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005" r:id="rId1"/>
    <p:sldMasterId id="2147484078" r:id="rId2"/>
  </p:sldMasterIdLst>
  <p:notesMasterIdLst>
    <p:notesMasterId r:id="rId28"/>
  </p:notesMasterIdLst>
  <p:sldIdLst>
    <p:sldId id="286" r:id="rId3"/>
    <p:sldId id="279" r:id="rId4"/>
    <p:sldId id="262" r:id="rId5"/>
    <p:sldId id="264" r:id="rId6"/>
    <p:sldId id="290" r:id="rId7"/>
    <p:sldId id="280" r:id="rId8"/>
    <p:sldId id="289" r:id="rId9"/>
    <p:sldId id="276" r:id="rId10"/>
    <p:sldId id="277" r:id="rId11"/>
    <p:sldId id="278" r:id="rId12"/>
    <p:sldId id="281" r:id="rId13"/>
    <p:sldId id="297" r:id="rId14"/>
    <p:sldId id="298" r:id="rId15"/>
    <p:sldId id="306" r:id="rId16"/>
    <p:sldId id="317" r:id="rId17"/>
    <p:sldId id="326" r:id="rId18"/>
    <p:sldId id="269" r:id="rId19"/>
    <p:sldId id="361" r:id="rId20"/>
    <p:sldId id="364" r:id="rId21"/>
    <p:sldId id="373" r:id="rId22"/>
    <p:sldId id="375" r:id="rId23"/>
    <p:sldId id="350" r:id="rId24"/>
    <p:sldId id="351" r:id="rId25"/>
    <p:sldId id="379" r:id="rId26"/>
    <p:sldId id="256" r:id="rId27"/>
  </p:sldIdLst>
  <p:sldSz cx="12192000" cy="6858000"/>
  <p:notesSz cx="6858000" cy="9144000"/>
  <p:defaultTextStyle>
    <a:defPPr>
      <a:defRPr lang="en-US"/>
    </a:defPPr>
    <a:lvl1pPr marL="0" algn="l" defTabSz="914330" rtl="0" eaLnBrk="1" latinLnBrk="0" hangingPunct="1">
      <a:defRPr sz="1800" kern="1200">
        <a:solidFill>
          <a:schemeClr val="tx1"/>
        </a:solidFill>
        <a:latin typeface="+mn-lt"/>
        <a:ea typeface="+mn-ea"/>
        <a:cs typeface="+mn-cs"/>
      </a:defRPr>
    </a:lvl1pPr>
    <a:lvl2pPr marL="457165" algn="l" defTabSz="914330" rtl="0" eaLnBrk="1" latinLnBrk="0" hangingPunct="1">
      <a:defRPr sz="1800" kern="1200">
        <a:solidFill>
          <a:schemeClr val="tx1"/>
        </a:solidFill>
        <a:latin typeface="+mn-lt"/>
        <a:ea typeface="+mn-ea"/>
        <a:cs typeface="+mn-cs"/>
      </a:defRPr>
    </a:lvl2pPr>
    <a:lvl3pPr marL="914330" algn="l" defTabSz="914330" rtl="0" eaLnBrk="1" latinLnBrk="0" hangingPunct="1">
      <a:defRPr sz="1800" kern="1200">
        <a:solidFill>
          <a:schemeClr val="tx1"/>
        </a:solidFill>
        <a:latin typeface="+mn-lt"/>
        <a:ea typeface="+mn-ea"/>
        <a:cs typeface="+mn-cs"/>
      </a:defRPr>
    </a:lvl3pPr>
    <a:lvl4pPr marL="1371495" algn="l" defTabSz="914330" rtl="0" eaLnBrk="1" latinLnBrk="0" hangingPunct="1">
      <a:defRPr sz="1800" kern="1200">
        <a:solidFill>
          <a:schemeClr val="tx1"/>
        </a:solidFill>
        <a:latin typeface="+mn-lt"/>
        <a:ea typeface="+mn-ea"/>
        <a:cs typeface="+mn-cs"/>
      </a:defRPr>
    </a:lvl4pPr>
    <a:lvl5pPr marL="1828660" algn="l" defTabSz="914330" rtl="0" eaLnBrk="1" latinLnBrk="0" hangingPunct="1">
      <a:defRPr sz="1800" kern="1200">
        <a:solidFill>
          <a:schemeClr val="tx1"/>
        </a:solidFill>
        <a:latin typeface="+mn-lt"/>
        <a:ea typeface="+mn-ea"/>
        <a:cs typeface="+mn-cs"/>
      </a:defRPr>
    </a:lvl5pPr>
    <a:lvl6pPr marL="2285825" algn="l" defTabSz="914330" rtl="0" eaLnBrk="1" latinLnBrk="0" hangingPunct="1">
      <a:defRPr sz="1800" kern="1200">
        <a:solidFill>
          <a:schemeClr val="tx1"/>
        </a:solidFill>
        <a:latin typeface="+mn-lt"/>
        <a:ea typeface="+mn-ea"/>
        <a:cs typeface="+mn-cs"/>
      </a:defRPr>
    </a:lvl6pPr>
    <a:lvl7pPr marL="2742990" algn="l" defTabSz="914330" rtl="0" eaLnBrk="1" latinLnBrk="0" hangingPunct="1">
      <a:defRPr sz="1800" kern="1200">
        <a:solidFill>
          <a:schemeClr val="tx1"/>
        </a:solidFill>
        <a:latin typeface="+mn-lt"/>
        <a:ea typeface="+mn-ea"/>
        <a:cs typeface="+mn-cs"/>
      </a:defRPr>
    </a:lvl7pPr>
    <a:lvl8pPr marL="3200155" algn="l" defTabSz="914330" rtl="0" eaLnBrk="1" latinLnBrk="0" hangingPunct="1">
      <a:defRPr sz="1800" kern="1200">
        <a:solidFill>
          <a:schemeClr val="tx1"/>
        </a:solidFill>
        <a:latin typeface="+mn-lt"/>
        <a:ea typeface="+mn-ea"/>
        <a:cs typeface="+mn-cs"/>
      </a:defRPr>
    </a:lvl8pPr>
    <a:lvl9pPr marL="3657320" algn="l" defTabSz="91433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5" orient="horz" pos="2160">
          <p15:clr>
            <a:srgbClr val="A4A3A4"/>
          </p15:clr>
        </p15:guide>
        <p15:guide id="6"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44" autoAdjust="0"/>
    <p:restoredTop sz="94705"/>
  </p:normalViewPr>
  <p:slideViewPr>
    <p:cSldViewPr snapToGrid="0" snapToObjects="1">
      <p:cViewPr varScale="1">
        <p:scale>
          <a:sx n="114" d="100"/>
          <a:sy n="114" d="100"/>
        </p:scale>
        <p:origin x="468" y="108"/>
      </p:cViewPr>
      <p:guideLst>
        <p:guide orient="horz" pos="2160"/>
        <p:guide pos="384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4347333664250798E-2"/>
          <c:y val="0.13582762736930701"/>
          <c:w val="0.91874796503659895"/>
          <c:h val="0.69430989913579899"/>
        </c:manualLayout>
      </c:layout>
      <c:barChart>
        <c:barDir val="col"/>
        <c:grouping val="stack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rgbClr val="FFFFFF"/>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0-92B6-4DB3-B6BE-862D855D0EA0}"/>
            </c:ext>
          </c:extLst>
        </c:ser>
        <c:ser>
          <c:idx val="1"/>
          <c:order val="1"/>
          <c:tx>
            <c:strRef>
              <c:f>Sheet1!$C$1</c:f>
              <c:strCache>
                <c:ptCount val="1"/>
                <c:pt idx="0">
                  <c:v>Series 2</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rgbClr val="FFFFFF"/>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extLst>
            <c:ext xmlns:c16="http://schemas.microsoft.com/office/drawing/2014/chart" uri="{C3380CC4-5D6E-409C-BE32-E72D297353CC}">
              <c16:uniqueId val="{00000001-92B6-4DB3-B6BE-862D855D0EA0}"/>
            </c:ext>
          </c:extLst>
        </c:ser>
        <c:ser>
          <c:idx val="2"/>
          <c:order val="2"/>
          <c:tx>
            <c:strRef>
              <c:f>Sheet1!$D$1</c:f>
              <c:strCache>
                <c:ptCount val="1"/>
                <c:pt idx="0">
                  <c:v>Series 3</c:v>
                </c:pt>
              </c:strCache>
            </c:strRef>
          </c:tx>
          <c:spPr>
            <a:solidFill>
              <a:schemeClr val="accent3"/>
            </a:solidFill>
            <a:ln w="25400">
              <a:noFill/>
              <a:headEnd w="lg" len="lg"/>
              <a:tailEnd w="lg" len="lg"/>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rgbClr val="FFFFFF"/>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extLst>
            <c:ext xmlns:c16="http://schemas.microsoft.com/office/drawing/2014/chart" uri="{C3380CC4-5D6E-409C-BE32-E72D297353CC}">
              <c16:uniqueId val="{00000002-92B6-4DB3-B6BE-862D855D0EA0}"/>
            </c:ext>
          </c:extLst>
        </c:ser>
        <c:dLbls>
          <c:showLegendKey val="0"/>
          <c:showVal val="0"/>
          <c:showCatName val="0"/>
          <c:showSerName val="0"/>
          <c:showPercent val="0"/>
          <c:showBubbleSize val="0"/>
        </c:dLbls>
        <c:gapWidth val="150"/>
        <c:overlap val="100"/>
        <c:axId val="-1912351408"/>
        <c:axId val="-1912349120"/>
      </c:barChart>
      <c:catAx>
        <c:axId val="-1912351408"/>
        <c:scaling>
          <c:orientation val="minMax"/>
        </c:scaling>
        <c:delete val="0"/>
        <c:axPos val="b"/>
        <c:numFmt formatCode="General" sourceLinked="1"/>
        <c:majorTickMark val="none"/>
        <c:minorTickMark val="none"/>
        <c:tickLblPos val="nextTo"/>
        <c:spPr>
          <a:noFill/>
          <a:ln w="9525" cap="flat" cmpd="sng" algn="ctr">
            <a:solidFill>
              <a:schemeClr val="tx1">
                <a:alpha val="40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alpha val="60000"/>
                  </a:schemeClr>
                </a:solidFill>
                <a:latin typeface="+mn-lt"/>
                <a:ea typeface="+mn-ea"/>
                <a:cs typeface="+mn-cs"/>
              </a:defRPr>
            </a:pPr>
            <a:endParaRPr lang="en-US"/>
          </a:p>
        </c:txPr>
        <c:crossAx val="-1912349120"/>
        <c:crosses val="autoZero"/>
        <c:auto val="1"/>
        <c:lblAlgn val="ctr"/>
        <c:lblOffset val="100"/>
        <c:noMultiLvlLbl val="0"/>
      </c:catAx>
      <c:valAx>
        <c:axId val="-1912349120"/>
        <c:scaling>
          <c:orientation val="minMax"/>
        </c:scaling>
        <c:delete val="0"/>
        <c:axPos val="l"/>
        <c:majorGridlines>
          <c:spPr>
            <a:ln w="9525" cap="flat" cmpd="sng" algn="ctr">
              <a:solidFill>
                <a:schemeClr val="tx1">
                  <a:alpha val="20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chemeClr val="tx1">
                    <a:lumMod val="65000"/>
                    <a:lumOff val="35000"/>
                    <a:alpha val="60000"/>
                  </a:schemeClr>
                </a:solidFill>
                <a:latin typeface="+mn-lt"/>
                <a:ea typeface="+mn-ea"/>
                <a:cs typeface="+mn-cs"/>
              </a:defRPr>
            </a:pPr>
            <a:endParaRPr lang="en-US"/>
          </a:p>
        </c:txPr>
        <c:crossAx val="-1912351408"/>
        <c:crosses val="autoZero"/>
        <c:crossBetween val="between"/>
      </c:valAx>
      <c:spPr>
        <a:noFill/>
        <a:ln>
          <a:noFill/>
        </a:ln>
        <a:effectLst/>
      </c:spPr>
    </c:plotArea>
    <c:legend>
      <c:legendPos val="b"/>
      <c:layout>
        <c:manualLayout>
          <c:xMode val="edge"/>
          <c:yMode val="edge"/>
          <c:x val="0.254455245797505"/>
          <c:y val="2.1243812687281701E-2"/>
          <c:w val="0.44301678781658699"/>
          <c:h val="5.7155126888018999E-2"/>
        </c:manualLayout>
      </c:layout>
      <c:overlay val="0"/>
      <c:spPr>
        <a:noFill/>
        <a:ln>
          <a:noFill/>
        </a:ln>
        <a:effectLst/>
      </c:spPr>
      <c:txPr>
        <a:bodyPr rot="0" spcFirstLastPara="1" vertOverflow="ellipsis" vert="horz" wrap="square" anchor="ctr" anchorCtr="1"/>
        <a:lstStyle/>
        <a:p>
          <a:pPr>
            <a:defRPr sz="1200" b="1" i="0" u="none" strike="noStrike" kern="1200" baseline="0">
              <a:solidFill>
                <a:schemeClr val="tx1">
                  <a:lumMod val="65000"/>
                  <a:lumOff val="35000"/>
                </a:schemeClr>
              </a:solidFill>
              <a:latin typeface="Open Sans Semibold" charset="0"/>
              <a:ea typeface="Open Sans Semibold" charset="0"/>
              <a:cs typeface="Open Sans Semibold" charset="0"/>
            </a:defRPr>
          </a:pPr>
          <a:endParaRPr lang="en-US"/>
        </a:p>
      </c:txPr>
    </c:legend>
    <c:plotVisOnly val="1"/>
    <c:dispBlanksAs val="gap"/>
    <c:showDLblsOverMax val="0"/>
  </c:chart>
  <c:spPr>
    <a:noFill/>
    <a:ln>
      <a:noFill/>
    </a:ln>
    <a:effectLst/>
  </c:spPr>
  <c:txPr>
    <a:bodyPr/>
    <a:lstStyle/>
    <a:p>
      <a:pPr>
        <a:defRPr sz="1200">
          <a:latin typeface="+mn-lt"/>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440" b="0" i="0" u="none" strike="noStrike" kern="1200" spc="0" baseline="0">
              <a:solidFill>
                <a:schemeClr val="tx1"/>
              </a:solidFill>
              <a:latin typeface="+mn-lt"/>
              <a:ea typeface="+mn-ea"/>
              <a:cs typeface="+mn-cs"/>
            </a:defRPr>
          </a:pPr>
          <a:endParaRPr lang="en-US"/>
        </a:p>
      </c:txPr>
    </c:title>
    <c:autoTitleDeleted val="0"/>
    <c:plotArea>
      <c:layout/>
      <c:pieChart>
        <c:varyColors val="1"/>
        <c:ser>
          <c:idx val="0"/>
          <c:order val="0"/>
          <c:tx>
            <c:strRef>
              <c:f>Sheet1!$B$1</c:f>
              <c:strCache>
                <c:ptCount val="1"/>
                <c:pt idx="0">
                  <c:v>Series 1</c:v>
                </c:pt>
              </c:strCache>
            </c:strRef>
          </c:tx>
          <c:spPr>
            <a:solidFill>
              <a:schemeClr val="bg1">
                <a:lumMod val="85000"/>
              </a:schemeClr>
            </a:solidFill>
          </c:spPr>
          <c:dPt>
            <c:idx val="0"/>
            <c:bubble3D val="0"/>
            <c:spPr>
              <a:solidFill>
                <a:schemeClr val="accent4"/>
              </a:solidFill>
              <a:ln>
                <a:noFill/>
              </a:ln>
              <a:effectLst/>
            </c:spPr>
            <c:extLst>
              <c:ext xmlns:c16="http://schemas.microsoft.com/office/drawing/2014/chart" uri="{C3380CC4-5D6E-409C-BE32-E72D297353CC}">
                <c16:uniqueId val="{00000001-318E-4BA9-8E2D-1E83272A6B88}"/>
              </c:ext>
            </c:extLst>
          </c:dPt>
          <c:dPt>
            <c:idx val="1"/>
            <c:bubble3D val="0"/>
            <c:spPr>
              <a:solidFill>
                <a:schemeClr val="accent3"/>
              </a:solidFill>
              <a:ln>
                <a:noFill/>
              </a:ln>
              <a:effectLst/>
            </c:spPr>
            <c:extLst>
              <c:ext xmlns:c16="http://schemas.microsoft.com/office/drawing/2014/chart" uri="{C3380CC4-5D6E-409C-BE32-E72D297353CC}">
                <c16:uniqueId val="{00000003-318E-4BA9-8E2D-1E83272A6B88}"/>
              </c:ext>
            </c:extLst>
          </c:dPt>
          <c:dPt>
            <c:idx val="2"/>
            <c:bubble3D val="0"/>
            <c:spPr>
              <a:solidFill>
                <a:schemeClr val="accent2"/>
              </a:solidFill>
              <a:ln>
                <a:noFill/>
              </a:ln>
              <a:effectLst/>
            </c:spPr>
            <c:extLst>
              <c:ext xmlns:c16="http://schemas.microsoft.com/office/drawing/2014/chart" uri="{C3380CC4-5D6E-409C-BE32-E72D297353CC}">
                <c16:uniqueId val="{00000005-318E-4BA9-8E2D-1E83272A6B88}"/>
              </c:ext>
            </c:extLst>
          </c:dPt>
          <c:dPt>
            <c:idx val="3"/>
            <c:bubble3D val="0"/>
            <c:spPr>
              <a:solidFill>
                <a:schemeClr val="accent1"/>
              </a:solidFill>
              <a:ln>
                <a:noFill/>
              </a:ln>
              <a:effectLst/>
            </c:spPr>
            <c:extLst>
              <c:ext xmlns:c16="http://schemas.microsoft.com/office/drawing/2014/chart" uri="{C3380CC4-5D6E-409C-BE32-E72D297353CC}">
                <c16:uniqueId val="{00000007-318E-4BA9-8E2D-1E83272A6B88}"/>
              </c:ext>
            </c:extLst>
          </c:dPt>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rgbClr val="FFFFFF"/>
                    </a:solidFill>
                    <a:latin typeface="+mn-lt"/>
                    <a:ea typeface="+mn-ea"/>
                    <a:cs typeface="+mn-cs"/>
                  </a:defRPr>
                </a:pPr>
                <a:endParaRPr lang="en-US"/>
              </a:p>
            </c:txPr>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8-318E-4BA9-8E2D-1E83272A6B88}"/>
            </c:ext>
          </c:extLst>
        </c:ser>
        <c:ser>
          <c:idx val="1"/>
          <c:order val="1"/>
          <c:tx>
            <c:strRef>
              <c:f>Sheet1!$C$1</c:f>
              <c:strCache>
                <c:ptCount val="1"/>
                <c:pt idx="0">
                  <c:v>Series 2</c:v>
                </c:pt>
              </c:strCache>
            </c:strRef>
          </c:tx>
          <c:spPr>
            <a:solidFill>
              <a:schemeClr val="bg1">
                <a:lumMod val="75000"/>
              </a:schemeClr>
            </a:solidFill>
          </c:spPr>
          <c:dPt>
            <c:idx val="0"/>
            <c:bubble3D val="0"/>
            <c:spPr>
              <a:solidFill>
                <a:schemeClr val="bg1">
                  <a:lumMod val="75000"/>
                </a:schemeClr>
              </a:solidFill>
              <a:ln>
                <a:noFill/>
              </a:ln>
              <a:effectLst/>
            </c:spPr>
            <c:extLst>
              <c:ext xmlns:c16="http://schemas.microsoft.com/office/drawing/2014/chart" uri="{C3380CC4-5D6E-409C-BE32-E72D297353CC}">
                <c16:uniqueId val="{0000000A-318E-4BA9-8E2D-1E83272A6B88}"/>
              </c:ext>
            </c:extLst>
          </c:dPt>
          <c:dPt>
            <c:idx val="1"/>
            <c:bubble3D val="0"/>
            <c:spPr>
              <a:solidFill>
                <a:schemeClr val="bg1">
                  <a:lumMod val="75000"/>
                </a:schemeClr>
              </a:solidFill>
              <a:ln>
                <a:noFill/>
              </a:ln>
              <a:effectLst/>
            </c:spPr>
            <c:extLst>
              <c:ext xmlns:c16="http://schemas.microsoft.com/office/drawing/2014/chart" uri="{C3380CC4-5D6E-409C-BE32-E72D297353CC}">
                <c16:uniqueId val="{0000000C-318E-4BA9-8E2D-1E83272A6B88}"/>
              </c:ext>
            </c:extLst>
          </c:dPt>
          <c:dPt>
            <c:idx val="2"/>
            <c:bubble3D val="0"/>
            <c:spPr>
              <a:solidFill>
                <a:schemeClr val="bg1">
                  <a:lumMod val="75000"/>
                </a:schemeClr>
              </a:solidFill>
              <a:ln>
                <a:noFill/>
              </a:ln>
              <a:effectLst/>
            </c:spPr>
            <c:extLst>
              <c:ext xmlns:c16="http://schemas.microsoft.com/office/drawing/2014/chart" uri="{C3380CC4-5D6E-409C-BE32-E72D297353CC}">
                <c16:uniqueId val="{0000000E-318E-4BA9-8E2D-1E83272A6B88}"/>
              </c:ext>
            </c:extLst>
          </c:dPt>
          <c:dPt>
            <c:idx val="3"/>
            <c:bubble3D val="0"/>
            <c:spPr>
              <a:solidFill>
                <a:schemeClr val="bg1">
                  <a:lumMod val="75000"/>
                </a:schemeClr>
              </a:solidFill>
              <a:ln>
                <a:noFill/>
              </a:ln>
              <a:effectLst/>
            </c:spPr>
            <c:extLst>
              <c:ext xmlns:c16="http://schemas.microsoft.com/office/drawing/2014/chart" uri="{C3380CC4-5D6E-409C-BE32-E72D297353CC}">
                <c16:uniqueId val="{00000010-318E-4BA9-8E2D-1E83272A6B88}"/>
              </c:ext>
            </c:extLst>
          </c:dPt>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n-lt"/>
                    <a:ea typeface="+mn-ea"/>
                    <a:cs typeface="+mn-cs"/>
                  </a:defRPr>
                </a:pPr>
                <a:endParaRPr lang="en-US"/>
              </a:p>
            </c:txPr>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extLst>
            <c:ext xmlns:c16="http://schemas.microsoft.com/office/drawing/2014/chart" uri="{C3380CC4-5D6E-409C-BE32-E72D297353CC}">
              <c16:uniqueId val="{00000011-318E-4BA9-8E2D-1E83272A6B88}"/>
            </c:ext>
          </c:extLst>
        </c:ser>
        <c:ser>
          <c:idx val="2"/>
          <c:order val="2"/>
          <c:tx>
            <c:strRef>
              <c:f>Sheet1!$D$1</c:f>
              <c:strCache>
                <c:ptCount val="1"/>
                <c:pt idx="0">
                  <c:v>Series 3</c:v>
                </c:pt>
              </c:strCache>
            </c:strRef>
          </c:tx>
          <c:spPr>
            <a:solidFill>
              <a:schemeClr val="tx1"/>
            </a:solidFill>
            <a:ln w="25400">
              <a:noFill/>
              <a:headEnd w="lg" len="lg"/>
              <a:tailEnd w="lg" len="lg"/>
            </a:ln>
          </c:spPr>
          <c:dPt>
            <c:idx val="0"/>
            <c:bubble3D val="0"/>
            <c:spPr>
              <a:solidFill>
                <a:schemeClr val="tx1"/>
              </a:solidFill>
              <a:ln w="25400">
                <a:noFill/>
                <a:headEnd w="lg" len="lg"/>
                <a:tailEnd w="lg" len="lg"/>
              </a:ln>
              <a:effectLst/>
            </c:spPr>
            <c:extLst>
              <c:ext xmlns:c16="http://schemas.microsoft.com/office/drawing/2014/chart" uri="{C3380CC4-5D6E-409C-BE32-E72D297353CC}">
                <c16:uniqueId val="{00000013-318E-4BA9-8E2D-1E83272A6B88}"/>
              </c:ext>
            </c:extLst>
          </c:dPt>
          <c:dPt>
            <c:idx val="1"/>
            <c:bubble3D val="0"/>
            <c:spPr>
              <a:solidFill>
                <a:schemeClr val="tx1"/>
              </a:solidFill>
              <a:ln w="25400">
                <a:noFill/>
                <a:headEnd w="lg" len="lg"/>
                <a:tailEnd w="lg" len="lg"/>
              </a:ln>
              <a:effectLst/>
            </c:spPr>
            <c:extLst>
              <c:ext xmlns:c16="http://schemas.microsoft.com/office/drawing/2014/chart" uri="{C3380CC4-5D6E-409C-BE32-E72D297353CC}">
                <c16:uniqueId val="{00000015-318E-4BA9-8E2D-1E83272A6B88}"/>
              </c:ext>
            </c:extLst>
          </c:dPt>
          <c:dPt>
            <c:idx val="2"/>
            <c:bubble3D val="0"/>
            <c:spPr>
              <a:solidFill>
                <a:schemeClr val="tx1"/>
              </a:solidFill>
              <a:ln w="25400">
                <a:noFill/>
                <a:headEnd w="lg" len="lg"/>
                <a:tailEnd w="lg" len="lg"/>
              </a:ln>
              <a:effectLst/>
            </c:spPr>
            <c:extLst>
              <c:ext xmlns:c16="http://schemas.microsoft.com/office/drawing/2014/chart" uri="{C3380CC4-5D6E-409C-BE32-E72D297353CC}">
                <c16:uniqueId val="{00000017-318E-4BA9-8E2D-1E83272A6B88}"/>
              </c:ext>
            </c:extLst>
          </c:dPt>
          <c:dPt>
            <c:idx val="3"/>
            <c:bubble3D val="0"/>
            <c:spPr>
              <a:solidFill>
                <a:schemeClr val="tx1"/>
              </a:solidFill>
              <a:ln w="25400">
                <a:noFill/>
                <a:headEnd w="lg" len="lg"/>
                <a:tailEnd w="lg" len="lg"/>
              </a:ln>
              <a:effectLst/>
            </c:spPr>
            <c:extLst>
              <c:ext xmlns:c16="http://schemas.microsoft.com/office/drawing/2014/chart" uri="{C3380CC4-5D6E-409C-BE32-E72D297353CC}">
                <c16:uniqueId val="{00000019-318E-4BA9-8E2D-1E83272A6B88}"/>
              </c:ext>
            </c:extLst>
          </c:dPt>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n-lt"/>
                    <a:ea typeface="+mn-ea"/>
                    <a:cs typeface="+mn-cs"/>
                  </a:defRPr>
                </a:pPr>
                <a:endParaRPr lang="en-US"/>
              </a:p>
            </c:txPr>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extLst>
            <c:ext xmlns:c16="http://schemas.microsoft.com/office/drawing/2014/chart" uri="{C3380CC4-5D6E-409C-BE32-E72D297353CC}">
              <c16:uniqueId val="{0000001A-318E-4BA9-8E2D-1E83272A6B88}"/>
            </c:ext>
          </c:extLst>
        </c:ser>
        <c:dLbls>
          <c:showLegendKey val="0"/>
          <c:showVal val="0"/>
          <c:showCatName val="1"/>
          <c:showSerName val="0"/>
          <c:showPercent val="1"/>
          <c:showBubbleSize val="0"/>
          <c:showLeaderLines val="1"/>
        </c:dLbls>
        <c:firstSliceAng val="0"/>
      </c:pieChart>
      <c:spPr>
        <a:noFill/>
        <a:ln>
          <a:noFill/>
        </a:ln>
        <a:effectLst/>
      </c:spPr>
    </c:plotArea>
    <c:plotVisOnly val="1"/>
    <c:dispBlanksAs val="gap"/>
    <c:showDLblsOverMax val="0"/>
  </c:chart>
  <c:spPr>
    <a:noFill/>
    <a:ln>
      <a:noFill/>
    </a:ln>
    <a:effectLst/>
  </c:spPr>
  <c:txPr>
    <a:bodyPr/>
    <a:lstStyle/>
    <a:p>
      <a:pPr>
        <a:defRPr sz="1200">
          <a:solidFill>
            <a:schemeClr val="tx1"/>
          </a:solidFill>
          <a:latin typeface="+mn-lt"/>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347707A-55F4-3D4E-B0C4-ACB831BA7CCF}" type="datetimeFigureOut">
              <a:rPr lang="en-US" smtClean="0"/>
              <a:t>11/18/2019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26BED9E-78BD-4C4E-B037-F792E5B37933}" type="slidenum">
              <a:rPr lang="en-US" smtClean="0"/>
              <a:t>‹#›</a:t>
            </a:fld>
            <a:endParaRPr lang="en-US"/>
          </a:p>
        </p:txBody>
      </p:sp>
    </p:spTree>
    <p:extLst>
      <p:ext uri="{BB962C8B-B14F-4D97-AF65-F5344CB8AC3E}">
        <p14:creationId xmlns:p14="http://schemas.microsoft.com/office/powerpoint/2010/main" val="8851649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2_Custom Layout">
    <p:spTree>
      <p:nvGrpSpPr>
        <p:cNvPr id="1" name=""/>
        <p:cNvGrpSpPr/>
        <p:nvPr/>
      </p:nvGrpSpPr>
      <p:grpSpPr>
        <a:xfrm>
          <a:off x="0" y="0"/>
          <a:ext cx="0" cy="0"/>
          <a:chOff x="0" y="0"/>
          <a:chExt cx="0" cy="0"/>
        </a:xfrm>
      </p:grpSpPr>
      <p:sp>
        <p:nvSpPr>
          <p:cNvPr id="2" name="Picture Placeholder 29"/>
          <p:cNvSpPr>
            <a:spLocks noGrp="1"/>
          </p:cNvSpPr>
          <p:nvPr>
            <p:ph type="pic" sz="quarter" idx="12"/>
          </p:nvPr>
        </p:nvSpPr>
        <p:spPr>
          <a:xfrm>
            <a:off x="0" y="0"/>
            <a:ext cx="12192000" cy="6858000"/>
          </a:xfrm>
          <a:prstGeom prst="rect">
            <a:avLst/>
          </a:prstGeom>
          <a:gradFill>
            <a:gsLst>
              <a:gs pos="0">
                <a:schemeClr val="tx1">
                  <a:alpha val="20000"/>
                </a:schemeClr>
              </a:gs>
              <a:gs pos="98000">
                <a:schemeClr val="tx1">
                  <a:alpha val="5000"/>
                </a:schemeClr>
              </a:gs>
            </a:gsLst>
            <a:lin ang="5400000" scaled="1"/>
          </a:gradFill>
          <a:ln>
            <a:noFill/>
          </a:ln>
        </p:spPr>
        <p:txBody>
          <a:bodyPr rtlCol="0" anchor="ctr">
            <a:noAutofit/>
          </a:bodyPr>
          <a:lstStyle>
            <a:lvl1pPr algn="ctr">
              <a:defRPr sz="1200">
                <a:solidFill>
                  <a:schemeClr val="tx1"/>
                </a:solidFill>
              </a:defRPr>
            </a:lvl1pPr>
          </a:lstStyle>
          <a:p>
            <a:pPr lvl="0"/>
            <a:endParaRPr lang="en-US" noProof="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6_Custom Layout">
    <p:spTree>
      <p:nvGrpSpPr>
        <p:cNvPr id="1" name=""/>
        <p:cNvGrpSpPr/>
        <p:nvPr/>
      </p:nvGrpSpPr>
      <p:grpSpPr>
        <a:xfrm>
          <a:off x="0" y="0"/>
          <a:ext cx="0" cy="0"/>
          <a:chOff x="0" y="0"/>
          <a:chExt cx="0" cy="0"/>
        </a:xfrm>
      </p:grpSpPr>
      <p:sp>
        <p:nvSpPr>
          <p:cNvPr id="11" name="Freeform 10"/>
          <p:cNvSpPr/>
          <p:nvPr userDrawn="1"/>
        </p:nvSpPr>
        <p:spPr>
          <a:xfrm>
            <a:off x="5131107" y="2417643"/>
            <a:ext cx="7179839" cy="4563020"/>
          </a:xfrm>
          <a:custGeom>
            <a:avLst/>
            <a:gdLst>
              <a:gd name="connsiteX0" fmla="*/ 3839892 w 7179839"/>
              <a:gd name="connsiteY0" fmla="*/ 0 h 4563020"/>
              <a:gd name="connsiteX1" fmla="*/ 7087272 w 7179839"/>
              <a:gd name="connsiteY1" fmla="*/ 1789746 h 4563020"/>
              <a:gd name="connsiteX2" fmla="*/ 7179839 w 7179839"/>
              <a:gd name="connsiteY2" fmla="*/ 1947417 h 4563020"/>
              <a:gd name="connsiteX3" fmla="*/ 7179839 w 7179839"/>
              <a:gd name="connsiteY3" fmla="*/ 4563020 h 4563020"/>
              <a:gd name="connsiteX4" fmla="*/ 70269 w 7179839"/>
              <a:gd name="connsiteY4" fmla="*/ 4563020 h 4563020"/>
              <a:gd name="connsiteX5" fmla="*/ 19825 w 7179839"/>
              <a:gd name="connsiteY5" fmla="*/ 4232499 h 4563020"/>
              <a:gd name="connsiteX6" fmla="*/ 0 w 7179839"/>
              <a:gd name="connsiteY6" fmla="*/ 3839892 h 4563020"/>
              <a:gd name="connsiteX7" fmla="*/ 3839892 w 7179839"/>
              <a:gd name="connsiteY7" fmla="*/ 0 h 4563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179839" h="4563020">
                <a:moveTo>
                  <a:pt x="3839892" y="0"/>
                </a:moveTo>
                <a:cubicBezTo>
                  <a:pt x="5206759" y="0"/>
                  <a:pt x="6406818" y="714182"/>
                  <a:pt x="7087272" y="1789746"/>
                </a:cubicBezTo>
                <a:lnTo>
                  <a:pt x="7179839" y="1947417"/>
                </a:lnTo>
                <a:lnTo>
                  <a:pt x="7179839" y="4563020"/>
                </a:lnTo>
                <a:lnTo>
                  <a:pt x="70269" y="4563020"/>
                </a:lnTo>
                <a:lnTo>
                  <a:pt x="19825" y="4232499"/>
                </a:lnTo>
                <a:cubicBezTo>
                  <a:pt x="6716" y="4103413"/>
                  <a:pt x="0" y="3972437"/>
                  <a:pt x="0" y="3839892"/>
                </a:cubicBezTo>
                <a:cubicBezTo>
                  <a:pt x="0" y="1719178"/>
                  <a:pt x="1719178" y="0"/>
                  <a:pt x="3839892" y="0"/>
                </a:cubicBezTo>
                <a:close/>
              </a:path>
            </a:pathLst>
          </a:custGeom>
          <a:noFill/>
          <a:ln>
            <a:solidFill>
              <a:schemeClr val="tx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8"/>
          <p:cNvSpPr/>
          <p:nvPr userDrawn="1"/>
        </p:nvSpPr>
        <p:spPr>
          <a:xfrm>
            <a:off x="11019549" y="1798709"/>
            <a:ext cx="1291397" cy="3771354"/>
          </a:xfrm>
          <a:custGeom>
            <a:avLst/>
            <a:gdLst>
              <a:gd name="connsiteX0" fmla="*/ 1291397 w 1291397"/>
              <a:gd name="connsiteY0" fmla="*/ 0 h 3771354"/>
              <a:gd name="connsiteX1" fmla="*/ 1291397 w 1291397"/>
              <a:gd name="connsiteY1" fmla="*/ 3771354 h 3771354"/>
              <a:gd name="connsiteX2" fmla="*/ 1236622 w 1291397"/>
              <a:gd name="connsiteY2" fmla="*/ 3751306 h 3771354"/>
              <a:gd name="connsiteX3" fmla="*/ 0 w 1291397"/>
              <a:gd name="connsiteY3" fmla="*/ 1885677 h 3771354"/>
              <a:gd name="connsiteX4" fmla="*/ 1236622 w 1291397"/>
              <a:gd name="connsiteY4" fmla="*/ 20048 h 37713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91397" h="3771354">
                <a:moveTo>
                  <a:pt x="1291397" y="0"/>
                </a:moveTo>
                <a:lnTo>
                  <a:pt x="1291397" y="3771354"/>
                </a:lnTo>
                <a:lnTo>
                  <a:pt x="1236622" y="3751306"/>
                </a:lnTo>
                <a:cubicBezTo>
                  <a:pt x="509911" y="3443933"/>
                  <a:pt x="0" y="2724353"/>
                  <a:pt x="0" y="1885677"/>
                </a:cubicBezTo>
                <a:cubicBezTo>
                  <a:pt x="0" y="1047001"/>
                  <a:pt x="509911" y="327421"/>
                  <a:pt x="1236622" y="20048"/>
                </a:cubicBezTo>
                <a:close/>
              </a:path>
            </a:pathLst>
          </a:custGeom>
          <a:noFill/>
          <a:ln>
            <a:solidFill>
              <a:schemeClr val="tx1">
                <a:alpha val="2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itle 11"/>
          <p:cNvSpPr>
            <a:spLocks noGrp="1"/>
          </p:cNvSpPr>
          <p:nvPr>
            <p:ph type="title"/>
          </p:nvPr>
        </p:nvSpPr>
        <p:spPr>
          <a:xfrm>
            <a:off x="1714501" y="1090627"/>
            <a:ext cx="9715500" cy="1028700"/>
          </a:xfrm>
        </p:spPr>
        <p:txBody>
          <a:bodyPr/>
          <a:lstStyle>
            <a:lvl1pPr>
              <a:defRPr sz="4000"/>
            </a:lvl1pPr>
          </a:lstStyle>
          <a:p>
            <a:r>
              <a:rPr lang="en-US"/>
              <a:t>Click to edit Master title style</a:t>
            </a:r>
          </a:p>
        </p:txBody>
      </p:sp>
      <p:sp>
        <p:nvSpPr>
          <p:cNvPr id="13" name="Oval 12"/>
          <p:cNvSpPr/>
          <p:nvPr userDrawn="1"/>
        </p:nvSpPr>
        <p:spPr>
          <a:xfrm>
            <a:off x="11064153" y="3030704"/>
            <a:ext cx="106878" cy="106878"/>
          </a:xfrm>
          <a:prstGeom prst="ellipse">
            <a:avLst/>
          </a:prstGeom>
          <a:gradFill>
            <a:gsLst>
              <a:gs pos="100000">
                <a:schemeClr val="accent2"/>
              </a:gs>
              <a:gs pos="0">
                <a:schemeClr val="accent3"/>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75880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9_Custom Layout">
    <p:spTree>
      <p:nvGrpSpPr>
        <p:cNvPr id="1" name=""/>
        <p:cNvGrpSpPr/>
        <p:nvPr/>
      </p:nvGrpSpPr>
      <p:grpSpPr>
        <a:xfrm>
          <a:off x="0" y="0"/>
          <a:ext cx="0" cy="0"/>
          <a:chOff x="0" y="0"/>
          <a:chExt cx="0" cy="0"/>
        </a:xfrm>
      </p:grpSpPr>
      <p:sp>
        <p:nvSpPr>
          <p:cNvPr id="12" name="Title 11"/>
          <p:cNvSpPr>
            <a:spLocks noGrp="1"/>
          </p:cNvSpPr>
          <p:nvPr>
            <p:ph type="title"/>
          </p:nvPr>
        </p:nvSpPr>
        <p:spPr>
          <a:xfrm>
            <a:off x="1714501" y="1090627"/>
            <a:ext cx="9715500" cy="1028700"/>
          </a:xfrm>
        </p:spPr>
        <p:txBody>
          <a:bodyPr/>
          <a:lstStyle>
            <a:lvl1pPr>
              <a:defRPr sz="4000"/>
            </a:lvl1pPr>
          </a:lstStyle>
          <a:p>
            <a:r>
              <a:rPr lang="en-US"/>
              <a:t>Click to edit Master title style</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3_Custom Layout">
    <p:spTree>
      <p:nvGrpSpPr>
        <p:cNvPr id="1" name=""/>
        <p:cNvGrpSpPr/>
        <p:nvPr/>
      </p:nvGrpSpPr>
      <p:grpSpPr>
        <a:xfrm>
          <a:off x="0" y="0"/>
          <a:ext cx="0" cy="0"/>
          <a:chOff x="0" y="0"/>
          <a:chExt cx="0" cy="0"/>
        </a:xfrm>
      </p:grpSpPr>
      <p:sp>
        <p:nvSpPr>
          <p:cNvPr id="12" name="Title 11"/>
          <p:cNvSpPr>
            <a:spLocks noGrp="1"/>
          </p:cNvSpPr>
          <p:nvPr>
            <p:ph type="title"/>
          </p:nvPr>
        </p:nvSpPr>
        <p:spPr>
          <a:xfrm>
            <a:off x="609600" y="1090627"/>
            <a:ext cx="9715500" cy="1028700"/>
          </a:xfrm>
        </p:spPr>
        <p:txBody>
          <a:bodyPr/>
          <a:lstStyle>
            <a:lvl1pPr>
              <a:defRPr sz="4000"/>
            </a:lvl1pPr>
          </a:lstStyle>
          <a:p>
            <a:r>
              <a:rPr lang="en-US" dirty="0"/>
              <a:t>Click to edit Master title style</a:t>
            </a:r>
          </a:p>
        </p:txBody>
      </p:sp>
      <p:sp>
        <p:nvSpPr>
          <p:cNvPr id="3" name="Picture Placeholder 7"/>
          <p:cNvSpPr>
            <a:spLocks noGrp="1"/>
          </p:cNvSpPr>
          <p:nvPr>
            <p:ph type="pic" sz="quarter" idx="13"/>
          </p:nvPr>
        </p:nvSpPr>
        <p:spPr>
          <a:xfrm>
            <a:off x="609600" y="2732250"/>
            <a:ext cx="1837996" cy="1837996"/>
          </a:xfrm>
          <a:prstGeom prst="ellipse">
            <a:avLst/>
          </a:prstGeom>
          <a:gradFill>
            <a:gsLst>
              <a:gs pos="0">
                <a:schemeClr val="bg1">
                  <a:lumMod val="85000"/>
                </a:schemeClr>
              </a:gs>
              <a:gs pos="99000">
                <a:schemeClr val="bg1">
                  <a:lumMod val="75000"/>
                </a:schemeClr>
              </a:gs>
            </a:gsLst>
            <a:lin ang="5400000" scaled="1"/>
          </a:gradFill>
          <a:ln>
            <a:noFill/>
          </a:ln>
        </p:spPr>
        <p:txBody>
          <a:bodyPr anchor="ctr">
            <a:normAutofit/>
          </a:bodyPr>
          <a:lstStyle>
            <a:lvl1pPr algn="ctr">
              <a:defRPr sz="1200">
                <a:solidFill>
                  <a:schemeClr val="tx1"/>
                </a:solidFill>
              </a:defRPr>
            </a:lvl1pPr>
          </a:lstStyle>
          <a:p>
            <a:endParaRPr lang="en-US"/>
          </a:p>
        </p:txBody>
      </p:sp>
      <p:sp>
        <p:nvSpPr>
          <p:cNvPr id="7" name="Picture Placeholder 7"/>
          <p:cNvSpPr>
            <a:spLocks noGrp="1"/>
          </p:cNvSpPr>
          <p:nvPr>
            <p:ph type="pic" sz="quarter" idx="14"/>
          </p:nvPr>
        </p:nvSpPr>
        <p:spPr>
          <a:xfrm>
            <a:off x="3290176" y="2732250"/>
            <a:ext cx="1837996" cy="1837996"/>
          </a:xfrm>
          <a:prstGeom prst="ellipse">
            <a:avLst/>
          </a:prstGeom>
          <a:gradFill>
            <a:gsLst>
              <a:gs pos="0">
                <a:schemeClr val="bg1">
                  <a:lumMod val="85000"/>
                </a:schemeClr>
              </a:gs>
              <a:gs pos="99000">
                <a:schemeClr val="bg1">
                  <a:lumMod val="75000"/>
                </a:schemeClr>
              </a:gs>
            </a:gsLst>
            <a:lin ang="5400000" scaled="1"/>
          </a:gradFill>
          <a:ln>
            <a:noFill/>
          </a:ln>
        </p:spPr>
        <p:txBody>
          <a:bodyPr anchor="ctr">
            <a:normAutofit/>
          </a:bodyPr>
          <a:lstStyle>
            <a:lvl1pPr algn="ctr">
              <a:defRPr sz="1200">
                <a:solidFill>
                  <a:schemeClr val="tx1"/>
                </a:solidFill>
              </a:defRPr>
            </a:lvl1pPr>
          </a:lstStyle>
          <a:p>
            <a:endParaRPr lang="en-US"/>
          </a:p>
        </p:txBody>
      </p:sp>
      <p:sp>
        <p:nvSpPr>
          <p:cNvPr id="8" name="Picture Placeholder 7"/>
          <p:cNvSpPr>
            <a:spLocks noGrp="1"/>
          </p:cNvSpPr>
          <p:nvPr>
            <p:ph type="pic" sz="quarter" idx="15"/>
          </p:nvPr>
        </p:nvSpPr>
        <p:spPr>
          <a:xfrm>
            <a:off x="5970752" y="2732250"/>
            <a:ext cx="1837996" cy="1837996"/>
          </a:xfrm>
          <a:prstGeom prst="ellipse">
            <a:avLst/>
          </a:prstGeom>
          <a:gradFill>
            <a:gsLst>
              <a:gs pos="0">
                <a:schemeClr val="bg1">
                  <a:lumMod val="85000"/>
                </a:schemeClr>
              </a:gs>
              <a:gs pos="99000">
                <a:schemeClr val="bg1">
                  <a:lumMod val="75000"/>
                </a:schemeClr>
              </a:gs>
            </a:gsLst>
            <a:lin ang="5400000" scaled="1"/>
          </a:gradFill>
          <a:ln>
            <a:noFill/>
          </a:ln>
        </p:spPr>
        <p:txBody>
          <a:bodyPr anchor="ctr">
            <a:normAutofit/>
          </a:bodyPr>
          <a:lstStyle>
            <a:lvl1pPr algn="ctr">
              <a:defRPr sz="1200">
                <a:solidFill>
                  <a:schemeClr val="tx1"/>
                </a:solidFill>
              </a:defRPr>
            </a:lvl1pPr>
          </a:lstStyle>
          <a:p>
            <a:endParaRPr lang="en-US"/>
          </a:p>
        </p:txBody>
      </p:sp>
      <p:sp>
        <p:nvSpPr>
          <p:cNvPr id="9" name="Picture Placeholder 7"/>
          <p:cNvSpPr>
            <a:spLocks noGrp="1"/>
          </p:cNvSpPr>
          <p:nvPr>
            <p:ph type="pic" sz="quarter" idx="16"/>
          </p:nvPr>
        </p:nvSpPr>
        <p:spPr>
          <a:xfrm>
            <a:off x="8651329" y="2732250"/>
            <a:ext cx="1837996" cy="1837996"/>
          </a:xfrm>
          <a:prstGeom prst="ellipse">
            <a:avLst/>
          </a:prstGeom>
          <a:gradFill>
            <a:gsLst>
              <a:gs pos="0">
                <a:schemeClr val="bg1">
                  <a:lumMod val="85000"/>
                </a:schemeClr>
              </a:gs>
              <a:gs pos="99000">
                <a:schemeClr val="bg1">
                  <a:lumMod val="75000"/>
                </a:schemeClr>
              </a:gs>
            </a:gsLst>
            <a:lin ang="5400000" scaled="1"/>
          </a:gradFill>
          <a:ln>
            <a:noFill/>
          </a:ln>
        </p:spPr>
        <p:txBody>
          <a:bodyPr anchor="ctr">
            <a:normAutofit/>
          </a:bodyPr>
          <a:lstStyle>
            <a:lvl1pPr algn="ctr">
              <a:defRPr sz="1200">
                <a:solidFill>
                  <a:schemeClr val="tx1"/>
                </a:solidFill>
              </a:defRPr>
            </a:lvl1pPr>
          </a:lstStyle>
          <a:p>
            <a:endParaRPr lang="en-US"/>
          </a:p>
        </p:txBody>
      </p:sp>
      <p:sp>
        <p:nvSpPr>
          <p:cNvPr id="10" name="Freeform 9"/>
          <p:cNvSpPr/>
          <p:nvPr userDrawn="1"/>
        </p:nvSpPr>
        <p:spPr>
          <a:xfrm>
            <a:off x="5131107" y="2417643"/>
            <a:ext cx="7179839" cy="4563020"/>
          </a:xfrm>
          <a:custGeom>
            <a:avLst/>
            <a:gdLst>
              <a:gd name="connsiteX0" fmla="*/ 3839892 w 7179839"/>
              <a:gd name="connsiteY0" fmla="*/ 0 h 4563020"/>
              <a:gd name="connsiteX1" fmla="*/ 7087272 w 7179839"/>
              <a:gd name="connsiteY1" fmla="*/ 1789746 h 4563020"/>
              <a:gd name="connsiteX2" fmla="*/ 7179839 w 7179839"/>
              <a:gd name="connsiteY2" fmla="*/ 1947417 h 4563020"/>
              <a:gd name="connsiteX3" fmla="*/ 7179839 w 7179839"/>
              <a:gd name="connsiteY3" fmla="*/ 4563020 h 4563020"/>
              <a:gd name="connsiteX4" fmla="*/ 70269 w 7179839"/>
              <a:gd name="connsiteY4" fmla="*/ 4563020 h 4563020"/>
              <a:gd name="connsiteX5" fmla="*/ 19825 w 7179839"/>
              <a:gd name="connsiteY5" fmla="*/ 4232499 h 4563020"/>
              <a:gd name="connsiteX6" fmla="*/ 0 w 7179839"/>
              <a:gd name="connsiteY6" fmla="*/ 3839892 h 4563020"/>
              <a:gd name="connsiteX7" fmla="*/ 3839892 w 7179839"/>
              <a:gd name="connsiteY7" fmla="*/ 0 h 4563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179839" h="4563020">
                <a:moveTo>
                  <a:pt x="3839892" y="0"/>
                </a:moveTo>
                <a:cubicBezTo>
                  <a:pt x="5206759" y="0"/>
                  <a:pt x="6406818" y="714182"/>
                  <a:pt x="7087272" y="1789746"/>
                </a:cubicBezTo>
                <a:lnTo>
                  <a:pt x="7179839" y="1947417"/>
                </a:lnTo>
                <a:lnTo>
                  <a:pt x="7179839" y="4563020"/>
                </a:lnTo>
                <a:lnTo>
                  <a:pt x="70269" y="4563020"/>
                </a:lnTo>
                <a:lnTo>
                  <a:pt x="19825" y="4232499"/>
                </a:lnTo>
                <a:cubicBezTo>
                  <a:pt x="6716" y="4103413"/>
                  <a:pt x="0" y="3972437"/>
                  <a:pt x="0" y="3839892"/>
                </a:cubicBezTo>
                <a:cubicBezTo>
                  <a:pt x="0" y="1719178"/>
                  <a:pt x="1719178" y="0"/>
                  <a:pt x="3839892" y="0"/>
                </a:cubicBezTo>
                <a:close/>
              </a:path>
            </a:pathLst>
          </a:custGeom>
          <a:noFill/>
          <a:ln>
            <a:solidFill>
              <a:schemeClr val="tx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10"/>
          <p:cNvSpPr/>
          <p:nvPr userDrawn="1"/>
        </p:nvSpPr>
        <p:spPr>
          <a:xfrm>
            <a:off x="11019549" y="1798709"/>
            <a:ext cx="1291397" cy="3771354"/>
          </a:xfrm>
          <a:custGeom>
            <a:avLst/>
            <a:gdLst>
              <a:gd name="connsiteX0" fmla="*/ 1291397 w 1291397"/>
              <a:gd name="connsiteY0" fmla="*/ 0 h 3771354"/>
              <a:gd name="connsiteX1" fmla="*/ 1291397 w 1291397"/>
              <a:gd name="connsiteY1" fmla="*/ 3771354 h 3771354"/>
              <a:gd name="connsiteX2" fmla="*/ 1236622 w 1291397"/>
              <a:gd name="connsiteY2" fmla="*/ 3751306 h 3771354"/>
              <a:gd name="connsiteX3" fmla="*/ 0 w 1291397"/>
              <a:gd name="connsiteY3" fmla="*/ 1885677 h 3771354"/>
              <a:gd name="connsiteX4" fmla="*/ 1236622 w 1291397"/>
              <a:gd name="connsiteY4" fmla="*/ 20048 h 37713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91397" h="3771354">
                <a:moveTo>
                  <a:pt x="1291397" y="0"/>
                </a:moveTo>
                <a:lnTo>
                  <a:pt x="1291397" y="3771354"/>
                </a:lnTo>
                <a:lnTo>
                  <a:pt x="1236622" y="3751306"/>
                </a:lnTo>
                <a:cubicBezTo>
                  <a:pt x="509911" y="3443933"/>
                  <a:pt x="0" y="2724353"/>
                  <a:pt x="0" y="1885677"/>
                </a:cubicBezTo>
                <a:cubicBezTo>
                  <a:pt x="0" y="1047001"/>
                  <a:pt x="509911" y="327421"/>
                  <a:pt x="1236622" y="20048"/>
                </a:cubicBezTo>
                <a:close/>
              </a:path>
            </a:pathLst>
          </a:custGeom>
          <a:noFill/>
          <a:ln>
            <a:solidFill>
              <a:schemeClr val="tx1">
                <a:alpha val="2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p:cNvSpPr/>
          <p:nvPr userDrawn="1"/>
        </p:nvSpPr>
        <p:spPr>
          <a:xfrm>
            <a:off x="11064153" y="3030704"/>
            <a:ext cx="106878" cy="106878"/>
          </a:xfrm>
          <a:prstGeom prst="ellipse">
            <a:avLst/>
          </a:prstGeom>
          <a:gradFill>
            <a:gsLst>
              <a:gs pos="100000">
                <a:schemeClr val="accent2"/>
              </a:gs>
              <a:gs pos="0">
                <a:schemeClr val="accent3"/>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5_Custom Layout">
    <p:spTree>
      <p:nvGrpSpPr>
        <p:cNvPr id="1" name=""/>
        <p:cNvGrpSpPr/>
        <p:nvPr/>
      </p:nvGrpSpPr>
      <p:grpSpPr>
        <a:xfrm>
          <a:off x="0" y="0"/>
          <a:ext cx="0" cy="0"/>
          <a:chOff x="0" y="0"/>
          <a:chExt cx="0" cy="0"/>
        </a:xfrm>
      </p:grpSpPr>
      <p:sp>
        <p:nvSpPr>
          <p:cNvPr id="3" name="Picture Placeholder 7"/>
          <p:cNvSpPr>
            <a:spLocks noGrp="1"/>
          </p:cNvSpPr>
          <p:nvPr>
            <p:ph type="pic" sz="quarter" idx="13"/>
          </p:nvPr>
        </p:nvSpPr>
        <p:spPr>
          <a:xfrm>
            <a:off x="1714501" y="1166208"/>
            <a:ext cx="1837996" cy="1837996"/>
          </a:xfrm>
          <a:prstGeom prst="ellipse">
            <a:avLst/>
          </a:prstGeom>
          <a:gradFill>
            <a:gsLst>
              <a:gs pos="0">
                <a:schemeClr val="bg1">
                  <a:lumMod val="85000"/>
                </a:schemeClr>
              </a:gs>
              <a:gs pos="99000">
                <a:schemeClr val="bg1">
                  <a:lumMod val="75000"/>
                </a:schemeClr>
              </a:gs>
            </a:gsLst>
            <a:lin ang="5400000" scaled="1"/>
          </a:gradFill>
          <a:ln>
            <a:noFill/>
          </a:ln>
        </p:spPr>
        <p:txBody>
          <a:bodyPr anchor="ctr">
            <a:normAutofit/>
          </a:bodyPr>
          <a:lstStyle>
            <a:lvl1pPr algn="ctr">
              <a:defRPr sz="1200">
                <a:solidFill>
                  <a:schemeClr val="tx1"/>
                </a:solidFill>
              </a:defRPr>
            </a:lvl1pPr>
          </a:lstStyle>
          <a:p>
            <a:endParaRPr lang="en-US"/>
          </a:p>
        </p:txBody>
      </p:sp>
      <p:sp>
        <p:nvSpPr>
          <p:cNvPr id="7" name="Picture Placeholder 7"/>
          <p:cNvSpPr>
            <a:spLocks noGrp="1"/>
          </p:cNvSpPr>
          <p:nvPr>
            <p:ph type="pic" sz="quarter" idx="14"/>
          </p:nvPr>
        </p:nvSpPr>
        <p:spPr>
          <a:xfrm>
            <a:off x="4026777" y="1166208"/>
            <a:ext cx="1837996" cy="1837996"/>
          </a:xfrm>
          <a:prstGeom prst="ellipse">
            <a:avLst/>
          </a:prstGeom>
          <a:gradFill>
            <a:gsLst>
              <a:gs pos="0">
                <a:schemeClr val="bg1">
                  <a:lumMod val="85000"/>
                </a:schemeClr>
              </a:gs>
              <a:gs pos="99000">
                <a:schemeClr val="bg1">
                  <a:lumMod val="75000"/>
                </a:schemeClr>
              </a:gs>
            </a:gsLst>
            <a:lin ang="5400000" scaled="1"/>
          </a:gradFill>
          <a:ln>
            <a:noFill/>
          </a:ln>
        </p:spPr>
        <p:txBody>
          <a:bodyPr anchor="ctr">
            <a:normAutofit/>
          </a:bodyPr>
          <a:lstStyle>
            <a:lvl1pPr algn="ctr">
              <a:defRPr sz="1200">
                <a:solidFill>
                  <a:schemeClr val="tx1"/>
                </a:solidFill>
              </a:defRPr>
            </a:lvl1pPr>
          </a:lstStyle>
          <a:p>
            <a:endParaRPr lang="en-US"/>
          </a:p>
        </p:txBody>
      </p:sp>
      <p:sp>
        <p:nvSpPr>
          <p:cNvPr id="8" name="Picture Placeholder 7"/>
          <p:cNvSpPr>
            <a:spLocks noGrp="1"/>
          </p:cNvSpPr>
          <p:nvPr>
            <p:ph type="pic" sz="quarter" idx="15"/>
          </p:nvPr>
        </p:nvSpPr>
        <p:spPr>
          <a:xfrm>
            <a:off x="6339053" y="1166208"/>
            <a:ext cx="1837996" cy="1837996"/>
          </a:xfrm>
          <a:prstGeom prst="ellipse">
            <a:avLst/>
          </a:prstGeom>
          <a:gradFill>
            <a:gsLst>
              <a:gs pos="0">
                <a:schemeClr val="bg1">
                  <a:lumMod val="85000"/>
                </a:schemeClr>
              </a:gs>
              <a:gs pos="99000">
                <a:schemeClr val="bg1">
                  <a:lumMod val="75000"/>
                </a:schemeClr>
              </a:gs>
            </a:gsLst>
            <a:lin ang="5400000" scaled="1"/>
          </a:gradFill>
          <a:ln>
            <a:noFill/>
          </a:ln>
        </p:spPr>
        <p:txBody>
          <a:bodyPr anchor="ctr">
            <a:normAutofit/>
          </a:bodyPr>
          <a:lstStyle>
            <a:lvl1pPr algn="ctr">
              <a:defRPr sz="1200">
                <a:solidFill>
                  <a:schemeClr val="tx1"/>
                </a:solidFill>
              </a:defRPr>
            </a:lvl1pPr>
          </a:lstStyle>
          <a:p>
            <a:endParaRPr lang="en-US"/>
          </a:p>
        </p:txBody>
      </p:sp>
      <p:sp>
        <p:nvSpPr>
          <p:cNvPr id="9" name="Picture Placeholder 7"/>
          <p:cNvSpPr>
            <a:spLocks noGrp="1"/>
          </p:cNvSpPr>
          <p:nvPr>
            <p:ph type="pic" sz="quarter" idx="16"/>
          </p:nvPr>
        </p:nvSpPr>
        <p:spPr>
          <a:xfrm>
            <a:off x="8651329" y="1166208"/>
            <a:ext cx="1837996" cy="1837996"/>
          </a:xfrm>
          <a:prstGeom prst="ellipse">
            <a:avLst/>
          </a:prstGeom>
          <a:gradFill>
            <a:gsLst>
              <a:gs pos="0">
                <a:schemeClr val="bg1">
                  <a:lumMod val="85000"/>
                </a:schemeClr>
              </a:gs>
              <a:gs pos="99000">
                <a:schemeClr val="bg1">
                  <a:lumMod val="75000"/>
                </a:schemeClr>
              </a:gs>
            </a:gsLst>
            <a:lin ang="5400000" scaled="1"/>
          </a:gradFill>
          <a:ln>
            <a:noFill/>
          </a:ln>
        </p:spPr>
        <p:txBody>
          <a:bodyPr anchor="ctr">
            <a:normAutofit/>
          </a:bodyPr>
          <a:lstStyle>
            <a:lvl1pPr algn="ctr">
              <a:defRPr sz="1200">
                <a:solidFill>
                  <a:schemeClr val="tx1"/>
                </a:solidFill>
              </a:defRPr>
            </a:lvl1pPr>
          </a:lstStyle>
          <a:p>
            <a:endParaRPr lang="en-US"/>
          </a:p>
        </p:txBody>
      </p:sp>
      <p:sp>
        <p:nvSpPr>
          <p:cNvPr id="10" name="Picture Placeholder 7"/>
          <p:cNvSpPr>
            <a:spLocks noGrp="1"/>
          </p:cNvSpPr>
          <p:nvPr>
            <p:ph type="pic" sz="quarter" idx="17"/>
          </p:nvPr>
        </p:nvSpPr>
        <p:spPr>
          <a:xfrm>
            <a:off x="1714501" y="3909409"/>
            <a:ext cx="1837996" cy="1837996"/>
          </a:xfrm>
          <a:prstGeom prst="ellipse">
            <a:avLst/>
          </a:prstGeom>
          <a:gradFill>
            <a:gsLst>
              <a:gs pos="0">
                <a:schemeClr val="bg1">
                  <a:lumMod val="85000"/>
                </a:schemeClr>
              </a:gs>
              <a:gs pos="99000">
                <a:schemeClr val="bg1">
                  <a:lumMod val="75000"/>
                </a:schemeClr>
              </a:gs>
            </a:gsLst>
            <a:lin ang="5400000" scaled="1"/>
          </a:gradFill>
          <a:ln>
            <a:noFill/>
          </a:ln>
        </p:spPr>
        <p:txBody>
          <a:bodyPr anchor="ctr">
            <a:normAutofit/>
          </a:bodyPr>
          <a:lstStyle>
            <a:lvl1pPr algn="ctr">
              <a:defRPr sz="1200">
                <a:solidFill>
                  <a:schemeClr val="tx1"/>
                </a:solidFill>
              </a:defRPr>
            </a:lvl1pPr>
          </a:lstStyle>
          <a:p>
            <a:endParaRPr lang="en-US"/>
          </a:p>
        </p:txBody>
      </p:sp>
      <p:sp>
        <p:nvSpPr>
          <p:cNvPr id="11" name="Picture Placeholder 7"/>
          <p:cNvSpPr>
            <a:spLocks noGrp="1"/>
          </p:cNvSpPr>
          <p:nvPr>
            <p:ph type="pic" sz="quarter" idx="18"/>
          </p:nvPr>
        </p:nvSpPr>
        <p:spPr>
          <a:xfrm>
            <a:off x="4026777" y="3909409"/>
            <a:ext cx="1837996" cy="1837996"/>
          </a:xfrm>
          <a:prstGeom prst="ellipse">
            <a:avLst/>
          </a:prstGeom>
          <a:gradFill>
            <a:gsLst>
              <a:gs pos="0">
                <a:schemeClr val="bg1">
                  <a:lumMod val="85000"/>
                </a:schemeClr>
              </a:gs>
              <a:gs pos="99000">
                <a:schemeClr val="bg1">
                  <a:lumMod val="75000"/>
                </a:schemeClr>
              </a:gs>
            </a:gsLst>
            <a:lin ang="5400000" scaled="1"/>
          </a:gradFill>
          <a:ln>
            <a:noFill/>
          </a:ln>
        </p:spPr>
        <p:txBody>
          <a:bodyPr anchor="ctr">
            <a:normAutofit/>
          </a:bodyPr>
          <a:lstStyle>
            <a:lvl1pPr algn="ctr">
              <a:defRPr sz="1200">
                <a:solidFill>
                  <a:schemeClr val="tx1"/>
                </a:solidFill>
              </a:defRPr>
            </a:lvl1pPr>
          </a:lstStyle>
          <a:p>
            <a:endParaRPr lang="en-US"/>
          </a:p>
        </p:txBody>
      </p:sp>
      <p:sp>
        <p:nvSpPr>
          <p:cNvPr id="13" name="Picture Placeholder 7"/>
          <p:cNvSpPr>
            <a:spLocks noGrp="1"/>
          </p:cNvSpPr>
          <p:nvPr>
            <p:ph type="pic" sz="quarter" idx="19"/>
          </p:nvPr>
        </p:nvSpPr>
        <p:spPr>
          <a:xfrm>
            <a:off x="6339053" y="3909409"/>
            <a:ext cx="1837996" cy="1837996"/>
          </a:xfrm>
          <a:prstGeom prst="ellipse">
            <a:avLst/>
          </a:prstGeom>
          <a:gradFill>
            <a:gsLst>
              <a:gs pos="0">
                <a:schemeClr val="bg1">
                  <a:lumMod val="85000"/>
                </a:schemeClr>
              </a:gs>
              <a:gs pos="99000">
                <a:schemeClr val="bg1">
                  <a:lumMod val="75000"/>
                </a:schemeClr>
              </a:gs>
            </a:gsLst>
            <a:lin ang="5400000" scaled="1"/>
          </a:gradFill>
          <a:ln>
            <a:noFill/>
          </a:ln>
        </p:spPr>
        <p:txBody>
          <a:bodyPr anchor="ctr">
            <a:normAutofit/>
          </a:bodyPr>
          <a:lstStyle>
            <a:lvl1pPr algn="ctr">
              <a:defRPr sz="1200">
                <a:solidFill>
                  <a:schemeClr val="tx1"/>
                </a:solidFill>
              </a:defRPr>
            </a:lvl1pPr>
          </a:lstStyle>
          <a:p>
            <a:endParaRPr lang="en-US"/>
          </a:p>
        </p:txBody>
      </p:sp>
      <p:sp>
        <p:nvSpPr>
          <p:cNvPr id="14" name="Picture Placeholder 7"/>
          <p:cNvSpPr>
            <a:spLocks noGrp="1"/>
          </p:cNvSpPr>
          <p:nvPr>
            <p:ph type="pic" sz="quarter" idx="20"/>
          </p:nvPr>
        </p:nvSpPr>
        <p:spPr>
          <a:xfrm>
            <a:off x="8651329" y="3909409"/>
            <a:ext cx="1837996" cy="1837996"/>
          </a:xfrm>
          <a:prstGeom prst="ellipse">
            <a:avLst/>
          </a:prstGeom>
          <a:gradFill>
            <a:gsLst>
              <a:gs pos="0">
                <a:schemeClr val="bg1">
                  <a:lumMod val="85000"/>
                </a:schemeClr>
              </a:gs>
              <a:gs pos="99000">
                <a:schemeClr val="bg1">
                  <a:lumMod val="75000"/>
                </a:schemeClr>
              </a:gs>
            </a:gsLst>
            <a:lin ang="5400000" scaled="1"/>
          </a:gradFill>
          <a:ln>
            <a:noFill/>
          </a:ln>
        </p:spPr>
        <p:txBody>
          <a:bodyPr anchor="ctr">
            <a:normAutofit/>
          </a:bodyPr>
          <a:lstStyle>
            <a:lvl1pPr algn="ctr">
              <a:defRPr sz="1200">
                <a:solidFill>
                  <a:schemeClr val="tx1"/>
                </a:solidFill>
              </a:defRPr>
            </a:lvl1pPr>
          </a:lstStyle>
          <a:p>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6_Custom Layout">
    <p:spTree>
      <p:nvGrpSpPr>
        <p:cNvPr id="1" name=""/>
        <p:cNvGrpSpPr/>
        <p:nvPr/>
      </p:nvGrpSpPr>
      <p:grpSpPr>
        <a:xfrm>
          <a:off x="0" y="0"/>
          <a:ext cx="0" cy="0"/>
          <a:chOff x="0" y="0"/>
          <a:chExt cx="0" cy="0"/>
        </a:xfrm>
      </p:grpSpPr>
      <p:sp>
        <p:nvSpPr>
          <p:cNvPr id="12" name="Title 11"/>
          <p:cNvSpPr>
            <a:spLocks noGrp="1"/>
          </p:cNvSpPr>
          <p:nvPr>
            <p:ph type="title"/>
          </p:nvPr>
        </p:nvSpPr>
        <p:spPr>
          <a:xfrm>
            <a:off x="1714501" y="1090627"/>
            <a:ext cx="9715500" cy="1028700"/>
          </a:xfrm>
        </p:spPr>
        <p:txBody>
          <a:bodyPr/>
          <a:lstStyle>
            <a:lvl1pPr>
              <a:defRPr sz="4000"/>
            </a:lvl1pPr>
          </a:lstStyle>
          <a:p>
            <a:r>
              <a:rPr lang="en-US"/>
              <a:t>Click to edit Master title style</a:t>
            </a:r>
          </a:p>
        </p:txBody>
      </p:sp>
      <p:sp>
        <p:nvSpPr>
          <p:cNvPr id="3" name="Picture Placeholder 7"/>
          <p:cNvSpPr>
            <a:spLocks noGrp="1"/>
          </p:cNvSpPr>
          <p:nvPr>
            <p:ph type="pic" sz="quarter" idx="13"/>
          </p:nvPr>
        </p:nvSpPr>
        <p:spPr>
          <a:xfrm>
            <a:off x="1714500" y="2480002"/>
            <a:ext cx="2489638" cy="2489638"/>
          </a:xfrm>
          <a:prstGeom prst="ellipse">
            <a:avLst/>
          </a:prstGeom>
          <a:gradFill>
            <a:gsLst>
              <a:gs pos="0">
                <a:schemeClr val="bg1">
                  <a:lumMod val="85000"/>
                </a:schemeClr>
              </a:gs>
              <a:gs pos="99000">
                <a:schemeClr val="bg1">
                  <a:lumMod val="75000"/>
                </a:schemeClr>
              </a:gs>
            </a:gsLst>
            <a:lin ang="5400000" scaled="1"/>
          </a:gradFill>
          <a:ln>
            <a:noFill/>
          </a:ln>
        </p:spPr>
        <p:txBody>
          <a:bodyPr anchor="ctr">
            <a:normAutofit/>
          </a:bodyPr>
          <a:lstStyle>
            <a:lvl1pPr algn="ctr">
              <a:defRPr sz="1200">
                <a:solidFill>
                  <a:schemeClr val="tx1"/>
                </a:solidFill>
              </a:defRPr>
            </a:lvl1pPr>
          </a:lstStyle>
          <a:p>
            <a:endParaRPr lang="en-US"/>
          </a:p>
        </p:txBody>
      </p:sp>
      <p:sp>
        <p:nvSpPr>
          <p:cNvPr id="14" name="Picture Placeholder 7"/>
          <p:cNvSpPr>
            <a:spLocks noGrp="1"/>
          </p:cNvSpPr>
          <p:nvPr>
            <p:ph type="pic" sz="quarter" idx="14"/>
          </p:nvPr>
        </p:nvSpPr>
        <p:spPr>
          <a:xfrm>
            <a:off x="4851181" y="2480002"/>
            <a:ext cx="2489638" cy="2489638"/>
          </a:xfrm>
          <a:prstGeom prst="ellipse">
            <a:avLst/>
          </a:prstGeom>
          <a:gradFill>
            <a:gsLst>
              <a:gs pos="0">
                <a:schemeClr val="bg1">
                  <a:lumMod val="85000"/>
                </a:schemeClr>
              </a:gs>
              <a:gs pos="99000">
                <a:schemeClr val="bg1">
                  <a:lumMod val="75000"/>
                </a:schemeClr>
              </a:gs>
            </a:gsLst>
            <a:lin ang="5400000" scaled="1"/>
          </a:gradFill>
          <a:ln>
            <a:noFill/>
          </a:ln>
        </p:spPr>
        <p:txBody>
          <a:bodyPr anchor="ctr">
            <a:normAutofit/>
          </a:bodyPr>
          <a:lstStyle>
            <a:lvl1pPr algn="ctr">
              <a:defRPr sz="1200">
                <a:solidFill>
                  <a:schemeClr val="tx1"/>
                </a:solidFill>
              </a:defRPr>
            </a:lvl1pPr>
          </a:lstStyle>
          <a:p>
            <a:endParaRPr lang="en-US"/>
          </a:p>
        </p:txBody>
      </p:sp>
      <p:sp>
        <p:nvSpPr>
          <p:cNvPr id="15" name="Picture Placeholder 7"/>
          <p:cNvSpPr>
            <a:spLocks noGrp="1"/>
          </p:cNvSpPr>
          <p:nvPr>
            <p:ph type="pic" sz="quarter" idx="15"/>
          </p:nvPr>
        </p:nvSpPr>
        <p:spPr>
          <a:xfrm>
            <a:off x="7987862" y="2480002"/>
            <a:ext cx="2489638" cy="2489638"/>
          </a:xfrm>
          <a:prstGeom prst="ellipse">
            <a:avLst/>
          </a:prstGeom>
          <a:gradFill>
            <a:gsLst>
              <a:gs pos="0">
                <a:schemeClr val="bg1">
                  <a:lumMod val="85000"/>
                </a:schemeClr>
              </a:gs>
              <a:gs pos="99000">
                <a:schemeClr val="bg1">
                  <a:lumMod val="75000"/>
                </a:schemeClr>
              </a:gs>
            </a:gsLst>
            <a:lin ang="5400000" scaled="1"/>
          </a:gradFill>
          <a:ln>
            <a:noFill/>
          </a:ln>
        </p:spPr>
        <p:txBody>
          <a:bodyPr anchor="ctr">
            <a:normAutofit/>
          </a:bodyPr>
          <a:lstStyle>
            <a:lvl1pPr algn="ctr">
              <a:defRPr sz="1200">
                <a:solidFill>
                  <a:schemeClr val="tx1"/>
                </a:solidFill>
              </a:defRPr>
            </a:lvl1pPr>
          </a:lstStyle>
          <a:p>
            <a:endParaRPr lang="en-US"/>
          </a:p>
        </p:txBody>
      </p:sp>
      <p:sp>
        <p:nvSpPr>
          <p:cNvPr id="20" name="Freeform 19"/>
          <p:cNvSpPr/>
          <p:nvPr userDrawn="1"/>
        </p:nvSpPr>
        <p:spPr>
          <a:xfrm>
            <a:off x="245326" y="-89210"/>
            <a:ext cx="4049486" cy="2571153"/>
          </a:xfrm>
          <a:custGeom>
            <a:avLst/>
            <a:gdLst>
              <a:gd name="connsiteX0" fmla="*/ 76710 w 4049486"/>
              <a:gd name="connsiteY0" fmla="*/ 0 h 2571153"/>
              <a:gd name="connsiteX1" fmla="*/ 3972776 w 4049486"/>
              <a:gd name="connsiteY1" fmla="*/ 0 h 2571153"/>
              <a:gd name="connsiteX2" fmla="*/ 4008351 w 4049486"/>
              <a:gd name="connsiteY2" fmla="*/ 138354 h 2571153"/>
              <a:gd name="connsiteX3" fmla="*/ 4049486 w 4049486"/>
              <a:gd name="connsiteY3" fmla="*/ 546410 h 2571153"/>
              <a:gd name="connsiteX4" fmla="*/ 2024743 w 4049486"/>
              <a:gd name="connsiteY4" fmla="*/ 2571153 h 2571153"/>
              <a:gd name="connsiteX5" fmla="*/ 0 w 4049486"/>
              <a:gd name="connsiteY5" fmla="*/ 546410 h 2571153"/>
              <a:gd name="connsiteX6" fmla="*/ 41136 w 4049486"/>
              <a:gd name="connsiteY6" fmla="*/ 138354 h 25711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49486" h="2571153">
                <a:moveTo>
                  <a:pt x="76710" y="0"/>
                </a:moveTo>
                <a:lnTo>
                  <a:pt x="3972776" y="0"/>
                </a:lnTo>
                <a:lnTo>
                  <a:pt x="4008351" y="138354"/>
                </a:lnTo>
                <a:cubicBezTo>
                  <a:pt x="4035322" y="270160"/>
                  <a:pt x="4049486" y="406631"/>
                  <a:pt x="4049486" y="546410"/>
                </a:cubicBezTo>
                <a:cubicBezTo>
                  <a:pt x="4049486" y="1664645"/>
                  <a:pt x="3142978" y="2571153"/>
                  <a:pt x="2024743" y="2571153"/>
                </a:cubicBezTo>
                <a:cubicBezTo>
                  <a:pt x="906508" y="2571153"/>
                  <a:pt x="0" y="1664645"/>
                  <a:pt x="0" y="546410"/>
                </a:cubicBezTo>
                <a:cubicBezTo>
                  <a:pt x="0" y="406631"/>
                  <a:pt x="14164" y="270160"/>
                  <a:pt x="41136" y="138354"/>
                </a:cubicBezTo>
                <a:close/>
              </a:path>
            </a:pathLst>
          </a:custGeom>
          <a:noFill/>
          <a:ln>
            <a:solidFill>
              <a:schemeClr val="tx1">
                <a:alpha val="2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20"/>
          <p:cNvSpPr/>
          <p:nvPr userDrawn="1"/>
        </p:nvSpPr>
        <p:spPr>
          <a:xfrm>
            <a:off x="-111511" y="289932"/>
            <a:ext cx="5277329" cy="6735336"/>
          </a:xfrm>
          <a:custGeom>
            <a:avLst/>
            <a:gdLst>
              <a:gd name="connsiteX0" fmla="*/ 1677329 w 5277329"/>
              <a:gd name="connsiteY0" fmla="*/ 0 h 6735336"/>
              <a:gd name="connsiteX1" fmla="*/ 5277329 w 5277329"/>
              <a:gd name="connsiteY1" fmla="*/ 3600000 h 6735336"/>
              <a:gd name="connsiteX2" fmla="*/ 3690123 w 5277329"/>
              <a:gd name="connsiteY2" fmla="*/ 6585177 h 6735336"/>
              <a:gd name="connsiteX3" fmla="*/ 3442953 w 5277329"/>
              <a:gd name="connsiteY3" fmla="*/ 6735336 h 6735336"/>
              <a:gd name="connsiteX4" fmla="*/ 0 w 5277329"/>
              <a:gd name="connsiteY4" fmla="*/ 6735336 h 6735336"/>
              <a:gd name="connsiteX5" fmla="*/ 0 w 5277329"/>
              <a:gd name="connsiteY5" fmla="*/ 414708 h 6735336"/>
              <a:gd name="connsiteX6" fmla="*/ 116580 w 5277329"/>
              <a:gd name="connsiteY6" fmla="*/ 354999 h 6735336"/>
              <a:gd name="connsiteX7" fmla="*/ 1677329 w 5277329"/>
              <a:gd name="connsiteY7" fmla="*/ 0 h 67353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77329" h="6735336">
                <a:moveTo>
                  <a:pt x="1677329" y="0"/>
                </a:moveTo>
                <a:cubicBezTo>
                  <a:pt x="3665554" y="0"/>
                  <a:pt x="5277329" y="1611775"/>
                  <a:pt x="5277329" y="3600000"/>
                </a:cubicBezTo>
                <a:cubicBezTo>
                  <a:pt x="5277329" y="4842641"/>
                  <a:pt x="4647730" y="5938231"/>
                  <a:pt x="3690123" y="6585177"/>
                </a:cubicBezTo>
                <a:lnTo>
                  <a:pt x="3442953" y="6735336"/>
                </a:lnTo>
                <a:lnTo>
                  <a:pt x="0" y="6735336"/>
                </a:lnTo>
                <a:lnTo>
                  <a:pt x="0" y="414708"/>
                </a:lnTo>
                <a:lnTo>
                  <a:pt x="116580" y="354999"/>
                </a:lnTo>
                <a:cubicBezTo>
                  <a:pt x="588731" y="127494"/>
                  <a:pt x="1118141" y="0"/>
                  <a:pt x="1677329" y="0"/>
                </a:cubicBezTo>
                <a:close/>
              </a:path>
            </a:pathLst>
          </a:custGeom>
          <a:noFill/>
          <a:ln>
            <a:solidFill>
              <a:schemeClr val="tx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al 22"/>
          <p:cNvSpPr/>
          <p:nvPr userDrawn="1"/>
        </p:nvSpPr>
        <p:spPr>
          <a:xfrm>
            <a:off x="191887" y="494884"/>
            <a:ext cx="106878" cy="106878"/>
          </a:xfrm>
          <a:prstGeom prst="ellipse">
            <a:avLst/>
          </a:prstGeom>
          <a:gradFill>
            <a:gsLst>
              <a:gs pos="100000">
                <a:schemeClr val="accent2"/>
              </a:gs>
              <a:gs pos="0">
                <a:schemeClr val="accent3"/>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14_Custom Layout">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a:xfrm>
            <a:off x="11386457" y="379715"/>
            <a:ext cx="513735" cy="227164"/>
          </a:xfrm>
          <a:prstGeom prst="rect">
            <a:avLst/>
          </a:prstGeom>
        </p:spPr>
        <p:txBody>
          <a:bodyPr/>
          <a:lstStyle/>
          <a:p>
            <a:fld id="{D8D877B3-D348-4611-9BDB-C5374591D951}" type="slidenum">
              <a:rPr lang="en-US" smtClean="0"/>
              <a:pPr/>
              <a:t>‹#›</a:t>
            </a:fld>
            <a:endParaRPr lang="en-US" dirty="0"/>
          </a:p>
        </p:txBody>
      </p:sp>
      <p:sp>
        <p:nvSpPr>
          <p:cNvPr id="8" name="Picture Placeholder 7"/>
          <p:cNvSpPr>
            <a:spLocks noGrp="1"/>
          </p:cNvSpPr>
          <p:nvPr>
            <p:ph type="pic" sz="quarter" idx="12"/>
          </p:nvPr>
        </p:nvSpPr>
        <p:spPr>
          <a:xfrm>
            <a:off x="7074639" y="0"/>
            <a:ext cx="5117361" cy="6858000"/>
          </a:xfrm>
          <a:custGeom>
            <a:avLst/>
            <a:gdLst>
              <a:gd name="connsiteX0" fmla="*/ 1551265 w 5117361"/>
              <a:gd name="connsiteY0" fmla="*/ 0 h 6858000"/>
              <a:gd name="connsiteX1" fmla="*/ 5117361 w 5117361"/>
              <a:gd name="connsiteY1" fmla="*/ 0 h 6858000"/>
              <a:gd name="connsiteX2" fmla="*/ 5117361 w 5117361"/>
              <a:gd name="connsiteY2" fmla="*/ 6858000 h 6858000"/>
              <a:gd name="connsiteX3" fmla="*/ 1551265 w 5117361"/>
              <a:gd name="connsiteY3" fmla="*/ 6858000 h 6858000"/>
              <a:gd name="connsiteX4" fmla="*/ 1496804 w 5117361"/>
              <a:gd name="connsiteY4" fmla="*/ 6810825 h 6858000"/>
              <a:gd name="connsiteX5" fmla="*/ 0 w 5117361"/>
              <a:gd name="connsiteY5" fmla="*/ 3429000 h 6858000"/>
              <a:gd name="connsiteX6" fmla="*/ 1496804 w 5117361"/>
              <a:gd name="connsiteY6" fmla="*/ 4717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117361" h="6858000">
                <a:moveTo>
                  <a:pt x="1551265" y="0"/>
                </a:moveTo>
                <a:lnTo>
                  <a:pt x="5117361" y="0"/>
                </a:lnTo>
                <a:lnTo>
                  <a:pt x="5117361" y="6858000"/>
                </a:lnTo>
                <a:lnTo>
                  <a:pt x="1551265" y="6858000"/>
                </a:lnTo>
                <a:lnTo>
                  <a:pt x="1496804" y="6810825"/>
                </a:lnTo>
                <a:cubicBezTo>
                  <a:pt x="577286" y="5975085"/>
                  <a:pt x="0" y="4769459"/>
                  <a:pt x="0" y="3429000"/>
                </a:cubicBezTo>
                <a:cubicBezTo>
                  <a:pt x="0" y="2088542"/>
                  <a:pt x="577286" y="882916"/>
                  <a:pt x="1496804" y="47175"/>
                </a:cubicBezTo>
                <a:close/>
              </a:path>
            </a:pathLst>
          </a:custGeom>
          <a:gradFill>
            <a:gsLst>
              <a:gs pos="0">
                <a:schemeClr val="bg1">
                  <a:lumMod val="85000"/>
                </a:schemeClr>
              </a:gs>
              <a:gs pos="99000">
                <a:schemeClr val="bg1">
                  <a:lumMod val="75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6" name="Title 11"/>
          <p:cNvSpPr>
            <a:spLocks noGrp="1"/>
          </p:cNvSpPr>
          <p:nvPr>
            <p:ph type="title"/>
          </p:nvPr>
        </p:nvSpPr>
        <p:spPr>
          <a:xfrm>
            <a:off x="1714501" y="1090627"/>
            <a:ext cx="4717830" cy="1028700"/>
          </a:xfrm>
        </p:spPr>
        <p:txBody>
          <a:bodyPr/>
          <a:lstStyle>
            <a:lvl1pPr>
              <a:defRPr sz="4000"/>
            </a:lvl1pPr>
          </a:lstStyle>
          <a:p>
            <a:r>
              <a:rPr lang="en-US"/>
              <a:t>Click to edit Master title style</a:t>
            </a:r>
          </a:p>
        </p:txBody>
      </p:sp>
    </p:spTree>
    <p:extLst>
      <p:ext uri="{BB962C8B-B14F-4D97-AF65-F5344CB8AC3E}">
        <p14:creationId xmlns:p14="http://schemas.microsoft.com/office/powerpoint/2010/main" val="198034817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12_Custom Layout">
    <p:spTree>
      <p:nvGrpSpPr>
        <p:cNvPr id="1" name=""/>
        <p:cNvGrpSpPr/>
        <p:nvPr/>
      </p:nvGrpSpPr>
      <p:grpSpPr>
        <a:xfrm>
          <a:off x="0" y="0"/>
          <a:ext cx="0" cy="0"/>
          <a:chOff x="0" y="0"/>
          <a:chExt cx="0" cy="0"/>
        </a:xfrm>
      </p:grpSpPr>
      <p:sp>
        <p:nvSpPr>
          <p:cNvPr id="3" name="Picture Placeholder 29"/>
          <p:cNvSpPr>
            <a:spLocks noGrp="1"/>
          </p:cNvSpPr>
          <p:nvPr>
            <p:ph type="pic" sz="quarter" idx="12"/>
          </p:nvPr>
        </p:nvSpPr>
        <p:spPr>
          <a:xfrm>
            <a:off x="0" y="0"/>
            <a:ext cx="6096000" cy="6858000"/>
          </a:xfrm>
          <a:prstGeom prst="rect">
            <a:avLst/>
          </a:prstGeom>
          <a:gradFill>
            <a:gsLst>
              <a:gs pos="0">
                <a:schemeClr val="tx1">
                  <a:alpha val="20000"/>
                </a:schemeClr>
              </a:gs>
              <a:gs pos="98000">
                <a:schemeClr val="tx1">
                  <a:alpha val="5000"/>
                </a:schemeClr>
              </a:gs>
            </a:gsLst>
            <a:lin ang="5400000" scaled="1"/>
          </a:gradFill>
          <a:ln>
            <a:noFill/>
          </a:ln>
        </p:spPr>
        <p:txBody>
          <a:bodyPr rtlCol="0" anchor="ctr">
            <a:noAutofit/>
          </a:bodyPr>
          <a:lstStyle>
            <a:lvl1pPr algn="ctr">
              <a:defRPr sz="1200">
                <a:solidFill>
                  <a:schemeClr val="tx1"/>
                </a:solidFill>
              </a:defRPr>
            </a:lvl1pPr>
          </a:lstStyle>
          <a:p>
            <a:pPr lvl="0"/>
            <a:endParaRPr lang="en-US" noProof="0"/>
          </a:p>
        </p:txBody>
      </p:sp>
      <p:sp>
        <p:nvSpPr>
          <p:cNvPr id="4" name="Title 1"/>
          <p:cNvSpPr>
            <a:spLocks noGrp="1"/>
          </p:cNvSpPr>
          <p:nvPr>
            <p:ph type="title"/>
          </p:nvPr>
        </p:nvSpPr>
        <p:spPr>
          <a:xfrm>
            <a:off x="1714500" y="2389412"/>
            <a:ext cx="4187371" cy="1783443"/>
          </a:xfrm>
        </p:spPr>
        <p:txBody>
          <a:bodyPr/>
          <a:lstStyle>
            <a:lvl1pPr>
              <a:lnSpc>
                <a:spcPct val="75000"/>
              </a:lnSpc>
              <a:defRPr sz="4000"/>
            </a:lvl1pPr>
          </a:lstStyle>
          <a:p>
            <a:r>
              <a:rPr lang="en-US"/>
              <a:t>Click to edit Master title style</a:t>
            </a:r>
            <a:endParaRPr lang="en-US" dirty="0"/>
          </a:p>
        </p:txBody>
      </p:sp>
    </p:spTree>
    <p:extLst>
      <p:ext uri="{BB962C8B-B14F-4D97-AF65-F5344CB8AC3E}">
        <p14:creationId xmlns:p14="http://schemas.microsoft.com/office/powerpoint/2010/main" val="15346241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8_Title Slide">
    <p:spTree>
      <p:nvGrpSpPr>
        <p:cNvPr id="1" name=""/>
        <p:cNvGrpSpPr/>
        <p:nvPr/>
      </p:nvGrpSpPr>
      <p:grpSpPr>
        <a:xfrm>
          <a:off x="0" y="0"/>
          <a:ext cx="0" cy="0"/>
          <a:chOff x="0" y="0"/>
          <a:chExt cx="0" cy="0"/>
        </a:xfrm>
      </p:grpSpPr>
      <p:sp>
        <p:nvSpPr>
          <p:cNvPr id="3" name="Picture Placeholder 7"/>
          <p:cNvSpPr>
            <a:spLocks noGrp="1"/>
          </p:cNvSpPr>
          <p:nvPr>
            <p:ph type="pic" sz="quarter" idx="13"/>
          </p:nvPr>
        </p:nvSpPr>
        <p:spPr>
          <a:xfrm>
            <a:off x="5202621" y="1400504"/>
            <a:ext cx="1786758" cy="1786758"/>
          </a:xfrm>
          <a:prstGeom prst="ellipse">
            <a:avLst/>
          </a:prstGeom>
          <a:gradFill>
            <a:gsLst>
              <a:gs pos="0">
                <a:schemeClr val="bg1">
                  <a:lumMod val="85000"/>
                </a:schemeClr>
              </a:gs>
              <a:gs pos="99000">
                <a:schemeClr val="bg1">
                  <a:lumMod val="75000"/>
                </a:schemeClr>
              </a:gs>
            </a:gsLst>
            <a:lin ang="5400000" scaled="1"/>
          </a:gradFill>
          <a:ln>
            <a:noFill/>
          </a:ln>
        </p:spPr>
        <p:txBody>
          <a:bodyPr anchor="ctr">
            <a:normAutofit/>
          </a:bodyPr>
          <a:lstStyle>
            <a:lvl1pPr algn="ctr">
              <a:defRPr sz="1200">
                <a:solidFill>
                  <a:schemeClr val="tx1"/>
                </a:solidFill>
              </a:defRPr>
            </a:lvl1pPr>
          </a:lstStyle>
          <a:p>
            <a:endParaRPr lang="en-US"/>
          </a:p>
        </p:txBody>
      </p:sp>
      <p:sp>
        <p:nvSpPr>
          <p:cNvPr id="5" name="Freeform 4"/>
          <p:cNvSpPr/>
          <p:nvPr userDrawn="1"/>
        </p:nvSpPr>
        <p:spPr>
          <a:xfrm>
            <a:off x="-526048" y="-128588"/>
            <a:ext cx="7367521" cy="2360296"/>
          </a:xfrm>
          <a:custGeom>
            <a:avLst/>
            <a:gdLst>
              <a:gd name="connsiteX0" fmla="*/ 0 w 7367521"/>
              <a:gd name="connsiteY0" fmla="*/ 0 h 2360296"/>
              <a:gd name="connsiteX1" fmla="*/ 7367521 w 7367521"/>
              <a:gd name="connsiteY1" fmla="*/ 0 h 2360296"/>
              <a:gd name="connsiteX2" fmla="*/ 7254187 w 7367521"/>
              <a:gd name="connsiteY2" fmla="*/ 235268 h 2360296"/>
              <a:gd name="connsiteX3" fmla="*/ 3683760 w 7367521"/>
              <a:gd name="connsiteY3" fmla="*/ 2360296 h 2360296"/>
              <a:gd name="connsiteX4" fmla="*/ 113334 w 7367521"/>
              <a:gd name="connsiteY4" fmla="*/ 235268 h 23602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67521" h="2360296">
                <a:moveTo>
                  <a:pt x="0" y="0"/>
                </a:moveTo>
                <a:lnTo>
                  <a:pt x="7367521" y="0"/>
                </a:lnTo>
                <a:lnTo>
                  <a:pt x="7254187" y="235268"/>
                </a:lnTo>
                <a:cubicBezTo>
                  <a:pt x="6566583" y="1501030"/>
                  <a:pt x="5225518" y="2360296"/>
                  <a:pt x="3683760" y="2360296"/>
                </a:cubicBezTo>
                <a:cubicBezTo>
                  <a:pt x="2142003" y="2360296"/>
                  <a:pt x="800937" y="1501030"/>
                  <a:pt x="113334" y="235268"/>
                </a:cubicBezTo>
                <a:close/>
              </a:path>
            </a:pathLst>
          </a:custGeom>
          <a:noFill/>
          <a:ln>
            <a:solidFill>
              <a:schemeClr val="tx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p:cNvSpPr/>
          <p:nvPr userDrawn="1"/>
        </p:nvSpPr>
        <p:spPr>
          <a:xfrm>
            <a:off x="4071257" y="350322"/>
            <a:ext cx="4049485" cy="4049485"/>
          </a:xfrm>
          <a:prstGeom prst="ellipse">
            <a:avLst/>
          </a:prstGeom>
          <a:noFill/>
          <a:ln>
            <a:solidFill>
              <a:schemeClr val="tx1">
                <a:alpha val="2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p:cNvSpPr/>
          <p:nvPr userDrawn="1"/>
        </p:nvSpPr>
        <p:spPr>
          <a:xfrm>
            <a:off x="4034990" y="2078893"/>
            <a:ext cx="106878" cy="106878"/>
          </a:xfrm>
          <a:prstGeom prst="ellipse">
            <a:avLst/>
          </a:prstGeom>
          <a:gradFill>
            <a:gsLst>
              <a:gs pos="100000">
                <a:schemeClr val="accent2"/>
              </a:gs>
              <a:gs pos="0">
                <a:schemeClr val="accent3"/>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userDrawn="1"/>
        </p:nvSpPr>
        <p:spPr>
          <a:xfrm>
            <a:off x="6499148" y="350322"/>
            <a:ext cx="106878" cy="106878"/>
          </a:xfrm>
          <a:prstGeom prst="ellipse">
            <a:avLst/>
          </a:prstGeom>
          <a:gradFill>
            <a:gsLst>
              <a:gs pos="100000">
                <a:schemeClr val="accent2"/>
              </a:gs>
              <a:gs pos="0">
                <a:schemeClr val="accent3"/>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6510206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4" pos="6552">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47_Title Slide">
    <p:spTree>
      <p:nvGrpSpPr>
        <p:cNvPr id="1" name=""/>
        <p:cNvGrpSpPr/>
        <p:nvPr/>
      </p:nvGrpSpPr>
      <p:grpSpPr>
        <a:xfrm>
          <a:off x="0" y="0"/>
          <a:ext cx="0" cy="0"/>
          <a:chOff x="0" y="0"/>
          <a:chExt cx="0" cy="0"/>
        </a:xfrm>
      </p:grpSpPr>
      <p:sp>
        <p:nvSpPr>
          <p:cNvPr id="3" name="Picture Placeholder 29"/>
          <p:cNvSpPr>
            <a:spLocks noGrp="1"/>
          </p:cNvSpPr>
          <p:nvPr>
            <p:ph type="pic" sz="quarter" idx="12"/>
          </p:nvPr>
        </p:nvSpPr>
        <p:spPr>
          <a:xfrm>
            <a:off x="4313274" y="1646274"/>
            <a:ext cx="3565452" cy="3565452"/>
          </a:xfrm>
          <a:prstGeom prst="ellipse">
            <a:avLst/>
          </a:prstGeom>
          <a:gradFill>
            <a:gsLst>
              <a:gs pos="0">
                <a:schemeClr val="tx1">
                  <a:alpha val="20000"/>
                </a:schemeClr>
              </a:gs>
              <a:gs pos="98000">
                <a:schemeClr val="tx1">
                  <a:alpha val="5000"/>
                </a:schemeClr>
              </a:gs>
            </a:gsLst>
            <a:lin ang="5400000" scaled="1"/>
          </a:gradFill>
          <a:ln>
            <a:noFill/>
          </a:ln>
        </p:spPr>
        <p:txBody>
          <a:bodyPr rtlCol="0" anchor="ctr">
            <a:noAutofit/>
          </a:bodyPr>
          <a:lstStyle>
            <a:lvl1pPr algn="ctr">
              <a:defRPr sz="1200">
                <a:solidFill>
                  <a:schemeClr val="tx1"/>
                </a:solidFill>
              </a:defRPr>
            </a:lvl1pPr>
          </a:lstStyle>
          <a:p>
            <a:pPr lvl="0"/>
            <a:endParaRPr lang="en-US" noProof="0"/>
          </a:p>
        </p:txBody>
      </p:sp>
      <p:sp>
        <p:nvSpPr>
          <p:cNvPr id="5" name="Freeform 4"/>
          <p:cNvSpPr/>
          <p:nvPr userDrawn="1"/>
        </p:nvSpPr>
        <p:spPr>
          <a:xfrm>
            <a:off x="-526048" y="-128588"/>
            <a:ext cx="7367521" cy="2360296"/>
          </a:xfrm>
          <a:custGeom>
            <a:avLst/>
            <a:gdLst>
              <a:gd name="connsiteX0" fmla="*/ 0 w 7367521"/>
              <a:gd name="connsiteY0" fmla="*/ 0 h 2360296"/>
              <a:gd name="connsiteX1" fmla="*/ 7367521 w 7367521"/>
              <a:gd name="connsiteY1" fmla="*/ 0 h 2360296"/>
              <a:gd name="connsiteX2" fmla="*/ 7254187 w 7367521"/>
              <a:gd name="connsiteY2" fmla="*/ 235268 h 2360296"/>
              <a:gd name="connsiteX3" fmla="*/ 3683760 w 7367521"/>
              <a:gd name="connsiteY3" fmla="*/ 2360296 h 2360296"/>
              <a:gd name="connsiteX4" fmla="*/ 113334 w 7367521"/>
              <a:gd name="connsiteY4" fmla="*/ 235268 h 23602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67521" h="2360296">
                <a:moveTo>
                  <a:pt x="0" y="0"/>
                </a:moveTo>
                <a:lnTo>
                  <a:pt x="7367521" y="0"/>
                </a:lnTo>
                <a:lnTo>
                  <a:pt x="7254187" y="235268"/>
                </a:lnTo>
                <a:cubicBezTo>
                  <a:pt x="6566583" y="1501030"/>
                  <a:pt x="5225518" y="2360296"/>
                  <a:pt x="3683760" y="2360296"/>
                </a:cubicBezTo>
                <a:cubicBezTo>
                  <a:pt x="2142003" y="2360296"/>
                  <a:pt x="800937" y="1501030"/>
                  <a:pt x="113334" y="235268"/>
                </a:cubicBezTo>
                <a:close/>
              </a:path>
            </a:pathLst>
          </a:custGeom>
          <a:noFill/>
          <a:ln>
            <a:solidFill>
              <a:schemeClr val="tx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p:cNvSpPr/>
          <p:nvPr userDrawn="1"/>
        </p:nvSpPr>
        <p:spPr>
          <a:xfrm>
            <a:off x="3218120" y="551121"/>
            <a:ext cx="5755760" cy="5755758"/>
          </a:xfrm>
          <a:prstGeom prst="ellipse">
            <a:avLst/>
          </a:prstGeom>
          <a:noFill/>
          <a:ln>
            <a:solidFill>
              <a:schemeClr val="tx1">
                <a:alpha val="2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38866229"/>
      </p:ext>
    </p:extLst>
  </p:cSld>
  <p:clrMapOvr>
    <a:masterClrMapping/>
  </p:clrMapOvr>
  <p:extLst>
    <p:ext uri="{DCECCB84-F9BA-43D5-87BE-67443E8EF086}">
      <p15:sldGuideLst xmlns:p15="http://schemas.microsoft.com/office/powerpoint/2012/main"/>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8_Title Slide">
    <p:spTree>
      <p:nvGrpSpPr>
        <p:cNvPr id="1" name=""/>
        <p:cNvGrpSpPr/>
        <p:nvPr/>
      </p:nvGrpSpPr>
      <p:grpSpPr>
        <a:xfrm>
          <a:off x="0" y="0"/>
          <a:ext cx="0" cy="0"/>
          <a:chOff x="0" y="0"/>
          <a:chExt cx="0" cy="0"/>
        </a:xfrm>
      </p:grpSpPr>
      <p:sp>
        <p:nvSpPr>
          <p:cNvPr id="9" name="Picture Placeholder 29"/>
          <p:cNvSpPr>
            <a:spLocks noGrp="1"/>
          </p:cNvSpPr>
          <p:nvPr>
            <p:ph type="pic" sz="quarter" idx="12"/>
          </p:nvPr>
        </p:nvSpPr>
        <p:spPr>
          <a:xfrm>
            <a:off x="5687070" y="-1325526"/>
            <a:ext cx="3565452" cy="3565452"/>
          </a:xfrm>
          <a:prstGeom prst="ellipse">
            <a:avLst/>
          </a:prstGeom>
          <a:gradFill>
            <a:gsLst>
              <a:gs pos="0">
                <a:schemeClr val="tx1">
                  <a:alpha val="20000"/>
                </a:schemeClr>
              </a:gs>
              <a:gs pos="98000">
                <a:schemeClr val="tx1">
                  <a:alpha val="5000"/>
                </a:schemeClr>
              </a:gs>
            </a:gsLst>
            <a:lin ang="5400000" scaled="1"/>
          </a:gradFill>
          <a:ln>
            <a:noFill/>
          </a:ln>
        </p:spPr>
        <p:txBody>
          <a:bodyPr rtlCol="0" anchor="ctr">
            <a:noAutofit/>
          </a:bodyPr>
          <a:lstStyle>
            <a:lvl1pPr algn="ctr">
              <a:defRPr sz="1200">
                <a:solidFill>
                  <a:schemeClr val="tx1"/>
                </a:solidFill>
              </a:defRPr>
            </a:lvl1pPr>
          </a:lstStyle>
          <a:p>
            <a:pPr lvl="0"/>
            <a:endParaRPr lang="en-US" noProof="0"/>
          </a:p>
        </p:txBody>
      </p:sp>
      <p:sp>
        <p:nvSpPr>
          <p:cNvPr id="10" name="Picture Placeholder 29"/>
          <p:cNvSpPr>
            <a:spLocks noGrp="1"/>
          </p:cNvSpPr>
          <p:nvPr>
            <p:ph type="pic" sz="quarter" idx="19"/>
          </p:nvPr>
        </p:nvSpPr>
        <p:spPr>
          <a:xfrm>
            <a:off x="6922737" y="4692462"/>
            <a:ext cx="1370566" cy="1370566"/>
          </a:xfrm>
          <a:prstGeom prst="ellipse">
            <a:avLst/>
          </a:prstGeom>
          <a:gradFill>
            <a:gsLst>
              <a:gs pos="0">
                <a:schemeClr val="tx1">
                  <a:alpha val="20000"/>
                </a:schemeClr>
              </a:gs>
              <a:gs pos="98000">
                <a:schemeClr val="tx1">
                  <a:alpha val="5000"/>
                </a:schemeClr>
              </a:gs>
            </a:gsLst>
            <a:lin ang="5400000" scaled="1"/>
          </a:gradFill>
          <a:ln>
            <a:noFill/>
          </a:ln>
        </p:spPr>
        <p:txBody>
          <a:bodyPr rtlCol="0" anchor="ctr">
            <a:noAutofit/>
          </a:bodyPr>
          <a:lstStyle>
            <a:lvl1pPr algn="ctr">
              <a:defRPr sz="1200">
                <a:solidFill>
                  <a:schemeClr val="tx1"/>
                </a:solidFill>
              </a:defRPr>
            </a:lvl1pPr>
          </a:lstStyle>
          <a:p>
            <a:pPr lvl="0"/>
            <a:endParaRPr lang="en-US" noProof="0"/>
          </a:p>
        </p:txBody>
      </p:sp>
      <p:sp>
        <p:nvSpPr>
          <p:cNvPr id="11" name="Picture Placeholder 29"/>
          <p:cNvSpPr>
            <a:spLocks noGrp="1"/>
          </p:cNvSpPr>
          <p:nvPr>
            <p:ph type="pic" sz="quarter" idx="20"/>
          </p:nvPr>
        </p:nvSpPr>
        <p:spPr>
          <a:xfrm>
            <a:off x="9495816" y="-134719"/>
            <a:ext cx="1370566" cy="1370566"/>
          </a:xfrm>
          <a:prstGeom prst="ellipse">
            <a:avLst/>
          </a:prstGeom>
          <a:gradFill>
            <a:gsLst>
              <a:gs pos="0">
                <a:schemeClr val="tx1">
                  <a:alpha val="20000"/>
                </a:schemeClr>
              </a:gs>
              <a:gs pos="98000">
                <a:schemeClr val="tx1">
                  <a:alpha val="5000"/>
                </a:schemeClr>
              </a:gs>
            </a:gsLst>
            <a:lin ang="5400000" scaled="1"/>
          </a:gradFill>
          <a:ln>
            <a:noFill/>
          </a:ln>
        </p:spPr>
        <p:txBody>
          <a:bodyPr rtlCol="0" anchor="ctr">
            <a:noAutofit/>
          </a:bodyPr>
          <a:lstStyle>
            <a:lvl1pPr algn="ctr">
              <a:defRPr sz="1200">
                <a:solidFill>
                  <a:schemeClr val="tx1"/>
                </a:solidFill>
              </a:defRPr>
            </a:lvl1pPr>
          </a:lstStyle>
          <a:p>
            <a:pPr lvl="0"/>
            <a:endParaRPr lang="en-US" noProof="0"/>
          </a:p>
        </p:txBody>
      </p:sp>
      <p:sp>
        <p:nvSpPr>
          <p:cNvPr id="12" name="Picture Placeholder 29"/>
          <p:cNvSpPr>
            <a:spLocks noGrp="1"/>
          </p:cNvSpPr>
          <p:nvPr>
            <p:ph type="pic" sz="quarter" idx="21"/>
          </p:nvPr>
        </p:nvSpPr>
        <p:spPr>
          <a:xfrm>
            <a:off x="8205825" y="4791562"/>
            <a:ext cx="3565452" cy="3565452"/>
          </a:xfrm>
          <a:prstGeom prst="ellipse">
            <a:avLst/>
          </a:prstGeom>
          <a:gradFill>
            <a:gsLst>
              <a:gs pos="0">
                <a:schemeClr val="tx1">
                  <a:alpha val="20000"/>
                </a:schemeClr>
              </a:gs>
              <a:gs pos="98000">
                <a:schemeClr val="tx1">
                  <a:alpha val="5000"/>
                </a:schemeClr>
              </a:gs>
            </a:gsLst>
            <a:lin ang="5400000" scaled="1"/>
          </a:gradFill>
          <a:ln>
            <a:noFill/>
          </a:ln>
        </p:spPr>
        <p:txBody>
          <a:bodyPr rtlCol="0" anchor="ctr">
            <a:noAutofit/>
          </a:bodyPr>
          <a:lstStyle>
            <a:lvl1pPr algn="ctr">
              <a:defRPr sz="1200">
                <a:solidFill>
                  <a:schemeClr val="tx1"/>
                </a:solidFill>
              </a:defRPr>
            </a:lvl1pPr>
          </a:lstStyle>
          <a:p>
            <a:pPr lvl="0"/>
            <a:endParaRPr lang="en-US" noProof="0"/>
          </a:p>
        </p:txBody>
      </p:sp>
      <p:sp>
        <p:nvSpPr>
          <p:cNvPr id="13" name="Title 3"/>
          <p:cNvSpPr>
            <a:spLocks noGrp="1"/>
          </p:cNvSpPr>
          <p:nvPr>
            <p:ph type="title"/>
          </p:nvPr>
        </p:nvSpPr>
        <p:spPr>
          <a:xfrm>
            <a:off x="1714500" y="1929245"/>
            <a:ext cx="4381500" cy="1703070"/>
          </a:xfrm>
        </p:spPr>
        <p:txBody>
          <a:bodyPr/>
          <a:lstStyle/>
          <a:p>
            <a:r>
              <a:rPr lang="en-US" dirty="0"/>
              <a:t>Click to edit Master title style</a:t>
            </a:r>
          </a:p>
        </p:txBody>
      </p:sp>
      <p:sp>
        <p:nvSpPr>
          <p:cNvPr id="7" name="Freeform 6"/>
          <p:cNvSpPr/>
          <p:nvPr userDrawn="1"/>
        </p:nvSpPr>
        <p:spPr>
          <a:xfrm>
            <a:off x="-526047" y="-128588"/>
            <a:ext cx="5694412" cy="1824290"/>
          </a:xfrm>
          <a:custGeom>
            <a:avLst/>
            <a:gdLst>
              <a:gd name="connsiteX0" fmla="*/ 0 w 7367521"/>
              <a:gd name="connsiteY0" fmla="*/ 0 h 2360296"/>
              <a:gd name="connsiteX1" fmla="*/ 7367521 w 7367521"/>
              <a:gd name="connsiteY1" fmla="*/ 0 h 2360296"/>
              <a:gd name="connsiteX2" fmla="*/ 7254187 w 7367521"/>
              <a:gd name="connsiteY2" fmla="*/ 235268 h 2360296"/>
              <a:gd name="connsiteX3" fmla="*/ 3683760 w 7367521"/>
              <a:gd name="connsiteY3" fmla="*/ 2360296 h 2360296"/>
              <a:gd name="connsiteX4" fmla="*/ 113334 w 7367521"/>
              <a:gd name="connsiteY4" fmla="*/ 235268 h 23602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67521" h="2360296">
                <a:moveTo>
                  <a:pt x="0" y="0"/>
                </a:moveTo>
                <a:lnTo>
                  <a:pt x="7367521" y="0"/>
                </a:lnTo>
                <a:lnTo>
                  <a:pt x="7254187" y="235268"/>
                </a:lnTo>
                <a:cubicBezTo>
                  <a:pt x="6566583" y="1501030"/>
                  <a:pt x="5225518" y="2360296"/>
                  <a:pt x="3683760" y="2360296"/>
                </a:cubicBezTo>
                <a:cubicBezTo>
                  <a:pt x="2142003" y="2360296"/>
                  <a:pt x="800937" y="1501030"/>
                  <a:pt x="113334" y="235268"/>
                </a:cubicBezTo>
                <a:close/>
              </a:path>
            </a:pathLst>
          </a:custGeom>
          <a:noFill/>
          <a:ln>
            <a:solidFill>
              <a:schemeClr val="tx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userDrawn="1"/>
        </p:nvSpPr>
        <p:spPr>
          <a:xfrm>
            <a:off x="4591916" y="-2420679"/>
            <a:ext cx="5755760" cy="5755758"/>
          </a:xfrm>
          <a:prstGeom prst="ellipse">
            <a:avLst/>
          </a:prstGeom>
          <a:noFill/>
          <a:ln>
            <a:solidFill>
              <a:schemeClr val="tx1">
                <a:alpha val="2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userDrawn="1"/>
        </p:nvSpPr>
        <p:spPr>
          <a:xfrm>
            <a:off x="4549110" y="655413"/>
            <a:ext cx="106878" cy="106878"/>
          </a:xfrm>
          <a:prstGeom prst="ellipse">
            <a:avLst/>
          </a:prstGeom>
          <a:gradFill>
            <a:gsLst>
              <a:gs pos="100000">
                <a:schemeClr val="accent2"/>
              </a:gs>
              <a:gs pos="0">
                <a:schemeClr val="accent3"/>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7_Custom Layout">
    <p:spTree>
      <p:nvGrpSpPr>
        <p:cNvPr id="1" name=""/>
        <p:cNvGrpSpPr/>
        <p:nvPr/>
      </p:nvGrpSpPr>
      <p:grpSpPr>
        <a:xfrm>
          <a:off x="0" y="0"/>
          <a:ext cx="0" cy="0"/>
          <a:chOff x="0" y="0"/>
          <a:chExt cx="0" cy="0"/>
        </a:xfrm>
      </p:grpSpPr>
      <p:sp>
        <p:nvSpPr>
          <p:cNvPr id="2" name="Picture Placeholder 29"/>
          <p:cNvSpPr>
            <a:spLocks noGrp="1"/>
          </p:cNvSpPr>
          <p:nvPr>
            <p:ph type="pic" sz="quarter" idx="12"/>
          </p:nvPr>
        </p:nvSpPr>
        <p:spPr>
          <a:xfrm>
            <a:off x="0" y="0"/>
            <a:ext cx="12192000" cy="6858000"/>
          </a:xfrm>
          <a:prstGeom prst="rect">
            <a:avLst/>
          </a:prstGeom>
          <a:gradFill>
            <a:gsLst>
              <a:gs pos="0">
                <a:schemeClr val="tx1">
                  <a:alpha val="20000"/>
                </a:schemeClr>
              </a:gs>
              <a:gs pos="98000">
                <a:schemeClr val="tx1">
                  <a:alpha val="5000"/>
                </a:schemeClr>
              </a:gs>
            </a:gsLst>
            <a:lin ang="5400000" scaled="1"/>
          </a:gradFill>
          <a:ln>
            <a:noFill/>
          </a:ln>
        </p:spPr>
        <p:txBody>
          <a:bodyPr rtlCol="0" anchor="ctr">
            <a:noAutofit/>
          </a:bodyPr>
          <a:lstStyle>
            <a:lvl1pPr algn="ctr">
              <a:defRPr sz="1200">
                <a:solidFill>
                  <a:schemeClr val="tx1"/>
                </a:solidFill>
              </a:defRPr>
            </a:lvl1pPr>
          </a:lstStyle>
          <a:p>
            <a:pPr lvl="0"/>
            <a:endParaRPr lang="en-US" noProof="0"/>
          </a:p>
        </p:txBody>
      </p:sp>
      <p:sp>
        <p:nvSpPr>
          <p:cNvPr id="3" name="Title 11"/>
          <p:cNvSpPr>
            <a:spLocks noGrp="1"/>
          </p:cNvSpPr>
          <p:nvPr>
            <p:ph type="title"/>
          </p:nvPr>
        </p:nvSpPr>
        <p:spPr>
          <a:xfrm>
            <a:off x="1714501" y="1090627"/>
            <a:ext cx="9715500" cy="1028700"/>
          </a:xfrm>
        </p:spPr>
        <p:txBody>
          <a:bodyPr/>
          <a:lstStyle>
            <a:lvl1pPr>
              <a:defRPr sz="4000"/>
            </a:lvl1pPr>
          </a:lstStyle>
          <a:p>
            <a:r>
              <a:rPr lang="en-US"/>
              <a:t>Click to edit Master title style</a:t>
            </a: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45_Custom Layout">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a:extLst>
              <a:ext uri="{BEBA8EAE-BF5A-486C-A8C5-ECC9F3942E4B}">
                <a14:imgProps xmlns:a14="http://schemas.microsoft.com/office/drawing/2010/main">
                  <a14:imgLayer r:embed="rId3">
                    <a14:imgEffect>
                      <a14:colorTemperature colorTemp="4700"/>
                    </a14:imgEffect>
                  </a14:imgLayer>
                </a14:imgProps>
              </a:ext>
              <a:ext uri="{28A0092B-C50C-407E-A947-70E740481C1C}">
                <a14:useLocalDpi xmlns:a14="http://schemas.microsoft.com/office/drawing/2010/main" val="0"/>
              </a:ext>
            </a:extLst>
          </a:blip>
          <a:stretch>
            <a:fillRect/>
          </a:stretch>
        </p:blipFill>
        <p:spPr>
          <a:xfrm>
            <a:off x="4145194" y="1277827"/>
            <a:ext cx="7881706" cy="4627673"/>
          </a:xfrm>
          <a:prstGeom prst="rect">
            <a:avLst/>
          </a:prstGeom>
        </p:spPr>
      </p:pic>
      <p:sp>
        <p:nvSpPr>
          <p:cNvPr id="11" name="Picture Placeholder 4"/>
          <p:cNvSpPr>
            <a:spLocks noGrp="1"/>
          </p:cNvSpPr>
          <p:nvPr>
            <p:ph type="pic" sz="quarter" idx="14"/>
          </p:nvPr>
        </p:nvSpPr>
        <p:spPr>
          <a:xfrm>
            <a:off x="5109454" y="1602012"/>
            <a:ext cx="5952246" cy="3731988"/>
          </a:xfrm>
          <a:prstGeom prst="rect">
            <a:avLst/>
          </a:prstGeom>
          <a:gradFill>
            <a:gsLst>
              <a:gs pos="0">
                <a:schemeClr val="bg1">
                  <a:lumMod val="85000"/>
                </a:schemeClr>
              </a:gs>
              <a:gs pos="99000">
                <a:schemeClr val="bg1">
                  <a:lumMod val="75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7" name="Title 3"/>
          <p:cNvSpPr>
            <a:spLocks noGrp="1"/>
          </p:cNvSpPr>
          <p:nvPr>
            <p:ph type="title"/>
          </p:nvPr>
        </p:nvSpPr>
        <p:spPr>
          <a:xfrm>
            <a:off x="1714500" y="2577465"/>
            <a:ext cx="3123314" cy="1703070"/>
          </a:xfrm>
        </p:spPr>
        <p:txBody>
          <a:bodyPr/>
          <a:lstStyle>
            <a:lvl1pPr>
              <a:defRPr sz="3600"/>
            </a:lvl1pPr>
          </a:lstStyle>
          <a:p>
            <a:r>
              <a:rPr lang="en-US" dirty="0"/>
              <a:t>Click to edit Master title style</a:t>
            </a:r>
          </a:p>
        </p:txBody>
      </p:sp>
    </p:spTree>
    <p:extLst>
      <p:ext uri="{BB962C8B-B14F-4D97-AF65-F5344CB8AC3E}">
        <p14:creationId xmlns:p14="http://schemas.microsoft.com/office/powerpoint/2010/main" val="67183201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47_Custom Layout">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942839" y="1271626"/>
            <a:ext cx="2408238" cy="4909739"/>
          </a:xfrm>
          <a:prstGeom prst="rect">
            <a:avLst/>
          </a:prstGeom>
        </p:spPr>
      </p:pic>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546761" y="1271626"/>
            <a:ext cx="2408238" cy="4909739"/>
          </a:xfrm>
          <a:prstGeom prst="rect">
            <a:avLst/>
          </a:prstGeom>
        </p:spPr>
      </p:pic>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150683" y="1271626"/>
            <a:ext cx="2408238" cy="4909739"/>
          </a:xfrm>
          <a:prstGeom prst="rect">
            <a:avLst/>
          </a:prstGeom>
        </p:spPr>
      </p:pic>
      <p:sp>
        <p:nvSpPr>
          <p:cNvPr id="11" name="Picture Placeholder 4"/>
          <p:cNvSpPr>
            <a:spLocks noGrp="1"/>
          </p:cNvSpPr>
          <p:nvPr>
            <p:ph type="pic" sz="quarter" idx="14"/>
          </p:nvPr>
        </p:nvSpPr>
        <p:spPr>
          <a:xfrm>
            <a:off x="5098854" y="1881412"/>
            <a:ext cx="2114746" cy="3719288"/>
          </a:xfrm>
          <a:prstGeom prst="rect">
            <a:avLst/>
          </a:prstGeom>
          <a:gradFill>
            <a:gsLst>
              <a:gs pos="0">
                <a:schemeClr val="bg1">
                  <a:lumMod val="85000"/>
                </a:schemeClr>
              </a:gs>
              <a:gs pos="99000">
                <a:schemeClr val="bg1">
                  <a:lumMod val="75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12" name="Picture Placeholder 4"/>
          <p:cNvSpPr>
            <a:spLocks noGrp="1"/>
          </p:cNvSpPr>
          <p:nvPr>
            <p:ph type="pic" sz="quarter" idx="15"/>
          </p:nvPr>
        </p:nvSpPr>
        <p:spPr>
          <a:xfrm>
            <a:off x="7690919" y="1881412"/>
            <a:ext cx="2114746" cy="3719288"/>
          </a:xfrm>
          <a:prstGeom prst="rect">
            <a:avLst/>
          </a:prstGeom>
          <a:gradFill>
            <a:gsLst>
              <a:gs pos="0">
                <a:schemeClr val="bg1">
                  <a:lumMod val="85000"/>
                </a:schemeClr>
              </a:gs>
              <a:gs pos="99000">
                <a:schemeClr val="bg1">
                  <a:lumMod val="75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13" name="Picture Placeholder 4"/>
          <p:cNvSpPr>
            <a:spLocks noGrp="1"/>
          </p:cNvSpPr>
          <p:nvPr>
            <p:ph type="pic" sz="quarter" idx="16"/>
          </p:nvPr>
        </p:nvSpPr>
        <p:spPr>
          <a:xfrm>
            <a:off x="10290984" y="1881412"/>
            <a:ext cx="2114746" cy="3719288"/>
          </a:xfrm>
          <a:prstGeom prst="rect">
            <a:avLst/>
          </a:prstGeom>
          <a:gradFill>
            <a:gsLst>
              <a:gs pos="0">
                <a:schemeClr val="bg1">
                  <a:lumMod val="85000"/>
                </a:schemeClr>
              </a:gs>
              <a:gs pos="99000">
                <a:schemeClr val="bg1">
                  <a:lumMod val="75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14" name="Title 3"/>
          <p:cNvSpPr>
            <a:spLocks noGrp="1"/>
          </p:cNvSpPr>
          <p:nvPr>
            <p:ph type="title"/>
          </p:nvPr>
        </p:nvSpPr>
        <p:spPr>
          <a:xfrm>
            <a:off x="1714500" y="2577465"/>
            <a:ext cx="3123314" cy="1703070"/>
          </a:xfrm>
        </p:spPr>
        <p:txBody>
          <a:bodyPr/>
          <a:lstStyle>
            <a:lvl1pPr>
              <a:defRPr sz="3600"/>
            </a:lvl1pPr>
          </a:lstStyle>
          <a:p>
            <a:r>
              <a:rPr lang="en-US" dirty="0"/>
              <a:t>Click to edit Master title style</a:t>
            </a:r>
          </a:p>
        </p:txBody>
      </p:sp>
    </p:spTree>
    <p:extLst>
      <p:ext uri="{BB962C8B-B14F-4D97-AF65-F5344CB8AC3E}">
        <p14:creationId xmlns:p14="http://schemas.microsoft.com/office/powerpoint/2010/main" val="35757149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4_Blank Slide">
    <p:spTree>
      <p:nvGrpSpPr>
        <p:cNvPr id="1" name=""/>
        <p:cNvGrpSpPr/>
        <p:nvPr/>
      </p:nvGrpSpPr>
      <p:grpSpPr>
        <a:xfrm>
          <a:off x="0" y="0"/>
          <a:ext cx="0" cy="0"/>
          <a:chOff x="0" y="0"/>
          <a:chExt cx="0" cy="0"/>
        </a:xfrm>
      </p:grpSpPr>
      <p:sp>
        <p:nvSpPr>
          <p:cNvPr id="2" name="Slide Number Placeholder 7">
            <a:extLst>
              <a:ext uri="{FF2B5EF4-FFF2-40B4-BE49-F238E27FC236}">
                <a16:creationId xmlns:a16="http://schemas.microsoft.com/office/drawing/2014/main" id="{891FDEDE-8365-4819-AF6F-7B464C669620}"/>
              </a:ext>
            </a:extLst>
          </p:cNvPr>
          <p:cNvSpPr>
            <a:spLocks noGrp="1"/>
          </p:cNvSpPr>
          <p:nvPr>
            <p:ph type="sldNum" sz="quarter" idx="4"/>
          </p:nvPr>
        </p:nvSpPr>
        <p:spPr>
          <a:xfrm>
            <a:off x="11056938" y="6251399"/>
            <a:ext cx="705137" cy="269305"/>
          </a:xfrm>
          <a:prstGeom prst="rect">
            <a:avLst/>
          </a:prstGeom>
        </p:spPr>
        <p:txBody>
          <a:bodyPr vert="horz" lIns="91440" tIns="45720" rIns="91440" bIns="45720" rtlCol="0" anchor="b"/>
          <a:lstStyle>
            <a:lvl1pPr algn="r">
              <a:defRPr sz="1167" b="1">
                <a:solidFill>
                  <a:schemeClr val="accent2"/>
                </a:solidFill>
              </a:defRPr>
            </a:lvl1pPr>
          </a:lstStyle>
          <a:p>
            <a:fld id="{92B485D1-D61A-494D-A8A9-04DC541B8AAB}" type="slidenum">
              <a:rPr lang="en-US" smtClean="0"/>
              <a:pPr/>
              <a:t>‹#›</a:t>
            </a:fld>
            <a:endParaRPr lang="en-US" dirty="0"/>
          </a:p>
        </p:txBody>
      </p:sp>
      <p:sp>
        <p:nvSpPr>
          <p:cNvPr id="4" name="Footer Placeholder 8">
            <a:extLst>
              <a:ext uri="{FF2B5EF4-FFF2-40B4-BE49-F238E27FC236}">
                <a16:creationId xmlns:a16="http://schemas.microsoft.com/office/drawing/2014/main" id="{B56F9134-ED86-408C-BAE8-01A89777CD07}"/>
              </a:ext>
            </a:extLst>
          </p:cNvPr>
          <p:cNvSpPr>
            <a:spLocks noGrp="1"/>
          </p:cNvSpPr>
          <p:nvPr>
            <p:ph type="ftr" sz="quarter" idx="3"/>
          </p:nvPr>
        </p:nvSpPr>
        <p:spPr>
          <a:xfrm>
            <a:off x="429925" y="6251399"/>
            <a:ext cx="4114271" cy="269305"/>
          </a:xfrm>
          <a:prstGeom prst="rect">
            <a:avLst/>
          </a:prstGeom>
        </p:spPr>
        <p:txBody>
          <a:bodyPr vert="horz" lIns="91440" tIns="45720" rIns="91440" bIns="45720" rtlCol="0" anchor="b"/>
          <a:lstStyle>
            <a:lvl1pPr algn="l">
              <a:defRPr sz="1167" b="1">
                <a:solidFill>
                  <a:schemeClr val="accent2"/>
                </a:solidFill>
              </a:defRPr>
            </a:lvl1pPr>
          </a:lstStyle>
          <a:p>
            <a:r>
              <a:rPr lang="en-US"/>
              <a:t>BUSINESS.COM</a:t>
            </a:r>
            <a:endParaRPr lang="en-US" dirty="0"/>
          </a:p>
        </p:txBody>
      </p:sp>
    </p:spTree>
    <p:extLst>
      <p:ext uri="{BB962C8B-B14F-4D97-AF65-F5344CB8AC3E}">
        <p14:creationId xmlns:p14="http://schemas.microsoft.com/office/powerpoint/2010/main" val="244318755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83BC3F-A1E7-447C-B2EF-F823416C193E}"/>
              </a:ext>
            </a:extLst>
          </p:cNvPr>
          <p:cNvSpPr>
            <a:spLocks noGrp="1"/>
          </p:cNvSpPr>
          <p:nvPr>
            <p:ph type="title"/>
          </p:nvPr>
        </p:nvSpPr>
        <p:spPr/>
        <p:txBody>
          <a:bodyPr/>
          <a:lstStyle/>
          <a:p>
            <a:r>
              <a:rPr lang="en-US"/>
              <a:t>Click to edit Master title style</a:t>
            </a:r>
          </a:p>
        </p:txBody>
      </p:sp>
      <p:sp>
        <p:nvSpPr>
          <p:cNvPr id="3" name="Freeform 15">
            <a:extLst>
              <a:ext uri="{FF2B5EF4-FFF2-40B4-BE49-F238E27FC236}">
                <a16:creationId xmlns:a16="http://schemas.microsoft.com/office/drawing/2014/main" id="{2C983F2E-837C-4DA8-917F-D8FE442EE9A0}"/>
              </a:ext>
            </a:extLst>
          </p:cNvPr>
          <p:cNvSpPr/>
          <p:nvPr userDrawn="1"/>
        </p:nvSpPr>
        <p:spPr>
          <a:xfrm>
            <a:off x="245326" y="-89210"/>
            <a:ext cx="4049486" cy="2571153"/>
          </a:xfrm>
          <a:custGeom>
            <a:avLst/>
            <a:gdLst>
              <a:gd name="connsiteX0" fmla="*/ 76710 w 4049486"/>
              <a:gd name="connsiteY0" fmla="*/ 0 h 2571153"/>
              <a:gd name="connsiteX1" fmla="*/ 3972776 w 4049486"/>
              <a:gd name="connsiteY1" fmla="*/ 0 h 2571153"/>
              <a:gd name="connsiteX2" fmla="*/ 4008351 w 4049486"/>
              <a:gd name="connsiteY2" fmla="*/ 138354 h 2571153"/>
              <a:gd name="connsiteX3" fmla="*/ 4049486 w 4049486"/>
              <a:gd name="connsiteY3" fmla="*/ 546410 h 2571153"/>
              <a:gd name="connsiteX4" fmla="*/ 2024743 w 4049486"/>
              <a:gd name="connsiteY4" fmla="*/ 2571153 h 2571153"/>
              <a:gd name="connsiteX5" fmla="*/ 0 w 4049486"/>
              <a:gd name="connsiteY5" fmla="*/ 546410 h 2571153"/>
              <a:gd name="connsiteX6" fmla="*/ 41136 w 4049486"/>
              <a:gd name="connsiteY6" fmla="*/ 138354 h 25711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49486" h="2571153">
                <a:moveTo>
                  <a:pt x="76710" y="0"/>
                </a:moveTo>
                <a:lnTo>
                  <a:pt x="3972776" y="0"/>
                </a:lnTo>
                <a:lnTo>
                  <a:pt x="4008351" y="138354"/>
                </a:lnTo>
                <a:cubicBezTo>
                  <a:pt x="4035322" y="270160"/>
                  <a:pt x="4049486" y="406631"/>
                  <a:pt x="4049486" y="546410"/>
                </a:cubicBezTo>
                <a:cubicBezTo>
                  <a:pt x="4049486" y="1664645"/>
                  <a:pt x="3142978" y="2571153"/>
                  <a:pt x="2024743" y="2571153"/>
                </a:cubicBezTo>
                <a:cubicBezTo>
                  <a:pt x="906508" y="2571153"/>
                  <a:pt x="0" y="1664645"/>
                  <a:pt x="0" y="546410"/>
                </a:cubicBezTo>
                <a:cubicBezTo>
                  <a:pt x="0" y="406631"/>
                  <a:pt x="14164" y="270160"/>
                  <a:pt x="41136" y="138354"/>
                </a:cubicBezTo>
                <a:close/>
              </a:path>
            </a:pathLst>
          </a:custGeom>
          <a:noFill/>
          <a:ln>
            <a:solidFill>
              <a:schemeClr val="tx1">
                <a:alpha val="2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Freeform 19">
            <a:extLst>
              <a:ext uri="{FF2B5EF4-FFF2-40B4-BE49-F238E27FC236}">
                <a16:creationId xmlns:a16="http://schemas.microsoft.com/office/drawing/2014/main" id="{47D52BA1-B5D1-4CA4-8BFA-AD31888EE370}"/>
              </a:ext>
            </a:extLst>
          </p:cNvPr>
          <p:cNvSpPr/>
          <p:nvPr userDrawn="1"/>
        </p:nvSpPr>
        <p:spPr>
          <a:xfrm>
            <a:off x="-111511" y="289932"/>
            <a:ext cx="5277329" cy="6735336"/>
          </a:xfrm>
          <a:custGeom>
            <a:avLst/>
            <a:gdLst>
              <a:gd name="connsiteX0" fmla="*/ 1677329 w 5277329"/>
              <a:gd name="connsiteY0" fmla="*/ 0 h 6735336"/>
              <a:gd name="connsiteX1" fmla="*/ 5277329 w 5277329"/>
              <a:gd name="connsiteY1" fmla="*/ 3600000 h 6735336"/>
              <a:gd name="connsiteX2" fmla="*/ 3690123 w 5277329"/>
              <a:gd name="connsiteY2" fmla="*/ 6585177 h 6735336"/>
              <a:gd name="connsiteX3" fmla="*/ 3442953 w 5277329"/>
              <a:gd name="connsiteY3" fmla="*/ 6735336 h 6735336"/>
              <a:gd name="connsiteX4" fmla="*/ 0 w 5277329"/>
              <a:gd name="connsiteY4" fmla="*/ 6735336 h 6735336"/>
              <a:gd name="connsiteX5" fmla="*/ 0 w 5277329"/>
              <a:gd name="connsiteY5" fmla="*/ 414708 h 6735336"/>
              <a:gd name="connsiteX6" fmla="*/ 116580 w 5277329"/>
              <a:gd name="connsiteY6" fmla="*/ 354999 h 6735336"/>
              <a:gd name="connsiteX7" fmla="*/ 1677329 w 5277329"/>
              <a:gd name="connsiteY7" fmla="*/ 0 h 67353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77329" h="6735336">
                <a:moveTo>
                  <a:pt x="1677329" y="0"/>
                </a:moveTo>
                <a:cubicBezTo>
                  <a:pt x="3665554" y="0"/>
                  <a:pt x="5277329" y="1611775"/>
                  <a:pt x="5277329" y="3600000"/>
                </a:cubicBezTo>
                <a:cubicBezTo>
                  <a:pt x="5277329" y="4842641"/>
                  <a:pt x="4647730" y="5938231"/>
                  <a:pt x="3690123" y="6585177"/>
                </a:cubicBezTo>
                <a:lnTo>
                  <a:pt x="3442953" y="6735336"/>
                </a:lnTo>
                <a:lnTo>
                  <a:pt x="0" y="6735336"/>
                </a:lnTo>
                <a:lnTo>
                  <a:pt x="0" y="414708"/>
                </a:lnTo>
                <a:lnTo>
                  <a:pt x="116580" y="354999"/>
                </a:lnTo>
                <a:cubicBezTo>
                  <a:pt x="588731" y="127494"/>
                  <a:pt x="1118141" y="0"/>
                  <a:pt x="1677329" y="0"/>
                </a:cubicBezTo>
                <a:close/>
              </a:path>
            </a:pathLst>
          </a:custGeom>
          <a:noFill/>
          <a:ln>
            <a:solidFill>
              <a:schemeClr val="tx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4">
            <a:extLst>
              <a:ext uri="{FF2B5EF4-FFF2-40B4-BE49-F238E27FC236}">
                <a16:creationId xmlns:a16="http://schemas.microsoft.com/office/drawing/2014/main" id="{56E424A4-8E3B-4293-9133-343506FDB0A0}"/>
              </a:ext>
            </a:extLst>
          </p:cNvPr>
          <p:cNvSpPr/>
          <p:nvPr userDrawn="1"/>
        </p:nvSpPr>
        <p:spPr>
          <a:xfrm>
            <a:off x="4045066" y="1280446"/>
            <a:ext cx="106878" cy="106878"/>
          </a:xfrm>
          <a:prstGeom prst="ellipse">
            <a:avLst/>
          </a:prstGeom>
          <a:gradFill>
            <a:gsLst>
              <a:gs pos="100000">
                <a:schemeClr val="accent2"/>
              </a:gs>
              <a:gs pos="0">
                <a:schemeClr val="accent3"/>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9E7AF23A-F3AD-4E1E-90DA-9A6D74275EEE}"/>
              </a:ext>
            </a:extLst>
          </p:cNvPr>
          <p:cNvSpPr/>
          <p:nvPr userDrawn="1"/>
        </p:nvSpPr>
        <p:spPr>
          <a:xfrm>
            <a:off x="191887" y="494884"/>
            <a:ext cx="106878" cy="106878"/>
          </a:xfrm>
          <a:prstGeom prst="ellipse">
            <a:avLst/>
          </a:prstGeom>
          <a:gradFill>
            <a:gsLst>
              <a:gs pos="100000">
                <a:schemeClr val="accent2"/>
              </a:gs>
              <a:gs pos="0">
                <a:schemeClr val="accent3"/>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076854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0_Custom Layout">
    <p:spTree>
      <p:nvGrpSpPr>
        <p:cNvPr id="1" name=""/>
        <p:cNvGrpSpPr/>
        <p:nvPr/>
      </p:nvGrpSpPr>
      <p:grpSpPr>
        <a:xfrm>
          <a:off x="0" y="0"/>
          <a:ext cx="0" cy="0"/>
          <a:chOff x="0" y="0"/>
          <a:chExt cx="0" cy="0"/>
        </a:xfrm>
      </p:grpSpPr>
      <p:sp>
        <p:nvSpPr>
          <p:cNvPr id="7" name="Title 3"/>
          <p:cNvSpPr>
            <a:spLocks noGrp="1"/>
          </p:cNvSpPr>
          <p:nvPr>
            <p:ph type="title"/>
          </p:nvPr>
        </p:nvSpPr>
        <p:spPr>
          <a:xfrm>
            <a:off x="1714500" y="1929245"/>
            <a:ext cx="4381500" cy="1703070"/>
          </a:xfrm>
        </p:spPr>
        <p:txBody>
          <a:bodyPr/>
          <a:lstStyle/>
          <a:p>
            <a:r>
              <a:rPr lang="en-US" dirty="0"/>
              <a:t>Click to edit Master title style</a:t>
            </a:r>
          </a:p>
        </p:txBody>
      </p:sp>
      <p:sp>
        <p:nvSpPr>
          <p:cNvPr id="16" name="Freeform 15"/>
          <p:cNvSpPr/>
          <p:nvPr userDrawn="1"/>
        </p:nvSpPr>
        <p:spPr>
          <a:xfrm>
            <a:off x="245326" y="-89210"/>
            <a:ext cx="4049486" cy="2571153"/>
          </a:xfrm>
          <a:custGeom>
            <a:avLst/>
            <a:gdLst>
              <a:gd name="connsiteX0" fmla="*/ 76710 w 4049486"/>
              <a:gd name="connsiteY0" fmla="*/ 0 h 2571153"/>
              <a:gd name="connsiteX1" fmla="*/ 3972776 w 4049486"/>
              <a:gd name="connsiteY1" fmla="*/ 0 h 2571153"/>
              <a:gd name="connsiteX2" fmla="*/ 4008351 w 4049486"/>
              <a:gd name="connsiteY2" fmla="*/ 138354 h 2571153"/>
              <a:gd name="connsiteX3" fmla="*/ 4049486 w 4049486"/>
              <a:gd name="connsiteY3" fmla="*/ 546410 h 2571153"/>
              <a:gd name="connsiteX4" fmla="*/ 2024743 w 4049486"/>
              <a:gd name="connsiteY4" fmla="*/ 2571153 h 2571153"/>
              <a:gd name="connsiteX5" fmla="*/ 0 w 4049486"/>
              <a:gd name="connsiteY5" fmla="*/ 546410 h 2571153"/>
              <a:gd name="connsiteX6" fmla="*/ 41136 w 4049486"/>
              <a:gd name="connsiteY6" fmla="*/ 138354 h 25711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49486" h="2571153">
                <a:moveTo>
                  <a:pt x="76710" y="0"/>
                </a:moveTo>
                <a:lnTo>
                  <a:pt x="3972776" y="0"/>
                </a:lnTo>
                <a:lnTo>
                  <a:pt x="4008351" y="138354"/>
                </a:lnTo>
                <a:cubicBezTo>
                  <a:pt x="4035322" y="270160"/>
                  <a:pt x="4049486" y="406631"/>
                  <a:pt x="4049486" y="546410"/>
                </a:cubicBezTo>
                <a:cubicBezTo>
                  <a:pt x="4049486" y="1664645"/>
                  <a:pt x="3142978" y="2571153"/>
                  <a:pt x="2024743" y="2571153"/>
                </a:cubicBezTo>
                <a:cubicBezTo>
                  <a:pt x="906508" y="2571153"/>
                  <a:pt x="0" y="1664645"/>
                  <a:pt x="0" y="546410"/>
                </a:cubicBezTo>
                <a:cubicBezTo>
                  <a:pt x="0" y="406631"/>
                  <a:pt x="14164" y="270160"/>
                  <a:pt x="41136" y="138354"/>
                </a:cubicBezTo>
                <a:close/>
              </a:path>
            </a:pathLst>
          </a:custGeom>
          <a:noFill/>
          <a:ln>
            <a:solidFill>
              <a:schemeClr val="tx1">
                <a:alpha val="2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19"/>
          <p:cNvSpPr/>
          <p:nvPr userDrawn="1"/>
        </p:nvSpPr>
        <p:spPr>
          <a:xfrm>
            <a:off x="-111511" y="289932"/>
            <a:ext cx="5277329" cy="6735336"/>
          </a:xfrm>
          <a:custGeom>
            <a:avLst/>
            <a:gdLst>
              <a:gd name="connsiteX0" fmla="*/ 1677329 w 5277329"/>
              <a:gd name="connsiteY0" fmla="*/ 0 h 6735336"/>
              <a:gd name="connsiteX1" fmla="*/ 5277329 w 5277329"/>
              <a:gd name="connsiteY1" fmla="*/ 3600000 h 6735336"/>
              <a:gd name="connsiteX2" fmla="*/ 3690123 w 5277329"/>
              <a:gd name="connsiteY2" fmla="*/ 6585177 h 6735336"/>
              <a:gd name="connsiteX3" fmla="*/ 3442953 w 5277329"/>
              <a:gd name="connsiteY3" fmla="*/ 6735336 h 6735336"/>
              <a:gd name="connsiteX4" fmla="*/ 0 w 5277329"/>
              <a:gd name="connsiteY4" fmla="*/ 6735336 h 6735336"/>
              <a:gd name="connsiteX5" fmla="*/ 0 w 5277329"/>
              <a:gd name="connsiteY5" fmla="*/ 414708 h 6735336"/>
              <a:gd name="connsiteX6" fmla="*/ 116580 w 5277329"/>
              <a:gd name="connsiteY6" fmla="*/ 354999 h 6735336"/>
              <a:gd name="connsiteX7" fmla="*/ 1677329 w 5277329"/>
              <a:gd name="connsiteY7" fmla="*/ 0 h 67353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77329" h="6735336">
                <a:moveTo>
                  <a:pt x="1677329" y="0"/>
                </a:moveTo>
                <a:cubicBezTo>
                  <a:pt x="3665554" y="0"/>
                  <a:pt x="5277329" y="1611775"/>
                  <a:pt x="5277329" y="3600000"/>
                </a:cubicBezTo>
                <a:cubicBezTo>
                  <a:pt x="5277329" y="4842641"/>
                  <a:pt x="4647730" y="5938231"/>
                  <a:pt x="3690123" y="6585177"/>
                </a:cubicBezTo>
                <a:lnTo>
                  <a:pt x="3442953" y="6735336"/>
                </a:lnTo>
                <a:lnTo>
                  <a:pt x="0" y="6735336"/>
                </a:lnTo>
                <a:lnTo>
                  <a:pt x="0" y="414708"/>
                </a:lnTo>
                <a:lnTo>
                  <a:pt x="116580" y="354999"/>
                </a:lnTo>
                <a:cubicBezTo>
                  <a:pt x="588731" y="127494"/>
                  <a:pt x="1118141" y="0"/>
                  <a:pt x="1677329" y="0"/>
                </a:cubicBezTo>
                <a:close/>
              </a:path>
            </a:pathLst>
          </a:custGeom>
          <a:noFill/>
          <a:ln>
            <a:solidFill>
              <a:schemeClr val="tx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userDrawn="1"/>
        </p:nvSpPr>
        <p:spPr>
          <a:xfrm>
            <a:off x="4045066" y="1280446"/>
            <a:ext cx="106878" cy="106878"/>
          </a:xfrm>
          <a:prstGeom prst="ellipse">
            <a:avLst/>
          </a:prstGeom>
          <a:gradFill>
            <a:gsLst>
              <a:gs pos="100000">
                <a:schemeClr val="accent2"/>
              </a:gs>
              <a:gs pos="0">
                <a:schemeClr val="accent3"/>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p:cNvSpPr/>
          <p:nvPr userDrawn="1"/>
        </p:nvSpPr>
        <p:spPr>
          <a:xfrm>
            <a:off x="191887" y="494884"/>
            <a:ext cx="106878" cy="106878"/>
          </a:xfrm>
          <a:prstGeom prst="ellipse">
            <a:avLst/>
          </a:prstGeom>
          <a:gradFill>
            <a:gsLst>
              <a:gs pos="100000">
                <a:schemeClr val="accent2"/>
              </a:gs>
              <a:gs pos="0">
                <a:schemeClr val="accent3"/>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4" name="Title 3"/>
          <p:cNvSpPr>
            <a:spLocks noGrp="1"/>
          </p:cNvSpPr>
          <p:nvPr>
            <p:ph type="title"/>
          </p:nvPr>
        </p:nvSpPr>
        <p:spPr>
          <a:xfrm>
            <a:off x="1714500" y="2400300"/>
            <a:ext cx="4381500" cy="1703070"/>
          </a:xfrm>
        </p:spPr>
        <p:txBody>
          <a:bodyPr/>
          <a:lstStyle/>
          <a:p>
            <a:r>
              <a:rPr lang="en-US" dirty="0"/>
              <a:t>Click to edit Master title style</a:t>
            </a:r>
          </a:p>
        </p:txBody>
      </p:sp>
      <p:sp>
        <p:nvSpPr>
          <p:cNvPr id="8" name="Freeform 7"/>
          <p:cNvSpPr/>
          <p:nvPr userDrawn="1"/>
        </p:nvSpPr>
        <p:spPr>
          <a:xfrm>
            <a:off x="2314135" y="-128588"/>
            <a:ext cx="7367521" cy="2360296"/>
          </a:xfrm>
          <a:custGeom>
            <a:avLst/>
            <a:gdLst>
              <a:gd name="connsiteX0" fmla="*/ 0 w 7367521"/>
              <a:gd name="connsiteY0" fmla="*/ 0 h 2360296"/>
              <a:gd name="connsiteX1" fmla="*/ 7367521 w 7367521"/>
              <a:gd name="connsiteY1" fmla="*/ 0 h 2360296"/>
              <a:gd name="connsiteX2" fmla="*/ 7254187 w 7367521"/>
              <a:gd name="connsiteY2" fmla="*/ 235268 h 2360296"/>
              <a:gd name="connsiteX3" fmla="*/ 3683760 w 7367521"/>
              <a:gd name="connsiteY3" fmla="*/ 2360296 h 2360296"/>
              <a:gd name="connsiteX4" fmla="*/ 113334 w 7367521"/>
              <a:gd name="connsiteY4" fmla="*/ 235268 h 23602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67521" h="2360296">
                <a:moveTo>
                  <a:pt x="0" y="0"/>
                </a:moveTo>
                <a:lnTo>
                  <a:pt x="7367521" y="0"/>
                </a:lnTo>
                <a:lnTo>
                  <a:pt x="7254187" y="235268"/>
                </a:lnTo>
                <a:cubicBezTo>
                  <a:pt x="6566583" y="1501030"/>
                  <a:pt x="5225518" y="2360296"/>
                  <a:pt x="3683760" y="2360296"/>
                </a:cubicBezTo>
                <a:cubicBezTo>
                  <a:pt x="2142003" y="2360296"/>
                  <a:pt x="800937" y="1501030"/>
                  <a:pt x="113334" y="235268"/>
                </a:cubicBezTo>
                <a:close/>
              </a:path>
            </a:pathLst>
          </a:custGeom>
          <a:noFill/>
          <a:ln>
            <a:solidFill>
              <a:schemeClr val="tx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userDrawn="1"/>
        </p:nvSpPr>
        <p:spPr>
          <a:xfrm>
            <a:off x="6911440" y="350322"/>
            <a:ext cx="4049485" cy="4049485"/>
          </a:xfrm>
          <a:prstGeom prst="ellipse">
            <a:avLst/>
          </a:prstGeom>
          <a:noFill/>
          <a:ln>
            <a:solidFill>
              <a:schemeClr val="tx1">
                <a:alpha val="2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userDrawn="1"/>
        </p:nvSpPr>
        <p:spPr>
          <a:xfrm>
            <a:off x="6875173" y="2078893"/>
            <a:ext cx="106878" cy="106878"/>
          </a:xfrm>
          <a:prstGeom prst="ellipse">
            <a:avLst/>
          </a:prstGeom>
          <a:gradFill>
            <a:gsLst>
              <a:gs pos="100000">
                <a:schemeClr val="accent2"/>
              </a:gs>
              <a:gs pos="0">
                <a:schemeClr val="accent3"/>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userDrawn="1"/>
        </p:nvSpPr>
        <p:spPr>
          <a:xfrm>
            <a:off x="9339331" y="350322"/>
            <a:ext cx="106878" cy="106878"/>
          </a:xfrm>
          <a:prstGeom prst="ellipse">
            <a:avLst/>
          </a:prstGeom>
          <a:gradFill>
            <a:gsLst>
              <a:gs pos="100000">
                <a:schemeClr val="accent2"/>
              </a:gs>
              <a:gs pos="0">
                <a:schemeClr val="accent3"/>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83257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
        <p:nvSpPr>
          <p:cNvPr id="4" name="Title 3"/>
          <p:cNvSpPr>
            <a:spLocks noGrp="1"/>
          </p:cNvSpPr>
          <p:nvPr>
            <p:ph type="title"/>
          </p:nvPr>
        </p:nvSpPr>
        <p:spPr>
          <a:xfrm>
            <a:off x="1714500" y="2400300"/>
            <a:ext cx="4381500" cy="1703070"/>
          </a:xfrm>
        </p:spPr>
        <p:txBody>
          <a:bodyPr/>
          <a:lstStyle/>
          <a:p>
            <a:r>
              <a:rPr lang="en-US" dirty="0"/>
              <a:t>Click to edit Master title style</a:t>
            </a:r>
          </a:p>
        </p:txBody>
      </p:sp>
      <p:sp>
        <p:nvSpPr>
          <p:cNvPr id="12" name="Freeform 11"/>
          <p:cNvSpPr/>
          <p:nvPr userDrawn="1"/>
        </p:nvSpPr>
        <p:spPr>
          <a:xfrm>
            <a:off x="-87925" y="1592695"/>
            <a:ext cx="7016536" cy="5405982"/>
          </a:xfrm>
          <a:custGeom>
            <a:avLst/>
            <a:gdLst>
              <a:gd name="connsiteX0" fmla="*/ 3176644 w 7016536"/>
              <a:gd name="connsiteY0" fmla="*/ 0 h 5405982"/>
              <a:gd name="connsiteX1" fmla="*/ 7016536 w 7016536"/>
              <a:gd name="connsiteY1" fmla="*/ 3839892 h 5405982"/>
              <a:gd name="connsiteX2" fmla="*/ 6714779 w 7016536"/>
              <a:gd name="connsiteY2" fmla="*/ 5334552 h 5405982"/>
              <a:gd name="connsiteX3" fmla="*/ 6680369 w 7016536"/>
              <a:gd name="connsiteY3" fmla="*/ 5405982 h 5405982"/>
              <a:gd name="connsiteX4" fmla="*/ 0 w 7016536"/>
              <a:gd name="connsiteY4" fmla="*/ 5405982 h 5405982"/>
              <a:gd name="connsiteX5" fmla="*/ 0 w 7016536"/>
              <a:gd name="connsiteY5" fmla="*/ 1683003 h 5405982"/>
              <a:gd name="connsiteX6" fmla="*/ 213597 w 7016536"/>
              <a:gd name="connsiteY6" fmla="*/ 1397364 h 5405982"/>
              <a:gd name="connsiteX7" fmla="*/ 3176644 w 7016536"/>
              <a:gd name="connsiteY7" fmla="*/ 0 h 54059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016536" h="5405982">
                <a:moveTo>
                  <a:pt x="3176644" y="0"/>
                </a:moveTo>
                <a:cubicBezTo>
                  <a:pt x="5297359" y="0"/>
                  <a:pt x="7016536" y="1719178"/>
                  <a:pt x="7016536" y="3839892"/>
                </a:cubicBezTo>
                <a:cubicBezTo>
                  <a:pt x="7016536" y="4370071"/>
                  <a:pt x="6909088" y="4875153"/>
                  <a:pt x="6714779" y="5334552"/>
                </a:cubicBezTo>
                <a:lnTo>
                  <a:pt x="6680369" y="5405982"/>
                </a:lnTo>
                <a:lnTo>
                  <a:pt x="0" y="5405982"/>
                </a:lnTo>
                <a:lnTo>
                  <a:pt x="0" y="1683003"/>
                </a:lnTo>
                <a:lnTo>
                  <a:pt x="213597" y="1397364"/>
                </a:lnTo>
                <a:cubicBezTo>
                  <a:pt x="917890" y="543959"/>
                  <a:pt x="1983743" y="0"/>
                  <a:pt x="3176644" y="0"/>
                </a:cubicBezTo>
                <a:close/>
              </a:path>
            </a:pathLst>
          </a:custGeom>
          <a:noFill/>
          <a:ln>
            <a:solidFill>
              <a:schemeClr val="tx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userDrawn="1"/>
        </p:nvSpPr>
        <p:spPr>
          <a:xfrm>
            <a:off x="4903869" y="787202"/>
            <a:ext cx="4049485" cy="4049485"/>
          </a:xfrm>
          <a:prstGeom prst="ellipse">
            <a:avLst/>
          </a:prstGeom>
          <a:noFill/>
          <a:ln>
            <a:solidFill>
              <a:schemeClr val="tx1">
                <a:alpha val="2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userDrawn="1"/>
        </p:nvSpPr>
        <p:spPr>
          <a:xfrm>
            <a:off x="6841544" y="4793408"/>
            <a:ext cx="106878" cy="106878"/>
          </a:xfrm>
          <a:prstGeom prst="ellipse">
            <a:avLst/>
          </a:prstGeom>
          <a:gradFill>
            <a:gsLst>
              <a:gs pos="100000">
                <a:schemeClr val="accent2"/>
              </a:gs>
              <a:gs pos="0">
                <a:schemeClr val="accent3"/>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userDrawn="1"/>
        </p:nvSpPr>
        <p:spPr>
          <a:xfrm>
            <a:off x="4974989" y="2078893"/>
            <a:ext cx="106878" cy="106878"/>
          </a:xfrm>
          <a:prstGeom prst="ellipse">
            <a:avLst/>
          </a:prstGeom>
          <a:gradFill>
            <a:gsLst>
              <a:gs pos="100000">
                <a:schemeClr val="accent2"/>
              </a:gs>
              <a:gs pos="0">
                <a:schemeClr val="accent3"/>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sp>
        <p:nvSpPr>
          <p:cNvPr id="4" name="Title 3"/>
          <p:cNvSpPr>
            <a:spLocks noGrp="1"/>
          </p:cNvSpPr>
          <p:nvPr>
            <p:ph type="title"/>
          </p:nvPr>
        </p:nvSpPr>
        <p:spPr>
          <a:xfrm>
            <a:off x="1714500" y="2400300"/>
            <a:ext cx="4381500" cy="1703070"/>
          </a:xfrm>
        </p:spPr>
        <p:txBody>
          <a:bodyPr/>
          <a:lstStyle/>
          <a:p>
            <a:r>
              <a:rPr lang="en-US" dirty="0"/>
              <a:t>Click to edit Master title style</a:t>
            </a:r>
          </a:p>
        </p:txBody>
      </p:sp>
      <p:sp>
        <p:nvSpPr>
          <p:cNvPr id="13" name="Freeform 12"/>
          <p:cNvSpPr/>
          <p:nvPr userDrawn="1"/>
        </p:nvSpPr>
        <p:spPr>
          <a:xfrm>
            <a:off x="4974990" y="1503243"/>
            <a:ext cx="7263901" cy="5495434"/>
          </a:xfrm>
          <a:custGeom>
            <a:avLst/>
            <a:gdLst>
              <a:gd name="connsiteX0" fmla="*/ 3839892 w 7263901"/>
              <a:gd name="connsiteY0" fmla="*/ 0 h 5495434"/>
              <a:gd name="connsiteX1" fmla="*/ 7216330 w 7263901"/>
              <a:gd name="connsiteY1" fmla="*/ 2009572 h 5495434"/>
              <a:gd name="connsiteX2" fmla="*/ 7263901 w 7263901"/>
              <a:gd name="connsiteY2" fmla="*/ 2108323 h 5495434"/>
              <a:gd name="connsiteX3" fmla="*/ 7263901 w 7263901"/>
              <a:gd name="connsiteY3" fmla="*/ 5495434 h 5495434"/>
              <a:gd name="connsiteX4" fmla="*/ 379259 w 7263901"/>
              <a:gd name="connsiteY4" fmla="*/ 5495434 h 5495434"/>
              <a:gd name="connsiteX5" fmla="*/ 301758 w 7263901"/>
              <a:gd name="connsiteY5" fmla="*/ 5334552 h 5495434"/>
              <a:gd name="connsiteX6" fmla="*/ 0 w 7263901"/>
              <a:gd name="connsiteY6" fmla="*/ 3839892 h 5495434"/>
              <a:gd name="connsiteX7" fmla="*/ 3839892 w 7263901"/>
              <a:gd name="connsiteY7" fmla="*/ 0 h 5495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263901" h="5495434">
                <a:moveTo>
                  <a:pt x="3839892" y="0"/>
                </a:moveTo>
                <a:cubicBezTo>
                  <a:pt x="5297883" y="0"/>
                  <a:pt x="6566085" y="812580"/>
                  <a:pt x="7216330" y="2009572"/>
                </a:cubicBezTo>
                <a:lnTo>
                  <a:pt x="7263901" y="2108323"/>
                </a:lnTo>
                <a:lnTo>
                  <a:pt x="7263901" y="5495434"/>
                </a:lnTo>
                <a:lnTo>
                  <a:pt x="379259" y="5495434"/>
                </a:lnTo>
                <a:lnTo>
                  <a:pt x="301758" y="5334552"/>
                </a:lnTo>
                <a:cubicBezTo>
                  <a:pt x="107449" y="4875153"/>
                  <a:pt x="0" y="4370071"/>
                  <a:pt x="0" y="3839892"/>
                </a:cubicBezTo>
                <a:cubicBezTo>
                  <a:pt x="0" y="1719178"/>
                  <a:pt x="1719178" y="0"/>
                  <a:pt x="3839892" y="0"/>
                </a:cubicBezTo>
                <a:close/>
              </a:path>
            </a:pathLst>
          </a:custGeom>
          <a:noFill/>
          <a:ln>
            <a:solidFill>
              <a:schemeClr val="tx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userDrawn="1"/>
        </p:nvSpPr>
        <p:spPr>
          <a:xfrm>
            <a:off x="6257979" y="767545"/>
            <a:ext cx="4049485" cy="4049485"/>
          </a:xfrm>
          <a:prstGeom prst="ellipse">
            <a:avLst/>
          </a:prstGeom>
          <a:noFill/>
          <a:ln>
            <a:solidFill>
              <a:schemeClr val="tx1">
                <a:alpha val="2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userDrawn="1"/>
        </p:nvSpPr>
        <p:spPr>
          <a:xfrm>
            <a:off x="9932613" y="1632764"/>
            <a:ext cx="106878" cy="106878"/>
          </a:xfrm>
          <a:prstGeom prst="ellipse">
            <a:avLst/>
          </a:prstGeom>
          <a:gradFill>
            <a:gsLst>
              <a:gs pos="100000">
                <a:schemeClr val="accent2"/>
              </a:gs>
              <a:gs pos="0">
                <a:schemeClr val="accent3"/>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userDrawn="1"/>
        </p:nvSpPr>
        <p:spPr>
          <a:xfrm>
            <a:off x="6248040" y="2410239"/>
            <a:ext cx="106878" cy="106878"/>
          </a:xfrm>
          <a:prstGeom prst="ellipse">
            <a:avLst/>
          </a:prstGeom>
          <a:gradFill>
            <a:gsLst>
              <a:gs pos="100000">
                <a:schemeClr val="accent2"/>
              </a:gs>
              <a:gs pos="0">
                <a:schemeClr val="accent3"/>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3_Custom Layout">
    <p:spTree>
      <p:nvGrpSpPr>
        <p:cNvPr id="1" name=""/>
        <p:cNvGrpSpPr/>
        <p:nvPr/>
      </p:nvGrpSpPr>
      <p:grpSpPr>
        <a:xfrm>
          <a:off x="0" y="0"/>
          <a:ext cx="0" cy="0"/>
          <a:chOff x="0" y="0"/>
          <a:chExt cx="0" cy="0"/>
        </a:xfrm>
      </p:grpSpPr>
      <p:sp>
        <p:nvSpPr>
          <p:cNvPr id="15" name="Freeform 14"/>
          <p:cNvSpPr/>
          <p:nvPr userDrawn="1"/>
        </p:nvSpPr>
        <p:spPr>
          <a:xfrm>
            <a:off x="-101600" y="-114752"/>
            <a:ext cx="6993911" cy="6515552"/>
          </a:xfrm>
          <a:custGeom>
            <a:avLst/>
            <a:gdLst>
              <a:gd name="connsiteX0" fmla="*/ 0 w 6993911"/>
              <a:gd name="connsiteY0" fmla="*/ 0 h 6515552"/>
              <a:gd name="connsiteX1" fmla="*/ 6236365 w 6993911"/>
              <a:gd name="connsiteY1" fmla="*/ 0 h 6515552"/>
              <a:gd name="connsiteX2" fmla="*/ 6287723 w 6993911"/>
              <a:gd name="connsiteY2" fmla="*/ 68680 h 6515552"/>
              <a:gd name="connsiteX3" fmla="*/ 6993911 w 6993911"/>
              <a:gd name="connsiteY3" fmla="*/ 2380581 h 6515552"/>
              <a:gd name="connsiteX4" fmla="*/ 2858940 w 6993911"/>
              <a:gd name="connsiteY4" fmla="*/ 6515552 h 6515552"/>
              <a:gd name="connsiteX5" fmla="*/ 228715 w 6993911"/>
              <a:gd name="connsiteY5" fmla="*/ 5571326 h 6515552"/>
              <a:gd name="connsiteX6" fmla="*/ 0 w 6993911"/>
              <a:gd name="connsiteY6" fmla="*/ 5363456 h 65155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993911" h="6515552">
                <a:moveTo>
                  <a:pt x="0" y="0"/>
                </a:moveTo>
                <a:lnTo>
                  <a:pt x="6236365" y="0"/>
                </a:lnTo>
                <a:lnTo>
                  <a:pt x="6287723" y="68680"/>
                </a:lnTo>
                <a:cubicBezTo>
                  <a:pt x="6733574" y="728626"/>
                  <a:pt x="6993911" y="1524201"/>
                  <a:pt x="6993911" y="2380581"/>
                </a:cubicBezTo>
                <a:cubicBezTo>
                  <a:pt x="6993911" y="4664262"/>
                  <a:pt x="5142621" y="6515552"/>
                  <a:pt x="2858940" y="6515552"/>
                </a:cubicBezTo>
                <a:cubicBezTo>
                  <a:pt x="1859830" y="6515552"/>
                  <a:pt x="943482" y="6161204"/>
                  <a:pt x="228715" y="5571326"/>
                </a:cubicBezTo>
                <a:lnTo>
                  <a:pt x="0" y="5363456"/>
                </a:lnTo>
                <a:close/>
              </a:path>
            </a:pathLst>
          </a:custGeom>
          <a:noFill/>
          <a:ln>
            <a:solidFill>
              <a:schemeClr val="tx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userDrawn="1"/>
        </p:nvSpPr>
        <p:spPr>
          <a:xfrm>
            <a:off x="1081309" y="-114752"/>
            <a:ext cx="6906244" cy="6906240"/>
          </a:xfrm>
          <a:prstGeom prst="ellipse">
            <a:avLst/>
          </a:prstGeom>
          <a:noFill/>
          <a:ln>
            <a:solidFill>
              <a:schemeClr val="tx1">
                <a:alpha val="2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userDrawn="1"/>
        </p:nvSpPr>
        <p:spPr>
          <a:xfrm>
            <a:off x="6440606" y="443621"/>
            <a:ext cx="106878" cy="106878"/>
          </a:xfrm>
          <a:prstGeom prst="ellipse">
            <a:avLst/>
          </a:prstGeom>
          <a:gradFill>
            <a:gsLst>
              <a:gs pos="100000">
                <a:schemeClr val="accent2"/>
              </a:gs>
              <a:gs pos="0">
                <a:schemeClr val="accent3"/>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userDrawn="1"/>
        </p:nvSpPr>
        <p:spPr>
          <a:xfrm>
            <a:off x="2903116" y="6347360"/>
            <a:ext cx="106878" cy="106878"/>
          </a:xfrm>
          <a:prstGeom prst="ellipse">
            <a:avLst/>
          </a:prstGeom>
          <a:gradFill>
            <a:gsLst>
              <a:gs pos="100000">
                <a:schemeClr val="accent2"/>
              </a:gs>
              <a:gs pos="0">
                <a:schemeClr val="accent3"/>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p:cNvSpPr/>
          <p:nvPr userDrawn="1"/>
        </p:nvSpPr>
        <p:spPr>
          <a:xfrm>
            <a:off x="1561310" y="1610965"/>
            <a:ext cx="3583914" cy="3583912"/>
          </a:xfrm>
          <a:prstGeom prst="ellipse">
            <a:avLst/>
          </a:prstGeom>
          <a:noFill/>
          <a:ln>
            <a:solidFill>
              <a:schemeClr val="tx1">
                <a:alpha val="1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18_Custom Layout">
    <p:spTree>
      <p:nvGrpSpPr>
        <p:cNvPr id="1" name=""/>
        <p:cNvGrpSpPr/>
        <p:nvPr/>
      </p:nvGrpSpPr>
      <p:grpSpPr>
        <a:xfrm>
          <a:off x="0" y="0"/>
          <a:ext cx="0" cy="0"/>
          <a:chOff x="0" y="0"/>
          <a:chExt cx="0" cy="0"/>
        </a:xfrm>
      </p:grpSpPr>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6" name="Picture Placeholder 29"/>
          <p:cNvSpPr>
            <a:spLocks noGrp="1"/>
          </p:cNvSpPr>
          <p:nvPr>
            <p:ph type="pic" sz="quarter" idx="12"/>
          </p:nvPr>
        </p:nvSpPr>
        <p:spPr>
          <a:xfrm>
            <a:off x="6675242" y="1563025"/>
            <a:ext cx="3920486" cy="3920486"/>
          </a:xfrm>
          <a:prstGeom prst="ellipse">
            <a:avLst/>
          </a:prstGeom>
          <a:gradFill>
            <a:gsLst>
              <a:gs pos="0">
                <a:schemeClr val="tx1">
                  <a:alpha val="20000"/>
                </a:schemeClr>
              </a:gs>
              <a:gs pos="98000">
                <a:schemeClr val="tx1">
                  <a:alpha val="5000"/>
                </a:schemeClr>
              </a:gs>
            </a:gsLst>
            <a:lin ang="5400000" scaled="1"/>
          </a:gradFill>
          <a:ln>
            <a:noFill/>
          </a:ln>
        </p:spPr>
        <p:txBody>
          <a:bodyPr rtlCol="0" anchor="ctr">
            <a:noAutofit/>
          </a:bodyPr>
          <a:lstStyle>
            <a:lvl1pPr algn="ctr">
              <a:defRPr sz="1200">
                <a:solidFill>
                  <a:schemeClr val="tx1"/>
                </a:solidFill>
              </a:defRPr>
            </a:lvl1pPr>
          </a:lstStyle>
          <a:p>
            <a:pPr lvl="0"/>
            <a:endParaRPr lang="en-US" noProof="0"/>
          </a:p>
        </p:txBody>
      </p:sp>
      <p:sp>
        <p:nvSpPr>
          <p:cNvPr id="9" name="Freeform 8"/>
          <p:cNvSpPr/>
          <p:nvPr userDrawn="1"/>
        </p:nvSpPr>
        <p:spPr>
          <a:xfrm>
            <a:off x="5512100" y="-96982"/>
            <a:ext cx="6790736" cy="5963306"/>
          </a:xfrm>
          <a:custGeom>
            <a:avLst/>
            <a:gdLst>
              <a:gd name="connsiteX0" fmla="*/ 441679 w 6790736"/>
              <a:gd name="connsiteY0" fmla="*/ 0 h 5963306"/>
              <a:gd name="connsiteX1" fmla="*/ 6790736 w 6790736"/>
              <a:gd name="connsiteY1" fmla="*/ 0 h 5963306"/>
              <a:gd name="connsiteX2" fmla="*/ 6790736 w 6790736"/>
              <a:gd name="connsiteY2" fmla="*/ 4971746 h 5963306"/>
              <a:gd name="connsiteX3" fmla="*/ 6733839 w 6790736"/>
              <a:gd name="connsiteY3" fmla="*/ 5023457 h 5963306"/>
              <a:gd name="connsiteX4" fmla="*/ 4115805 w 6790736"/>
              <a:gd name="connsiteY4" fmla="*/ 5963306 h 5963306"/>
              <a:gd name="connsiteX5" fmla="*/ 0 w 6790736"/>
              <a:gd name="connsiteY5" fmla="*/ 1847504 h 5963306"/>
              <a:gd name="connsiteX6" fmla="*/ 323441 w 6790736"/>
              <a:gd name="connsiteY6" fmla="*/ 245448 h 5963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790736" h="5963306">
                <a:moveTo>
                  <a:pt x="441679" y="0"/>
                </a:moveTo>
                <a:lnTo>
                  <a:pt x="6790736" y="0"/>
                </a:lnTo>
                <a:lnTo>
                  <a:pt x="6790736" y="4971746"/>
                </a:lnTo>
                <a:lnTo>
                  <a:pt x="6733839" y="5023457"/>
                </a:lnTo>
                <a:cubicBezTo>
                  <a:pt x="6022385" y="5610601"/>
                  <a:pt x="5110285" y="5963306"/>
                  <a:pt x="4115805" y="5963306"/>
                </a:cubicBezTo>
                <a:cubicBezTo>
                  <a:pt x="1842709" y="5963306"/>
                  <a:pt x="0" y="4120599"/>
                  <a:pt x="0" y="1847504"/>
                </a:cubicBezTo>
                <a:cubicBezTo>
                  <a:pt x="0" y="1279231"/>
                  <a:pt x="115170" y="737856"/>
                  <a:pt x="323441" y="245448"/>
                </a:cubicBezTo>
                <a:close/>
              </a:path>
            </a:pathLst>
          </a:custGeom>
          <a:noFill/>
          <a:ln>
            <a:solidFill>
              <a:schemeClr val="tx1">
                <a:alpha val="1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3"/>
          <p:cNvSpPr>
            <a:spLocks noGrp="1"/>
          </p:cNvSpPr>
          <p:nvPr>
            <p:ph type="title"/>
          </p:nvPr>
        </p:nvSpPr>
        <p:spPr>
          <a:xfrm>
            <a:off x="1714500" y="1929245"/>
            <a:ext cx="4381500" cy="1703070"/>
          </a:xfrm>
        </p:spPr>
        <p:txBody>
          <a:bodyPr/>
          <a:lstStyle/>
          <a:p>
            <a:r>
              <a:rPr lang="en-US" dirty="0"/>
              <a:t>Click to edit Master title style</a:t>
            </a:r>
          </a:p>
        </p:txBody>
      </p:sp>
    </p:spTree>
    <p:extLst>
      <p:ext uri="{BB962C8B-B14F-4D97-AF65-F5344CB8AC3E}">
        <p14:creationId xmlns:p14="http://schemas.microsoft.com/office/powerpoint/2010/main" val="10688027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2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1" name="Freeform: Shape 10">
            <a:extLst>
              <a:ext uri="{FF2B5EF4-FFF2-40B4-BE49-F238E27FC236}">
                <a16:creationId xmlns:a16="http://schemas.microsoft.com/office/drawing/2014/main" id="{E63D3D04-1D6C-4BB7-9E0D-2D548D4D3726}"/>
              </a:ext>
            </a:extLst>
          </p:cNvPr>
          <p:cNvSpPr/>
          <p:nvPr userDrawn="1"/>
        </p:nvSpPr>
        <p:spPr>
          <a:xfrm>
            <a:off x="609600" y="274926"/>
            <a:ext cx="832439" cy="384646"/>
          </a:xfrm>
          <a:custGeom>
            <a:avLst/>
            <a:gdLst>
              <a:gd name="connsiteX0" fmla="*/ 86325 w 1541516"/>
              <a:gd name="connsiteY0" fmla="*/ 558319 h 712291"/>
              <a:gd name="connsiteX1" fmla="*/ 86325 w 1541516"/>
              <a:gd name="connsiteY1" fmla="*/ 638586 h 712291"/>
              <a:gd name="connsiteX2" fmla="*/ 147914 w 1541516"/>
              <a:gd name="connsiteY2" fmla="*/ 638586 h 712291"/>
              <a:gd name="connsiteX3" fmla="*/ 195872 w 1541516"/>
              <a:gd name="connsiteY3" fmla="*/ 599210 h 712291"/>
              <a:gd name="connsiteX4" fmla="*/ 183251 w 1541516"/>
              <a:gd name="connsiteY4" fmla="*/ 569173 h 712291"/>
              <a:gd name="connsiteX5" fmla="*/ 147409 w 1541516"/>
              <a:gd name="connsiteY5" fmla="*/ 558319 h 712291"/>
              <a:gd name="connsiteX6" fmla="*/ 755866 w 1541516"/>
              <a:gd name="connsiteY6" fmla="*/ 491682 h 712291"/>
              <a:gd name="connsiteX7" fmla="*/ 716489 w 1541516"/>
              <a:gd name="connsiteY7" fmla="*/ 505817 h 712291"/>
              <a:gd name="connsiteX8" fmla="*/ 698821 w 1541516"/>
              <a:gd name="connsiteY8" fmla="*/ 547213 h 712291"/>
              <a:gd name="connsiteX9" fmla="*/ 808872 w 1541516"/>
              <a:gd name="connsiteY9" fmla="*/ 547213 h 712291"/>
              <a:gd name="connsiteX10" fmla="*/ 793980 w 1541516"/>
              <a:gd name="connsiteY10" fmla="*/ 505565 h 712291"/>
              <a:gd name="connsiteX11" fmla="*/ 755866 w 1541516"/>
              <a:gd name="connsiteY11" fmla="*/ 491682 h 712291"/>
              <a:gd name="connsiteX12" fmla="*/ 1070191 w 1541516"/>
              <a:gd name="connsiteY12" fmla="*/ 423531 h 712291"/>
              <a:gd name="connsiteX13" fmla="*/ 1161564 w 1541516"/>
              <a:gd name="connsiteY13" fmla="*/ 453568 h 712291"/>
              <a:gd name="connsiteX14" fmla="*/ 1208008 w 1541516"/>
              <a:gd name="connsiteY14" fmla="*/ 536107 h 712291"/>
              <a:gd name="connsiteX15" fmla="*/ 1116635 w 1541516"/>
              <a:gd name="connsiteY15" fmla="*/ 536107 h 712291"/>
              <a:gd name="connsiteX16" fmla="*/ 1099976 w 1541516"/>
              <a:gd name="connsiteY16" fmla="*/ 507837 h 712291"/>
              <a:gd name="connsiteX17" fmla="*/ 1068171 w 1541516"/>
              <a:gd name="connsiteY17" fmla="*/ 497740 h 712291"/>
              <a:gd name="connsiteX18" fmla="*/ 1030814 w 1541516"/>
              <a:gd name="connsiteY18" fmla="*/ 515661 h 712291"/>
              <a:gd name="connsiteX19" fmla="*/ 1016175 w 1541516"/>
              <a:gd name="connsiteY19" fmla="*/ 567911 h 712291"/>
              <a:gd name="connsiteX20" fmla="*/ 1030814 w 1541516"/>
              <a:gd name="connsiteY20" fmla="*/ 620160 h 712291"/>
              <a:gd name="connsiteX21" fmla="*/ 1068171 w 1541516"/>
              <a:gd name="connsiteY21" fmla="*/ 638082 h 712291"/>
              <a:gd name="connsiteX22" fmla="*/ 1099976 w 1541516"/>
              <a:gd name="connsiteY22" fmla="*/ 627985 h 712291"/>
              <a:gd name="connsiteX23" fmla="*/ 1116635 w 1541516"/>
              <a:gd name="connsiteY23" fmla="*/ 599715 h 712291"/>
              <a:gd name="connsiteX24" fmla="*/ 1208008 w 1541516"/>
              <a:gd name="connsiteY24" fmla="*/ 599715 h 712291"/>
              <a:gd name="connsiteX25" fmla="*/ 1161564 w 1541516"/>
              <a:gd name="connsiteY25" fmla="*/ 682254 h 712291"/>
              <a:gd name="connsiteX26" fmla="*/ 1070191 w 1541516"/>
              <a:gd name="connsiteY26" fmla="*/ 712291 h 712291"/>
              <a:gd name="connsiteX27" fmla="*/ 996739 w 1541516"/>
              <a:gd name="connsiteY27" fmla="*/ 694874 h 712291"/>
              <a:gd name="connsiteX28" fmla="*/ 946509 w 1541516"/>
              <a:gd name="connsiteY28" fmla="*/ 644644 h 712291"/>
              <a:gd name="connsiteX29" fmla="*/ 928335 w 1541516"/>
              <a:gd name="connsiteY29" fmla="*/ 567911 h 712291"/>
              <a:gd name="connsiteX30" fmla="*/ 946256 w 1541516"/>
              <a:gd name="connsiteY30" fmla="*/ 490925 h 712291"/>
              <a:gd name="connsiteX31" fmla="*/ 996486 w 1541516"/>
              <a:gd name="connsiteY31" fmla="*/ 440947 h 712291"/>
              <a:gd name="connsiteX32" fmla="*/ 1070191 w 1541516"/>
              <a:gd name="connsiteY32" fmla="*/ 423531 h 712291"/>
              <a:gd name="connsiteX33" fmla="*/ 755866 w 1541516"/>
              <a:gd name="connsiteY33" fmla="*/ 423531 h 712291"/>
              <a:gd name="connsiteX34" fmla="*/ 829570 w 1541516"/>
              <a:gd name="connsiteY34" fmla="*/ 440695 h 712291"/>
              <a:gd name="connsiteX35" fmla="*/ 878791 w 1541516"/>
              <a:gd name="connsiteY35" fmla="*/ 488906 h 712291"/>
              <a:gd name="connsiteX36" fmla="*/ 896207 w 1541516"/>
              <a:gd name="connsiteY36" fmla="*/ 560338 h 712291"/>
              <a:gd name="connsiteX37" fmla="*/ 893683 w 1541516"/>
              <a:gd name="connsiteY37" fmla="*/ 583560 h 712291"/>
              <a:gd name="connsiteX38" fmla="*/ 698316 w 1541516"/>
              <a:gd name="connsiteY38" fmla="*/ 583560 h 712291"/>
              <a:gd name="connsiteX39" fmla="*/ 714470 w 1541516"/>
              <a:gd name="connsiteY39" fmla="*/ 629247 h 712291"/>
              <a:gd name="connsiteX40" fmla="*/ 751827 w 1541516"/>
              <a:gd name="connsiteY40" fmla="*/ 643130 h 712291"/>
              <a:gd name="connsiteX41" fmla="*/ 783631 w 1541516"/>
              <a:gd name="connsiteY41" fmla="*/ 633538 h 712291"/>
              <a:gd name="connsiteX42" fmla="*/ 800290 w 1541516"/>
              <a:gd name="connsiteY42" fmla="*/ 608802 h 712291"/>
              <a:gd name="connsiteX43" fmla="*/ 891664 w 1541516"/>
              <a:gd name="connsiteY43" fmla="*/ 608802 h 712291"/>
              <a:gd name="connsiteX44" fmla="*/ 867432 w 1541516"/>
              <a:gd name="connsiteY44" fmla="*/ 662061 h 712291"/>
              <a:gd name="connsiteX45" fmla="*/ 819979 w 1541516"/>
              <a:gd name="connsiteY45" fmla="*/ 698913 h 712291"/>
              <a:gd name="connsiteX46" fmla="*/ 755866 w 1541516"/>
              <a:gd name="connsiteY46" fmla="*/ 712291 h 712291"/>
              <a:gd name="connsiteX47" fmla="*/ 682414 w 1541516"/>
              <a:gd name="connsiteY47" fmla="*/ 694874 h 712291"/>
              <a:gd name="connsiteX48" fmla="*/ 632184 w 1541516"/>
              <a:gd name="connsiteY48" fmla="*/ 644644 h 712291"/>
              <a:gd name="connsiteX49" fmla="*/ 614010 w 1541516"/>
              <a:gd name="connsiteY49" fmla="*/ 567911 h 712291"/>
              <a:gd name="connsiteX50" fmla="*/ 631931 w 1541516"/>
              <a:gd name="connsiteY50" fmla="*/ 490925 h 712291"/>
              <a:gd name="connsiteX51" fmla="*/ 682161 w 1541516"/>
              <a:gd name="connsiteY51" fmla="*/ 440947 h 712291"/>
              <a:gd name="connsiteX52" fmla="*/ 755866 w 1541516"/>
              <a:gd name="connsiteY52" fmla="*/ 423531 h 712291"/>
              <a:gd name="connsiteX53" fmla="*/ 86325 w 1541516"/>
              <a:gd name="connsiteY53" fmla="*/ 421007 h 712291"/>
              <a:gd name="connsiteX54" fmla="*/ 86325 w 1541516"/>
              <a:gd name="connsiteY54" fmla="*/ 497740 h 712291"/>
              <a:gd name="connsiteX55" fmla="*/ 142865 w 1541516"/>
              <a:gd name="connsiteY55" fmla="*/ 497740 h 712291"/>
              <a:gd name="connsiteX56" fmla="*/ 187795 w 1541516"/>
              <a:gd name="connsiteY56" fmla="*/ 459373 h 712291"/>
              <a:gd name="connsiteX57" fmla="*/ 141856 w 1541516"/>
              <a:gd name="connsiteY57" fmla="*/ 421007 h 712291"/>
              <a:gd name="connsiteX58" fmla="*/ 310153 w 1541516"/>
              <a:gd name="connsiteY58" fmla="*/ 351846 h 712291"/>
              <a:gd name="connsiteX59" fmla="*/ 589826 w 1541516"/>
              <a:gd name="connsiteY59" fmla="*/ 351846 h 712291"/>
              <a:gd name="connsiteX60" fmla="*/ 589826 w 1541516"/>
              <a:gd name="connsiteY60" fmla="*/ 420502 h 712291"/>
              <a:gd name="connsiteX61" fmla="*/ 492900 w 1541516"/>
              <a:gd name="connsiteY61" fmla="*/ 420502 h 712291"/>
              <a:gd name="connsiteX62" fmla="*/ 492900 w 1541516"/>
              <a:gd name="connsiteY62" fmla="*/ 708757 h 712291"/>
              <a:gd name="connsiteX63" fmla="*/ 406070 w 1541516"/>
              <a:gd name="connsiteY63" fmla="*/ 708757 h 712291"/>
              <a:gd name="connsiteX64" fmla="*/ 406070 w 1541516"/>
              <a:gd name="connsiteY64" fmla="*/ 420502 h 712291"/>
              <a:gd name="connsiteX65" fmla="*/ 310153 w 1541516"/>
              <a:gd name="connsiteY65" fmla="*/ 420502 h 712291"/>
              <a:gd name="connsiteX66" fmla="*/ 0 w 1541516"/>
              <a:gd name="connsiteY66" fmla="*/ 351846 h 712291"/>
              <a:gd name="connsiteX67" fmla="*/ 162049 w 1541516"/>
              <a:gd name="connsiteY67" fmla="*/ 351846 h 712291"/>
              <a:gd name="connsiteX68" fmla="*/ 246354 w 1541516"/>
              <a:gd name="connsiteY68" fmla="*/ 375572 h 712291"/>
              <a:gd name="connsiteX69" fmla="*/ 276139 w 1541516"/>
              <a:gd name="connsiteY69" fmla="*/ 443219 h 712291"/>
              <a:gd name="connsiteX70" fmla="*/ 258975 w 1541516"/>
              <a:gd name="connsiteY70" fmla="*/ 496983 h 712291"/>
              <a:gd name="connsiteX71" fmla="*/ 214046 w 1541516"/>
              <a:gd name="connsiteY71" fmla="*/ 525001 h 712291"/>
              <a:gd name="connsiteX72" fmla="*/ 265285 w 1541516"/>
              <a:gd name="connsiteY72" fmla="*/ 556300 h 712291"/>
              <a:gd name="connsiteX73" fmla="*/ 284216 w 1541516"/>
              <a:gd name="connsiteY73" fmla="*/ 611326 h 712291"/>
              <a:gd name="connsiteX74" fmla="*/ 253674 w 1541516"/>
              <a:gd name="connsiteY74" fmla="*/ 683011 h 712291"/>
              <a:gd name="connsiteX75" fmla="*/ 166087 w 1541516"/>
              <a:gd name="connsiteY75" fmla="*/ 708757 h 712291"/>
              <a:gd name="connsiteX76" fmla="*/ 0 w 1541516"/>
              <a:gd name="connsiteY76" fmla="*/ 708757 h 712291"/>
              <a:gd name="connsiteX77" fmla="*/ 1257300 w 1541516"/>
              <a:gd name="connsiteY77" fmla="*/ 335186 h 712291"/>
              <a:gd name="connsiteX78" fmla="*/ 1343625 w 1541516"/>
              <a:gd name="connsiteY78" fmla="*/ 335186 h 712291"/>
              <a:gd name="connsiteX79" fmla="*/ 1343625 w 1541516"/>
              <a:gd name="connsiteY79" fmla="*/ 478557 h 712291"/>
              <a:gd name="connsiteX80" fmla="*/ 1379720 w 1541516"/>
              <a:gd name="connsiteY80" fmla="*/ 438676 h 712291"/>
              <a:gd name="connsiteX81" fmla="*/ 1436008 w 1541516"/>
              <a:gd name="connsiteY81" fmla="*/ 424036 h 712291"/>
              <a:gd name="connsiteX82" fmla="*/ 1512994 w 1541516"/>
              <a:gd name="connsiteY82" fmla="*/ 456344 h 712291"/>
              <a:gd name="connsiteX83" fmla="*/ 1541516 w 1541516"/>
              <a:gd name="connsiteY83" fmla="*/ 545194 h 712291"/>
              <a:gd name="connsiteX84" fmla="*/ 1541516 w 1541516"/>
              <a:gd name="connsiteY84" fmla="*/ 708757 h 712291"/>
              <a:gd name="connsiteX85" fmla="*/ 1455191 w 1541516"/>
              <a:gd name="connsiteY85" fmla="*/ 708757 h 712291"/>
              <a:gd name="connsiteX86" fmla="*/ 1455191 w 1541516"/>
              <a:gd name="connsiteY86" fmla="*/ 555290 h 712291"/>
              <a:gd name="connsiteX87" fmla="*/ 1440299 w 1541516"/>
              <a:gd name="connsiteY87" fmla="*/ 511118 h 712291"/>
              <a:gd name="connsiteX88" fmla="*/ 1400670 w 1541516"/>
              <a:gd name="connsiteY88" fmla="*/ 495216 h 712291"/>
              <a:gd name="connsiteX89" fmla="*/ 1359022 w 1541516"/>
              <a:gd name="connsiteY89" fmla="*/ 511875 h 712291"/>
              <a:gd name="connsiteX90" fmla="*/ 1343625 w 1541516"/>
              <a:gd name="connsiteY90" fmla="*/ 559329 h 712291"/>
              <a:gd name="connsiteX91" fmla="*/ 1343625 w 1541516"/>
              <a:gd name="connsiteY91" fmla="*/ 708757 h 712291"/>
              <a:gd name="connsiteX92" fmla="*/ 1257300 w 1541516"/>
              <a:gd name="connsiteY92" fmla="*/ 708757 h 712291"/>
              <a:gd name="connsiteX93" fmla="*/ 295500 w 1541516"/>
              <a:gd name="connsiteY93" fmla="*/ 5 h 712291"/>
              <a:gd name="connsiteX94" fmla="*/ 441450 w 1541516"/>
              <a:gd name="connsiteY94" fmla="*/ 40212 h 712291"/>
              <a:gd name="connsiteX95" fmla="*/ 585095 w 1541516"/>
              <a:gd name="connsiteY95" fmla="*/ 294871 h 712291"/>
              <a:gd name="connsiteX96" fmla="*/ 491817 w 1541516"/>
              <a:gd name="connsiteY96" fmla="*/ 293749 h 712291"/>
              <a:gd name="connsiteX97" fmla="*/ 394162 w 1541516"/>
              <a:gd name="connsiteY97" fmla="*/ 120622 h 712291"/>
              <a:gd name="connsiteX98" fmla="*/ 195396 w 1541516"/>
              <a:gd name="connsiteY98" fmla="*/ 119427 h 712291"/>
              <a:gd name="connsiteX99" fmla="*/ 95666 w 1541516"/>
              <a:gd name="connsiteY99" fmla="*/ 291367 h 712291"/>
              <a:gd name="connsiteX100" fmla="*/ 2381 w 1541516"/>
              <a:gd name="connsiteY100" fmla="*/ 291368 h 712291"/>
              <a:gd name="connsiteX101" fmla="*/ 149077 w 1541516"/>
              <a:gd name="connsiteY101" fmla="*/ 38454 h 712291"/>
              <a:gd name="connsiteX102" fmla="*/ 295500 w 1541516"/>
              <a:gd name="connsiteY102" fmla="*/ 5 h 712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Lst>
            <a:rect l="l" t="t" r="r" b="b"/>
            <a:pathLst>
              <a:path w="1541516" h="712291">
                <a:moveTo>
                  <a:pt x="86325" y="558319"/>
                </a:moveTo>
                <a:lnTo>
                  <a:pt x="86325" y="638586"/>
                </a:lnTo>
                <a:lnTo>
                  <a:pt x="147914" y="638586"/>
                </a:lnTo>
                <a:cubicBezTo>
                  <a:pt x="179886" y="638586"/>
                  <a:pt x="195872" y="625461"/>
                  <a:pt x="195872" y="599210"/>
                </a:cubicBezTo>
                <a:cubicBezTo>
                  <a:pt x="195872" y="586421"/>
                  <a:pt x="191665" y="576409"/>
                  <a:pt x="183251" y="569173"/>
                </a:cubicBezTo>
                <a:cubicBezTo>
                  <a:pt x="174838" y="561937"/>
                  <a:pt x="162890" y="558319"/>
                  <a:pt x="147409" y="558319"/>
                </a:cubicBezTo>
                <a:close/>
                <a:moveTo>
                  <a:pt x="755866" y="491682"/>
                </a:moveTo>
                <a:cubicBezTo>
                  <a:pt x="740048" y="491682"/>
                  <a:pt x="726923" y="496394"/>
                  <a:pt x="716489" y="505817"/>
                </a:cubicBezTo>
                <a:cubicBezTo>
                  <a:pt x="706056" y="515241"/>
                  <a:pt x="700167" y="529039"/>
                  <a:pt x="698821" y="547213"/>
                </a:cubicBezTo>
                <a:lnTo>
                  <a:pt x="808872" y="547213"/>
                </a:lnTo>
                <a:cubicBezTo>
                  <a:pt x="809209" y="528703"/>
                  <a:pt x="804245" y="514820"/>
                  <a:pt x="793980" y="505565"/>
                </a:cubicBezTo>
                <a:cubicBezTo>
                  <a:pt x="783715" y="496310"/>
                  <a:pt x="771011" y="491682"/>
                  <a:pt x="755866" y="491682"/>
                </a:cubicBezTo>
                <a:close/>
                <a:moveTo>
                  <a:pt x="1070191" y="423531"/>
                </a:moveTo>
                <a:cubicBezTo>
                  <a:pt x="1106538" y="423531"/>
                  <a:pt x="1136996" y="433543"/>
                  <a:pt x="1161564" y="453568"/>
                </a:cubicBezTo>
                <a:cubicBezTo>
                  <a:pt x="1186132" y="473593"/>
                  <a:pt x="1201614" y="501106"/>
                  <a:pt x="1208008" y="536107"/>
                </a:cubicBezTo>
                <a:lnTo>
                  <a:pt x="1116635" y="536107"/>
                </a:lnTo>
                <a:cubicBezTo>
                  <a:pt x="1113942" y="523991"/>
                  <a:pt x="1108389" y="514568"/>
                  <a:pt x="1099976" y="507837"/>
                </a:cubicBezTo>
                <a:cubicBezTo>
                  <a:pt x="1091562" y="501106"/>
                  <a:pt x="1080960" y="497740"/>
                  <a:pt x="1068171" y="497740"/>
                </a:cubicBezTo>
                <a:cubicBezTo>
                  <a:pt x="1053027" y="497740"/>
                  <a:pt x="1040574" y="503714"/>
                  <a:pt x="1030814" y="515661"/>
                </a:cubicBezTo>
                <a:cubicBezTo>
                  <a:pt x="1021055" y="527609"/>
                  <a:pt x="1016175" y="545025"/>
                  <a:pt x="1016175" y="567911"/>
                </a:cubicBezTo>
                <a:cubicBezTo>
                  <a:pt x="1016175" y="590796"/>
                  <a:pt x="1021055" y="608213"/>
                  <a:pt x="1030814" y="620160"/>
                </a:cubicBezTo>
                <a:cubicBezTo>
                  <a:pt x="1040574" y="632108"/>
                  <a:pt x="1053027" y="638082"/>
                  <a:pt x="1068171" y="638082"/>
                </a:cubicBezTo>
                <a:cubicBezTo>
                  <a:pt x="1080960" y="638082"/>
                  <a:pt x="1091562" y="634716"/>
                  <a:pt x="1099976" y="627985"/>
                </a:cubicBezTo>
                <a:cubicBezTo>
                  <a:pt x="1108389" y="621254"/>
                  <a:pt x="1113942" y="611831"/>
                  <a:pt x="1116635" y="599715"/>
                </a:cubicBezTo>
                <a:lnTo>
                  <a:pt x="1208008" y="599715"/>
                </a:lnTo>
                <a:cubicBezTo>
                  <a:pt x="1201614" y="634716"/>
                  <a:pt x="1186132" y="662229"/>
                  <a:pt x="1161564" y="682254"/>
                </a:cubicBezTo>
                <a:cubicBezTo>
                  <a:pt x="1136996" y="702278"/>
                  <a:pt x="1106538" y="712291"/>
                  <a:pt x="1070191" y="712291"/>
                </a:cubicBezTo>
                <a:cubicBezTo>
                  <a:pt x="1042594" y="712291"/>
                  <a:pt x="1018110" y="706485"/>
                  <a:pt x="996739" y="694874"/>
                </a:cubicBezTo>
                <a:cubicBezTo>
                  <a:pt x="975368" y="683263"/>
                  <a:pt x="958624" y="666520"/>
                  <a:pt x="946509" y="644644"/>
                </a:cubicBezTo>
                <a:cubicBezTo>
                  <a:pt x="934393" y="622769"/>
                  <a:pt x="928335" y="597191"/>
                  <a:pt x="928335" y="567911"/>
                </a:cubicBezTo>
                <a:cubicBezTo>
                  <a:pt x="928335" y="538294"/>
                  <a:pt x="934309" y="512633"/>
                  <a:pt x="946256" y="490925"/>
                </a:cubicBezTo>
                <a:cubicBezTo>
                  <a:pt x="958204" y="469217"/>
                  <a:pt x="974947" y="452558"/>
                  <a:pt x="996486" y="440947"/>
                </a:cubicBezTo>
                <a:cubicBezTo>
                  <a:pt x="1018026" y="429336"/>
                  <a:pt x="1042594" y="423531"/>
                  <a:pt x="1070191" y="423531"/>
                </a:cubicBezTo>
                <a:close/>
                <a:moveTo>
                  <a:pt x="755866" y="423531"/>
                </a:moveTo>
                <a:cubicBezTo>
                  <a:pt x="783799" y="423531"/>
                  <a:pt x="808368" y="429252"/>
                  <a:pt x="829570" y="440695"/>
                </a:cubicBezTo>
                <a:cubicBezTo>
                  <a:pt x="850773" y="452138"/>
                  <a:pt x="867180" y="468208"/>
                  <a:pt x="878791" y="488906"/>
                </a:cubicBezTo>
                <a:cubicBezTo>
                  <a:pt x="890402" y="509604"/>
                  <a:pt x="896207" y="533415"/>
                  <a:pt x="896207" y="560338"/>
                </a:cubicBezTo>
                <a:cubicBezTo>
                  <a:pt x="896207" y="567406"/>
                  <a:pt x="895366" y="575147"/>
                  <a:pt x="893683" y="583560"/>
                </a:cubicBezTo>
                <a:lnTo>
                  <a:pt x="698316" y="583560"/>
                </a:lnTo>
                <a:cubicBezTo>
                  <a:pt x="699325" y="604763"/>
                  <a:pt x="704710" y="619992"/>
                  <a:pt x="714470" y="629247"/>
                </a:cubicBezTo>
                <a:cubicBezTo>
                  <a:pt x="724230" y="638502"/>
                  <a:pt x="736682" y="643130"/>
                  <a:pt x="751827" y="643130"/>
                </a:cubicBezTo>
                <a:cubicBezTo>
                  <a:pt x="764616" y="643130"/>
                  <a:pt x="775217" y="639933"/>
                  <a:pt x="783631" y="633538"/>
                </a:cubicBezTo>
                <a:cubicBezTo>
                  <a:pt x="792045" y="627144"/>
                  <a:pt x="797598" y="618898"/>
                  <a:pt x="800290" y="608802"/>
                </a:cubicBezTo>
                <a:lnTo>
                  <a:pt x="891664" y="608802"/>
                </a:lnTo>
                <a:cubicBezTo>
                  <a:pt x="887962" y="628658"/>
                  <a:pt x="879884" y="646411"/>
                  <a:pt x="867432" y="662061"/>
                </a:cubicBezTo>
                <a:cubicBezTo>
                  <a:pt x="854980" y="677710"/>
                  <a:pt x="839162" y="689994"/>
                  <a:pt x="819979" y="698913"/>
                </a:cubicBezTo>
                <a:cubicBezTo>
                  <a:pt x="800795" y="707832"/>
                  <a:pt x="779424" y="712291"/>
                  <a:pt x="755866" y="712291"/>
                </a:cubicBezTo>
                <a:cubicBezTo>
                  <a:pt x="728269" y="712291"/>
                  <a:pt x="703785" y="706485"/>
                  <a:pt x="682414" y="694874"/>
                </a:cubicBezTo>
                <a:cubicBezTo>
                  <a:pt x="661043" y="683263"/>
                  <a:pt x="644299" y="666520"/>
                  <a:pt x="632184" y="644644"/>
                </a:cubicBezTo>
                <a:cubicBezTo>
                  <a:pt x="620068" y="622769"/>
                  <a:pt x="614010" y="597191"/>
                  <a:pt x="614010" y="567911"/>
                </a:cubicBezTo>
                <a:cubicBezTo>
                  <a:pt x="614010" y="538294"/>
                  <a:pt x="619984" y="512633"/>
                  <a:pt x="631931" y="490925"/>
                </a:cubicBezTo>
                <a:cubicBezTo>
                  <a:pt x="643879" y="469217"/>
                  <a:pt x="660622" y="452558"/>
                  <a:pt x="682161" y="440947"/>
                </a:cubicBezTo>
                <a:cubicBezTo>
                  <a:pt x="703701" y="429336"/>
                  <a:pt x="728269" y="423531"/>
                  <a:pt x="755866" y="423531"/>
                </a:cubicBezTo>
                <a:close/>
                <a:moveTo>
                  <a:pt x="86325" y="421007"/>
                </a:moveTo>
                <a:lnTo>
                  <a:pt x="86325" y="497740"/>
                </a:lnTo>
                <a:lnTo>
                  <a:pt x="142865" y="497740"/>
                </a:lnTo>
                <a:cubicBezTo>
                  <a:pt x="172818" y="497740"/>
                  <a:pt x="187795" y="484951"/>
                  <a:pt x="187795" y="459373"/>
                </a:cubicBezTo>
                <a:cubicBezTo>
                  <a:pt x="187795" y="433796"/>
                  <a:pt x="172482" y="421007"/>
                  <a:pt x="141856" y="421007"/>
                </a:cubicBezTo>
                <a:close/>
                <a:moveTo>
                  <a:pt x="310153" y="351846"/>
                </a:moveTo>
                <a:lnTo>
                  <a:pt x="589826" y="351846"/>
                </a:lnTo>
                <a:lnTo>
                  <a:pt x="589826" y="420502"/>
                </a:lnTo>
                <a:lnTo>
                  <a:pt x="492900" y="420502"/>
                </a:lnTo>
                <a:lnTo>
                  <a:pt x="492900" y="708757"/>
                </a:lnTo>
                <a:lnTo>
                  <a:pt x="406070" y="708757"/>
                </a:lnTo>
                <a:lnTo>
                  <a:pt x="406070" y="420502"/>
                </a:lnTo>
                <a:lnTo>
                  <a:pt x="310153" y="420502"/>
                </a:lnTo>
                <a:close/>
                <a:moveTo>
                  <a:pt x="0" y="351846"/>
                </a:moveTo>
                <a:lnTo>
                  <a:pt x="162049" y="351846"/>
                </a:lnTo>
                <a:cubicBezTo>
                  <a:pt x="198396" y="351846"/>
                  <a:pt x="226498" y="359755"/>
                  <a:pt x="246354" y="375572"/>
                </a:cubicBezTo>
                <a:cubicBezTo>
                  <a:pt x="266211" y="391390"/>
                  <a:pt x="276139" y="413939"/>
                  <a:pt x="276139" y="443219"/>
                </a:cubicBezTo>
                <a:cubicBezTo>
                  <a:pt x="276139" y="464758"/>
                  <a:pt x="270418" y="482680"/>
                  <a:pt x="258975" y="496983"/>
                </a:cubicBezTo>
                <a:cubicBezTo>
                  <a:pt x="247532" y="511286"/>
                  <a:pt x="232556" y="520626"/>
                  <a:pt x="214046" y="525001"/>
                </a:cubicBezTo>
                <a:cubicBezTo>
                  <a:pt x="235585" y="530049"/>
                  <a:pt x="252665" y="540482"/>
                  <a:pt x="265285" y="556300"/>
                </a:cubicBezTo>
                <a:cubicBezTo>
                  <a:pt x="277906" y="572118"/>
                  <a:pt x="284216" y="590460"/>
                  <a:pt x="284216" y="611326"/>
                </a:cubicBezTo>
                <a:cubicBezTo>
                  <a:pt x="284216" y="641952"/>
                  <a:pt x="274036" y="665847"/>
                  <a:pt x="253674" y="683011"/>
                </a:cubicBezTo>
                <a:cubicBezTo>
                  <a:pt x="233313" y="700175"/>
                  <a:pt x="204117" y="708757"/>
                  <a:pt x="166087" y="708757"/>
                </a:cubicBezTo>
                <a:lnTo>
                  <a:pt x="0" y="708757"/>
                </a:lnTo>
                <a:close/>
                <a:moveTo>
                  <a:pt x="1257300" y="335186"/>
                </a:moveTo>
                <a:lnTo>
                  <a:pt x="1343625" y="335186"/>
                </a:lnTo>
                <a:lnTo>
                  <a:pt x="1343625" y="478557"/>
                </a:lnTo>
                <a:cubicBezTo>
                  <a:pt x="1351702" y="461729"/>
                  <a:pt x="1363734" y="448436"/>
                  <a:pt x="1379720" y="438676"/>
                </a:cubicBezTo>
                <a:cubicBezTo>
                  <a:pt x="1395706" y="428916"/>
                  <a:pt x="1414469" y="424036"/>
                  <a:pt x="1436008" y="424036"/>
                </a:cubicBezTo>
                <a:cubicBezTo>
                  <a:pt x="1468317" y="424036"/>
                  <a:pt x="1493979" y="434805"/>
                  <a:pt x="1512994" y="456344"/>
                </a:cubicBezTo>
                <a:cubicBezTo>
                  <a:pt x="1532009" y="477884"/>
                  <a:pt x="1541516" y="507500"/>
                  <a:pt x="1541516" y="545194"/>
                </a:cubicBezTo>
                <a:lnTo>
                  <a:pt x="1541516" y="708757"/>
                </a:lnTo>
                <a:lnTo>
                  <a:pt x="1455191" y="708757"/>
                </a:lnTo>
                <a:lnTo>
                  <a:pt x="1455191" y="555290"/>
                </a:lnTo>
                <a:cubicBezTo>
                  <a:pt x="1455191" y="536443"/>
                  <a:pt x="1450227" y="521719"/>
                  <a:pt x="1440299" y="511118"/>
                </a:cubicBezTo>
                <a:cubicBezTo>
                  <a:pt x="1430371" y="500517"/>
                  <a:pt x="1417161" y="495216"/>
                  <a:pt x="1400670" y="495216"/>
                </a:cubicBezTo>
                <a:cubicBezTo>
                  <a:pt x="1383170" y="495216"/>
                  <a:pt x="1369287" y="500769"/>
                  <a:pt x="1359022" y="511875"/>
                </a:cubicBezTo>
                <a:cubicBezTo>
                  <a:pt x="1348757" y="522981"/>
                  <a:pt x="1343625" y="538799"/>
                  <a:pt x="1343625" y="559329"/>
                </a:cubicBezTo>
                <a:lnTo>
                  <a:pt x="1343625" y="708757"/>
                </a:lnTo>
                <a:lnTo>
                  <a:pt x="1257300" y="708757"/>
                </a:lnTo>
                <a:close/>
                <a:moveTo>
                  <a:pt x="295500" y="5"/>
                </a:moveTo>
                <a:cubicBezTo>
                  <a:pt x="345992" y="309"/>
                  <a:pt x="396406" y="13722"/>
                  <a:pt x="441450" y="40212"/>
                </a:cubicBezTo>
                <a:cubicBezTo>
                  <a:pt x="531539" y="93192"/>
                  <a:pt x="586352" y="190366"/>
                  <a:pt x="585095" y="294871"/>
                </a:cubicBezTo>
                <a:lnTo>
                  <a:pt x="491817" y="293749"/>
                </a:lnTo>
                <a:cubicBezTo>
                  <a:pt x="492671" y="222702"/>
                  <a:pt x="455408" y="156640"/>
                  <a:pt x="394162" y="120622"/>
                </a:cubicBezTo>
                <a:cubicBezTo>
                  <a:pt x="332916" y="84604"/>
                  <a:pt x="257070" y="84148"/>
                  <a:pt x="195396" y="119427"/>
                </a:cubicBezTo>
                <a:cubicBezTo>
                  <a:pt x="133721" y="154706"/>
                  <a:pt x="95666" y="220316"/>
                  <a:pt x="95666" y="291367"/>
                </a:cubicBezTo>
                <a:lnTo>
                  <a:pt x="2381" y="291368"/>
                </a:lnTo>
                <a:cubicBezTo>
                  <a:pt x="2381" y="186855"/>
                  <a:pt x="58358" y="90347"/>
                  <a:pt x="149077" y="38454"/>
                </a:cubicBezTo>
                <a:cubicBezTo>
                  <a:pt x="194437" y="12508"/>
                  <a:pt x="245008" y="-298"/>
                  <a:pt x="295500" y="5"/>
                </a:cubicBezTo>
                <a:close/>
              </a:path>
            </a:pathLst>
          </a:custGeom>
          <a:gradFill flip="none" rotWithShape="1">
            <a:gsLst>
              <a:gs pos="100000">
                <a:schemeClr val="accent2"/>
              </a:gs>
              <a:gs pos="0">
                <a:schemeClr val="accent3"/>
              </a:gs>
              <a:gs pos="39000">
                <a:schemeClr val="accent1"/>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 name="Заголовок 1"/>
          <p:cNvSpPr>
            <a:spLocks noGrp="1"/>
          </p:cNvSpPr>
          <p:nvPr>
            <p:ph type="title"/>
          </p:nvPr>
        </p:nvSpPr>
        <p:spPr>
          <a:xfrm>
            <a:off x="609601" y="1432831"/>
            <a:ext cx="9715500" cy="1028700"/>
          </a:xfrm>
          <a:prstGeom prst="rect">
            <a:avLst/>
          </a:prstGeom>
          <a:effectLst/>
        </p:spPr>
        <p:txBody>
          <a:bodyPr vert="horz" lIns="0" tIns="192024" rIns="0" bIns="0" rtlCol="0" anchor="t" anchorCtr="0">
            <a:noAutofit/>
          </a:bodyPr>
          <a:lstStyle/>
          <a:p>
            <a:r>
              <a:rPr lang="en-US" dirty="0"/>
              <a:t>Your title here</a:t>
            </a:r>
          </a:p>
        </p:txBody>
      </p:sp>
      <p:sp>
        <p:nvSpPr>
          <p:cNvPr id="3" name="Текст 2"/>
          <p:cNvSpPr>
            <a:spLocks noGrp="1"/>
          </p:cNvSpPr>
          <p:nvPr>
            <p:ph type="body" idx="1"/>
          </p:nvPr>
        </p:nvSpPr>
        <p:spPr>
          <a:xfrm>
            <a:off x="609601" y="2675617"/>
            <a:ext cx="9715500" cy="3429000"/>
          </a:xfrm>
          <a:prstGeom prst="rect">
            <a:avLst/>
          </a:prstGeom>
        </p:spPr>
        <p:txBody>
          <a:bodyPr vert="horz" lIns="0" tIns="0" rIns="0" bIns="0" rtlCol="0">
            <a:normAutofit/>
          </a:bodyPr>
          <a:lstStyle/>
          <a:p>
            <a:pPr lvl="0"/>
            <a:r>
              <a:rPr lang="en-US" dirty="0"/>
              <a:t>Write here subtitle</a:t>
            </a:r>
          </a:p>
          <a:p>
            <a:pPr lvl="1"/>
            <a:r>
              <a:rPr lang="en-US" dirty="0"/>
              <a:t>Write here subtitle</a:t>
            </a:r>
          </a:p>
          <a:p>
            <a:pPr lvl="1"/>
            <a:endParaRPr lang="en-US" dirty="0"/>
          </a:p>
          <a:p>
            <a:pPr lvl="2"/>
            <a:r>
              <a:rPr lang="en-US" dirty="0"/>
              <a:t>Write here text</a:t>
            </a:r>
          </a:p>
          <a:p>
            <a:pPr lvl="3"/>
            <a:r>
              <a:rPr lang="en-US" dirty="0"/>
              <a:t>Write here text</a:t>
            </a:r>
          </a:p>
          <a:p>
            <a:pPr lvl="4"/>
            <a:r>
              <a:rPr lang="en-US" dirty="0"/>
              <a:t>Write here text </a:t>
            </a:r>
          </a:p>
        </p:txBody>
      </p:sp>
    </p:spTree>
    <p:extLst>
      <p:ext uri="{BB962C8B-B14F-4D97-AF65-F5344CB8AC3E}">
        <p14:creationId xmlns:p14="http://schemas.microsoft.com/office/powerpoint/2010/main" val="1377184672"/>
      </p:ext>
    </p:extLst>
  </p:cSld>
  <p:clrMap bg1="lt1" tx1="dk1" bg2="lt2" tx2="dk2" accent1="accent1" accent2="accent2" accent3="accent3" accent4="accent4" accent5="accent5" accent6="accent6" hlink="hlink" folHlink="folHlink"/>
  <p:sldLayoutIdLst>
    <p:sldLayoutId id="2147484009" r:id="rId1"/>
    <p:sldLayoutId id="2147484033" r:id="rId2"/>
    <p:sldLayoutId id="2147484018" r:id="rId3"/>
    <p:sldLayoutId id="2147484008" r:id="rId4"/>
    <p:sldLayoutId id="2147484011" r:id="rId5"/>
    <p:sldLayoutId id="2147484012" r:id="rId6"/>
    <p:sldLayoutId id="2147484010" r:id="rId7"/>
    <p:sldLayoutId id="2147484046" r:id="rId8"/>
    <p:sldLayoutId id="2147484013" r:id="rId9"/>
    <p:sldLayoutId id="2147484014" r:id="rId10"/>
    <p:sldLayoutId id="2147484017" r:id="rId11"/>
    <p:sldLayoutId id="2147484025" r:id="rId12"/>
    <p:sldLayoutId id="2147484026" r:id="rId13"/>
    <p:sldLayoutId id="2147484027" r:id="rId14"/>
    <p:sldLayoutId id="2147484022" r:id="rId15"/>
    <p:sldLayoutId id="2147484024" r:id="rId16"/>
    <p:sldLayoutId id="2147484029" r:id="rId17"/>
    <p:sldLayoutId id="2147484038" r:id="rId18"/>
    <p:sldLayoutId id="2147484042" r:id="rId19"/>
    <p:sldLayoutId id="2147484074" r:id="rId20"/>
    <p:sldLayoutId id="2147484076" r:id="rId21"/>
    <p:sldLayoutId id="2147484077" r:id="rId22"/>
  </p:sldLayoutIdLst>
  <p:hf hdr="0" ftr="0" dt="0"/>
  <p:txStyles>
    <p:titleStyle>
      <a:lvl1pPr algn="l" defTabSz="914318" rtl="0" eaLnBrk="1" latinLnBrk="0" hangingPunct="1">
        <a:lnSpc>
          <a:spcPct val="75000"/>
        </a:lnSpc>
        <a:spcBef>
          <a:spcPct val="0"/>
        </a:spcBef>
        <a:buNone/>
        <a:defRPr sz="4400" kern="1200" spc="-151" baseline="0">
          <a:solidFill>
            <a:schemeClr val="tx1"/>
          </a:solidFill>
          <a:latin typeface="+mj-lt"/>
          <a:ea typeface="+mj-ea"/>
          <a:cs typeface="+mj-cs"/>
        </a:defRPr>
      </a:lvl1pPr>
    </p:titleStyle>
    <p:bodyStyle>
      <a:lvl1pPr marL="0" indent="0" algn="l" defTabSz="914318" rtl="0" eaLnBrk="1" latinLnBrk="0" hangingPunct="1">
        <a:lnSpc>
          <a:spcPct val="150000"/>
        </a:lnSpc>
        <a:spcBef>
          <a:spcPts val="1000"/>
        </a:spcBef>
        <a:buFont typeface="Arial" panose="020B0604020202020204" pitchFamily="34" charset="0"/>
        <a:buNone/>
        <a:defRPr sz="2800" kern="1200">
          <a:solidFill>
            <a:schemeClr val="tx1"/>
          </a:solidFill>
          <a:latin typeface="+mn-lt"/>
          <a:ea typeface="+mn-ea"/>
          <a:cs typeface="+mn-cs"/>
        </a:defRPr>
      </a:lvl1pPr>
      <a:lvl2pPr marL="0" indent="0" algn="l" defTabSz="914318" rtl="0" eaLnBrk="1" latinLnBrk="0" hangingPunct="1">
        <a:lnSpc>
          <a:spcPct val="150000"/>
        </a:lnSpc>
        <a:spcBef>
          <a:spcPts val="499"/>
        </a:spcBef>
        <a:buFont typeface="Arial" panose="020B0604020202020204" pitchFamily="34" charset="0"/>
        <a:buNone/>
        <a:defRPr sz="1800" kern="1200">
          <a:solidFill>
            <a:schemeClr val="tx1"/>
          </a:solidFill>
          <a:latin typeface="+mn-lt"/>
          <a:ea typeface="+mn-ea"/>
          <a:cs typeface="+mn-cs"/>
        </a:defRPr>
      </a:lvl2pPr>
      <a:lvl3pPr marL="0" indent="0" algn="l" defTabSz="914318" rtl="0" eaLnBrk="1" latinLnBrk="0" hangingPunct="1">
        <a:lnSpc>
          <a:spcPct val="150000"/>
        </a:lnSpc>
        <a:spcBef>
          <a:spcPts val="499"/>
        </a:spcBef>
        <a:buFont typeface="Arial" panose="020B0604020202020204" pitchFamily="34" charset="0"/>
        <a:buNone/>
        <a:defRPr sz="1200" kern="1200">
          <a:solidFill>
            <a:schemeClr val="tx1"/>
          </a:solidFill>
          <a:latin typeface="+mn-lt"/>
          <a:ea typeface="+mn-ea"/>
          <a:cs typeface="+mn-cs"/>
        </a:defRPr>
      </a:lvl3pPr>
      <a:lvl4pPr marL="0" indent="0" algn="l" defTabSz="914318" rtl="0" eaLnBrk="1" latinLnBrk="0" hangingPunct="1">
        <a:lnSpc>
          <a:spcPct val="150000"/>
        </a:lnSpc>
        <a:spcBef>
          <a:spcPts val="499"/>
        </a:spcBef>
        <a:buFont typeface="Arial" panose="020B0604020202020204" pitchFamily="34" charset="0"/>
        <a:buNone/>
        <a:defRPr sz="1000" kern="1200">
          <a:solidFill>
            <a:schemeClr val="tx1">
              <a:alpha val="70000"/>
            </a:schemeClr>
          </a:solidFill>
          <a:latin typeface="+mn-lt"/>
          <a:ea typeface="+mn-ea"/>
          <a:cs typeface="+mn-cs"/>
        </a:defRPr>
      </a:lvl4pPr>
      <a:lvl5pPr marL="0" indent="0" algn="l" defTabSz="914318" rtl="0" eaLnBrk="1" latinLnBrk="0" hangingPunct="1">
        <a:lnSpc>
          <a:spcPct val="150000"/>
        </a:lnSpc>
        <a:spcBef>
          <a:spcPts val="499"/>
        </a:spcBef>
        <a:buFont typeface="Arial" panose="020B0604020202020204" pitchFamily="34" charset="0"/>
        <a:buNone/>
        <a:defRPr sz="1000" kern="1200" baseline="0">
          <a:solidFill>
            <a:schemeClr val="tx1">
              <a:alpha val="50000"/>
            </a:schemeClr>
          </a:solidFill>
          <a:latin typeface="+mn-lt"/>
          <a:ea typeface="+mn-ea"/>
          <a:cs typeface="+mn-cs"/>
        </a:defRPr>
      </a:lvl5pPr>
      <a:lvl6pPr marL="2514374"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6pPr>
      <a:lvl7pPr marL="2971534"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7pPr>
      <a:lvl8pPr marL="3428692"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8pPr>
      <a:lvl9pPr marL="3885850"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18" rtl="0" eaLnBrk="1" latinLnBrk="0" hangingPunct="1">
        <a:defRPr sz="1800" kern="1200">
          <a:solidFill>
            <a:schemeClr val="tx1"/>
          </a:solidFill>
          <a:latin typeface="+mn-lt"/>
          <a:ea typeface="+mn-ea"/>
          <a:cs typeface="+mn-cs"/>
        </a:defRPr>
      </a:lvl1pPr>
      <a:lvl2pPr marL="457159" algn="l" defTabSz="914318" rtl="0" eaLnBrk="1" latinLnBrk="0" hangingPunct="1">
        <a:defRPr sz="1800" kern="1200">
          <a:solidFill>
            <a:schemeClr val="tx1"/>
          </a:solidFill>
          <a:latin typeface="+mn-lt"/>
          <a:ea typeface="+mn-ea"/>
          <a:cs typeface="+mn-cs"/>
        </a:defRPr>
      </a:lvl2pPr>
      <a:lvl3pPr marL="914318" algn="l" defTabSz="914318" rtl="0" eaLnBrk="1" latinLnBrk="0" hangingPunct="1">
        <a:defRPr sz="1800" kern="1200">
          <a:solidFill>
            <a:schemeClr val="tx1"/>
          </a:solidFill>
          <a:latin typeface="+mn-lt"/>
          <a:ea typeface="+mn-ea"/>
          <a:cs typeface="+mn-cs"/>
        </a:defRPr>
      </a:lvl3pPr>
      <a:lvl4pPr marL="1371478" algn="l" defTabSz="914318" rtl="0" eaLnBrk="1" latinLnBrk="0" hangingPunct="1">
        <a:defRPr sz="1800" kern="1200">
          <a:solidFill>
            <a:schemeClr val="tx1"/>
          </a:solidFill>
          <a:latin typeface="+mn-lt"/>
          <a:ea typeface="+mn-ea"/>
          <a:cs typeface="+mn-cs"/>
        </a:defRPr>
      </a:lvl4pPr>
      <a:lvl5pPr marL="1828636" algn="l" defTabSz="914318" rtl="0" eaLnBrk="1" latinLnBrk="0" hangingPunct="1">
        <a:defRPr sz="1800" kern="1200">
          <a:solidFill>
            <a:schemeClr val="tx1"/>
          </a:solidFill>
          <a:latin typeface="+mn-lt"/>
          <a:ea typeface="+mn-ea"/>
          <a:cs typeface="+mn-cs"/>
        </a:defRPr>
      </a:lvl5pPr>
      <a:lvl6pPr marL="2285794" algn="l" defTabSz="914318" rtl="0" eaLnBrk="1" latinLnBrk="0" hangingPunct="1">
        <a:defRPr sz="1800" kern="1200">
          <a:solidFill>
            <a:schemeClr val="tx1"/>
          </a:solidFill>
          <a:latin typeface="+mn-lt"/>
          <a:ea typeface="+mn-ea"/>
          <a:cs typeface="+mn-cs"/>
        </a:defRPr>
      </a:lvl6pPr>
      <a:lvl7pPr marL="2742953" algn="l" defTabSz="914318" rtl="0" eaLnBrk="1" latinLnBrk="0" hangingPunct="1">
        <a:defRPr sz="1800" kern="1200">
          <a:solidFill>
            <a:schemeClr val="tx1"/>
          </a:solidFill>
          <a:latin typeface="+mn-lt"/>
          <a:ea typeface="+mn-ea"/>
          <a:cs typeface="+mn-cs"/>
        </a:defRPr>
      </a:lvl7pPr>
      <a:lvl8pPr marL="3200112" algn="l" defTabSz="914318" rtl="0" eaLnBrk="1" latinLnBrk="0" hangingPunct="1">
        <a:defRPr sz="1800" kern="1200">
          <a:solidFill>
            <a:schemeClr val="tx1"/>
          </a:solidFill>
          <a:latin typeface="+mn-lt"/>
          <a:ea typeface="+mn-ea"/>
          <a:cs typeface="+mn-cs"/>
        </a:defRPr>
      </a:lvl8pPr>
      <a:lvl9pPr marL="3657271" algn="l" defTabSz="914318"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0" pos="3840">
          <p15:clr>
            <a:srgbClr val="F26B43"/>
          </p15:clr>
        </p15:guide>
        <p15:guide id="1" orient="horz" pos="2160">
          <p15:clr>
            <a:srgbClr val="F26B43"/>
          </p15:clr>
        </p15:guide>
        <p15:guide id="14" orient="horz" pos="288">
          <p15:clr>
            <a:srgbClr val="F26B43"/>
          </p15:clr>
        </p15:guide>
        <p15:guide id="27" orient="horz" pos="4032">
          <p15:clr>
            <a:srgbClr val="F26B43"/>
          </p15:clr>
        </p15:guide>
        <p15:guide id="29" pos="7296" userDrawn="1">
          <p15:clr>
            <a:srgbClr val="F26B43"/>
          </p15:clr>
        </p15:guide>
        <p15:guide id="48" pos="384"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1" y="1432831"/>
            <a:ext cx="9715500" cy="1028700"/>
          </a:xfrm>
          <a:prstGeom prst="rect">
            <a:avLst/>
          </a:prstGeom>
          <a:effectLst/>
        </p:spPr>
        <p:txBody>
          <a:bodyPr vert="horz" lIns="0" tIns="192024" rIns="0" bIns="0" rtlCol="0" anchor="t" anchorCtr="0">
            <a:noAutofit/>
          </a:bodyPr>
          <a:lstStyle/>
          <a:p>
            <a:r>
              <a:rPr lang="en-US" dirty="0"/>
              <a:t>Your title here</a:t>
            </a:r>
          </a:p>
        </p:txBody>
      </p:sp>
      <p:sp>
        <p:nvSpPr>
          <p:cNvPr id="3" name="Текст 2"/>
          <p:cNvSpPr>
            <a:spLocks noGrp="1"/>
          </p:cNvSpPr>
          <p:nvPr>
            <p:ph type="body" idx="1"/>
          </p:nvPr>
        </p:nvSpPr>
        <p:spPr>
          <a:xfrm>
            <a:off x="609601" y="2675617"/>
            <a:ext cx="9715500" cy="3429000"/>
          </a:xfrm>
          <a:prstGeom prst="rect">
            <a:avLst/>
          </a:prstGeom>
        </p:spPr>
        <p:txBody>
          <a:bodyPr vert="horz" lIns="0" tIns="0" rIns="0" bIns="0" rtlCol="0">
            <a:normAutofit/>
          </a:bodyPr>
          <a:lstStyle/>
          <a:p>
            <a:pPr lvl="0"/>
            <a:r>
              <a:rPr lang="en-US" dirty="0"/>
              <a:t>Write here subtitle</a:t>
            </a:r>
          </a:p>
          <a:p>
            <a:pPr lvl="1"/>
            <a:r>
              <a:rPr lang="en-US" dirty="0"/>
              <a:t>Write here subtitle</a:t>
            </a:r>
          </a:p>
          <a:p>
            <a:pPr lvl="1"/>
            <a:endParaRPr lang="en-US" dirty="0"/>
          </a:p>
          <a:p>
            <a:pPr lvl="2"/>
            <a:r>
              <a:rPr lang="en-US" dirty="0"/>
              <a:t>Write here text</a:t>
            </a:r>
          </a:p>
          <a:p>
            <a:pPr lvl="3"/>
            <a:r>
              <a:rPr lang="en-US" dirty="0"/>
              <a:t>Write here text</a:t>
            </a:r>
          </a:p>
          <a:p>
            <a:pPr lvl="4"/>
            <a:r>
              <a:rPr lang="en-US" dirty="0"/>
              <a:t>Write here text </a:t>
            </a:r>
          </a:p>
        </p:txBody>
      </p:sp>
    </p:spTree>
    <p:extLst>
      <p:ext uri="{BB962C8B-B14F-4D97-AF65-F5344CB8AC3E}">
        <p14:creationId xmlns:p14="http://schemas.microsoft.com/office/powerpoint/2010/main" val="1749090710"/>
      </p:ext>
    </p:extLst>
  </p:cSld>
  <p:clrMap bg1="lt1" tx1="dk1" bg2="lt2" tx2="dk2" accent1="accent1" accent2="accent2" accent3="accent3" accent4="accent4" accent5="accent5" accent6="accent6" hlink="hlink" folHlink="folHlink"/>
  <p:sldLayoutIdLst>
    <p:sldLayoutId id="2147484079" r:id="rId1"/>
  </p:sldLayoutIdLst>
  <p:hf hdr="0" ftr="0" dt="0"/>
  <p:txStyles>
    <p:titleStyle>
      <a:lvl1pPr algn="l" defTabSz="914318" rtl="0" eaLnBrk="1" latinLnBrk="0" hangingPunct="1">
        <a:lnSpc>
          <a:spcPct val="75000"/>
        </a:lnSpc>
        <a:spcBef>
          <a:spcPct val="0"/>
        </a:spcBef>
        <a:buNone/>
        <a:defRPr sz="4400" kern="1200" spc="-151" baseline="0">
          <a:solidFill>
            <a:schemeClr val="tx1"/>
          </a:solidFill>
          <a:latin typeface="+mj-lt"/>
          <a:ea typeface="+mj-ea"/>
          <a:cs typeface="+mj-cs"/>
        </a:defRPr>
      </a:lvl1pPr>
    </p:titleStyle>
    <p:bodyStyle>
      <a:lvl1pPr marL="0" indent="0" algn="l" defTabSz="914318" rtl="0" eaLnBrk="1" latinLnBrk="0" hangingPunct="1">
        <a:lnSpc>
          <a:spcPct val="150000"/>
        </a:lnSpc>
        <a:spcBef>
          <a:spcPts val="1000"/>
        </a:spcBef>
        <a:buFont typeface="Arial" panose="020B0604020202020204" pitchFamily="34" charset="0"/>
        <a:buNone/>
        <a:defRPr sz="2800" kern="1200">
          <a:solidFill>
            <a:schemeClr val="tx1"/>
          </a:solidFill>
          <a:latin typeface="+mn-lt"/>
          <a:ea typeface="+mn-ea"/>
          <a:cs typeface="+mn-cs"/>
        </a:defRPr>
      </a:lvl1pPr>
      <a:lvl2pPr marL="0" indent="0" algn="l" defTabSz="914318" rtl="0" eaLnBrk="1" latinLnBrk="0" hangingPunct="1">
        <a:lnSpc>
          <a:spcPct val="150000"/>
        </a:lnSpc>
        <a:spcBef>
          <a:spcPts val="499"/>
        </a:spcBef>
        <a:buFont typeface="Arial" panose="020B0604020202020204" pitchFamily="34" charset="0"/>
        <a:buNone/>
        <a:defRPr sz="1800" kern="1200">
          <a:solidFill>
            <a:schemeClr val="tx1"/>
          </a:solidFill>
          <a:latin typeface="+mn-lt"/>
          <a:ea typeface="+mn-ea"/>
          <a:cs typeface="+mn-cs"/>
        </a:defRPr>
      </a:lvl2pPr>
      <a:lvl3pPr marL="0" indent="0" algn="l" defTabSz="914318" rtl="0" eaLnBrk="1" latinLnBrk="0" hangingPunct="1">
        <a:lnSpc>
          <a:spcPct val="150000"/>
        </a:lnSpc>
        <a:spcBef>
          <a:spcPts val="499"/>
        </a:spcBef>
        <a:buFont typeface="Arial" panose="020B0604020202020204" pitchFamily="34" charset="0"/>
        <a:buNone/>
        <a:defRPr sz="1200" kern="1200">
          <a:solidFill>
            <a:schemeClr val="tx1"/>
          </a:solidFill>
          <a:latin typeface="+mn-lt"/>
          <a:ea typeface="+mn-ea"/>
          <a:cs typeface="+mn-cs"/>
        </a:defRPr>
      </a:lvl3pPr>
      <a:lvl4pPr marL="0" indent="0" algn="l" defTabSz="914318" rtl="0" eaLnBrk="1" latinLnBrk="0" hangingPunct="1">
        <a:lnSpc>
          <a:spcPct val="150000"/>
        </a:lnSpc>
        <a:spcBef>
          <a:spcPts val="499"/>
        </a:spcBef>
        <a:buFont typeface="Arial" panose="020B0604020202020204" pitchFamily="34" charset="0"/>
        <a:buNone/>
        <a:defRPr sz="1000" kern="1200">
          <a:solidFill>
            <a:schemeClr val="tx1">
              <a:alpha val="70000"/>
            </a:schemeClr>
          </a:solidFill>
          <a:latin typeface="+mn-lt"/>
          <a:ea typeface="+mn-ea"/>
          <a:cs typeface="+mn-cs"/>
        </a:defRPr>
      </a:lvl4pPr>
      <a:lvl5pPr marL="0" indent="0" algn="l" defTabSz="914318" rtl="0" eaLnBrk="1" latinLnBrk="0" hangingPunct="1">
        <a:lnSpc>
          <a:spcPct val="150000"/>
        </a:lnSpc>
        <a:spcBef>
          <a:spcPts val="499"/>
        </a:spcBef>
        <a:buFont typeface="Arial" panose="020B0604020202020204" pitchFamily="34" charset="0"/>
        <a:buNone/>
        <a:defRPr sz="1000" kern="1200" baseline="0">
          <a:solidFill>
            <a:schemeClr val="tx1">
              <a:alpha val="50000"/>
            </a:schemeClr>
          </a:solidFill>
          <a:latin typeface="+mn-lt"/>
          <a:ea typeface="+mn-ea"/>
          <a:cs typeface="+mn-cs"/>
        </a:defRPr>
      </a:lvl5pPr>
      <a:lvl6pPr marL="2514374"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6pPr>
      <a:lvl7pPr marL="2971534"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7pPr>
      <a:lvl8pPr marL="3428692"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8pPr>
      <a:lvl9pPr marL="3885850"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18" rtl="0" eaLnBrk="1" latinLnBrk="0" hangingPunct="1">
        <a:defRPr sz="1800" kern="1200">
          <a:solidFill>
            <a:schemeClr val="tx1"/>
          </a:solidFill>
          <a:latin typeface="+mn-lt"/>
          <a:ea typeface="+mn-ea"/>
          <a:cs typeface="+mn-cs"/>
        </a:defRPr>
      </a:lvl1pPr>
      <a:lvl2pPr marL="457159" algn="l" defTabSz="914318" rtl="0" eaLnBrk="1" latinLnBrk="0" hangingPunct="1">
        <a:defRPr sz="1800" kern="1200">
          <a:solidFill>
            <a:schemeClr val="tx1"/>
          </a:solidFill>
          <a:latin typeface="+mn-lt"/>
          <a:ea typeface="+mn-ea"/>
          <a:cs typeface="+mn-cs"/>
        </a:defRPr>
      </a:lvl2pPr>
      <a:lvl3pPr marL="914318" algn="l" defTabSz="914318" rtl="0" eaLnBrk="1" latinLnBrk="0" hangingPunct="1">
        <a:defRPr sz="1800" kern="1200">
          <a:solidFill>
            <a:schemeClr val="tx1"/>
          </a:solidFill>
          <a:latin typeface="+mn-lt"/>
          <a:ea typeface="+mn-ea"/>
          <a:cs typeface="+mn-cs"/>
        </a:defRPr>
      </a:lvl3pPr>
      <a:lvl4pPr marL="1371478" algn="l" defTabSz="914318" rtl="0" eaLnBrk="1" latinLnBrk="0" hangingPunct="1">
        <a:defRPr sz="1800" kern="1200">
          <a:solidFill>
            <a:schemeClr val="tx1"/>
          </a:solidFill>
          <a:latin typeface="+mn-lt"/>
          <a:ea typeface="+mn-ea"/>
          <a:cs typeface="+mn-cs"/>
        </a:defRPr>
      </a:lvl4pPr>
      <a:lvl5pPr marL="1828636" algn="l" defTabSz="914318" rtl="0" eaLnBrk="1" latinLnBrk="0" hangingPunct="1">
        <a:defRPr sz="1800" kern="1200">
          <a:solidFill>
            <a:schemeClr val="tx1"/>
          </a:solidFill>
          <a:latin typeface="+mn-lt"/>
          <a:ea typeface="+mn-ea"/>
          <a:cs typeface="+mn-cs"/>
        </a:defRPr>
      </a:lvl5pPr>
      <a:lvl6pPr marL="2285794" algn="l" defTabSz="914318" rtl="0" eaLnBrk="1" latinLnBrk="0" hangingPunct="1">
        <a:defRPr sz="1800" kern="1200">
          <a:solidFill>
            <a:schemeClr val="tx1"/>
          </a:solidFill>
          <a:latin typeface="+mn-lt"/>
          <a:ea typeface="+mn-ea"/>
          <a:cs typeface="+mn-cs"/>
        </a:defRPr>
      </a:lvl6pPr>
      <a:lvl7pPr marL="2742953" algn="l" defTabSz="914318" rtl="0" eaLnBrk="1" latinLnBrk="0" hangingPunct="1">
        <a:defRPr sz="1800" kern="1200">
          <a:solidFill>
            <a:schemeClr val="tx1"/>
          </a:solidFill>
          <a:latin typeface="+mn-lt"/>
          <a:ea typeface="+mn-ea"/>
          <a:cs typeface="+mn-cs"/>
        </a:defRPr>
      </a:lvl7pPr>
      <a:lvl8pPr marL="3200112" algn="l" defTabSz="914318" rtl="0" eaLnBrk="1" latinLnBrk="0" hangingPunct="1">
        <a:defRPr sz="1800" kern="1200">
          <a:solidFill>
            <a:schemeClr val="tx1"/>
          </a:solidFill>
          <a:latin typeface="+mn-lt"/>
          <a:ea typeface="+mn-ea"/>
          <a:cs typeface="+mn-cs"/>
        </a:defRPr>
      </a:lvl8pPr>
      <a:lvl9pPr marL="3657271" algn="l" defTabSz="914318"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0" pos="3840">
          <p15:clr>
            <a:srgbClr val="F26B43"/>
          </p15:clr>
        </p15:guide>
        <p15:guide id="1" orient="horz" pos="2160">
          <p15:clr>
            <a:srgbClr val="F26B43"/>
          </p15:clr>
        </p15:guide>
        <p15:guide id="14" orient="horz" pos="288">
          <p15:clr>
            <a:srgbClr val="F26B43"/>
          </p15:clr>
        </p15:guide>
        <p15:guide id="27" orient="horz" pos="4032">
          <p15:clr>
            <a:srgbClr val="F26B43"/>
          </p15:clr>
        </p15:guide>
        <p15:guide id="29" pos="7296">
          <p15:clr>
            <a:srgbClr val="F26B43"/>
          </p15:clr>
        </p15:guide>
        <p15:guide id="48" pos="384">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2.xml"/><Relationship Id="rId5" Type="http://schemas.openxmlformats.org/officeDocument/2006/relationships/image" Target="../media/image11.png"/><Relationship Id="rId4" Type="http://schemas.openxmlformats.org/officeDocument/2006/relationships/image" Target="../media/image10.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hyperlink" Target="https://fonts.google.com/specimen/Montserrat" TargetMode="External"/><Relationship Id="rId1" Type="http://schemas.openxmlformats.org/officeDocument/2006/relationships/slideLayout" Target="../slideLayouts/slideLayout2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1790700" y="4653581"/>
            <a:ext cx="8610600" cy="861774"/>
          </a:xfrm>
          <a:prstGeom prst="rect">
            <a:avLst/>
          </a:prstGeom>
          <a:noFill/>
        </p:spPr>
        <p:txBody>
          <a:bodyPr wrap="square" lIns="0" tIns="0" rIns="0" bIns="0" rtlCol="0">
            <a:spAutoFit/>
          </a:bodyPr>
          <a:lstStyle/>
          <a:p>
            <a:pPr algn="ctr"/>
            <a:r>
              <a:rPr lang="en-US" sz="2800" dirty="0">
                <a:ea typeface="Titillium Light" charset="0"/>
                <a:cs typeface="Titillium Light" charset="0"/>
              </a:rPr>
              <a:t>A multi-tier</a:t>
            </a:r>
            <a:r>
              <a:rPr lang="en-US" sz="2800" b="1" dirty="0">
                <a:solidFill>
                  <a:schemeClr val="accent1"/>
                </a:solidFill>
                <a:ea typeface="Titillium Light" charset="0"/>
                <a:cs typeface="Titillium Light" charset="0"/>
              </a:rPr>
              <a:t> blockchain </a:t>
            </a:r>
            <a:r>
              <a:rPr lang="en-US" sz="2800" dirty="0">
                <a:ea typeface="Titillium Light" charset="0"/>
                <a:cs typeface="Titillium Light" charset="0"/>
              </a:rPr>
              <a:t>system designed to address unsolved questions of scalability.</a:t>
            </a:r>
          </a:p>
        </p:txBody>
      </p:sp>
      <p:sp>
        <p:nvSpPr>
          <p:cNvPr id="10" name="TextBox 9"/>
          <p:cNvSpPr txBox="1"/>
          <p:nvPr/>
        </p:nvSpPr>
        <p:spPr>
          <a:xfrm>
            <a:off x="4630052" y="3345112"/>
            <a:ext cx="2931896" cy="200761"/>
          </a:xfrm>
          <a:prstGeom prst="rect">
            <a:avLst/>
          </a:prstGeom>
          <a:noFill/>
        </p:spPr>
        <p:txBody>
          <a:bodyPr wrap="square" lIns="0" tIns="0" rIns="0" bIns="0" rtlCol="0">
            <a:spAutoFit/>
          </a:bodyPr>
          <a:lstStyle/>
          <a:p>
            <a:pPr algn="ctr">
              <a:lnSpc>
                <a:spcPct val="80000"/>
              </a:lnSpc>
            </a:pPr>
            <a:r>
              <a:rPr lang="en-US" sz="1600" b="1" dirty="0">
                <a:ea typeface="Titillium" charset="0"/>
                <a:cs typeface="Titillium" charset="0"/>
              </a:rPr>
              <a:t>Albert Einstein</a:t>
            </a:r>
          </a:p>
        </p:txBody>
      </p:sp>
      <p:sp>
        <p:nvSpPr>
          <p:cNvPr id="11" name="TextBox 10"/>
          <p:cNvSpPr txBox="1"/>
          <p:nvPr/>
        </p:nvSpPr>
        <p:spPr>
          <a:xfrm>
            <a:off x="5218814" y="3547987"/>
            <a:ext cx="1754372" cy="206210"/>
          </a:xfrm>
          <a:prstGeom prst="rect">
            <a:avLst/>
          </a:prstGeom>
          <a:noFill/>
        </p:spPr>
        <p:txBody>
          <a:bodyPr wrap="square" lIns="0" tIns="0" rIns="91440" bIns="0" rtlCol="0">
            <a:spAutoFit/>
          </a:bodyPr>
          <a:lstStyle/>
          <a:p>
            <a:pPr algn="ctr">
              <a:lnSpc>
                <a:spcPct val="150000"/>
              </a:lnSpc>
            </a:pPr>
            <a:r>
              <a:rPr lang="en-US" sz="1000" dirty="0" err="1">
                <a:solidFill>
                  <a:schemeClr val="accent1"/>
                </a:solidFill>
                <a:ea typeface="Titillium" charset="0"/>
                <a:cs typeface="Titillium" charset="0"/>
              </a:rPr>
              <a:t>Ceo</a:t>
            </a:r>
            <a:r>
              <a:rPr lang="en-US" sz="1000" dirty="0">
                <a:solidFill>
                  <a:schemeClr val="accent1"/>
                </a:solidFill>
                <a:ea typeface="Titillium" charset="0"/>
                <a:cs typeface="Titillium" charset="0"/>
              </a:rPr>
              <a:t>/ founder</a:t>
            </a:r>
          </a:p>
        </p:txBody>
      </p:sp>
      <p:pic>
        <p:nvPicPr>
          <p:cNvPr id="6" name="Picture Placeholder 5">
            <a:extLst>
              <a:ext uri="{FF2B5EF4-FFF2-40B4-BE49-F238E27FC236}">
                <a16:creationId xmlns:a16="http://schemas.microsoft.com/office/drawing/2014/main" id="{822FBAE1-5D6C-476A-B712-CA3FA2E319B7}"/>
              </a:ext>
            </a:extLst>
          </p:cNvPr>
          <p:cNvPicPr>
            <a:picLocks noGrp="1" noChangeAspect="1"/>
          </p:cNvPicPr>
          <p:nvPr>
            <p:ph type="pic" sz="quarter" idx="13"/>
          </p:nvPr>
        </p:nvPicPr>
        <p:blipFill>
          <a:blip r:embed="rId2"/>
          <a:srcRect/>
          <a:stretch>
            <a:fillRect/>
          </a:stretch>
        </p:blipFill>
        <p:spPr/>
      </p:pic>
    </p:spTree>
    <p:extLst>
      <p:ext uri="{BB962C8B-B14F-4D97-AF65-F5344CB8AC3E}">
        <p14:creationId xmlns:p14="http://schemas.microsoft.com/office/powerpoint/2010/main" val="18941750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2" name="Straight Connector 11"/>
          <p:cNvCxnSpPr>
            <a:cxnSpLocks/>
            <a:stCxn id="14" idx="6"/>
          </p:cNvCxnSpPr>
          <p:nvPr/>
        </p:nvCxnSpPr>
        <p:spPr>
          <a:xfrm>
            <a:off x="1064260" y="3125657"/>
            <a:ext cx="7404327" cy="12486"/>
          </a:xfrm>
          <a:prstGeom prst="line">
            <a:avLst/>
          </a:prstGeom>
          <a:ln>
            <a:solidFill>
              <a:schemeClr val="tx1">
                <a:alpha val="20000"/>
              </a:schemeClr>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571500" y="1090627"/>
            <a:ext cx="9715500" cy="1028700"/>
          </a:xfrm>
        </p:spPr>
        <p:txBody>
          <a:bodyPr/>
          <a:lstStyle/>
          <a:p>
            <a:r>
              <a:rPr lang="en-US" dirty="0"/>
              <a:t>Better </a:t>
            </a:r>
            <a:r>
              <a:rPr lang="en-US" dirty="0">
                <a:solidFill>
                  <a:schemeClr val="accent1"/>
                </a:solidFill>
              </a:rPr>
              <a:t>Blockchain</a:t>
            </a:r>
            <a:r>
              <a:rPr lang="en-US" dirty="0"/>
              <a:t> Technology</a:t>
            </a:r>
          </a:p>
        </p:txBody>
      </p:sp>
      <p:sp>
        <p:nvSpPr>
          <p:cNvPr id="5" name="TextBox 4"/>
          <p:cNvSpPr txBox="1"/>
          <p:nvPr/>
        </p:nvSpPr>
        <p:spPr>
          <a:xfrm>
            <a:off x="647700" y="3595930"/>
            <a:ext cx="923330" cy="246221"/>
          </a:xfrm>
          <a:prstGeom prst="rect">
            <a:avLst/>
          </a:prstGeom>
          <a:noFill/>
        </p:spPr>
        <p:txBody>
          <a:bodyPr wrap="none" lIns="0" rIns="0" rtlCol="0">
            <a:spAutoFit/>
          </a:bodyPr>
          <a:lstStyle/>
          <a:p>
            <a:r>
              <a:rPr lang="en-US" sz="1000" dirty="0">
                <a:solidFill>
                  <a:schemeClr val="tx1">
                    <a:alpha val="70000"/>
                  </a:schemeClr>
                </a:solidFill>
              </a:rPr>
              <a:t>Bulleted List #1</a:t>
            </a:r>
          </a:p>
        </p:txBody>
      </p:sp>
      <p:sp>
        <p:nvSpPr>
          <p:cNvPr id="6" name="TextBox 5"/>
          <p:cNvSpPr txBox="1"/>
          <p:nvPr/>
        </p:nvSpPr>
        <p:spPr>
          <a:xfrm>
            <a:off x="647700" y="3930590"/>
            <a:ext cx="2403929" cy="954107"/>
          </a:xfrm>
          <a:prstGeom prst="rect">
            <a:avLst/>
          </a:prstGeom>
          <a:noFill/>
        </p:spPr>
        <p:txBody>
          <a:bodyPr wrap="square" lIns="0" rIns="0" rtlCol="0">
            <a:spAutoFit/>
          </a:bodyPr>
          <a:lstStyle/>
          <a:p>
            <a:r>
              <a:rPr lang="en-US" sz="1400" b="1" dirty="0">
                <a:latin typeface="Open Sans" charset="0"/>
                <a:ea typeface="Open Sans" charset="0"/>
                <a:cs typeface="Open Sans" charset="0"/>
              </a:rPr>
              <a:t>A peep at some distant orb has power to raise and purify our thoughts like a strain of sacred music.</a:t>
            </a:r>
          </a:p>
        </p:txBody>
      </p:sp>
      <p:sp>
        <p:nvSpPr>
          <p:cNvPr id="7" name="TextBox 6"/>
          <p:cNvSpPr txBox="1"/>
          <p:nvPr/>
        </p:nvSpPr>
        <p:spPr>
          <a:xfrm>
            <a:off x="4139376" y="3579583"/>
            <a:ext cx="923330" cy="246221"/>
          </a:xfrm>
          <a:prstGeom prst="rect">
            <a:avLst/>
          </a:prstGeom>
          <a:noFill/>
        </p:spPr>
        <p:txBody>
          <a:bodyPr wrap="none" lIns="0" rIns="0" rtlCol="0">
            <a:spAutoFit/>
          </a:bodyPr>
          <a:lstStyle/>
          <a:p>
            <a:r>
              <a:rPr lang="en-US" sz="1000" dirty="0">
                <a:solidFill>
                  <a:schemeClr val="tx1">
                    <a:alpha val="70000"/>
                  </a:schemeClr>
                </a:solidFill>
              </a:rPr>
              <a:t>Bulleted List #2</a:t>
            </a:r>
          </a:p>
        </p:txBody>
      </p:sp>
      <p:sp>
        <p:nvSpPr>
          <p:cNvPr id="8" name="TextBox 7"/>
          <p:cNvSpPr txBox="1"/>
          <p:nvPr/>
        </p:nvSpPr>
        <p:spPr>
          <a:xfrm>
            <a:off x="4139376" y="3914243"/>
            <a:ext cx="3061524" cy="1384995"/>
          </a:xfrm>
          <a:prstGeom prst="rect">
            <a:avLst/>
          </a:prstGeom>
          <a:noFill/>
        </p:spPr>
        <p:txBody>
          <a:bodyPr wrap="square" lIns="0" rIns="0" rtlCol="0">
            <a:spAutoFit/>
          </a:bodyPr>
          <a:lstStyle/>
          <a:p>
            <a:r>
              <a:rPr lang="en-US" sz="1400" dirty="0">
                <a:solidFill>
                  <a:schemeClr val="tx1">
                    <a:alpha val="60000"/>
                  </a:schemeClr>
                </a:solidFill>
              </a:rPr>
              <a:t>Apparently we had reached a great height in the atmosphere, for the sky was a dead black, and the stars had ceased to twinkle. By the same illusion which lifts the horizon.</a:t>
            </a:r>
            <a:endParaRPr lang="en-US" sz="1400" dirty="0">
              <a:solidFill>
                <a:schemeClr val="tx1">
                  <a:alpha val="60000"/>
                </a:schemeClr>
              </a:solidFill>
              <a:latin typeface="Open Sans" charset="0"/>
              <a:ea typeface="Open Sans" charset="0"/>
              <a:cs typeface="Open Sans" charset="0"/>
            </a:endParaRPr>
          </a:p>
        </p:txBody>
      </p:sp>
      <p:sp>
        <p:nvSpPr>
          <p:cNvPr id="9" name="TextBox 8"/>
          <p:cNvSpPr txBox="1"/>
          <p:nvPr/>
        </p:nvSpPr>
        <p:spPr>
          <a:xfrm>
            <a:off x="8261342" y="3579583"/>
            <a:ext cx="923330" cy="246221"/>
          </a:xfrm>
          <a:prstGeom prst="rect">
            <a:avLst/>
          </a:prstGeom>
          <a:noFill/>
        </p:spPr>
        <p:txBody>
          <a:bodyPr wrap="none" lIns="0" rIns="0" rtlCol="0">
            <a:spAutoFit/>
          </a:bodyPr>
          <a:lstStyle/>
          <a:p>
            <a:r>
              <a:rPr lang="en-US" sz="1000" dirty="0">
                <a:solidFill>
                  <a:schemeClr val="tx1">
                    <a:alpha val="70000"/>
                  </a:schemeClr>
                </a:solidFill>
              </a:rPr>
              <a:t>Bulleted List #3</a:t>
            </a:r>
          </a:p>
        </p:txBody>
      </p:sp>
      <p:sp>
        <p:nvSpPr>
          <p:cNvPr id="10" name="TextBox 9"/>
          <p:cNvSpPr txBox="1"/>
          <p:nvPr/>
        </p:nvSpPr>
        <p:spPr>
          <a:xfrm>
            <a:off x="8261343" y="3914243"/>
            <a:ext cx="2403928" cy="954107"/>
          </a:xfrm>
          <a:prstGeom prst="rect">
            <a:avLst/>
          </a:prstGeom>
          <a:noFill/>
        </p:spPr>
        <p:txBody>
          <a:bodyPr wrap="square" lIns="0" rIns="0" rtlCol="0">
            <a:spAutoFit/>
          </a:bodyPr>
          <a:lstStyle/>
          <a:p>
            <a:r>
              <a:rPr lang="en-US" sz="1400" dirty="0">
                <a:solidFill>
                  <a:schemeClr val="tx1">
                    <a:alpha val="60000"/>
                  </a:schemeClr>
                </a:solidFill>
                <a:latin typeface="Open Sans" charset="0"/>
                <a:ea typeface="Open Sans" charset="0"/>
                <a:cs typeface="Open Sans" charset="0"/>
              </a:rPr>
              <a:t>A peep at some distant orb has power to raise and purify our thoughts like a strain of sacred music.</a:t>
            </a:r>
          </a:p>
        </p:txBody>
      </p:sp>
      <p:grpSp>
        <p:nvGrpSpPr>
          <p:cNvPr id="13" name="Group 12"/>
          <p:cNvGrpSpPr/>
          <p:nvPr/>
        </p:nvGrpSpPr>
        <p:grpSpPr>
          <a:xfrm>
            <a:off x="647700" y="2917377"/>
            <a:ext cx="416560" cy="416560"/>
            <a:chOff x="5108410" y="1700592"/>
            <a:chExt cx="416560" cy="416560"/>
          </a:xfrm>
        </p:grpSpPr>
        <p:sp>
          <p:nvSpPr>
            <p:cNvPr id="14" name="Oval 13"/>
            <p:cNvSpPr/>
            <p:nvPr/>
          </p:nvSpPr>
          <p:spPr>
            <a:xfrm>
              <a:off x="5108410" y="1700592"/>
              <a:ext cx="416560" cy="416560"/>
            </a:xfrm>
            <a:prstGeom prst="ellipse">
              <a:avLst/>
            </a:prstGeom>
            <a:gradFill>
              <a:gsLst>
                <a:gs pos="0">
                  <a:schemeClr val="accent2"/>
                </a:gs>
                <a:gs pos="99000">
                  <a:schemeClr val="accent3"/>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Shape 3612"/>
            <p:cNvSpPr/>
            <p:nvPr/>
          </p:nvSpPr>
          <p:spPr>
            <a:xfrm>
              <a:off x="5213922" y="1846848"/>
              <a:ext cx="203466" cy="138726"/>
            </a:xfrm>
            <a:custGeom>
              <a:avLst/>
              <a:gdLst/>
              <a:ahLst/>
              <a:cxnLst>
                <a:cxn ang="0">
                  <a:pos x="wd2" y="hd2"/>
                </a:cxn>
                <a:cxn ang="5400000">
                  <a:pos x="wd2" y="hd2"/>
                </a:cxn>
                <a:cxn ang="10800000">
                  <a:pos x="wd2" y="hd2"/>
                </a:cxn>
                <a:cxn ang="16200000">
                  <a:pos x="wd2" y="hd2"/>
                </a:cxn>
              </a:cxnLst>
              <a:rect l="0" t="0" r="r" b="b"/>
              <a:pathLst>
                <a:path w="21600" h="21600" extrusionOk="0">
                  <a:moveTo>
                    <a:pt x="21600" y="720"/>
                  </a:moveTo>
                  <a:cubicBezTo>
                    <a:pt x="21600" y="323"/>
                    <a:pt x="21380" y="0"/>
                    <a:pt x="21109" y="0"/>
                  </a:cubicBezTo>
                  <a:cubicBezTo>
                    <a:pt x="20969" y="0"/>
                    <a:pt x="20845" y="88"/>
                    <a:pt x="20755" y="226"/>
                  </a:cubicBezTo>
                  <a:lnTo>
                    <a:pt x="20754" y="223"/>
                  </a:lnTo>
                  <a:lnTo>
                    <a:pt x="7848" y="19853"/>
                  </a:lnTo>
                  <a:lnTo>
                    <a:pt x="838" y="9571"/>
                  </a:lnTo>
                  <a:cubicBezTo>
                    <a:pt x="749" y="9441"/>
                    <a:pt x="626" y="9360"/>
                    <a:pt x="491" y="9360"/>
                  </a:cubicBezTo>
                  <a:cubicBezTo>
                    <a:pt x="220" y="9360"/>
                    <a:pt x="0" y="9683"/>
                    <a:pt x="0" y="10080"/>
                  </a:cubicBezTo>
                  <a:cubicBezTo>
                    <a:pt x="0" y="10279"/>
                    <a:pt x="55" y="10459"/>
                    <a:pt x="144" y="10589"/>
                  </a:cubicBezTo>
                  <a:lnTo>
                    <a:pt x="7507" y="21390"/>
                  </a:lnTo>
                  <a:cubicBezTo>
                    <a:pt x="7596" y="21520"/>
                    <a:pt x="7719" y="21600"/>
                    <a:pt x="7855" y="21600"/>
                  </a:cubicBezTo>
                  <a:cubicBezTo>
                    <a:pt x="7995" y="21600"/>
                    <a:pt x="8119" y="21513"/>
                    <a:pt x="8208" y="21376"/>
                  </a:cubicBezTo>
                  <a:lnTo>
                    <a:pt x="8210" y="21377"/>
                  </a:lnTo>
                  <a:lnTo>
                    <a:pt x="21465" y="1217"/>
                  </a:lnTo>
                  <a:lnTo>
                    <a:pt x="21462" y="1215"/>
                  </a:lnTo>
                  <a:cubicBezTo>
                    <a:pt x="21547" y="1087"/>
                    <a:pt x="21600" y="913"/>
                    <a:pt x="21600" y="720"/>
                  </a:cubicBezTo>
                </a:path>
              </a:pathLst>
            </a:custGeom>
            <a:solidFill>
              <a:srgbClr val="FFFFFF"/>
            </a:solidFill>
            <a:ln w="12700">
              <a:miter lim="400000"/>
            </a:ln>
          </p:spPr>
          <p:txBody>
            <a:bodyPr lIns="38100" tIns="38100" rIns="38100" bIns="38100" anchor="ctr"/>
            <a:lstStyle/>
            <a:p>
              <a:endParaRPr>
                <a:solidFill>
                  <a:prstClr val="black"/>
                </a:solidFill>
              </a:endParaRPr>
            </a:p>
          </p:txBody>
        </p:sp>
      </p:grpSp>
      <p:grpSp>
        <p:nvGrpSpPr>
          <p:cNvPr id="16" name="Group 15"/>
          <p:cNvGrpSpPr/>
          <p:nvPr/>
        </p:nvGrpSpPr>
        <p:grpSpPr>
          <a:xfrm>
            <a:off x="4139376" y="2924716"/>
            <a:ext cx="416560" cy="416560"/>
            <a:chOff x="5108410" y="1700592"/>
            <a:chExt cx="416560" cy="416560"/>
          </a:xfrm>
        </p:grpSpPr>
        <p:sp>
          <p:nvSpPr>
            <p:cNvPr id="17" name="Oval 16"/>
            <p:cNvSpPr/>
            <p:nvPr/>
          </p:nvSpPr>
          <p:spPr>
            <a:xfrm>
              <a:off x="5108410" y="1700592"/>
              <a:ext cx="416560" cy="416560"/>
            </a:xfrm>
            <a:prstGeom prst="ellipse">
              <a:avLst/>
            </a:prstGeom>
            <a:gradFill>
              <a:gsLst>
                <a:gs pos="0">
                  <a:schemeClr val="accent2"/>
                </a:gs>
                <a:gs pos="99000">
                  <a:schemeClr val="accent3"/>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Shape 3612"/>
            <p:cNvSpPr/>
            <p:nvPr/>
          </p:nvSpPr>
          <p:spPr>
            <a:xfrm>
              <a:off x="5213922" y="1846848"/>
              <a:ext cx="203466" cy="138726"/>
            </a:xfrm>
            <a:custGeom>
              <a:avLst/>
              <a:gdLst/>
              <a:ahLst/>
              <a:cxnLst>
                <a:cxn ang="0">
                  <a:pos x="wd2" y="hd2"/>
                </a:cxn>
                <a:cxn ang="5400000">
                  <a:pos x="wd2" y="hd2"/>
                </a:cxn>
                <a:cxn ang="10800000">
                  <a:pos x="wd2" y="hd2"/>
                </a:cxn>
                <a:cxn ang="16200000">
                  <a:pos x="wd2" y="hd2"/>
                </a:cxn>
              </a:cxnLst>
              <a:rect l="0" t="0" r="r" b="b"/>
              <a:pathLst>
                <a:path w="21600" h="21600" extrusionOk="0">
                  <a:moveTo>
                    <a:pt x="21600" y="720"/>
                  </a:moveTo>
                  <a:cubicBezTo>
                    <a:pt x="21600" y="323"/>
                    <a:pt x="21380" y="0"/>
                    <a:pt x="21109" y="0"/>
                  </a:cubicBezTo>
                  <a:cubicBezTo>
                    <a:pt x="20969" y="0"/>
                    <a:pt x="20845" y="88"/>
                    <a:pt x="20755" y="226"/>
                  </a:cubicBezTo>
                  <a:lnTo>
                    <a:pt x="20754" y="223"/>
                  </a:lnTo>
                  <a:lnTo>
                    <a:pt x="7848" y="19853"/>
                  </a:lnTo>
                  <a:lnTo>
                    <a:pt x="838" y="9571"/>
                  </a:lnTo>
                  <a:cubicBezTo>
                    <a:pt x="749" y="9441"/>
                    <a:pt x="626" y="9360"/>
                    <a:pt x="491" y="9360"/>
                  </a:cubicBezTo>
                  <a:cubicBezTo>
                    <a:pt x="220" y="9360"/>
                    <a:pt x="0" y="9683"/>
                    <a:pt x="0" y="10080"/>
                  </a:cubicBezTo>
                  <a:cubicBezTo>
                    <a:pt x="0" y="10279"/>
                    <a:pt x="55" y="10459"/>
                    <a:pt x="144" y="10589"/>
                  </a:cubicBezTo>
                  <a:lnTo>
                    <a:pt x="7507" y="21390"/>
                  </a:lnTo>
                  <a:cubicBezTo>
                    <a:pt x="7596" y="21520"/>
                    <a:pt x="7719" y="21600"/>
                    <a:pt x="7855" y="21600"/>
                  </a:cubicBezTo>
                  <a:cubicBezTo>
                    <a:pt x="7995" y="21600"/>
                    <a:pt x="8119" y="21513"/>
                    <a:pt x="8208" y="21376"/>
                  </a:cubicBezTo>
                  <a:lnTo>
                    <a:pt x="8210" y="21377"/>
                  </a:lnTo>
                  <a:lnTo>
                    <a:pt x="21465" y="1217"/>
                  </a:lnTo>
                  <a:lnTo>
                    <a:pt x="21462" y="1215"/>
                  </a:lnTo>
                  <a:cubicBezTo>
                    <a:pt x="21547" y="1087"/>
                    <a:pt x="21600" y="913"/>
                    <a:pt x="21600" y="720"/>
                  </a:cubicBezTo>
                </a:path>
              </a:pathLst>
            </a:custGeom>
            <a:solidFill>
              <a:srgbClr val="FFFFFF"/>
            </a:solidFill>
            <a:ln w="12700">
              <a:miter lim="400000"/>
            </a:ln>
          </p:spPr>
          <p:txBody>
            <a:bodyPr lIns="38100" tIns="38100" rIns="38100" bIns="38100" anchor="ctr"/>
            <a:lstStyle/>
            <a:p>
              <a:endParaRPr>
                <a:solidFill>
                  <a:prstClr val="black"/>
                </a:solidFill>
              </a:endParaRPr>
            </a:p>
          </p:txBody>
        </p:sp>
      </p:grpSp>
      <p:grpSp>
        <p:nvGrpSpPr>
          <p:cNvPr id="19" name="Group 18"/>
          <p:cNvGrpSpPr/>
          <p:nvPr/>
        </p:nvGrpSpPr>
        <p:grpSpPr>
          <a:xfrm>
            <a:off x="8261342" y="2932055"/>
            <a:ext cx="416560" cy="416560"/>
            <a:chOff x="5108410" y="1700592"/>
            <a:chExt cx="416560" cy="416560"/>
          </a:xfrm>
        </p:grpSpPr>
        <p:sp>
          <p:nvSpPr>
            <p:cNvPr id="20" name="Oval 19"/>
            <p:cNvSpPr/>
            <p:nvPr/>
          </p:nvSpPr>
          <p:spPr>
            <a:xfrm>
              <a:off x="5108410" y="1700592"/>
              <a:ext cx="416560" cy="416560"/>
            </a:xfrm>
            <a:prstGeom prst="ellipse">
              <a:avLst/>
            </a:prstGeom>
            <a:gradFill>
              <a:gsLst>
                <a:gs pos="0">
                  <a:schemeClr val="accent2"/>
                </a:gs>
                <a:gs pos="99000">
                  <a:schemeClr val="accent3"/>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Shape 3612"/>
            <p:cNvSpPr/>
            <p:nvPr/>
          </p:nvSpPr>
          <p:spPr>
            <a:xfrm>
              <a:off x="5213922" y="1846848"/>
              <a:ext cx="203466" cy="138726"/>
            </a:xfrm>
            <a:custGeom>
              <a:avLst/>
              <a:gdLst/>
              <a:ahLst/>
              <a:cxnLst>
                <a:cxn ang="0">
                  <a:pos x="wd2" y="hd2"/>
                </a:cxn>
                <a:cxn ang="5400000">
                  <a:pos x="wd2" y="hd2"/>
                </a:cxn>
                <a:cxn ang="10800000">
                  <a:pos x="wd2" y="hd2"/>
                </a:cxn>
                <a:cxn ang="16200000">
                  <a:pos x="wd2" y="hd2"/>
                </a:cxn>
              </a:cxnLst>
              <a:rect l="0" t="0" r="r" b="b"/>
              <a:pathLst>
                <a:path w="21600" h="21600" extrusionOk="0">
                  <a:moveTo>
                    <a:pt x="21600" y="720"/>
                  </a:moveTo>
                  <a:cubicBezTo>
                    <a:pt x="21600" y="323"/>
                    <a:pt x="21380" y="0"/>
                    <a:pt x="21109" y="0"/>
                  </a:cubicBezTo>
                  <a:cubicBezTo>
                    <a:pt x="20969" y="0"/>
                    <a:pt x="20845" y="88"/>
                    <a:pt x="20755" y="226"/>
                  </a:cubicBezTo>
                  <a:lnTo>
                    <a:pt x="20754" y="223"/>
                  </a:lnTo>
                  <a:lnTo>
                    <a:pt x="7848" y="19853"/>
                  </a:lnTo>
                  <a:lnTo>
                    <a:pt x="838" y="9571"/>
                  </a:lnTo>
                  <a:cubicBezTo>
                    <a:pt x="749" y="9441"/>
                    <a:pt x="626" y="9360"/>
                    <a:pt x="491" y="9360"/>
                  </a:cubicBezTo>
                  <a:cubicBezTo>
                    <a:pt x="220" y="9360"/>
                    <a:pt x="0" y="9683"/>
                    <a:pt x="0" y="10080"/>
                  </a:cubicBezTo>
                  <a:cubicBezTo>
                    <a:pt x="0" y="10279"/>
                    <a:pt x="55" y="10459"/>
                    <a:pt x="144" y="10589"/>
                  </a:cubicBezTo>
                  <a:lnTo>
                    <a:pt x="7507" y="21390"/>
                  </a:lnTo>
                  <a:cubicBezTo>
                    <a:pt x="7596" y="21520"/>
                    <a:pt x="7719" y="21600"/>
                    <a:pt x="7855" y="21600"/>
                  </a:cubicBezTo>
                  <a:cubicBezTo>
                    <a:pt x="7995" y="21600"/>
                    <a:pt x="8119" y="21513"/>
                    <a:pt x="8208" y="21376"/>
                  </a:cubicBezTo>
                  <a:lnTo>
                    <a:pt x="8210" y="21377"/>
                  </a:lnTo>
                  <a:lnTo>
                    <a:pt x="21465" y="1217"/>
                  </a:lnTo>
                  <a:lnTo>
                    <a:pt x="21462" y="1215"/>
                  </a:lnTo>
                  <a:cubicBezTo>
                    <a:pt x="21547" y="1087"/>
                    <a:pt x="21600" y="913"/>
                    <a:pt x="21600" y="720"/>
                  </a:cubicBezTo>
                </a:path>
              </a:pathLst>
            </a:custGeom>
            <a:solidFill>
              <a:srgbClr val="FFFFFF"/>
            </a:solidFill>
            <a:ln w="12700">
              <a:miter lim="400000"/>
            </a:ln>
          </p:spPr>
          <p:txBody>
            <a:bodyPr lIns="38100" tIns="38100" rIns="38100" bIns="38100" anchor="ctr"/>
            <a:lstStyle/>
            <a:p>
              <a:endParaRPr>
                <a:solidFill>
                  <a:prstClr val="black"/>
                </a:solidFill>
              </a:endParaRPr>
            </a:p>
          </p:txBody>
        </p:sp>
      </p:grpSp>
      <p:sp>
        <p:nvSpPr>
          <p:cNvPr id="22" name="TextBox 21"/>
          <p:cNvSpPr txBox="1"/>
          <p:nvPr/>
        </p:nvSpPr>
        <p:spPr>
          <a:xfrm>
            <a:off x="628650" y="1763144"/>
            <a:ext cx="5033140" cy="292388"/>
          </a:xfrm>
          <a:prstGeom prst="rect">
            <a:avLst/>
          </a:prstGeom>
          <a:noFill/>
        </p:spPr>
        <p:txBody>
          <a:bodyPr wrap="square" lIns="0" rIns="0" rtlCol="0">
            <a:spAutoFit/>
          </a:bodyPr>
          <a:lstStyle/>
          <a:p>
            <a:pPr>
              <a:lnSpc>
                <a:spcPct val="130000"/>
              </a:lnSpc>
            </a:pPr>
            <a:r>
              <a:rPr lang="en-US" sz="1000" dirty="0">
                <a:solidFill>
                  <a:schemeClr val="tx1">
                    <a:alpha val="70000"/>
                  </a:schemeClr>
                </a:solidFill>
              </a:rPr>
              <a:t>Minimum purchase is 50 Coins tokens. Get a bonus from 5% to 25%</a:t>
            </a:r>
          </a:p>
        </p:txBody>
      </p:sp>
    </p:spTree>
    <p:extLst>
      <p:ext uri="{BB962C8B-B14F-4D97-AF65-F5344CB8AC3E}">
        <p14:creationId xmlns:p14="http://schemas.microsoft.com/office/powerpoint/2010/main" val="18076406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1"/>
                </a:solidFill>
              </a:rPr>
              <a:t>Our</a:t>
            </a:r>
            <a:r>
              <a:rPr lang="en-US" dirty="0"/>
              <a:t> Team</a:t>
            </a:r>
          </a:p>
        </p:txBody>
      </p:sp>
      <p:pic>
        <p:nvPicPr>
          <p:cNvPr id="43" name="Picture Placeholder 42">
            <a:extLst>
              <a:ext uri="{FF2B5EF4-FFF2-40B4-BE49-F238E27FC236}">
                <a16:creationId xmlns:a16="http://schemas.microsoft.com/office/drawing/2014/main" id="{B45FA34B-1AF4-4E14-95F4-FAE3945E6E3D}"/>
              </a:ext>
            </a:extLst>
          </p:cNvPr>
          <p:cNvPicPr>
            <a:picLocks noGrp="1" noChangeAspect="1"/>
          </p:cNvPicPr>
          <p:nvPr>
            <p:ph type="pic" sz="quarter" idx="13"/>
          </p:nvPr>
        </p:nvPicPr>
        <p:blipFill>
          <a:blip r:embed="rId2"/>
          <a:srcRect l="222" r="222"/>
          <a:stretch>
            <a:fillRect/>
          </a:stretch>
        </p:blipFill>
        <p:spPr/>
      </p:pic>
      <p:pic>
        <p:nvPicPr>
          <p:cNvPr id="57" name="Picture Placeholder 56">
            <a:extLst>
              <a:ext uri="{FF2B5EF4-FFF2-40B4-BE49-F238E27FC236}">
                <a16:creationId xmlns:a16="http://schemas.microsoft.com/office/drawing/2014/main" id="{25866FDA-5A9D-4D12-80B1-A4B10B173422}"/>
              </a:ext>
            </a:extLst>
          </p:cNvPr>
          <p:cNvPicPr>
            <a:picLocks noGrp="1" noChangeAspect="1"/>
          </p:cNvPicPr>
          <p:nvPr>
            <p:ph type="pic" sz="quarter" idx="14"/>
          </p:nvPr>
        </p:nvPicPr>
        <p:blipFill>
          <a:blip r:embed="rId3"/>
          <a:srcRect l="43" r="43"/>
          <a:stretch>
            <a:fillRect/>
          </a:stretch>
        </p:blipFill>
        <p:spPr/>
      </p:pic>
      <p:pic>
        <p:nvPicPr>
          <p:cNvPr id="63" name="Picture Placeholder 62">
            <a:extLst>
              <a:ext uri="{FF2B5EF4-FFF2-40B4-BE49-F238E27FC236}">
                <a16:creationId xmlns:a16="http://schemas.microsoft.com/office/drawing/2014/main" id="{02BCBADA-E975-4EB5-986F-BB232EAB4E06}"/>
              </a:ext>
            </a:extLst>
          </p:cNvPr>
          <p:cNvPicPr>
            <a:picLocks noGrp="1" noChangeAspect="1"/>
          </p:cNvPicPr>
          <p:nvPr>
            <p:ph type="pic" sz="quarter" idx="15"/>
          </p:nvPr>
        </p:nvPicPr>
        <p:blipFill>
          <a:blip r:embed="rId4"/>
          <a:srcRect/>
          <a:stretch>
            <a:fillRect/>
          </a:stretch>
        </p:blipFill>
        <p:spPr/>
      </p:pic>
      <p:pic>
        <p:nvPicPr>
          <p:cNvPr id="69" name="Picture Placeholder 68">
            <a:extLst>
              <a:ext uri="{FF2B5EF4-FFF2-40B4-BE49-F238E27FC236}">
                <a16:creationId xmlns:a16="http://schemas.microsoft.com/office/drawing/2014/main" id="{05596104-4A3B-406A-8EC8-17042CB7A82F}"/>
              </a:ext>
            </a:extLst>
          </p:cNvPr>
          <p:cNvPicPr>
            <a:picLocks noGrp="1" noChangeAspect="1"/>
          </p:cNvPicPr>
          <p:nvPr>
            <p:ph type="pic" sz="quarter" idx="16"/>
          </p:nvPr>
        </p:nvPicPr>
        <p:blipFill>
          <a:blip r:embed="rId5"/>
          <a:srcRect l="170" r="170"/>
          <a:stretch>
            <a:fillRect/>
          </a:stretch>
        </p:blipFill>
        <p:spPr/>
      </p:pic>
      <p:grpSp>
        <p:nvGrpSpPr>
          <p:cNvPr id="11" name="Group 10"/>
          <p:cNvGrpSpPr/>
          <p:nvPr/>
        </p:nvGrpSpPr>
        <p:grpSpPr>
          <a:xfrm>
            <a:off x="659693" y="4857691"/>
            <a:ext cx="1754372" cy="661465"/>
            <a:chOff x="1790700" y="4488447"/>
            <a:chExt cx="1754372" cy="661465"/>
          </a:xfrm>
        </p:grpSpPr>
        <p:sp>
          <p:nvSpPr>
            <p:cNvPr id="12" name="TextBox 11"/>
            <p:cNvSpPr txBox="1"/>
            <p:nvPr/>
          </p:nvSpPr>
          <p:spPr>
            <a:xfrm>
              <a:off x="1790700" y="4488447"/>
              <a:ext cx="1754372" cy="175626"/>
            </a:xfrm>
            <a:prstGeom prst="rect">
              <a:avLst/>
            </a:prstGeom>
            <a:noFill/>
          </p:spPr>
          <p:txBody>
            <a:bodyPr wrap="square" lIns="0" tIns="0" rIns="0" bIns="0" rtlCol="0">
              <a:spAutoFit/>
            </a:bodyPr>
            <a:lstStyle/>
            <a:p>
              <a:pPr algn="ctr">
                <a:lnSpc>
                  <a:spcPct val="80000"/>
                </a:lnSpc>
              </a:pPr>
              <a:r>
                <a:rPr lang="en-US" sz="1400" b="1" dirty="0">
                  <a:ea typeface="Titillium" charset="0"/>
                  <a:cs typeface="Titillium" charset="0"/>
                </a:rPr>
                <a:t>Blaise Pascal</a:t>
              </a:r>
            </a:p>
          </p:txBody>
        </p:sp>
        <p:sp>
          <p:nvSpPr>
            <p:cNvPr id="13" name="TextBox 12"/>
            <p:cNvSpPr txBox="1"/>
            <p:nvPr/>
          </p:nvSpPr>
          <p:spPr>
            <a:xfrm>
              <a:off x="1790700" y="4614663"/>
              <a:ext cx="1754372" cy="206210"/>
            </a:xfrm>
            <a:prstGeom prst="rect">
              <a:avLst/>
            </a:prstGeom>
            <a:noFill/>
          </p:spPr>
          <p:txBody>
            <a:bodyPr wrap="square" lIns="0" tIns="0" rIns="91440" bIns="0" rtlCol="0">
              <a:spAutoFit/>
            </a:bodyPr>
            <a:lstStyle/>
            <a:p>
              <a:pPr algn="ctr">
                <a:lnSpc>
                  <a:spcPct val="150000"/>
                </a:lnSpc>
              </a:pPr>
              <a:r>
                <a:rPr lang="en-US" sz="1000" dirty="0">
                  <a:solidFill>
                    <a:schemeClr val="tx1">
                      <a:alpha val="60000"/>
                    </a:schemeClr>
                  </a:solidFill>
                  <a:ea typeface="Titillium" charset="0"/>
                  <a:cs typeface="Titillium" charset="0"/>
                </a:rPr>
                <a:t>General Director</a:t>
              </a:r>
            </a:p>
          </p:txBody>
        </p:sp>
        <p:sp>
          <p:nvSpPr>
            <p:cNvPr id="14" name="Freeform 346"/>
            <p:cNvSpPr>
              <a:spLocks/>
            </p:cNvSpPr>
            <p:nvPr/>
          </p:nvSpPr>
          <p:spPr bwMode="auto">
            <a:xfrm>
              <a:off x="2960209" y="5000799"/>
              <a:ext cx="117721" cy="149113"/>
            </a:xfrm>
            <a:custGeom>
              <a:avLst/>
              <a:gdLst>
                <a:gd name="T0" fmla="*/ 15 w 38"/>
                <a:gd name="T1" fmla="*/ 32 h 48"/>
                <a:gd name="T2" fmla="*/ 8 w 38"/>
                <a:gd name="T3" fmla="*/ 48 h 48"/>
                <a:gd name="T4" fmla="*/ 12 w 38"/>
                <a:gd name="T5" fmla="*/ 23 h 48"/>
                <a:gd name="T6" fmla="*/ 18 w 38"/>
                <a:gd name="T7" fmla="*/ 12 h 48"/>
                <a:gd name="T8" fmla="*/ 20 w 38"/>
                <a:gd name="T9" fmla="*/ 31 h 48"/>
                <a:gd name="T10" fmla="*/ 27 w 38"/>
                <a:gd name="T11" fmla="*/ 9 h 48"/>
                <a:gd name="T12" fmla="*/ 6 w 38"/>
                <a:gd name="T13" fmla="*/ 21 h 48"/>
                <a:gd name="T14" fmla="*/ 7 w 38"/>
                <a:gd name="T15" fmla="*/ 28 h 48"/>
                <a:gd name="T16" fmla="*/ 0 w 38"/>
                <a:gd name="T17" fmla="*/ 18 h 48"/>
                <a:gd name="T18" fmla="*/ 16 w 38"/>
                <a:gd name="T19" fmla="*/ 1 h 48"/>
                <a:gd name="T20" fmla="*/ 36 w 38"/>
                <a:gd name="T21" fmla="*/ 14 h 48"/>
                <a:gd name="T22" fmla="*/ 21 w 38"/>
                <a:gd name="T23" fmla="*/ 35 h 48"/>
                <a:gd name="T24" fmla="*/ 15 w 38"/>
                <a:gd name="T25" fmla="*/ 32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8" h="48">
                  <a:moveTo>
                    <a:pt x="15" y="32"/>
                  </a:moveTo>
                  <a:cubicBezTo>
                    <a:pt x="14" y="39"/>
                    <a:pt x="12" y="45"/>
                    <a:pt x="8" y="48"/>
                  </a:cubicBezTo>
                  <a:cubicBezTo>
                    <a:pt x="7" y="38"/>
                    <a:pt x="10" y="31"/>
                    <a:pt x="12" y="23"/>
                  </a:cubicBezTo>
                  <a:cubicBezTo>
                    <a:pt x="9" y="19"/>
                    <a:pt x="12" y="10"/>
                    <a:pt x="18" y="12"/>
                  </a:cubicBezTo>
                  <a:cubicBezTo>
                    <a:pt x="25" y="15"/>
                    <a:pt x="12" y="29"/>
                    <a:pt x="20" y="31"/>
                  </a:cubicBezTo>
                  <a:cubicBezTo>
                    <a:pt x="29" y="32"/>
                    <a:pt x="33" y="15"/>
                    <a:pt x="27" y="9"/>
                  </a:cubicBezTo>
                  <a:cubicBezTo>
                    <a:pt x="19" y="1"/>
                    <a:pt x="4" y="9"/>
                    <a:pt x="6" y="21"/>
                  </a:cubicBezTo>
                  <a:cubicBezTo>
                    <a:pt x="6" y="24"/>
                    <a:pt x="9" y="24"/>
                    <a:pt x="7" y="28"/>
                  </a:cubicBezTo>
                  <a:cubicBezTo>
                    <a:pt x="2" y="27"/>
                    <a:pt x="0" y="23"/>
                    <a:pt x="0" y="18"/>
                  </a:cubicBezTo>
                  <a:cubicBezTo>
                    <a:pt x="0" y="9"/>
                    <a:pt x="8" y="2"/>
                    <a:pt x="16" y="1"/>
                  </a:cubicBezTo>
                  <a:cubicBezTo>
                    <a:pt x="26" y="0"/>
                    <a:pt x="35" y="5"/>
                    <a:pt x="36" y="14"/>
                  </a:cubicBezTo>
                  <a:cubicBezTo>
                    <a:pt x="38" y="25"/>
                    <a:pt x="32" y="36"/>
                    <a:pt x="21" y="35"/>
                  </a:cubicBezTo>
                  <a:cubicBezTo>
                    <a:pt x="19" y="35"/>
                    <a:pt x="17" y="34"/>
                    <a:pt x="15" y="32"/>
                  </a:cubicBezTo>
                  <a:close/>
                </a:path>
              </a:pathLst>
            </a:custGeom>
            <a:solidFill>
              <a:schemeClr val="accent1"/>
            </a:solidFill>
            <a:ln>
              <a:noFill/>
            </a:ln>
          </p:spPr>
          <p:txBody>
            <a:bodyPr vert="horz" wrap="square" lIns="121920" tIns="60960" rIns="121920" bIns="60960" numCol="1" anchor="t" anchorCtr="0" compatLnSpc="1">
              <a:prstTxWarp prst="textNoShape">
                <a:avLst/>
              </a:prstTxWarp>
            </a:bodyPr>
            <a:lstStyle/>
            <a:p>
              <a:endParaRPr lang="id-ID" sz="2400">
                <a:solidFill>
                  <a:srgbClr val="000000"/>
                </a:solidFill>
              </a:endParaRPr>
            </a:p>
          </p:txBody>
        </p:sp>
        <p:sp>
          <p:nvSpPr>
            <p:cNvPr id="15" name="Freeform 370"/>
            <p:cNvSpPr>
              <a:spLocks/>
            </p:cNvSpPr>
            <p:nvPr/>
          </p:nvSpPr>
          <p:spPr bwMode="auto">
            <a:xfrm>
              <a:off x="2594911" y="5009955"/>
              <a:ext cx="73250" cy="130800"/>
            </a:xfrm>
            <a:custGeom>
              <a:avLst/>
              <a:gdLst>
                <a:gd name="T0" fmla="*/ 24 w 24"/>
                <a:gd name="T1" fmla="*/ 7 h 42"/>
                <a:gd name="T2" fmla="*/ 17 w 24"/>
                <a:gd name="T3" fmla="*/ 7 h 42"/>
                <a:gd name="T4" fmla="*/ 15 w 24"/>
                <a:gd name="T5" fmla="*/ 9 h 42"/>
                <a:gd name="T6" fmla="*/ 15 w 24"/>
                <a:gd name="T7" fmla="*/ 14 h 42"/>
                <a:gd name="T8" fmla="*/ 24 w 24"/>
                <a:gd name="T9" fmla="*/ 14 h 42"/>
                <a:gd name="T10" fmla="*/ 24 w 24"/>
                <a:gd name="T11" fmla="*/ 21 h 42"/>
                <a:gd name="T12" fmla="*/ 15 w 24"/>
                <a:gd name="T13" fmla="*/ 21 h 42"/>
                <a:gd name="T14" fmla="*/ 15 w 24"/>
                <a:gd name="T15" fmla="*/ 42 h 42"/>
                <a:gd name="T16" fmla="*/ 8 w 24"/>
                <a:gd name="T17" fmla="*/ 42 h 42"/>
                <a:gd name="T18" fmla="*/ 8 w 24"/>
                <a:gd name="T19" fmla="*/ 21 h 42"/>
                <a:gd name="T20" fmla="*/ 0 w 24"/>
                <a:gd name="T21" fmla="*/ 21 h 42"/>
                <a:gd name="T22" fmla="*/ 0 w 24"/>
                <a:gd name="T23" fmla="*/ 14 h 42"/>
                <a:gd name="T24" fmla="*/ 8 w 24"/>
                <a:gd name="T25" fmla="*/ 14 h 42"/>
                <a:gd name="T26" fmla="*/ 8 w 24"/>
                <a:gd name="T27" fmla="*/ 10 h 42"/>
                <a:gd name="T28" fmla="*/ 17 w 24"/>
                <a:gd name="T29" fmla="*/ 0 h 42"/>
                <a:gd name="T30" fmla="*/ 24 w 24"/>
                <a:gd name="T31" fmla="*/ 0 h 42"/>
                <a:gd name="T32" fmla="*/ 24 w 24"/>
                <a:gd name="T33" fmla="*/ 7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4" h="42">
                  <a:moveTo>
                    <a:pt x="24" y="7"/>
                  </a:moveTo>
                  <a:cubicBezTo>
                    <a:pt x="17" y="7"/>
                    <a:pt x="17" y="7"/>
                    <a:pt x="17" y="7"/>
                  </a:cubicBezTo>
                  <a:cubicBezTo>
                    <a:pt x="16" y="7"/>
                    <a:pt x="15" y="8"/>
                    <a:pt x="15" y="9"/>
                  </a:cubicBezTo>
                  <a:cubicBezTo>
                    <a:pt x="15" y="14"/>
                    <a:pt x="15" y="14"/>
                    <a:pt x="15" y="14"/>
                  </a:cubicBezTo>
                  <a:cubicBezTo>
                    <a:pt x="24" y="14"/>
                    <a:pt x="24" y="14"/>
                    <a:pt x="24" y="14"/>
                  </a:cubicBezTo>
                  <a:cubicBezTo>
                    <a:pt x="24" y="21"/>
                    <a:pt x="24" y="21"/>
                    <a:pt x="24" y="21"/>
                  </a:cubicBezTo>
                  <a:cubicBezTo>
                    <a:pt x="15" y="21"/>
                    <a:pt x="15" y="21"/>
                    <a:pt x="15" y="21"/>
                  </a:cubicBezTo>
                  <a:cubicBezTo>
                    <a:pt x="15" y="42"/>
                    <a:pt x="15" y="42"/>
                    <a:pt x="15" y="42"/>
                  </a:cubicBezTo>
                  <a:cubicBezTo>
                    <a:pt x="8" y="42"/>
                    <a:pt x="8" y="42"/>
                    <a:pt x="8" y="42"/>
                  </a:cubicBezTo>
                  <a:cubicBezTo>
                    <a:pt x="8" y="21"/>
                    <a:pt x="8" y="21"/>
                    <a:pt x="8" y="21"/>
                  </a:cubicBezTo>
                  <a:cubicBezTo>
                    <a:pt x="0" y="21"/>
                    <a:pt x="0" y="21"/>
                    <a:pt x="0" y="21"/>
                  </a:cubicBezTo>
                  <a:cubicBezTo>
                    <a:pt x="0" y="14"/>
                    <a:pt x="0" y="14"/>
                    <a:pt x="0" y="14"/>
                  </a:cubicBezTo>
                  <a:cubicBezTo>
                    <a:pt x="8" y="14"/>
                    <a:pt x="8" y="14"/>
                    <a:pt x="8" y="14"/>
                  </a:cubicBezTo>
                  <a:cubicBezTo>
                    <a:pt x="8" y="10"/>
                    <a:pt x="8" y="10"/>
                    <a:pt x="8" y="10"/>
                  </a:cubicBezTo>
                  <a:cubicBezTo>
                    <a:pt x="8" y="4"/>
                    <a:pt x="12" y="0"/>
                    <a:pt x="17" y="0"/>
                  </a:cubicBezTo>
                  <a:cubicBezTo>
                    <a:pt x="24" y="0"/>
                    <a:pt x="24" y="0"/>
                    <a:pt x="24" y="0"/>
                  </a:cubicBezTo>
                  <a:lnTo>
                    <a:pt x="24" y="7"/>
                  </a:lnTo>
                  <a:close/>
                </a:path>
              </a:pathLst>
            </a:custGeom>
            <a:solidFill>
              <a:schemeClr val="accent1"/>
            </a:solidFill>
            <a:ln>
              <a:noFill/>
            </a:ln>
          </p:spPr>
          <p:txBody>
            <a:bodyPr vert="horz" wrap="square" lIns="121920" tIns="60960" rIns="121920" bIns="60960" numCol="1" anchor="t" anchorCtr="0" compatLnSpc="1">
              <a:prstTxWarp prst="textNoShape">
                <a:avLst/>
              </a:prstTxWarp>
            </a:bodyPr>
            <a:lstStyle/>
            <a:p>
              <a:endParaRPr lang="id-ID" sz="2400">
                <a:solidFill>
                  <a:srgbClr val="000000"/>
                </a:solidFill>
              </a:endParaRPr>
            </a:p>
          </p:txBody>
        </p:sp>
        <p:sp>
          <p:nvSpPr>
            <p:cNvPr id="16" name="Freeform 380"/>
            <p:cNvSpPr>
              <a:spLocks/>
            </p:cNvSpPr>
            <p:nvPr/>
          </p:nvSpPr>
          <p:spPr bwMode="auto">
            <a:xfrm>
              <a:off x="2169242" y="5021727"/>
              <a:ext cx="132110" cy="107256"/>
            </a:xfrm>
            <a:custGeom>
              <a:avLst/>
              <a:gdLst>
                <a:gd name="T0" fmla="*/ 43 w 43"/>
                <a:gd name="T1" fmla="*/ 4 h 35"/>
                <a:gd name="T2" fmla="*/ 38 w 43"/>
                <a:gd name="T3" fmla="*/ 6 h 35"/>
                <a:gd name="T4" fmla="*/ 42 w 43"/>
                <a:gd name="T5" fmla="*/ 1 h 35"/>
                <a:gd name="T6" fmla="*/ 36 w 43"/>
                <a:gd name="T7" fmla="*/ 3 h 35"/>
                <a:gd name="T8" fmla="*/ 30 w 43"/>
                <a:gd name="T9" fmla="*/ 0 h 35"/>
                <a:gd name="T10" fmla="*/ 21 w 43"/>
                <a:gd name="T11" fmla="*/ 9 h 35"/>
                <a:gd name="T12" fmla="*/ 21 w 43"/>
                <a:gd name="T13" fmla="*/ 11 h 35"/>
                <a:gd name="T14" fmla="*/ 3 w 43"/>
                <a:gd name="T15" fmla="*/ 2 h 35"/>
                <a:gd name="T16" fmla="*/ 2 w 43"/>
                <a:gd name="T17" fmla="*/ 6 h 35"/>
                <a:gd name="T18" fmla="*/ 6 w 43"/>
                <a:gd name="T19" fmla="*/ 14 h 35"/>
                <a:gd name="T20" fmla="*/ 2 w 43"/>
                <a:gd name="T21" fmla="*/ 13 h 35"/>
                <a:gd name="T22" fmla="*/ 2 w 43"/>
                <a:gd name="T23" fmla="*/ 13 h 35"/>
                <a:gd name="T24" fmla="*/ 9 w 43"/>
                <a:gd name="T25" fmla="*/ 21 h 35"/>
                <a:gd name="T26" fmla="*/ 6 w 43"/>
                <a:gd name="T27" fmla="*/ 22 h 35"/>
                <a:gd name="T28" fmla="*/ 5 w 43"/>
                <a:gd name="T29" fmla="*/ 22 h 35"/>
                <a:gd name="T30" fmla="*/ 13 w 43"/>
                <a:gd name="T31" fmla="*/ 28 h 35"/>
                <a:gd name="T32" fmla="*/ 2 w 43"/>
                <a:gd name="T33" fmla="*/ 31 h 35"/>
                <a:gd name="T34" fmla="*/ 0 w 43"/>
                <a:gd name="T35" fmla="*/ 31 h 35"/>
                <a:gd name="T36" fmla="*/ 13 w 43"/>
                <a:gd name="T37" fmla="*/ 35 h 35"/>
                <a:gd name="T38" fmla="*/ 39 w 43"/>
                <a:gd name="T39" fmla="*/ 10 h 35"/>
                <a:gd name="T40" fmla="*/ 39 w 43"/>
                <a:gd name="T41" fmla="*/ 9 h 35"/>
                <a:gd name="T42" fmla="*/ 43 w 43"/>
                <a:gd name="T43" fmla="*/ 4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3" h="35">
                  <a:moveTo>
                    <a:pt x="43" y="4"/>
                  </a:moveTo>
                  <a:cubicBezTo>
                    <a:pt x="41" y="5"/>
                    <a:pt x="40" y="6"/>
                    <a:pt x="38" y="6"/>
                  </a:cubicBezTo>
                  <a:cubicBezTo>
                    <a:pt x="40" y="5"/>
                    <a:pt x="41" y="3"/>
                    <a:pt x="42" y="1"/>
                  </a:cubicBezTo>
                  <a:cubicBezTo>
                    <a:pt x="40" y="2"/>
                    <a:pt x="38" y="3"/>
                    <a:pt x="36" y="3"/>
                  </a:cubicBezTo>
                  <a:cubicBezTo>
                    <a:pt x="35" y="1"/>
                    <a:pt x="32" y="0"/>
                    <a:pt x="30" y="0"/>
                  </a:cubicBezTo>
                  <a:cubicBezTo>
                    <a:pt x="25" y="0"/>
                    <a:pt x="21" y="4"/>
                    <a:pt x="21" y="9"/>
                  </a:cubicBezTo>
                  <a:cubicBezTo>
                    <a:pt x="21" y="10"/>
                    <a:pt x="21" y="10"/>
                    <a:pt x="21" y="11"/>
                  </a:cubicBezTo>
                  <a:cubicBezTo>
                    <a:pt x="14" y="11"/>
                    <a:pt x="7" y="7"/>
                    <a:pt x="3" y="2"/>
                  </a:cubicBezTo>
                  <a:cubicBezTo>
                    <a:pt x="2" y="3"/>
                    <a:pt x="2" y="5"/>
                    <a:pt x="2" y="6"/>
                  </a:cubicBezTo>
                  <a:cubicBezTo>
                    <a:pt x="2" y="9"/>
                    <a:pt x="3" y="12"/>
                    <a:pt x="6" y="14"/>
                  </a:cubicBezTo>
                  <a:cubicBezTo>
                    <a:pt x="4" y="14"/>
                    <a:pt x="3" y="13"/>
                    <a:pt x="2" y="13"/>
                  </a:cubicBezTo>
                  <a:cubicBezTo>
                    <a:pt x="2" y="13"/>
                    <a:pt x="2" y="13"/>
                    <a:pt x="2" y="13"/>
                  </a:cubicBezTo>
                  <a:cubicBezTo>
                    <a:pt x="2" y="17"/>
                    <a:pt x="5" y="21"/>
                    <a:pt x="9" y="21"/>
                  </a:cubicBezTo>
                  <a:cubicBezTo>
                    <a:pt x="8" y="22"/>
                    <a:pt x="7" y="22"/>
                    <a:pt x="6" y="22"/>
                  </a:cubicBezTo>
                  <a:cubicBezTo>
                    <a:pt x="6" y="22"/>
                    <a:pt x="5" y="22"/>
                    <a:pt x="5" y="22"/>
                  </a:cubicBezTo>
                  <a:cubicBezTo>
                    <a:pt x="6" y="25"/>
                    <a:pt x="9" y="28"/>
                    <a:pt x="13" y="28"/>
                  </a:cubicBezTo>
                  <a:cubicBezTo>
                    <a:pt x="10" y="30"/>
                    <a:pt x="6" y="31"/>
                    <a:pt x="2" y="31"/>
                  </a:cubicBezTo>
                  <a:cubicBezTo>
                    <a:pt x="1" y="31"/>
                    <a:pt x="1" y="31"/>
                    <a:pt x="0" y="31"/>
                  </a:cubicBezTo>
                  <a:cubicBezTo>
                    <a:pt x="4" y="34"/>
                    <a:pt x="8" y="35"/>
                    <a:pt x="13" y="35"/>
                  </a:cubicBezTo>
                  <a:cubicBezTo>
                    <a:pt x="30" y="35"/>
                    <a:pt x="39" y="22"/>
                    <a:pt x="39" y="10"/>
                  </a:cubicBezTo>
                  <a:cubicBezTo>
                    <a:pt x="39" y="10"/>
                    <a:pt x="39" y="9"/>
                    <a:pt x="39" y="9"/>
                  </a:cubicBezTo>
                  <a:cubicBezTo>
                    <a:pt x="40" y="8"/>
                    <a:pt x="42" y="6"/>
                    <a:pt x="43" y="4"/>
                  </a:cubicBezTo>
                  <a:close/>
                </a:path>
              </a:pathLst>
            </a:custGeom>
            <a:solidFill>
              <a:schemeClr val="accent1"/>
            </a:solidFill>
            <a:ln>
              <a:noFill/>
            </a:ln>
          </p:spPr>
          <p:txBody>
            <a:bodyPr vert="horz" wrap="square" lIns="121920" tIns="60960" rIns="121920" bIns="60960" numCol="1" anchor="t" anchorCtr="0" compatLnSpc="1">
              <a:prstTxWarp prst="textNoShape">
                <a:avLst/>
              </a:prstTxWarp>
            </a:bodyPr>
            <a:lstStyle/>
            <a:p>
              <a:endParaRPr lang="id-ID" sz="2400">
                <a:solidFill>
                  <a:srgbClr val="000000"/>
                </a:solidFill>
              </a:endParaRPr>
            </a:p>
          </p:txBody>
        </p:sp>
      </p:grpSp>
      <p:grpSp>
        <p:nvGrpSpPr>
          <p:cNvPr id="17" name="Group 16"/>
          <p:cNvGrpSpPr/>
          <p:nvPr/>
        </p:nvGrpSpPr>
        <p:grpSpPr>
          <a:xfrm>
            <a:off x="3331988" y="4857691"/>
            <a:ext cx="1754372" cy="661465"/>
            <a:chOff x="1790700" y="4488447"/>
            <a:chExt cx="1754372" cy="661465"/>
          </a:xfrm>
        </p:grpSpPr>
        <p:sp>
          <p:nvSpPr>
            <p:cNvPr id="18" name="TextBox 17"/>
            <p:cNvSpPr txBox="1"/>
            <p:nvPr/>
          </p:nvSpPr>
          <p:spPr>
            <a:xfrm>
              <a:off x="1790700" y="4488447"/>
              <a:ext cx="1754372" cy="175626"/>
            </a:xfrm>
            <a:prstGeom prst="rect">
              <a:avLst/>
            </a:prstGeom>
            <a:noFill/>
          </p:spPr>
          <p:txBody>
            <a:bodyPr wrap="square" lIns="0" tIns="0" rIns="0" bIns="0" rtlCol="0">
              <a:spAutoFit/>
            </a:bodyPr>
            <a:lstStyle/>
            <a:p>
              <a:pPr algn="ctr">
                <a:lnSpc>
                  <a:spcPct val="80000"/>
                </a:lnSpc>
              </a:pPr>
              <a:r>
                <a:rPr lang="en-US" sz="1400" b="1" dirty="0">
                  <a:ea typeface="Titillium" charset="0"/>
                  <a:cs typeface="Titillium" charset="0"/>
                </a:rPr>
                <a:t>Martha Jenny</a:t>
              </a:r>
            </a:p>
          </p:txBody>
        </p:sp>
        <p:sp>
          <p:nvSpPr>
            <p:cNvPr id="19" name="TextBox 18"/>
            <p:cNvSpPr txBox="1"/>
            <p:nvPr/>
          </p:nvSpPr>
          <p:spPr>
            <a:xfrm>
              <a:off x="1790700" y="4614663"/>
              <a:ext cx="1754372" cy="206210"/>
            </a:xfrm>
            <a:prstGeom prst="rect">
              <a:avLst/>
            </a:prstGeom>
            <a:noFill/>
          </p:spPr>
          <p:txBody>
            <a:bodyPr wrap="square" lIns="0" tIns="0" rIns="91440" bIns="0" rtlCol="0">
              <a:spAutoFit/>
            </a:bodyPr>
            <a:lstStyle/>
            <a:p>
              <a:pPr algn="ctr">
                <a:lnSpc>
                  <a:spcPct val="150000"/>
                </a:lnSpc>
              </a:pPr>
              <a:r>
                <a:rPr lang="en-US" sz="1000" dirty="0">
                  <a:solidFill>
                    <a:schemeClr val="tx1">
                      <a:alpha val="60000"/>
                    </a:schemeClr>
                  </a:solidFill>
                  <a:ea typeface="Titillium" charset="0"/>
                  <a:cs typeface="Titillium" charset="0"/>
                </a:rPr>
                <a:t>Regional Manager</a:t>
              </a:r>
            </a:p>
          </p:txBody>
        </p:sp>
        <p:sp>
          <p:nvSpPr>
            <p:cNvPr id="20" name="Freeform 346"/>
            <p:cNvSpPr>
              <a:spLocks/>
            </p:cNvSpPr>
            <p:nvPr/>
          </p:nvSpPr>
          <p:spPr bwMode="auto">
            <a:xfrm>
              <a:off x="2960209" y="5000799"/>
              <a:ext cx="117721" cy="149113"/>
            </a:xfrm>
            <a:custGeom>
              <a:avLst/>
              <a:gdLst>
                <a:gd name="T0" fmla="*/ 15 w 38"/>
                <a:gd name="T1" fmla="*/ 32 h 48"/>
                <a:gd name="T2" fmla="*/ 8 w 38"/>
                <a:gd name="T3" fmla="*/ 48 h 48"/>
                <a:gd name="T4" fmla="*/ 12 w 38"/>
                <a:gd name="T5" fmla="*/ 23 h 48"/>
                <a:gd name="T6" fmla="*/ 18 w 38"/>
                <a:gd name="T7" fmla="*/ 12 h 48"/>
                <a:gd name="T8" fmla="*/ 20 w 38"/>
                <a:gd name="T9" fmla="*/ 31 h 48"/>
                <a:gd name="T10" fmla="*/ 27 w 38"/>
                <a:gd name="T11" fmla="*/ 9 h 48"/>
                <a:gd name="T12" fmla="*/ 6 w 38"/>
                <a:gd name="T13" fmla="*/ 21 h 48"/>
                <a:gd name="T14" fmla="*/ 7 w 38"/>
                <a:gd name="T15" fmla="*/ 28 h 48"/>
                <a:gd name="T16" fmla="*/ 0 w 38"/>
                <a:gd name="T17" fmla="*/ 18 h 48"/>
                <a:gd name="T18" fmla="*/ 16 w 38"/>
                <a:gd name="T19" fmla="*/ 1 h 48"/>
                <a:gd name="T20" fmla="*/ 36 w 38"/>
                <a:gd name="T21" fmla="*/ 14 h 48"/>
                <a:gd name="T22" fmla="*/ 21 w 38"/>
                <a:gd name="T23" fmla="*/ 35 h 48"/>
                <a:gd name="T24" fmla="*/ 15 w 38"/>
                <a:gd name="T25" fmla="*/ 32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8" h="48">
                  <a:moveTo>
                    <a:pt x="15" y="32"/>
                  </a:moveTo>
                  <a:cubicBezTo>
                    <a:pt x="14" y="39"/>
                    <a:pt x="12" y="45"/>
                    <a:pt x="8" y="48"/>
                  </a:cubicBezTo>
                  <a:cubicBezTo>
                    <a:pt x="7" y="38"/>
                    <a:pt x="10" y="31"/>
                    <a:pt x="12" y="23"/>
                  </a:cubicBezTo>
                  <a:cubicBezTo>
                    <a:pt x="9" y="19"/>
                    <a:pt x="12" y="10"/>
                    <a:pt x="18" y="12"/>
                  </a:cubicBezTo>
                  <a:cubicBezTo>
                    <a:pt x="25" y="15"/>
                    <a:pt x="12" y="29"/>
                    <a:pt x="20" y="31"/>
                  </a:cubicBezTo>
                  <a:cubicBezTo>
                    <a:pt x="29" y="32"/>
                    <a:pt x="33" y="15"/>
                    <a:pt x="27" y="9"/>
                  </a:cubicBezTo>
                  <a:cubicBezTo>
                    <a:pt x="19" y="1"/>
                    <a:pt x="4" y="9"/>
                    <a:pt x="6" y="21"/>
                  </a:cubicBezTo>
                  <a:cubicBezTo>
                    <a:pt x="6" y="24"/>
                    <a:pt x="9" y="24"/>
                    <a:pt x="7" y="28"/>
                  </a:cubicBezTo>
                  <a:cubicBezTo>
                    <a:pt x="2" y="27"/>
                    <a:pt x="0" y="23"/>
                    <a:pt x="0" y="18"/>
                  </a:cubicBezTo>
                  <a:cubicBezTo>
                    <a:pt x="0" y="9"/>
                    <a:pt x="8" y="2"/>
                    <a:pt x="16" y="1"/>
                  </a:cubicBezTo>
                  <a:cubicBezTo>
                    <a:pt x="26" y="0"/>
                    <a:pt x="35" y="5"/>
                    <a:pt x="36" y="14"/>
                  </a:cubicBezTo>
                  <a:cubicBezTo>
                    <a:pt x="38" y="25"/>
                    <a:pt x="32" y="36"/>
                    <a:pt x="21" y="35"/>
                  </a:cubicBezTo>
                  <a:cubicBezTo>
                    <a:pt x="19" y="35"/>
                    <a:pt x="17" y="34"/>
                    <a:pt x="15" y="32"/>
                  </a:cubicBezTo>
                  <a:close/>
                </a:path>
              </a:pathLst>
            </a:custGeom>
            <a:solidFill>
              <a:schemeClr val="accent1"/>
            </a:solidFill>
            <a:ln>
              <a:noFill/>
            </a:ln>
          </p:spPr>
          <p:txBody>
            <a:bodyPr vert="horz" wrap="square" lIns="121920" tIns="60960" rIns="121920" bIns="60960" numCol="1" anchor="t" anchorCtr="0" compatLnSpc="1">
              <a:prstTxWarp prst="textNoShape">
                <a:avLst/>
              </a:prstTxWarp>
            </a:bodyPr>
            <a:lstStyle/>
            <a:p>
              <a:endParaRPr lang="id-ID" sz="2400">
                <a:solidFill>
                  <a:srgbClr val="000000"/>
                </a:solidFill>
              </a:endParaRPr>
            </a:p>
          </p:txBody>
        </p:sp>
        <p:sp>
          <p:nvSpPr>
            <p:cNvPr id="21" name="Freeform 370"/>
            <p:cNvSpPr>
              <a:spLocks/>
            </p:cNvSpPr>
            <p:nvPr/>
          </p:nvSpPr>
          <p:spPr bwMode="auto">
            <a:xfrm>
              <a:off x="2594911" y="5009955"/>
              <a:ext cx="73250" cy="130800"/>
            </a:xfrm>
            <a:custGeom>
              <a:avLst/>
              <a:gdLst>
                <a:gd name="T0" fmla="*/ 24 w 24"/>
                <a:gd name="T1" fmla="*/ 7 h 42"/>
                <a:gd name="T2" fmla="*/ 17 w 24"/>
                <a:gd name="T3" fmla="*/ 7 h 42"/>
                <a:gd name="T4" fmla="*/ 15 w 24"/>
                <a:gd name="T5" fmla="*/ 9 h 42"/>
                <a:gd name="T6" fmla="*/ 15 w 24"/>
                <a:gd name="T7" fmla="*/ 14 h 42"/>
                <a:gd name="T8" fmla="*/ 24 w 24"/>
                <a:gd name="T9" fmla="*/ 14 h 42"/>
                <a:gd name="T10" fmla="*/ 24 w 24"/>
                <a:gd name="T11" fmla="*/ 21 h 42"/>
                <a:gd name="T12" fmla="*/ 15 w 24"/>
                <a:gd name="T13" fmla="*/ 21 h 42"/>
                <a:gd name="T14" fmla="*/ 15 w 24"/>
                <a:gd name="T15" fmla="*/ 42 h 42"/>
                <a:gd name="T16" fmla="*/ 8 w 24"/>
                <a:gd name="T17" fmla="*/ 42 h 42"/>
                <a:gd name="T18" fmla="*/ 8 w 24"/>
                <a:gd name="T19" fmla="*/ 21 h 42"/>
                <a:gd name="T20" fmla="*/ 0 w 24"/>
                <a:gd name="T21" fmla="*/ 21 h 42"/>
                <a:gd name="T22" fmla="*/ 0 w 24"/>
                <a:gd name="T23" fmla="*/ 14 h 42"/>
                <a:gd name="T24" fmla="*/ 8 w 24"/>
                <a:gd name="T25" fmla="*/ 14 h 42"/>
                <a:gd name="T26" fmla="*/ 8 w 24"/>
                <a:gd name="T27" fmla="*/ 10 h 42"/>
                <a:gd name="T28" fmla="*/ 17 w 24"/>
                <a:gd name="T29" fmla="*/ 0 h 42"/>
                <a:gd name="T30" fmla="*/ 24 w 24"/>
                <a:gd name="T31" fmla="*/ 0 h 42"/>
                <a:gd name="T32" fmla="*/ 24 w 24"/>
                <a:gd name="T33" fmla="*/ 7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4" h="42">
                  <a:moveTo>
                    <a:pt x="24" y="7"/>
                  </a:moveTo>
                  <a:cubicBezTo>
                    <a:pt x="17" y="7"/>
                    <a:pt x="17" y="7"/>
                    <a:pt x="17" y="7"/>
                  </a:cubicBezTo>
                  <a:cubicBezTo>
                    <a:pt x="16" y="7"/>
                    <a:pt x="15" y="8"/>
                    <a:pt x="15" y="9"/>
                  </a:cubicBezTo>
                  <a:cubicBezTo>
                    <a:pt x="15" y="14"/>
                    <a:pt x="15" y="14"/>
                    <a:pt x="15" y="14"/>
                  </a:cubicBezTo>
                  <a:cubicBezTo>
                    <a:pt x="24" y="14"/>
                    <a:pt x="24" y="14"/>
                    <a:pt x="24" y="14"/>
                  </a:cubicBezTo>
                  <a:cubicBezTo>
                    <a:pt x="24" y="21"/>
                    <a:pt x="24" y="21"/>
                    <a:pt x="24" y="21"/>
                  </a:cubicBezTo>
                  <a:cubicBezTo>
                    <a:pt x="15" y="21"/>
                    <a:pt x="15" y="21"/>
                    <a:pt x="15" y="21"/>
                  </a:cubicBezTo>
                  <a:cubicBezTo>
                    <a:pt x="15" y="42"/>
                    <a:pt x="15" y="42"/>
                    <a:pt x="15" y="42"/>
                  </a:cubicBezTo>
                  <a:cubicBezTo>
                    <a:pt x="8" y="42"/>
                    <a:pt x="8" y="42"/>
                    <a:pt x="8" y="42"/>
                  </a:cubicBezTo>
                  <a:cubicBezTo>
                    <a:pt x="8" y="21"/>
                    <a:pt x="8" y="21"/>
                    <a:pt x="8" y="21"/>
                  </a:cubicBezTo>
                  <a:cubicBezTo>
                    <a:pt x="0" y="21"/>
                    <a:pt x="0" y="21"/>
                    <a:pt x="0" y="21"/>
                  </a:cubicBezTo>
                  <a:cubicBezTo>
                    <a:pt x="0" y="14"/>
                    <a:pt x="0" y="14"/>
                    <a:pt x="0" y="14"/>
                  </a:cubicBezTo>
                  <a:cubicBezTo>
                    <a:pt x="8" y="14"/>
                    <a:pt x="8" y="14"/>
                    <a:pt x="8" y="14"/>
                  </a:cubicBezTo>
                  <a:cubicBezTo>
                    <a:pt x="8" y="10"/>
                    <a:pt x="8" y="10"/>
                    <a:pt x="8" y="10"/>
                  </a:cubicBezTo>
                  <a:cubicBezTo>
                    <a:pt x="8" y="4"/>
                    <a:pt x="12" y="0"/>
                    <a:pt x="17" y="0"/>
                  </a:cubicBezTo>
                  <a:cubicBezTo>
                    <a:pt x="24" y="0"/>
                    <a:pt x="24" y="0"/>
                    <a:pt x="24" y="0"/>
                  </a:cubicBezTo>
                  <a:lnTo>
                    <a:pt x="24" y="7"/>
                  </a:lnTo>
                  <a:close/>
                </a:path>
              </a:pathLst>
            </a:custGeom>
            <a:solidFill>
              <a:schemeClr val="accent1"/>
            </a:solidFill>
            <a:ln>
              <a:noFill/>
            </a:ln>
          </p:spPr>
          <p:txBody>
            <a:bodyPr vert="horz" wrap="square" lIns="121920" tIns="60960" rIns="121920" bIns="60960" numCol="1" anchor="t" anchorCtr="0" compatLnSpc="1">
              <a:prstTxWarp prst="textNoShape">
                <a:avLst/>
              </a:prstTxWarp>
            </a:bodyPr>
            <a:lstStyle/>
            <a:p>
              <a:endParaRPr lang="id-ID" sz="2400">
                <a:solidFill>
                  <a:srgbClr val="000000"/>
                </a:solidFill>
              </a:endParaRPr>
            </a:p>
          </p:txBody>
        </p:sp>
        <p:sp>
          <p:nvSpPr>
            <p:cNvPr id="22" name="Freeform 380"/>
            <p:cNvSpPr>
              <a:spLocks/>
            </p:cNvSpPr>
            <p:nvPr/>
          </p:nvSpPr>
          <p:spPr bwMode="auto">
            <a:xfrm>
              <a:off x="2169242" y="5021727"/>
              <a:ext cx="132110" cy="107256"/>
            </a:xfrm>
            <a:custGeom>
              <a:avLst/>
              <a:gdLst>
                <a:gd name="T0" fmla="*/ 43 w 43"/>
                <a:gd name="T1" fmla="*/ 4 h 35"/>
                <a:gd name="T2" fmla="*/ 38 w 43"/>
                <a:gd name="T3" fmla="*/ 6 h 35"/>
                <a:gd name="T4" fmla="*/ 42 w 43"/>
                <a:gd name="T5" fmla="*/ 1 h 35"/>
                <a:gd name="T6" fmla="*/ 36 w 43"/>
                <a:gd name="T7" fmla="*/ 3 h 35"/>
                <a:gd name="T8" fmla="*/ 30 w 43"/>
                <a:gd name="T9" fmla="*/ 0 h 35"/>
                <a:gd name="T10" fmla="*/ 21 w 43"/>
                <a:gd name="T11" fmla="*/ 9 h 35"/>
                <a:gd name="T12" fmla="*/ 21 w 43"/>
                <a:gd name="T13" fmla="*/ 11 h 35"/>
                <a:gd name="T14" fmla="*/ 3 w 43"/>
                <a:gd name="T15" fmla="*/ 2 h 35"/>
                <a:gd name="T16" fmla="*/ 2 w 43"/>
                <a:gd name="T17" fmla="*/ 6 h 35"/>
                <a:gd name="T18" fmla="*/ 6 w 43"/>
                <a:gd name="T19" fmla="*/ 14 h 35"/>
                <a:gd name="T20" fmla="*/ 2 w 43"/>
                <a:gd name="T21" fmla="*/ 13 h 35"/>
                <a:gd name="T22" fmla="*/ 2 w 43"/>
                <a:gd name="T23" fmla="*/ 13 h 35"/>
                <a:gd name="T24" fmla="*/ 9 w 43"/>
                <a:gd name="T25" fmla="*/ 21 h 35"/>
                <a:gd name="T26" fmla="*/ 6 w 43"/>
                <a:gd name="T27" fmla="*/ 22 h 35"/>
                <a:gd name="T28" fmla="*/ 5 w 43"/>
                <a:gd name="T29" fmla="*/ 22 h 35"/>
                <a:gd name="T30" fmla="*/ 13 w 43"/>
                <a:gd name="T31" fmla="*/ 28 h 35"/>
                <a:gd name="T32" fmla="*/ 2 w 43"/>
                <a:gd name="T33" fmla="*/ 31 h 35"/>
                <a:gd name="T34" fmla="*/ 0 w 43"/>
                <a:gd name="T35" fmla="*/ 31 h 35"/>
                <a:gd name="T36" fmla="*/ 13 w 43"/>
                <a:gd name="T37" fmla="*/ 35 h 35"/>
                <a:gd name="T38" fmla="*/ 39 w 43"/>
                <a:gd name="T39" fmla="*/ 10 h 35"/>
                <a:gd name="T40" fmla="*/ 39 w 43"/>
                <a:gd name="T41" fmla="*/ 9 h 35"/>
                <a:gd name="T42" fmla="*/ 43 w 43"/>
                <a:gd name="T43" fmla="*/ 4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3" h="35">
                  <a:moveTo>
                    <a:pt x="43" y="4"/>
                  </a:moveTo>
                  <a:cubicBezTo>
                    <a:pt x="41" y="5"/>
                    <a:pt x="40" y="6"/>
                    <a:pt x="38" y="6"/>
                  </a:cubicBezTo>
                  <a:cubicBezTo>
                    <a:pt x="40" y="5"/>
                    <a:pt x="41" y="3"/>
                    <a:pt x="42" y="1"/>
                  </a:cubicBezTo>
                  <a:cubicBezTo>
                    <a:pt x="40" y="2"/>
                    <a:pt x="38" y="3"/>
                    <a:pt x="36" y="3"/>
                  </a:cubicBezTo>
                  <a:cubicBezTo>
                    <a:pt x="35" y="1"/>
                    <a:pt x="32" y="0"/>
                    <a:pt x="30" y="0"/>
                  </a:cubicBezTo>
                  <a:cubicBezTo>
                    <a:pt x="25" y="0"/>
                    <a:pt x="21" y="4"/>
                    <a:pt x="21" y="9"/>
                  </a:cubicBezTo>
                  <a:cubicBezTo>
                    <a:pt x="21" y="10"/>
                    <a:pt x="21" y="10"/>
                    <a:pt x="21" y="11"/>
                  </a:cubicBezTo>
                  <a:cubicBezTo>
                    <a:pt x="14" y="11"/>
                    <a:pt x="7" y="7"/>
                    <a:pt x="3" y="2"/>
                  </a:cubicBezTo>
                  <a:cubicBezTo>
                    <a:pt x="2" y="3"/>
                    <a:pt x="2" y="5"/>
                    <a:pt x="2" y="6"/>
                  </a:cubicBezTo>
                  <a:cubicBezTo>
                    <a:pt x="2" y="9"/>
                    <a:pt x="3" y="12"/>
                    <a:pt x="6" y="14"/>
                  </a:cubicBezTo>
                  <a:cubicBezTo>
                    <a:pt x="4" y="14"/>
                    <a:pt x="3" y="13"/>
                    <a:pt x="2" y="13"/>
                  </a:cubicBezTo>
                  <a:cubicBezTo>
                    <a:pt x="2" y="13"/>
                    <a:pt x="2" y="13"/>
                    <a:pt x="2" y="13"/>
                  </a:cubicBezTo>
                  <a:cubicBezTo>
                    <a:pt x="2" y="17"/>
                    <a:pt x="5" y="21"/>
                    <a:pt x="9" y="21"/>
                  </a:cubicBezTo>
                  <a:cubicBezTo>
                    <a:pt x="8" y="22"/>
                    <a:pt x="7" y="22"/>
                    <a:pt x="6" y="22"/>
                  </a:cubicBezTo>
                  <a:cubicBezTo>
                    <a:pt x="6" y="22"/>
                    <a:pt x="5" y="22"/>
                    <a:pt x="5" y="22"/>
                  </a:cubicBezTo>
                  <a:cubicBezTo>
                    <a:pt x="6" y="25"/>
                    <a:pt x="9" y="28"/>
                    <a:pt x="13" y="28"/>
                  </a:cubicBezTo>
                  <a:cubicBezTo>
                    <a:pt x="10" y="30"/>
                    <a:pt x="6" y="31"/>
                    <a:pt x="2" y="31"/>
                  </a:cubicBezTo>
                  <a:cubicBezTo>
                    <a:pt x="1" y="31"/>
                    <a:pt x="1" y="31"/>
                    <a:pt x="0" y="31"/>
                  </a:cubicBezTo>
                  <a:cubicBezTo>
                    <a:pt x="4" y="34"/>
                    <a:pt x="8" y="35"/>
                    <a:pt x="13" y="35"/>
                  </a:cubicBezTo>
                  <a:cubicBezTo>
                    <a:pt x="30" y="35"/>
                    <a:pt x="39" y="22"/>
                    <a:pt x="39" y="10"/>
                  </a:cubicBezTo>
                  <a:cubicBezTo>
                    <a:pt x="39" y="10"/>
                    <a:pt x="39" y="9"/>
                    <a:pt x="39" y="9"/>
                  </a:cubicBezTo>
                  <a:cubicBezTo>
                    <a:pt x="40" y="8"/>
                    <a:pt x="42" y="6"/>
                    <a:pt x="43" y="4"/>
                  </a:cubicBezTo>
                  <a:close/>
                </a:path>
              </a:pathLst>
            </a:custGeom>
            <a:solidFill>
              <a:schemeClr val="accent1"/>
            </a:solidFill>
            <a:ln>
              <a:noFill/>
            </a:ln>
          </p:spPr>
          <p:txBody>
            <a:bodyPr vert="horz" wrap="square" lIns="121920" tIns="60960" rIns="121920" bIns="60960" numCol="1" anchor="t" anchorCtr="0" compatLnSpc="1">
              <a:prstTxWarp prst="textNoShape">
                <a:avLst/>
              </a:prstTxWarp>
            </a:bodyPr>
            <a:lstStyle/>
            <a:p>
              <a:endParaRPr lang="id-ID" sz="2400">
                <a:solidFill>
                  <a:srgbClr val="000000"/>
                </a:solidFill>
              </a:endParaRPr>
            </a:p>
          </p:txBody>
        </p:sp>
      </p:grpSp>
      <p:grpSp>
        <p:nvGrpSpPr>
          <p:cNvPr id="23" name="Group 22"/>
          <p:cNvGrpSpPr/>
          <p:nvPr/>
        </p:nvGrpSpPr>
        <p:grpSpPr>
          <a:xfrm>
            <a:off x="5864756" y="4857691"/>
            <a:ext cx="2048202" cy="661465"/>
            <a:chOff x="1643785" y="4488447"/>
            <a:chExt cx="2048202" cy="661465"/>
          </a:xfrm>
        </p:grpSpPr>
        <p:sp>
          <p:nvSpPr>
            <p:cNvPr id="24" name="TextBox 23"/>
            <p:cNvSpPr txBox="1"/>
            <p:nvPr/>
          </p:nvSpPr>
          <p:spPr>
            <a:xfrm>
              <a:off x="1643785" y="4488447"/>
              <a:ext cx="2048202" cy="172355"/>
            </a:xfrm>
            <a:prstGeom prst="rect">
              <a:avLst/>
            </a:prstGeom>
            <a:noFill/>
          </p:spPr>
          <p:txBody>
            <a:bodyPr wrap="square" lIns="0" tIns="0" rIns="0" bIns="0" rtlCol="0">
              <a:spAutoFit/>
            </a:bodyPr>
            <a:lstStyle/>
            <a:p>
              <a:pPr algn="ctr">
                <a:lnSpc>
                  <a:spcPct val="80000"/>
                </a:lnSpc>
              </a:pPr>
              <a:r>
                <a:rPr lang="en-US" sz="1400" b="1" dirty="0">
                  <a:ea typeface="Titillium" charset="0"/>
                  <a:cs typeface="Titillium" charset="0"/>
                </a:rPr>
                <a:t>Edwin Powell Hubble</a:t>
              </a:r>
            </a:p>
          </p:txBody>
        </p:sp>
        <p:sp>
          <p:nvSpPr>
            <p:cNvPr id="25" name="TextBox 24"/>
            <p:cNvSpPr txBox="1"/>
            <p:nvPr/>
          </p:nvSpPr>
          <p:spPr>
            <a:xfrm>
              <a:off x="1790700" y="4614663"/>
              <a:ext cx="1754372" cy="206210"/>
            </a:xfrm>
            <a:prstGeom prst="rect">
              <a:avLst/>
            </a:prstGeom>
            <a:noFill/>
          </p:spPr>
          <p:txBody>
            <a:bodyPr wrap="square" lIns="0" tIns="0" rIns="91440" bIns="0" rtlCol="0">
              <a:spAutoFit/>
            </a:bodyPr>
            <a:lstStyle/>
            <a:p>
              <a:pPr algn="ctr">
                <a:lnSpc>
                  <a:spcPct val="150000"/>
                </a:lnSpc>
              </a:pPr>
              <a:r>
                <a:rPr lang="en-US" sz="1000" dirty="0">
                  <a:solidFill>
                    <a:schemeClr val="tx1">
                      <a:alpha val="60000"/>
                    </a:schemeClr>
                  </a:solidFill>
                  <a:ea typeface="Titillium" charset="0"/>
                  <a:cs typeface="Titillium" charset="0"/>
                </a:rPr>
                <a:t>Assistant Manager</a:t>
              </a:r>
            </a:p>
          </p:txBody>
        </p:sp>
        <p:sp>
          <p:nvSpPr>
            <p:cNvPr id="26" name="Freeform 346"/>
            <p:cNvSpPr>
              <a:spLocks/>
            </p:cNvSpPr>
            <p:nvPr/>
          </p:nvSpPr>
          <p:spPr bwMode="auto">
            <a:xfrm>
              <a:off x="2960209" y="5000799"/>
              <a:ext cx="117721" cy="149113"/>
            </a:xfrm>
            <a:custGeom>
              <a:avLst/>
              <a:gdLst>
                <a:gd name="T0" fmla="*/ 15 w 38"/>
                <a:gd name="T1" fmla="*/ 32 h 48"/>
                <a:gd name="T2" fmla="*/ 8 w 38"/>
                <a:gd name="T3" fmla="*/ 48 h 48"/>
                <a:gd name="T4" fmla="*/ 12 w 38"/>
                <a:gd name="T5" fmla="*/ 23 h 48"/>
                <a:gd name="T6" fmla="*/ 18 w 38"/>
                <a:gd name="T7" fmla="*/ 12 h 48"/>
                <a:gd name="T8" fmla="*/ 20 w 38"/>
                <a:gd name="T9" fmla="*/ 31 h 48"/>
                <a:gd name="T10" fmla="*/ 27 w 38"/>
                <a:gd name="T11" fmla="*/ 9 h 48"/>
                <a:gd name="T12" fmla="*/ 6 w 38"/>
                <a:gd name="T13" fmla="*/ 21 h 48"/>
                <a:gd name="T14" fmla="*/ 7 w 38"/>
                <a:gd name="T15" fmla="*/ 28 h 48"/>
                <a:gd name="T16" fmla="*/ 0 w 38"/>
                <a:gd name="T17" fmla="*/ 18 h 48"/>
                <a:gd name="T18" fmla="*/ 16 w 38"/>
                <a:gd name="T19" fmla="*/ 1 h 48"/>
                <a:gd name="T20" fmla="*/ 36 w 38"/>
                <a:gd name="T21" fmla="*/ 14 h 48"/>
                <a:gd name="T22" fmla="*/ 21 w 38"/>
                <a:gd name="T23" fmla="*/ 35 h 48"/>
                <a:gd name="T24" fmla="*/ 15 w 38"/>
                <a:gd name="T25" fmla="*/ 32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8" h="48">
                  <a:moveTo>
                    <a:pt x="15" y="32"/>
                  </a:moveTo>
                  <a:cubicBezTo>
                    <a:pt x="14" y="39"/>
                    <a:pt x="12" y="45"/>
                    <a:pt x="8" y="48"/>
                  </a:cubicBezTo>
                  <a:cubicBezTo>
                    <a:pt x="7" y="38"/>
                    <a:pt x="10" y="31"/>
                    <a:pt x="12" y="23"/>
                  </a:cubicBezTo>
                  <a:cubicBezTo>
                    <a:pt x="9" y="19"/>
                    <a:pt x="12" y="10"/>
                    <a:pt x="18" y="12"/>
                  </a:cubicBezTo>
                  <a:cubicBezTo>
                    <a:pt x="25" y="15"/>
                    <a:pt x="12" y="29"/>
                    <a:pt x="20" y="31"/>
                  </a:cubicBezTo>
                  <a:cubicBezTo>
                    <a:pt x="29" y="32"/>
                    <a:pt x="33" y="15"/>
                    <a:pt x="27" y="9"/>
                  </a:cubicBezTo>
                  <a:cubicBezTo>
                    <a:pt x="19" y="1"/>
                    <a:pt x="4" y="9"/>
                    <a:pt x="6" y="21"/>
                  </a:cubicBezTo>
                  <a:cubicBezTo>
                    <a:pt x="6" y="24"/>
                    <a:pt x="9" y="24"/>
                    <a:pt x="7" y="28"/>
                  </a:cubicBezTo>
                  <a:cubicBezTo>
                    <a:pt x="2" y="27"/>
                    <a:pt x="0" y="23"/>
                    <a:pt x="0" y="18"/>
                  </a:cubicBezTo>
                  <a:cubicBezTo>
                    <a:pt x="0" y="9"/>
                    <a:pt x="8" y="2"/>
                    <a:pt x="16" y="1"/>
                  </a:cubicBezTo>
                  <a:cubicBezTo>
                    <a:pt x="26" y="0"/>
                    <a:pt x="35" y="5"/>
                    <a:pt x="36" y="14"/>
                  </a:cubicBezTo>
                  <a:cubicBezTo>
                    <a:pt x="38" y="25"/>
                    <a:pt x="32" y="36"/>
                    <a:pt x="21" y="35"/>
                  </a:cubicBezTo>
                  <a:cubicBezTo>
                    <a:pt x="19" y="35"/>
                    <a:pt x="17" y="34"/>
                    <a:pt x="15" y="32"/>
                  </a:cubicBezTo>
                  <a:close/>
                </a:path>
              </a:pathLst>
            </a:custGeom>
            <a:solidFill>
              <a:schemeClr val="accent1"/>
            </a:solidFill>
            <a:ln>
              <a:noFill/>
            </a:ln>
          </p:spPr>
          <p:txBody>
            <a:bodyPr vert="horz" wrap="square" lIns="121920" tIns="60960" rIns="121920" bIns="60960" numCol="1" anchor="t" anchorCtr="0" compatLnSpc="1">
              <a:prstTxWarp prst="textNoShape">
                <a:avLst/>
              </a:prstTxWarp>
            </a:bodyPr>
            <a:lstStyle/>
            <a:p>
              <a:endParaRPr lang="id-ID" sz="2400">
                <a:solidFill>
                  <a:srgbClr val="000000"/>
                </a:solidFill>
              </a:endParaRPr>
            </a:p>
          </p:txBody>
        </p:sp>
        <p:sp>
          <p:nvSpPr>
            <p:cNvPr id="27" name="Freeform 370"/>
            <p:cNvSpPr>
              <a:spLocks/>
            </p:cNvSpPr>
            <p:nvPr/>
          </p:nvSpPr>
          <p:spPr bwMode="auto">
            <a:xfrm>
              <a:off x="2594911" y="5009955"/>
              <a:ext cx="73250" cy="130800"/>
            </a:xfrm>
            <a:custGeom>
              <a:avLst/>
              <a:gdLst>
                <a:gd name="T0" fmla="*/ 24 w 24"/>
                <a:gd name="T1" fmla="*/ 7 h 42"/>
                <a:gd name="T2" fmla="*/ 17 w 24"/>
                <a:gd name="T3" fmla="*/ 7 h 42"/>
                <a:gd name="T4" fmla="*/ 15 w 24"/>
                <a:gd name="T5" fmla="*/ 9 h 42"/>
                <a:gd name="T6" fmla="*/ 15 w 24"/>
                <a:gd name="T7" fmla="*/ 14 h 42"/>
                <a:gd name="T8" fmla="*/ 24 w 24"/>
                <a:gd name="T9" fmla="*/ 14 h 42"/>
                <a:gd name="T10" fmla="*/ 24 w 24"/>
                <a:gd name="T11" fmla="*/ 21 h 42"/>
                <a:gd name="T12" fmla="*/ 15 w 24"/>
                <a:gd name="T13" fmla="*/ 21 h 42"/>
                <a:gd name="T14" fmla="*/ 15 w 24"/>
                <a:gd name="T15" fmla="*/ 42 h 42"/>
                <a:gd name="T16" fmla="*/ 8 w 24"/>
                <a:gd name="T17" fmla="*/ 42 h 42"/>
                <a:gd name="T18" fmla="*/ 8 w 24"/>
                <a:gd name="T19" fmla="*/ 21 h 42"/>
                <a:gd name="T20" fmla="*/ 0 w 24"/>
                <a:gd name="T21" fmla="*/ 21 h 42"/>
                <a:gd name="T22" fmla="*/ 0 w 24"/>
                <a:gd name="T23" fmla="*/ 14 h 42"/>
                <a:gd name="T24" fmla="*/ 8 w 24"/>
                <a:gd name="T25" fmla="*/ 14 h 42"/>
                <a:gd name="T26" fmla="*/ 8 w 24"/>
                <a:gd name="T27" fmla="*/ 10 h 42"/>
                <a:gd name="T28" fmla="*/ 17 w 24"/>
                <a:gd name="T29" fmla="*/ 0 h 42"/>
                <a:gd name="T30" fmla="*/ 24 w 24"/>
                <a:gd name="T31" fmla="*/ 0 h 42"/>
                <a:gd name="T32" fmla="*/ 24 w 24"/>
                <a:gd name="T33" fmla="*/ 7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4" h="42">
                  <a:moveTo>
                    <a:pt x="24" y="7"/>
                  </a:moveTo>
                  <a:cubicBezTo>
                    <a:pt x="17" y="7"/>
                    <a:pt x="17" y="7"/>
                    <a:pt x="17" y="7"/>
                  </a:cubicBezTo>
                  <a:cubicBezTo>
                    <a:pt x="16" y="7"/>
                    <a:pt x="15" y="8"/>
                    <a:pt x="15" y="9"/>
                  </a:cubicBezTo>
                  <a:cubicBezTo>
                    <a:pt x="15" y="14"/>
                    <a:pt x="15" y="14"/>
                    <a:pt x="15" y="14"/>
                  </a:cubicBezTo>
                  <a:cubicBezTo>
                    <a:pt x="24" y="14"/>
                    <a:pt x="24" y="14"/>
                    <a:pt x="24" y="14"/>
                  </a:cubicBezTo>
                  <a:cubicBezTo>
                    <a:pt x="24" y="21"/>
                    <a:pt x="24" y="21"/>
                    <a:pt x="24" y="21"/>
                  </a:cubicBezTo>
                  <a:cubicBezTo>
                    <a:pt x="15" y="21"/>
                    <a:pt x="15" y="21"/>
                    <a:pt x="15" y="21"/>
                  </a:cubicBezTo>
                  <a:cubicBezTo>
                    <a:pt x="15" y="42"/>
                    <a:pt x="15" y="42"/>
                    <a:pt x="15" y="42"/>
                  </a:cubicBezTo>
                  <a:cubicBezTo>
                    <a:pt x="8" y="42"/>
                    <a:pt x="8" y="42"/>
                    <a:pt x="8" y="42"/>
                  </a:cubicBezTo>
                  <a:cubicBezTo>
                    <a:pt x="8" y="21"/>
                    <a:pt x="8" y="21"/>
                    <a:pt x="8" y="21"/>
                  </a:cubicBezTo>
                  <a:cubicBezTo>
                    <a:pt x="0" y="21"/>
                    <a:pt x="0" y="21"/>
                    <a:pt x="0" y="21"/>
                  </a:cubicBezTo>
                  <a:cubicBezTo>
                    <a:pt x="0" y="14"/>
                    <a:pt x="0" y="14"/>
                    <a:pt x="0" y="14"/>
                  </a:cubicBezTo>
                  <a:cubicBezTo>
                    <a:pt x="8" y="14"/>
                    <a:pt x="8" y="14"/>
                    <a:pt x="8" y="14"/>
                  </a:cubicBezTo>
                  <a:cubicBezTo>
                    <a:pt x="8" y="10"/>
                    <a:pt x="8" y="10"/>
                    <a:pt x="8" y="10"/>
                  </a:cubicBezTo>
                  <a:cubicBezTo>
                    <a:pt x="8" y="4"/>
                    <a:pt x="12" y="0"/>
                    <a:pt x="17" y="0"/>
                  </a:cubicBezTo>
                  <a:cubicBezTo>
                    <a:pt x="24" y="0"/>
                    <a:pt x="24" y="0"/>
                    <a:pt x="24" y="0"/>
                  </a:cubicBezTo>
                  <a:lnTo>
                    <a:pt x="24" y="7"/>
                  </a:lnTo>
                  <a:close/>
                </a:path>
              </a:pathLst>
            </a:custGeom>
            <a:solidFill>
              <a:schemeClr val="accent1"/>
            </a:solidFill>
            <a:ln>
              <a:noFill/>
            </a:ln>
          </p:spPr>
          <p:txBody>
            <a:bodyPr vert="horz" wrap="square" lIns="121920" tIns="60960" rIns="121920" bIns="60960" numCol="1" anchor="t" anchorCtr="0" compatLnSpc="1">
              <a:prstTxWarp prst="textNoShape">
                <a:avLst/>
              </a:prstTxWarp>
            </a:bodyPr>
            <a:lstStyle/>
            <a:p>
              <a:endParaRPr lang="id-ID" sz="2400">
                <a:solidFill>
                  <a:srgbClr val="000000"/>
                </a:solidFill>
              </a:endParaRPr>
            </a:p>
          </p:txBody>
        </p:sp>
        <p:sp>
          <p:nvSpPr>
            <p:cNvPr id="28" name="Freeform 380"/>
            <p:cNvSpPr>
              <a:spLocks/>
            </p:cNvSpPr>
            <p:nvPr/>
          </p:nvSpPr>
          <p:spPr bwMode="auto">
            <a:xfrm>
              <a:off x="2169242" y="5021727"/>
              <a:ext cx="132110" cy="107256"/>
            </a:xfrm>
            <a:custGeom>
              <a:avLst/>
              <a:gdLst>
                <a:gd name="T0" fmla="*/ 43 w 43"/>
                <a:gd name="T1" fmla="*/ 4 h 35"/>
                <a:gd name="T2" fmla="*/ 38 w 43"/>
                <a:gd name="T3" fmla="*/ 6 h 35"/>
                <a:gd name="T4" fmla="*/ 42 w 43"/>
                <a:gd name="T5" fmla="*/ 1 h 35"/>
                <a:gd name="T6" fmla="*/ 36 w 43"/>
                <a:gd name="T7" fmla="*/ 3 h 35"/>
                <a:gd name="T8" fmla="*/ 30 w 43"/>
                <a:gd name="T9" fmla="*/ 0 h 35"/>
                <a:gd name="T10" fmla="*/ 21 w 43"/>
                <a:gd name="T11" fmla="*/ 9 h 35"/>
                <a:gd name="T12" fmla="*/ 21 w 43"/>
                <a:gd name="T13" fmla="*/ 11 h 35"/>
                <a:gd name="T14" fmla="*/ 3 w 43"/>
                <a:gd name="T15" fmla="*/ 2 h 35"/>
                <a:gd name="T16" fmla="*/ 2 w 43"/>
                <a:gd name="T17" fmla="*/ 6 h 35"/>
                <a:gd name="T18" fmla="*/ 6 w 43"/>
                <a:gd name="T19" fmla="*/ 14 h 35"/>
                <a:gd name="T20" fmla="*/ 2 w 43"/>
                <a:gd name="T21" fmla="*/ 13 h 35"/>
                <a:gd name="T22" fmla="*/ 2 w 43"/>
                <a:gd name="T23" fmla="*/ 13 h 35"/>
                <a:gd name="T24" fmla="*/ 9 w 43"/>
                <a:gd name="T25" fmla="*/ 21 h 35"/>
                <a:gd name="T26" fmla="*/ 6 w 43"/>
                <a:gd name="T27" fmla="*/ 22 h 35"/>
                <a:gd name="T28" fmla="*/ 5 w 43"/>
                <a:gd name="T29" fmla="*/ 22 h 35"/>
                <a:gd name="T30" fmla="*/ 13 w 43"/>
                <a:gd name="T31" fmla="*/ 28 h 35"/>
                <a:gd name="T32" fmla="*/ 2 w 43"/>
                <a:gd name="T33" fmla="*/ 31 h 35"/>
                <a:gd name="T34" fmla="*/ 0 w 43"/>
                <a:gd name="T35" fmla="*/ 31 h 35"/>
                <a:gd name="T36" fmla="*/ 13 w 43"/>
                <a:gd name="T37" fmla="*/ 35 h 35"/>
                <a:gd name="T38" fmla="*/ 39 w 43"/>
                <a:gd name="T39" fmla="*/ 10 h 35"/>
                <a:gd name="T40" fmla="*/ 39 w 43"/>
                <a:gd name="T41" fmla="*/ 9 h 35"/>
                <a:gd name="T42" fmla="*/ 43 w 43"/>
                <a:gd name="T43" fmla="*/ 4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3" h="35">
                  <a:moveTo>
                    <a:pt x="43" y="4"/>
                  </a:moveTo>
                  <a:cubicBezTo>
                    <a:pt x="41" y="5"/>
                    <a:pt x="40" y="6"/>
                    <a:pt x="38" y="6"/>
                  </a:cubicBezTo>
                  <a:cubicBezTo>
                    <a:pt x="40" y="5"/>
                    <a:pt x="41" y="3"/>
                    <a:pt x="42" y="1"/>
                  </a:cubicBezTo>
                  <a:cubicBezTo>
                    <a:pt x="40" y="2"/>
                    <a:pt x="38" y="3"/>
                    <a:pt x="36" y="3"/>
                  </a:cubicBezTo>
                  <a:cubicBezTo>
                    <a:pt x="35" y="1"/>
                    <a:pt x="32" y="0"/>
                    <a:pt x="30" y="0"/>
                  </a:cubicBezTo>
                  <a:cubicBezTo>
                    <a:pt x="25" y="0"/>
                    <a:pt x="21" y="4"/>
                    <a:pt x="21" y="9"/>
                  </a:cubicBezTo>
                  <a:cubicBezTo>
                    <a:pt x="21" y="10"/>
                    <a:pt x="21" y="10"/>
                    <a:pt x="21" y="11"/>
                  </a:cubicBezTo>
                  <a:cubicBezTo>
                    <a:pt x="14" y="11"/>
                    <a:pt x="7" y="7"/>
                    <a:pt x="3" y="2"/>
                  </a:cubicBezTo>
                  <a:cubicBezTo>
                    <a:pt x="2" y="3"/>
                    <a:pt x="2" y="5"/>
                    <a:pt x="2" y="6"/>
                  </a:cubicBezTo>
                  <a:cubicBezTo>
                    <a:pt x="2" y="9"/>
                    <a:pt x="3" y="12"/>
                    <a:pt x="6" y="14"/>
                  </a:cubicBezTo>
                  <a:cubicBezTo>
                    <a:pt x="4" y="14"/>
                    <a:pt x="3" y="13"/>
                    <a:pt x="2" y="13"/>
                  </a:cubicBezTo>
                  <a:cubicBezTo>
                    <a:pt x="2" y="13"/>
                    <a:pt x="2" y="13"/>
                    <a:pt x="2" y="13"/>
                  </a:cubicBezTo>
                  <a:cubicBezTo>
                    <a:pt x="2" y="17"/>
                    <a:pt x="5" y="21"/>
                    <a:pt x="9" y="21"/>
                  </a:cubicBezTo>
                  <a:cubicBezTo>
                    <a:pt x="8" y="22"/>
                    <a:pt x="7" y="22"/>
                    <a:pt x="6" y="22"/>
                  </a:cubicBezTo>
                  <a:cubicBezTo>
                    <a:pt x="6" y="22"/>
                    <a:pt x="5" y="22"/>
                    <a:pt x="5" y="22"/>
                  </a:cubicBezTo>
                  <a:cubicBezTo>
                    <a:pt x="6" y="25"/>
                    <a:pt x="9" y="28"/>
                    <a:pt x="13" y="28"/>
                  </a:cubicBezTo>
                  <a:cubicBezTo>
                    <a:pt x="10" y="30"/>
                    <a:pt x="6" y="31"/>
                    <a:pt x="2" y="31"/>
                  </a:cubicBezTo>
                  <a:cubicBezTo>
                    <a:pt x="1" y="31"/>
                    <a:pt x="1" y="31"/>
                    <a:pt x="0" y="31"/>
                  </a:cubicBezTo>
                  <a:cubicBezTo>
                    <a:pt x="4" y="34"/>
                    <a:pt x="8" y="35"/>
                    <a:pt x="13" y="35"/>
                  </a:cubicBezTo>
                  <a:cubicBezTo>
                    <a:pt x="30" y="35"/>
                    <a:pt x="39" y="22"/>
                    <a:pt x="39" y="10"/>
                  </a:cubicBezTo>
                  <a:cubicBezTo>
                    <a:pt x="39" y="10"/>
                    <a:pt x="39" y="9"/>
                    <a:pt x="39" y="9"/>
                  </a:cubicBezTo>
                  <a:cubicBezTo>
                    <a:pt x="40" y="8"/>
                    <a:pt x="42" y="6"/>
                    <a:pt x="43" y="4"/>
                  </a:cubicBezTo>
                  <a:close/>
                </a:path>
              </a:pathLst>
            </a:custGeom>
            <a:solidFill>
              <a:schemeClr val="accent1"/>
            </a:solidFill>
            <a:ln>
              <a:noFill/>
            </a:ln>
          </p:spPr>
          <p:txBody>
            <a:bodyPr vert="horz" wrap="square" lIns="121920" tIns="60960" rIns="121920" bIns="60960" numCol="1" anchor="t" anchorCtr="0" compatLnSpc="1">
              <a:prstTxWarp prst="textNoShape">
                <a:avLst/>
              </a:prstTxWarp>
            </a:bodyPr>
            <a:lstStyle/>
            <a:p>
              <a:endParaRPr lang="id-ID" sz="2400">
                <a:solidFill>
                  <a:srgbClr val="000000"/>
                </a:solidFill>
              </a:endParaRPr>
            </a:p>
          </p:txBody>
        </p:sp>
      </p:grpSp>
      <p:grpSp>
        <p:nvGrpSpPr>
          <p:cNvPr id="29" name="Group 28"/>
          <p:cNvGrpSpPr/>
          <p:nvPr/>
        </p:nvGrpSpPr>
        <p:grpSpPr>
          <a:xfrm>
            <a:off x="8693141" y="4857691"/>
            <a:ext cx="1754372" cy="661465"/>
            <a:chOff x="1790700" y="4488447"/>
            <a:chExt cx="1754372" cy="661465"/>
          </a:xfrm>
        </p:grpSpPr>
        <p:sp>
          <p:nvSpPr>
            <p:cNvPr id="30" name="TextBox 29"/>
            <p:cNvSpPr txBox="1"/>
            <p:nvPr/>
          </p:nvSpPr>
          <p:spPr>
            <a:xfrm>
              <a:off x="1790700" y="4488447"/>
              <a:ext cx="1754372" cy="175626"/>
            </a:xfrm>
            <a:prstGeom prst="rect">
              <a:avLst/>
            </a:prstGeom>
            <a:noFill/>
          </p:spPr>
          <p:txBody>
            <a:bodyPr wrap="square" lIns="0" tIns="0" rIns="0" bIns="0" rtlCol="0">
              <a:spAutoFit/>
            </a:bodyPr>
            <a:lstStyle/>
            <a:p>
              <a:pPr algn="ctr">
                <a:lnSpc>
                  <a:spcPct val="80000"/>
                </a:lnSpc>
              </a:pPr>
              <a:r>
                <a:rPr lang="en-US" sz="1400" b="1" dirty="0">
                  <a:ea typeface="Titillium" charset="0"/>
                  <a:cs typeface="Titillium" charset="0"/>
                </a:rPr>
                <a:t>Jane Goodall</a:t>
              </a:r>
            </a:p>
          </p:txBody>
        </p:sp>
        <p:sp>
          <p:nvSpPr>
            <p:cNvPr id="31" name="TextBox 30"/>
            <p:cNvSpPr txBox="1"/>
            <p:nvPr/>
          </p:nvSpPr>
          <p:spPr>
            <a:xfrm>
              <a:off x="1790700" y="4614663"/>
              <a:ext cx="1754372" cy="206210"/>
            </a:xfrm>
            <a:prstGeom prst="rect">
              <a:avLst/>
            </a:prstGeom>
            <a:noFill/>
          </p:spPr>
          <p:txBody>
            <a:bodyPr wrap="square" lIns="0" tIns="0" rIns="91440" bIns="0" rtlCol="0">
              <a:spAutoFit/>
            </a:bodyPr>
            <a:lstStyle/>
            <a:p>
              <a:pPr algn="ctr">
                <a:lnSpc>
                  <a:spcPct val="150000"/>
                </a:lnSpc>
              </a:pPr>
              <a:r>
                <a:rPr lang="en-US" sz="1000" dirty="0">
                  <a:solidFill>
                    <a:schemeClr val="tx1">
                      <a:alpha val="60000"/>
                    </a:schemeClr>
                  </a:solidFill>
                  <a:ea typeface="Titillium" charset="0"/>
                  <a:cs typeface="Titillium" charset="0"/>
                </a:rPr>
                <a:t>Assistant Manager</a:t>
              </a:r>
            </a:p>
          </p:txBody>
        </p:sp>
        <p:sp>
          <p:nvSpPr>
            <p:cNvPr id="32" name="Freeform 346"/>
            <p:cNvSpPr>
              <a:spLocks/>
            </p:cNvSpPr>
            <p:nvPr/>
          </p:nvSpPr>
          <p:spPr bwMode="auto">
            <a:xfrm>
              <a:off x="2960209" y="5000799"/>
              <a:ext cx="117721" cy="149113"/>
            </a:xfrm>
            <a:custGeom>
              <a:avLst/>
              <a:gdLst>
                <a:gd name="T0" fmla="*/ 15 w 38"/>
                <a:gd name="T1" fmla="*/ 32 h 48"/>
                <a:gd name="T2" fmla="*/ 8 w 38"/>
                <a:gd name="T3" fmla="*/ 48 h 48"/>
                <a:gd name="T4" fmla="*/ 12 w 38"/>
                <a:gd name="T5" fmla="*/ 23 h 48"/>
                <a:gd name="T6" fmla="*/ 18 w 38"/>
                <a:gd name="T7" fmla="*/ 12 h 48"/>
                <a:gd name="T8" fmla="*/ 20 w 38"/>
                <a:gd name="T9" fmla="*/ 31 h 48"/>
                <a:gd name="T10" fmla="*/ 27 w 38"/>
                <a:gd name="T11" fmla="*/ 9 h 48"/>
                <a:gd name="T12" fmla="*/ 6 w 38"/>
                <a:gd name="T13" fmla="*/ 21 h 48"/>
                <a:gd name="T14" fmla="*/ 7 w 38"/>
                <a:gd name="T15" fmla="*/ 28 h 48"/>
                <a:gd name="T16" fmla="*/ 0 w 38"/>
                <a:gd name="T17" fmla="*/ 18 h 48"/>
                <a:gd name="T18" fmla="*/ 16 w 38"/>
                <a:gd name="T19" fmla="*/ 1 h 48"/>
                <a:gd name="T20" fmla="*/ 36 w 38"/>
                <a:gd name="T21" fmla="*/ 14 h 48"/>
                <a:gd name="T22" fmla="*/ 21 w 38"/>
                <a:gd name="T23" fmla="*/ 35 h 48"/>
                <a:gd name="T24" fmla="*/ 15 w 38"/>
                <a:gd name="T25" fmla="*/ 32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8" h="48">
                  <a:moveTo>
                    <a:pt x="15" y="32"/>
                  </a:moveTo>
                  <a:cubicBezTo>
                    <a:pt x="14" y="39"/>
                    <a:pt x="12" y="45"/>
                    <a:pt x="8" y="48"/>
                  </a:cubicBezTo>
                  <a:cubicBezTo>
                    <a:pt x="7" y="38"/>
                    <a:pt x="10" y="31"/>
                    <a:pt x="12" y="23"/>
                  </a:cubicBezTo>
                  <a:cubicBezTo>
                    <a:pt x="9" y="19"/>
                    <a:pt x="12" y="10"/>
                    <a:pt x="18" y="12"/>
                  </a:cubicBezTo>
                  <a:cubicBezTo>
                    <a:pt x="25" y="15"/>
                    <a:pt x="12" y="29"/>
                    <a:pt x="20" y="31"/>
                  </a:cubicBezTo>
                  <a:cubicBezTo>
                    <a:pt x="29" y="32"/>
                    <a:pt x="33" y="15"/>
                    <a:pt x="27" y="9"/>
                  </a:cubicBezTo>
                  <a:cubicBezTo>
                    <a:pt x="19" y="1"/>
                    <a:pt x="4" y="9"/>
                    <a:pt x="6" y="21"/>
                  </a:cubicBezTo>
                  <a:cubicBezTo>
                    <a:pt x="6" y="24"/>
                    <a:pt x="9" y="24"/>
                    <a:pt x="7" y="28"/>
                  </a:cubicBezTo>
                  <a:cubicBezTo>
                    <a:pt x="2" y="27"/>
                    <a:pt x="0" y="23"/>
                    <a:pt x="0" y="18"/>
                  </a:cubicBezTo>
                  <a:cubicBezTo>
                    <a:pt x="0" y="9"/>
                    <a:pt x="8" y="2"/>
                    <a:pt x="16" y="1"/>
                  </a:cubicBezTo>
                  <a:cubicBezTo>
                    <a:pt x="26" y="0"/>
                    <a:pt x="35" y="5"/>
                    <a:pt x="36" y="14"/>
                  </a:cubicBezTo>
                  <a:cubicBezTo>
                    <a:pt x="38" y="25"/>
                    <a:pt x="32" y="36"/>
                    <a:pt x="21" y="35"/>
                  </a:cubicBezTo>
                  <a:cubicBezTo>
                    <a:pt x="19" y="35"/>
                    <a:pt x="17" y="34"/>
                    <a:pt x="15" y="32"/>
                  </a:cubicBezTo>
                  <a:close/>
                </a:path>
              </a:pathLst>
            </a:custGeom>
            <a:solidFill>
              <a:schemeClr val="accent1"/>
            </a:solidFill>
            <a:ln>
              <a:noFill/>
            </a:ln>
          </p:spPr>
          <p:txBody>
            <a:bodyPr vert="horz" wrap="square" lIns="121920" tIns="60960" rIns="121920" bIns="60960" numCol="1" anchor="t" anchorCtr="0" compatLnSpc="1">
              <a:prstTxWarp prst="textNoShape">
                <a:avLst/>
              </a:prstTxWarp>
            </a:bodyPr>
            <a:lstStyle/>
            <a:p>
              <a:endParaRPr lang="id-ID" sz="2400">
                <a:solidFill>
                  <a:srgbClr val="000000"/>
                </a:solidFill>
              </a:endParaRPr>
            </a:p>
          </p:txBody>
        </p:sp>
        <p:sp>
          <p:nvSpPr>
            <p:cNvPr id="33" name="Freeform 370"/>
            <p:cNvSpPr>
              <a:spLocks/>
            </p:cNvSpPr>
            <p:nvPr/>
          </p:nvSpPr>
          <p:spPr bwMode="auto">
            <a:xfrm>
              <a:off x="2594911" y="5009955"/>
              <a:ext cx="73250" cy="130800"/>
            </a:xfrm>
            <a:custGeom>
              <a:avLst/>
              <a:gdLst>
                <a:gd name="T0" fmla="*/ 24 w 24"/>
                <a:gd name="T1" fmla="*/ 7 h 42"/>
                <a:gd name="T2" fmla="*/ 17 w 24"/>
                <a:gd name="T3" fmla="*/ 7 h 42"/>
                <a:gd name="T4" fmla="*/ 15 w 24"/>
                <a:gd name="T5" fmla="*/ 9 h 42"/>
                <a:gd name="T6" fmla="*/ 15 w 24"/>
                <a:gd name="T7" fmla="*/ 14 h 42"/>
                <a:gd name="T8" fmla="*/ 24 w 24"/>
                <a:gd name="T9" fmla="*/ 14 h 42"/>
                <a:gd name="T10" fmla="*/ 24 w 24"/>
                <a:gd name="T11" fmla="*/ 21 h 42"/>
                <a:gd name="T12" fmla="*/ 15 w 24"/>
                <a:gd name="T13" fmla="*/ 21 h 42"/>
                <a:gd name="T14" fmla="*/ 15 w 24"/>
                <a:gd name="T15" fmla="*/ 42 h 42"/>
                <a:gd name="T16" fmla="*/ 8 w 24"/>
                <a:gd name="T17" fmla="*/ 42 h 42"/>
                <a:gd name="T18" fmla="*/ 8 w 24"/>
                <a:gd name="T19" fmla="*/ 21 h 42"/>
                <a:gd name="T20" fmla="*/ 0 w 24"/>
                <a:gd name="T21" fmla="*/ 21 h 42"/>
                <a:gd name="T22" fmla="*/ 0 w 24"/>
                <a:gd name="T23" fmla="*/ 14 h 42"/>
                <a:gd name="T24" fmla="*/ 8 w 24"/>
                <a:gd name="T25" fmla="*/ 14 h 42"/>
                <a:gd name="T26" fmla="*/ 8 w 24"/>
                <a:gd name="T27" fmla="*/ 10 h 42"/>
                <a:gd name="T28" fmla="*/ 17 w 24"/>
                <a:gd name="T29" fmla="*/ 0 h 42"/>
                <a:gd name="T30" fmla="*/ 24 w 24"/>
                <a:gd name="T31" fmla="*/ 0 h 42"/>
                <a:gd name="T32" fmla="*/ 24 w 24"/>
                <a:gd name="T33" fmla="*/ 7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4" h="42">
                  <a:moveTo>
                    <a:pt x="24" y="7"/>
                  </a:moveTo>
                  <a:cubicBezTo>
                    <a:pt x="17" y="7"/>
                    <a:pt x="17" y="7"/>
                    <a:pt x="17" y="7"/>
                  </a:cubicBezTo>
                  <a:cubicBezTo>
                    <a:pt x="16" y="7"/>
                    <a:pt x="15" y="8"/>
                    <a:pt x="15" y="9"/>
                  </a:cubicBezTo>
                  <a:cubicBezTo>
                    <a:pt x="15" y="14"/>
                    <a:pt x="15" y="14"/>
                    <a:pt x="15" y="14"/>
                  </a:cubicBezTo>
                  <a:cubicBezTo>
                    <a:pt x="24" y="14"/>
                    <a:pt x="24" y="14"/>
                    <a:pt x="24" y="14"/>
                  </a:cubicBezTo>
                  <a:cubicBezTo>
                    <a:pt x="24" y="21"/>
                    <a:pt x="24" y="21"/>
                    <a:pt x="24" y="21"/>
                  </a:cubicBezTo>
                  <a:cubicBezTo>
                    <a:pt x="15" y="21"/>
                    <a:pt x="15" y="21"/>
                    <a:pt x="15" y="21"/>
                  </a:cubicBezTo>
                  <a:cubicBezTo>
                    <a:pt x="15" y="42"/>
                    <a:pt x="15" y="42"/>
                    <a:pt x="15" y="42"/>
                  </a:cubicBezTo>
                  <a:cubicBezTo>
                    <a:pt x="8" y="42"/>
                    <a:pt x="8" y="42"/>
                    <a:pt x="8" y="42"/>
                  </a:cubicBezTo>
                  <a:cubicBezTo>
                    <a:pt x="8" y="21"/>
                    <a:pt x="8" y="21"/>
                    <a:pt x="8" y="21"/>
                  </a:cubicBezTo>
                  <a:cubicBezTo>
                    <a:pt x="0" y="21"/>
                    <a:pt x="0" y="21"/>
                    <a:pt x="0" y="21"/>
                  </a:cubicBezTo>
                  <a:cubicBezTo>
                    <a:pt x="0" y="14"/>
                    <a:pt x="0" y="14"/>
                    <a:pt x="0" y="14"/>
                  </a:cubicBezTo>
                  <a:cubicBezTo>
                    <a:pt x="8" y="14"/>
                    <a:pt x="8" y="14"/>
                    <a:pt x="8" y="14"/>
                  </a:cubicBezTo>
                  <a:cubicBezTo>
                    <a:pt x="8" y="10"/>
                    <a:pt x="8" y="10"/>
                    <a:pt x="8" y="10"/>
                  </a:cubicBezTo>
                  <a:cubicBezTo>
                    <a:pt x="8" y="4"/>
                    <a:pt x="12" y="0"/>
                    <a:pt x="17" y="0"/>
                  </a:cubicBezTo>
                  <a:cubicBezTo>
                    <a:pt x="24" y="0"/>
                    <a:pt x="24" y="0"/>
                    <a:pt x="24" y="0"/>
                  </a:cubicBezTo>
                  <a:lnTo>
                    <a:pt x="24" y="7"/>
                  </a:lnTo>
                  <a:close/>
                </a:path>
              </a:pathLst>
            </a:custGeom>
            <a:solidFill>
              <a:schemeClr val="accent1"/>
            </a:solidFill>
            <a:ln>
              <a:noFill/>
            </a:ln>
          </p:spPr>
          <p:txBody>
            <a:bodyPr vert="horz" wrap="square" lIns="121920" tIns="60960" rIns="121920" bIns="60960" numCol="1" anchor="t" anchorCtr="0" compatLnSpc="1">
              <a:prstTxWarp prst="textNoShape">
                <a:avLst/>
              </a:prstTxWarp>
            </a:bodyPr>
            <a:lstStyle/>
            <a:p>
              <a:endParaRPr lang="id-ID" sz="2400">
                <a:solidFill>
                  <a:srgbClr val="000000"/>
                </a:solidFill>
              </a:endParaRPr>
            </a:p>
          </p:txBody>
        </p:sp>
        <p:sp>
          <p:nvSpPr>
            <p:cNvPr id="34" name="Freeform 380"/>
            <p:cNvSpPr>
              <a:spLocks/>
            </p:cNvSpPr>
            <p:nvPr/>
          </p:nvSpPr>
          <p:spPr bwMode="auto">
            <a:xfrm>
              <a:off x="2169242" y="5021727"/>
              <a:ext cx="132110" cy="107256"/>
            </a:xfrm>
            <a:custGeom>
              <a:avLst/>
              <a:gdLst>
                <a:gd name="T0" fmla="*/ 43 w 43"/>
                <a:gd name="T1" fmla="*/ 4 h 35"/>
                <a:gd name="T2" fmla="*/ 38 w 43"/>
                <a:gd name="T3" fmla="*/ 6 h 35"/>
                <a:gd name="T4" fmla="*/ 42 w 43"/>
                <a:gd name="T5" fmla="*/ 1 h 35"/>
                <a:gd name="T6" fmla="*/ 36 w 43"/>
                <a:gd name="T7" fmla="*/ 3 h 35"/>
                <a:gd name="T8" fmla="*/ 30 w 43"/>
                <a:gd name="T9" fmla="*/ 0 h 35"/>
                <a:gd name="T10" fmla="*/ 21 w 43"/>
                <a:gd name="T11" fmla="*/ 9 h 35"/>
                <a:gd name="T12" fmla="*/ 21 w 43"/>
                <a:gd name="T13" fmla="*/ 11 h 35"/>
                <a:gd name="T14" fmla="*/ 3 w 43"/>
                <a:gd name="T15" fmla="*/ 2 h 35"/>
                <a:gd name="T16" fmla="*/ 2 w 43"/>
                <a:gd name="T17" fmla="*/ 6 h 35"/>
                <a:gd name="T18" fmla="*/ 6 w 43"/>
                <a:gd name="T19" fmla="*/ 14 h 35"/>
                <a:gd name="T20" fmla="*/ 2 w 43"/>
                <a:gd name="T21" fmla="*/ 13 h 35"/>
                <a:gd name="T22" fmla="*/ 2 w 43"/>
                <a:gd name="T23" fmla="*/ 13 h 35"/>
                <a:gd name="T24" fmla="*/ 9 w 43"/>
                <a:gd name="T25" fmla="*/ 21 h 35"/>
                <a:gd name="T26" fmla="*/ 6 w 43"/>
                <a:gd name="T27" fmla="*/ 22 h 35"/>
                <a:gd name="T28" fmla="*/ 5 w 43"/>
                <a:gd name="T29" fmla="*/ 22 h 35"/>
                <a:gd name="T30" fmla="*/ 13 w 43"/>
                <a:gd name="T31" fmla="*/ 28 h 35"/>
                <a:gd name="T32" fmla="*/ 2 w 43"/>
                <a:gd name="T33" fmla="*/ 31 h 35"/>
                <a:gd name="T34" fmla="*/ 0 w 43"/>
                <a:gd name="T35" fmla="*/ 31 h 35"/>
                <a:gd name="T36" fmla="*/ 13 w 43"/>
                <a:gd name="T37" fmla="*/ 35 h 35"/>
                <a:gd name="T38" fmla="*/ 39 w 43"/>
                <a:gd name="T39" fmla="*/ 10 h 35"/>
                <a:gd name="T40" fmla="*/ 39 w 43"/>
                <a:gd name="T41" fmla="*/ 9 h 35"/>
                <a:gd name="T42" fmla="*/ 43 w 43"/>
                <a:gd name="T43" fmla="*/ 4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3" h="35">
                  <a:moveTo>
                    <a:pt x="43" y="4"/>
                  </a:moveTo>
                  <a:cubicBezTo>
                    <a:pt x="41" y="5"/>
                    <a:pt x="40" y="6"/>
                    <a:pt x="38" y="6"/>
                  </a:cubicBezTo>
                  <a:cubicBezTo>
                    <a:pt x="40" y="5"/>
                    <a:pt x="41" y="3"/>
                    <a:pt x="42" y="1"/>
                  </a:cubicBezTo>
                  <a:cubicBezTo>
                    <a:pt x="40" y="2"/>
                    <a:pt x="38" y="3"/>
                    <a:pt x="36" y="3"/>
                  </a:cubicBezTo>
                  <a:cubicBezTo>
                    <a:pt x="35" y="1"/>
                    <a:pt x="32" y="0"/>
                    <a:pt x="30" y="0"/>
                  </a:cubicBezTo>
                  <a:cubicBezTo>
                    <a:pt x="25" y="0"/>
                    <a:pt x="21" y="4"/>
                    <a:pt x="21" y="9"/>
                  </a:cubicBezTo>
                  <a:cubicBezTo>
                    <a:pt x="21" y="10"/>
                    <a:pt x="21" y="10"/>
                    <a:pt x="21" y="11"/>
                  </a:cubicBezTo>
                  <a:cubicBezTo>
                    <a:pt x="14" y="11"/>
                    <a:pt x="7" y="7"/>
                    <a:pt x="3" y="2"/>
                  </a:cubicBezTo>
                  <a:cubicBezTo>
                    <a:pt x="2" y="3"/>
                    <a:pt x="2" y="5"/>
                    <a:pt x="2" y="6"/>
                  </a:cubicBezTo>
                  <a:cubicBezTo>
                    <a:pt x="2" y="9"/>
                    <a:pt x="3" y="12"/>
                    <a:pt x="6" y="14"/>
                  </a:cubicBezTo>
                  <a:cubicBezTo>
                    <a:pt x="4" y="14"/>
                    <a:pt x="3" y="13"/>
                    <a:pt x="2" y="13"/>
                  </a:cubicBezTo>
                  <a:cubicBezTo>
                    <a:pt x="2" y="13"/>
                    <a:pt x="2" y="13"/>
                    <a:pt x="2" y="13"/>
                  </a:cubicBezTo>
                  <a:cubicBezTo>
                    <a:pt x="2" y="17"/>
                    <a:pt x="5" y="21"/>
                    <a:pt x="9" y="21"/>
                  </a:cubicBezTo>
                  <a:cubicBezTo>
                    <a:pt x="8" y="22"/>
                    <a:pt x="7" y="22"/>
                    <a:pt x="6" y="22"/>
                  </a:cubicBezTo>
                  <a:cubicBezTo>
                    <a:pt x="6" y="22"/>
                    <a:pt x="5" y="22"/>
                    <a:pt x="5" y="22"/>
                  </a:cubicBezTo>
                  <a:cubicBezTo>
                    <a:pt x="6" y="25"/>
                    <a:pt x="9" y="28"/>
                    <a:pt x="13" y="28"/>
                  </a:cubicBezTo>
                  <a:cubicBezTo>
                    <a:pt x="10" y="30"/>
                    <a:pt x="6" y="31"/>
                    <a:pt x="2" y="31"/>
                  </a:cubicBezTo>
                  <a:cubicBezTo>
                    <a:pt x="1" y="31"/>
                    <a:pt x="1" y="31"/>
                    <a:pt x="0" y="31"/>
                  </a:cubicBezTo>
                  <a:cubicBezTo>
                    <a:pt x="4" y="34"/>
                    <a:pt x="8" y="35"/>
                    <a:pt x="13" y="35"/>
                  </a:cubicBezTo>
                  <a:cubicBezTo>
                    <a:pt x="30" y="35"/>
                    <a:pt x="39" y="22"/>
                    <a:pt x="39" y="10"/>
                  </a:cubicBezTo>
                  <a:cubicBezTo>
                    <a:pt x="39" y="10"/>
                    <a:pt x="39" y="9"/>
                    <a:pt x="39" y="9"/>
                  </a:cubicBezTo>
                  <a:cubicBezTo>
                    <a:pt x="40" y="8"/>
                    <a:pt x="42" y="6"/>
                    <a:pt x="43" y="4"/>
                  </a:cubicBezTo>
                  <a:close/>
                </a:path>
              </a:pathLst>
            </a:custGeom>
            <a:solidFill>
              <a:schemeClr val="accent1"/>
            </a:solidFill>
            <a:ln>
              <a:noFill/>
            </a:ln>
          </p:spPr>
          <p:txBody>
            <a:bodyPr vert="horz" wrap="square" lIns="121920" tIns="60960" rIns="121920" bIns="60960" numCol="1" anchor="t" anchorCtr="0" compatLnSpc="1">
              <a:prstTxWarp prst="textNoShape">
                <a:avLst/>
              </a:prstTxWarp>
            </a:bodyPr>
            <a:lstStyle/>
            <a:p>
              <a:endParaRPr lang="id-ID" sz="2400">
                <a:solidFill>
                  <a:srgbClr val="000000"/>
                </a:solidFill>
              </a:endParaRPr>
            </a:p>
          </p:txBody>
        </p:sp>
      </p:grpSp>
      <p:sp>
        <p:nvSpPr>
          <p:cNvPr id="35" name="TextBox 34"/>
          <p:cNvSpPr txBox="1"/>
          <p:nvPr/>
        </p:nvSpPr>
        <p:spPr>
          <a:xfrm>
            <a:off x="645179" y="1763144"/>
            <a:ext cx="5148754" cy="292388"/>
          </a:xfrm>
          <a:prstGeom prst="rect">
            <a:avLst/>
          </a:prstGeom>
          <a:noFill/>
        </p:spPr>
        <p:txBody>
          <a:bodyPr wrap="square" lIns="0" rIns="0" rtlCol="0">
            <a:spAutoFit/>
          </a:bodyPr>
          <a:lstStyle/>
          <a:p>
            <a:pPr>
              <a:lnSpc>
                <a:spcPct val="130000"/>
              </a:lnSpc>
            </a:pPr>
            <a:r>
              <a:rPr lang="en-US" sz="1000" dirty="0">
                <a:solidFill>
                  <a:schemeClr val="tx1">
                    <a:alpha val="70000"/>
                  </a:schemeClr>
                </a:solidFill>
              </a:rPr>
              <a:t>Minimum purchase is 50 Coins tokens. Get a bonus from 5% to 25%</a:t>
            </a:r>
          </a:p>
        </p:txBody>
      </p:sp>
    </p:spTree>
    <p:extLst>
      <p:ext uri="{BB962C8B-B14F-4D97-AF65-F5344CB8AC3E}">
        <p14:creationId xmlns:p14="http://schemas.microsoft.com/office/powerpoint/2010/main" val="7717073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0572" y="1090627"/>
            <a:ext cx="9715500" cy="1028700"/>
          </a:xfrm>
        </p:spPr>
        <p:txBody>
          <a:bodyPr/>
          <a:lstStyle/>
          <a:p>
            <a:r>
              <a:rPr lang="en-US" dirty="0"/>
              <a:t>Numbers </a:t>
            </a:r>
            <a:r>
              <a:rPr lang="en-US" dirty="0">
                <a:solidFill>
                  <a:schemeClr val="accent1"/>
                </a:solidFill>
              </a:rPr>
              <a:t>Service</a:t>
            </a:r>
            <a:r>
              <a:rPr lang="en-US" dirty="0"/>
              <a:t> Crypto</a:t>
            </a:r>
          </a:p>
        </p:txBody>
      </p:sp>
      <p:sp>
        <p:nvSpPr>
          <p:cNvPr id="3" name="AutoShape 2"/>
          <p:cNvSpPr>
            <a:spLocks/>
          </p:cNvSpPr>
          <p:nvPr/>
        </p:nvSpPr>
        <p:spPr bwMode="auto">
          <a:xfrm>
            <a:off x="624114" y="2889000"/>
            <a:ext cx="1080000" cy="1080000"/>
          </a:xfrm>
          <a:prstGeom prst="ellipse">
            <a:avLst/>
          </a:prstGeom>
          <a:noFill/>
          <a:ln>
            <a:solidFill>
              <a:schemeClr val="accent1"/>
            </a:solidFill>
          </a:ln>
        </p:spPr>
        <p:txBody>
          <a:bodyPr lIns="0" tIns="0" rIns="0" bIns="0" anchor="ctr"/>
          <a:lstStyle/>
          <a:p>
            <a:pPr algn="ctr"/>
            <a:r>
              <a:rPr lang="en-US" dirty="0">
                <a:latin typeface="+mj-lt"/>
                <a:ea typeface="Titillium" charset="0"/>
                <a:cs typeface="Titillium" charset="0"/>
              </a:rPr>
              <a:t>01</a:t>
            </a:r>
          </a:p>
        </p:txBody>
      </p:sp>
      <p:sp>
        <p:nvSpPr>
          <p:cNvPr id="4" name="TextBox 3"/>
          <p:cNvSpPr txBox="1"/>
          <p:nvPr/>
        </p:nvSpPr>
        <p:spPr>
          <a:xfrm>
            <a:off x="624115" y="4187450"/>
            <a:ext cx="1449115" cy="369332"/>
          </a:xfrm>
          <a:prstGeom prst="rect">
            <a:avLst/>
          </a:prstGeom>
          <a:noFill/>
        </p:spPr>
        <p:txBody>
          <a:bodyPr wrap="none" lIns="0" rIns="0" rtlCol="0">
            <a:spAutoFit/>
          </a:bodyPr>
          <a:lstStyle/>
          <a:p>
            <a:r>
              <a:rPr lang="en-US" b="1" dirty="0">
                <a:latin typeface="Open Sans" charset="0"/>
                <a:ea typeface="Open Sans" charset="0"/>
                <a:cs typeface="Open Sans" charset="0"/>
              </a:rPr>
              <a:t>Remittances</a:t>
            </a:r>
          </a:p>
        </p:txBody>
      </p:sp>
      <p:sp>
        <p:nvSpPr>
          <p:cNvPr id="5" name="TextBox 4"/>
          <p:cNvSpPr txBox="1"/>
          <p:nvPr/>
        </p:nvSpPr>
        <p:spPr>
          <a:xfrm>
            <a:off x="624114" y="4592342"/>
            <a:ext cx="2453461" cy="1002582"/>
          </a:xfrm>
          <a:prstGeom prst="rect">
            <a:avLst/>
          </a:prstGeom>
          <a:noFill/>
        </p:spPr>
        <p:txBody>
          <a:bodyPr wrap="square" lIns="0" rIns="0" rtlCol="0">
            <a:spAutoFit/>
          </a:bodyPr>
          <a:lstStyle/>
          <a:p>
            <a:pPr>
              <a:lnSpc>
                <a:spcPct val="120000"/>
              </a:lnSpc>
            </a:pPr>
            <a:r>
              <a:rPr lang="en-US" sz="1000" dirty="0">
                <a:solidFill>
                  <a:schemeClr val="tx1">
                    <a:alpha val="70000"/>
                  </a:schemeClr>
                </a:solidFill>
              </a:rPr>
              <a:t>A peep at some distant orb has power to raise and purify our thoughts like a strain of sacred music, or a noble picture, or a passage from the grander poets. It always does one good.</a:t>
            </a:r>
          </a:p>
        </p:txBody>
      </p:sp>
      <p:sp>
        <p:nvSpPr>
          <p:cNvPr id="6" name="AutoShape 2"/>
          <p:cNvSpPr>
            <a:spLocks/>
          </p:cNvSpPr>
          <p:nvPr/>
        </p:nvSpPr>
        <p:spPr bwMode="auto">
          <a:xfrm>
            <a:off x="4692868" y="2889000"/>
            <a:ext cx="1080000" cy="1080000"/>
          </a:xfrm>
          <a:prstGeom prst="ellipse">
            <a:avLst/>
          </a:prstGeom>
          <a:gradFill>
            <a:gsLst>
              <a:gs pos="0">
                <a:schemeClr val="accent1"/>
              </a:gs>
              <a:gs pos="100000">
                <a:schemeClr val="accent2"/>
              </a:gs>
            </a:gsLst>
            <a:lin ang="2700000" scaled="0"/>
          </a:gradFill>
          <a:ln>
            <a:noFill/>
          </a:ln>
        </p:spPr>
        <p:txBody>
          <a:bodyPr lIns="0" tIns="0" rIns="0" bIns="0" anchor="ctr"/>
          <a:lstStyle/>
          <a:p>
            <a:pPr algn="ctr"/>
            <a:r>
              <a:rPr lang="en-US" dirty="0">
                <a:solidFill>
                  <a:srgbClr val="FFFFFF"/>
                </a:solidFill>
                <a:latin typeface="+mj-lt"/>
                <a:ea typeface="Titillium" charset="0"/>
                <a:cs typeface="Titillium" charset="0"/>
              </a:rPr>
              <a:t>02</a:t>
            </a:r>
          </a:p>
        </p:txBody>
      </p:sp>
      <p:sp>
        <p:nvSpPr>
          <p:cNvPr id="7" name="TextBox 6"/>
          <p:cNvSpPr txBox="1"/>
          <p:nvPr/>
        </p:nvSpPr>
        <p:spPr>
          <a:xfrm>
            <a:off x="4692869" y="4187450"/>
            <a:ext cx="1554913" cy="369332"/>
          </a:xfrm>
          <a:prstGeom prst="rect">
            <a:avLst/>
          </a:prstGeom>
          <a:noFill/>
        </p:spPr>
        <p:txBody>
          <a:bodyPr wrap="none" lIns="0" rIns="0" rtlCol="0">
            <a:spAutoFit/>
          </a:bodyPr>
          <a:lstStyle/>
          <a:p>
            <a:r>
              <a:rPr lang="en-US" b="1" dirty="0">
                <a:latin typeface="Open Sans" charset="0"/>
                <a:ea typeface="Open Sans" charset="0"/>
                <a:cs typeface="Open Sans" charset="0"/>
              </a:rPr>
              <a:t>Digital </a:t>
            </a:r>
            <a:r>
              <a:rPr lang="en-US" b="1" dirty="0" err="1">
                <a:latin typeface="Open Sans" charset="0"/>
                <a:ea typeface="Open Sans" charset="0"/>
                <a:cs typeface="Open Sans" charset="0"/>
              </a:rPr>
              <a:t>Assest</a:t>
            </a:r>
            <a:endParaRPr lang="en-US" b="1" dirty="0">
              <a:latin typeface="Open Sans" charset="0"/>
              <a:ea typeface="Open Sans" charset="0"/>
              <a:cs typeface="Open Sans" charset="0"/>
            </a:endParaRPr>
          </a:p>
        </p:txBody>
      </p:sp>
      <p:sp>
        <p:nvSpPr>
          <p:cNvPr id="8" name="TextBox 7"/>
          <p:cNvSpPr txBox="1"/>
          <p:nvPr/>
        </p:nvSpPr>
        <p:spPr>
          <a:xfrm>
            <a:off x="4692868" y="4592342"/>
            <a:ext cx="2453461" cy="1002582"/>
          </a:xfrm>
          <a:prstGeom prst="rect">
            <a:avLst/>
          </a:prstGeom>
          <a:noFill/>
        </p:spPr>
        <p:txBody>
          <a:bodyPr wrap="square" lIns="0" rIns="0" rtlCol="0">
            <a:spAutoFit/>
          </a:bodyPr>
          <a:lstStyle/>
          <a:p>
            <a:pPr>
              <a:lnSpc>
                <a:spcPct val="120000"/>
              </a:lnSpc>
            </a:pPr>
            <a:r>
              <a:rPr lang="en-US" sz="1000" dirty="0">
                <a:solidFill>
                  <a:schemeClr val="tx1">
                    <a:alpha val="70000"/>
                  </a:schemeClr>
                </a:solidFill>
              </a:rPr>
              <a:t>A peep at some distant orb has power to raise and purify our thoughts like a strain of sacred music, or a noble picture, or a passage from the grander poets. It always does one good.</a:t>
            </a:r>
          </a:p>
        </p:txBody>
      </p:sp>
      <p:sp>
        <p:nvSpPr>
          <p:cNvPr id="9" name="AutoShape 2"/>
          <p:cNvSpPr>
            <a:spLocks/>
          </p:cNvSpPr>
          <p:nvPr/>
        </p:nvSpPr>
        <p:spPr bwMode="auto">
          <a:xfrm>
            <a:off x="8618982" y="2889000"/>
            <a:ext cx="1080000" cy="1080000"/>
          </a:xfrm>
          <a:prstGeom prst="ellipse">
            <a:avLst/>
          </a:prstGeom>
          <a:noFill/>
          <a:ln>
            <a:solidFill>
              <a:schemeClr val="accent1"/>
            </a:solidFill>
          </a:ln>
        </p:spPr>
        <p:txBody>
          <a:bodyPr lIns="0" tIns="0" rIns="0" bIns="0" anchor="ctr"/>
          <a:lstStyle/>
          <a:p>
            <a:pPr algn="ctr"/>
            <a:r>
              <a:rPr lang="en-US" dirty="0">
                <a:latin typeface="+mj-lt"/>
                <a:ea typeface="Titillium" charset="0"/>
                <a:cs typeface="Titillium" charset="0"/>
              </a:rPr>
              <a:t>03</a:t>
            </a:r>
          </a:p>
        </p:txBody>
      </p:sp>
      <p:sp>
        <p:nvSpPr>
          <p:cNvPr id="10" name="TextBox 9"/>
          <p:cNvSpPr txBox="1"/>
          <p:nvPr/>
        </p:nvSpPr>
        <p:spPr>
          <a:xfrm>
            <a:off x="8618983" y="4187450"/>
            <a:ext cx="1449115" cy="369332"/>
          </a:xfrm>
          <a:prstGeom prst="rect">
            <a:avLst/>
          </a:prstGeom>
          <a:noFill/>
        </p:spPr>
        <p:txBody>
          <a:bodyPr wrap="none" lIns="0" rIns="0" rtlCol="0">
            <a:spAutoFit/>
          </a:bodyPr>
          <a:lstStyle/>
          <a:p>
            <a:r>
              <a:rPr lang="en-US" b="1" dirty="0">
                <a:latin typeface="Open Sans" charset="0"/>
                <a:ea typeface="Open Sans" charset="0"/>
                <a:cs typeface="Open Sans" charset="0"/>
              </a:rPr>
              <a:t>Remittances</a:t>
            </a:r>
          </a:p>
        </p:txBody>
      </p:sp>
      <p:sp>
        <p:nvSpPr>
          <p:cNvPr id="11" name="TextBox 10"/>
          <p:cNvSpPr txBox="1"/>
          <p:nvPr/>
        </p:nvSpPr>
        <p:spPr>
          <a:xfrm>
            <a:off x="8618982" y="4592342"/>
            <a:ext cx="2453461" cy="1002582"/>
          </a:xfrm>
          <a:prstGeom prst="rect">
            <a:avLst/>
          </a:prstGeom>
          <a:noFill/>
        </p:spPr>
        <p:txBody>
          <a:bodyPr wrap="square" lIns="0" rIns="0" rtlCol="0">
            <a:spAutoFit/>
          </a:bodyPr>
          <a:lstStyle/>
          <a:p>
            <a:pPr>
              <a:lnSpc>
                <a:spcPct val="120000"/>
              </a:lnSpc>
            </a:pPr>
            <a:r>
              <a:rPr lang="en-US" sz="1000" dirty="0">
                <a:solidFill>
                  <a:schemeClr val="tx1">
                    <a:alpha val="70000"/>
                  </a:schemeClr>
                </a:solidFill>
              </a:rPr>
              <a:t>A peep at some distant orb has power to raise and purify our thoughts like a strain of sacred music, or a noble picture, or a passage from the grander poets. It always does one good.</a:t>
            </a:r>
          </a:p>
        </p:txBody>
      </p:sp>
      <p:sp>
        <p:nvSpPr>
          <p:cNvPr id="12" name="TextBox 11"/>
          <p:cNvSpPr txBox="1"/>
          <p:nvPr/>
        </p:nvSpPr>
        <p:spPr>
          <a:xfrm>
            <a:off x="624114" y="1763144"/>
            <a:ext cx="5148754" cy="292388"/>
          </a:xfrm>
          <a:prstGeom prst="rect">
            <a:avLst/>
          </a:prstGeom>
          <a:noFill/>
        </p:spPr>
        <p:txBody>
          <a:bodyPr wrap="square" lIns="0" rIns="0" rtlCol="0">
            <a:spAutoFit/>
          </a:bodyPr>
          <a:lstStyle/>
          <a:p>
            <a:pPr>
              <a:lnSpc>
                <a:spcPct val="130000"/>
              </a:lnSpc>
            </a:pPr>
            <a:r>
              <a:rPr lang="en-US" sz="1000" dirty="0">
                <a:solidFill>
                  <a:schemeClr val="tx1">
                    <a:alpha val="70000"/>
                  </a:schemeClr>
                </a:solidFill>
              </a:rPr>
              <a:t>Minimum purchase is 50 Coins tokens. Get a bonus from 5% to 25%</a:t>
            </a:r>
          </a:p>
        </p:txBody>
      </p:sp>
    </p:spTree>
    <p:extLst>
      <p:ext uri="{BB962C8B-B14F-4D97-AF65-F5344CB8AC3E}">
        <p14:creationId xmlns:p14="http://schemas.microsoft.com/office/powerpoint/2010/main" val="100106355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p:cNvSpPr>
            <a:spLocks noGrp="1"/>
          </p:cNvSpPr>
          <p:nvPr>
            <p:ph type="pic" sz="quarter" idx="12"/>
          </p:nvPr>
        </p:nvSpPr>
        <p:spPr/>
      </p:sp>
      <p:sp>
        <p:nvSpPr>
          <p:cNvPr id="4" name="AutoShape 2"/>
          <p:cNvSpPr>
            <a:spLocks/>
          </p:cNvSpPr>
          <p:nvPr/>
        </p:nvSpPr>
        <p:spPr bwMode="auto">
          <a:xfrm>
            <a:off x="4835319" y="2168319"/>
            <a:ext cx="2521362" cy="2521362"/>
          </a:xfrm>
          <a:prstGeom prst="ellipse">
            <a:avLst/>
          </a:prstGeom>
          <a:gradFill>
            <a:gsLst>
              <a:gs pos="0">
                <a:schemeClr val="accent2"/>
              </a:gs>
              <a:gs pos="98000">
                <a:schemeClr val="accent3"/>
              </a:gs>
            </a:gsLst>
            <a:lin ang="5400000" scaled="1"/>
          </a:gradFill>
          <a:ln>
            <a:noFill/>
          </a:ln>
        </p:spPr>
        <p:txBody>
          <a:bodyPr lIns="0" tIns="0" rIns="0" bIns="0"/>
          <a:lstStyle/>
          <a:p>
            <a:endParaRPr lang="en-US"/>
          </a:p>
        </p:txBody>
      </p:sp>
      <p:sp>
        <p:nvSpPr>
          <p:cNvPr id="12" name="TextBox 11"/>
          <p:cNvSpPr txBox="1"/>
          <p:nvPr/>
        </p:nvSpPr>
        <p:spPr>
          <a:xfrm>
            <a:off x="5273242" y="3419610"/>
            <a:ext cx="1754372" cy="175626"/>
          </a:xfrm>
          <a:prstGeom prst="rect">
            <a:avLst/>
          </a:prstGeom>
          <a:noFill/>
        </p:spPr>
        <p:txBody>
          <a:bodyPr wrap="square" lIns="0" tIns="0" rIns="0" bIns="0" rtlCol="0">
            <a:spAutoFit/>
          </a:bodyPr>
          <a:lstStyle/>
          <a:p>
            <a:pPr algn="ctr">
              <a:lnSpc>
                <a:spcPct val="80000"/>
              </a:lnSpc>
            </a:pPr>
            <a:r>
              <a:rPr lang="en-US" sz="1400" b="1" dirty="0">
                <a:solidFill>
                  <a:srgbClr val="FFFFFF"/>
                </a:solidFill>
                <a:ea typeface="Titillium" charset="0"/>
                <a:cs typeface="Titillium" charset="0"/>
              </a:rPr>
              <a:t>Cloud network</a:t>
            </a:r>
          </a:p>
        </p:txBody>
      </p:sp>
      <p:sp>
        <p:nvSpPr>
          <p:cNvPr id="13" name="TextBox 12"/>
          <p:cNvSpPr txBox="1"/>
          <p:nvPr/>
        </p:nvSpPr>
        <p:spPr>
          <a:xfrm>
            <a:off x="5152587" y="3671450"/>
            <a:ext cx="1995684" cy="443198"/>
          </a:xfrm>
          <a:prstGeom prst="rect">
            <a:avLst/>
          </a:prstGeom>
          <a:noFill/>
        </p:spPr>
        <p:txBody>
          <a:bodyPr wrap="square" lIns="0" tIns="0" rIns="91440" bIns="0" rtlCol="0">
            <a:spAutoFit/>
          </a:bodyPr>
          <a:lstStyle/>
          <a:p>
            <a:pPr algn="ctr">
              <a:lnSpc>
                <a:spcPct val="120000"/>
              </a:lnSpc>
            </a:pPr>
            <a:r>
              <a:rPr lang="en-US" sz="1200" dirty="0">
                <a:solidFill>
                  <a:srgbClr val="FFFFFF">
                    <a:alpha val="60000"/>
                  </a:srgbClr>
                </a:solidFill>
                <a:ea typeface="Titillium" charset="0"/>
                <a:cs typeface="Titillium" charset="0"/>
              </a:rPr>
              <a:t>There are many variations of passages of lorem.</a:t>
            </a:r>
          </a:p>
        </p:txBody>
      </p:sp>
      <p:sp>
        <p:nvSpPr>
          <p:cNvPr id="17" name="TextBox 16"/>
          <p:cNvSpPr txBox="1"/>
          <p:nvPr/>
        </p:nvSpPr>
        <p:spPr>
          <a:xfrm>
            <a:off x="8330818" y="1893460"/>
            <a:ext cx="2525691" cy="923330"/>
          </a:xfrm>
          <a:prstGeom prst="rect">
            <a:avLst/>
          </a:prstGeom>
          <a:noFill/>
        </p:spPr>
        <p:txBody>
          <a:bodyPr wrap="none" lIns="0" rtlCol="0">
            <a:spAutoFit/>
          </a:bodyPr>
          <a:lstStyle/>
          <a:p>
            <a:pPr marL="285750" indent="-285750">
              <a:lnSpc>
                <a:spcPct val="150000"/>
              </a:lnSpc>
              <a:buClr>
                <a:schemeClr val="accent1"/>
              </a:buClr>
              <a:buFont typeface="Arial" charset="0"/>
              <a:buChar char="•"/>
            </a:pPr>
            <a:r>
              <a:rPr lang="en-US" sz="1200" dirty="0">
                <a:solidFill>
                  <a:schemeClr val="tx1">
                    <a:alpha val="70000"/>
                  </a:schemeClr>
                </a:solidFill>
                <a:ea typeface="Titillium" charset="0"/>
                <a:cs typeface="Titillium" charset="0"/>
              </a:rPr>
              <a:t>Multiple bridges between pair</a:t>
            </a:r>
          </a:p>
          <a:p>
            <a:pPr marL="285750" indent="-285750">
              <a:lnSpc>
                <a:spcPct val="150000"/>
              </a:lnSpc>
              <a:buClr>
                <a:schemeClr val="accent1"/>
              </a:buClr>
              <a:buFont typeface="Arial" charset="0"/>
              <a:buChar char="•"/>
            </a:pPr>
            <a:r>
              <a:rPr lang="en-US" sz="1200" dirty="0">
                <a:solidFill>
                  <a:schemeClr val="tx1">
                    <a:alpha val="70000"/>
                  </a:schemeClr>
                </a:solidFill>
                <a:ea typeface="Titillium" charset="0"/>
                <a:cs typeface="Titillium" charset="0"/>
              </a:rPr>
              <a:t>Product Release</a:t>
            </a:r>
          </a:p>
          <a:p>
            <a:pPr marL="285750" indent="-285750">
              <a:lnSpc>
                <a:spcPct val="150000"/>
              </a:lnSpc>
              <a:buClr>
                <a:schemeClr val="accent1"/>
              </a:buClr>
              <a:buFont typeface="Arial" charset="0"/>
              <a:buChar char="•"/>
            </a:pPr>
            <a:r>
              <a:rPr lang="en-US" sz="1200" dirty="0">
                <a:solidFill>
                  <a:schemeClr val="tx1">
                    <a:alpha val="70000"/>
                  </a:schemeClr>
                </a:solidFill>
                <a:ea typeface="Titillium" charset="0"/>
                <a:cs typeface="Titillium" charset="0"/>
              </a:rPr>
              <a:t>Pre-designed layout options</a:t>
            </a:r>
          </a:p>
        </p:txBody>
      </p:sp>
      <p:sp>
        <p:nvSpPr>
          <p:cNvPr id="18" name="TextBox 17"/>
          <p:cNvSpPr txBox="1"/>
          <p:nvPr/>
        </p:nvSpPr>
        <p:spPr>
          <a:xfrm>
            <a:off x="8330818" y="1646274"/>
            <a:ext cx="1754372" cy="175626"/>
          </a:xfrm>
          <a:prstGeom prst="rect">
            <a:avLst/>
          </a:prstGeom>
          <a:noFill/>
        </p:spPr>
        <p:txBody>
          <a:bodyPr wrap="square" lIns="0" tIns="0" rIns="0" bIns="0" rtlCol="0">
            <a:spAutoFit/>
          </a:bodyPr>
          <a:lstStyle/>
          <a:p>
            <a:pPr>
              <a:lnSpc>
                <a:spcPct val="80000"/>
              </a:lnSpc>
            </a:pPr>
            <a:r>
              <a:rPr lang="en-US" sz="1400" b="1" dirty="0">
                <a:ea typeface="Titillium" charset="0"/>
                <a:cs typeface="Titillium" charset="0"/>
              </a:rPr>
              <a:t>Scale</a:t>
            </a:r>
          </a:p>
        </p:txBody>
      </p:sp>
      <p:sp>
        <p:nvSpPr>
          <p:cNvPr id="19" name="TextBox 18"/>
          <p:cNvSpPr txBox="1"/>
          <p:nvPr/>
        </p:nvSpPr>
        <p:spPr>
          <a:xfrm>
            <a:off x="8330818" y="4616667"/>
            <a:ext cx="2599430" cy="923330"/>
          </a:xfrm>
          <a:prstGeom prst="rect">
            <a:avLst/>
          </a:prstGeom>
          <a:noFill/>
        </p:spPr>
        <p:txBody>
          <a:bodyPr wrap="none" lIns="0" rtlCol="0">
            <a:spAutoFit/>
          </a:bodyPr>
          <a:lstStyle/>
          <a:p>
            <a:pPr marL="285750" indent="-285750">
              <a:lnSpc>
                <a:spcPct val="150000"/>
              </a:lnSpc>
              <a:buClr>
                <a:schemeClr val="accent1"/>
              </a:buClr>
              <a:buFont typeface="Arial" charset="0"/>
              <a:buChar char="•"/>
            </a:pPr>
            <a:r>
              <a:rPr lang="en-US" sz="1200" dirty="0">
                <a:solidFill>
                  <a:schemeClr val="tx1">
                    <a:alpha val="70000"/>
                  </a:schemeClr>
                </a:solidFill>
                <a:ea typeface="Titillium" charset="0"/>
                <a:cs typeface="Titillium" charset="0"/>
              </a:rPr>
              <a:t>Multiple bridges between pairs</a:t>
            </a:r>
          </a:p>
          <a:p>
            <a:pPr marL="285750" indent="-285750">
              <a:lnSpc>
                <a:spcPct val="150000"/>
              </a:lnSpc>
              <a:buClr>
                <a:schemeClr val="accent1"/>
              </a:buClr>
              <a:buFont typeface="Arial" charset="0"/>
              <a:buChar char="•"/>
            </a:pPr>
            <a:r>
              <a:rPr lang="en-US" sz="1200" dirty="0">
                <a:solidFill>
                  <a:schemeClr val="tx1">
                    <a:alpha val="70000"/>
                  </a:schemeClr>
                </a:solidFill>
                <a:ea typeface="Titillium" charset="0"/>
                <a:cs typeface="Titillium" charset="0"/>
              </a:rPr>
              <a:t>Product Release</a:t>
            </a:r>
          </a:p>
          <a:p>
            <a:pPr marL="285750" indent="-285750">
              <a:lnSpc>
                <a:spcPct val="150000"/>
              </a:lnSpc>
              <a:buClr>
                <a:schemeClr val="accent1"/>
              </a:buClr>
              <a:buFont typeface="Arial" charset="0"/>
              <a:buChar char="•"/>
            </a:pPr>
            <a:r>
              <a:rPr lang="en-US" sz="1200" dirty="0">
                <a:solidFill>
                  <a:schemeClr val="tx1">
                    <a:alpha val="70000"/>
                  </a:schemeClr>
                </a:solidFill>
                <a:ea typeface="Titillium" charset="0"/>
                <a:cs typeface="Titillium" charset="0"/>
              </a:rPr>
              <a:t>Pre-designed layout options</a:t>
            </a:r>
          </a:p>
        </p:txBody>
      </p:sp>
      <p:sp>
        <p:nvSpPr>
          <p:cNvPr id="20" name="TextBox 19"/>
          <p:cNvSpPr txBox="1"/>
          <p:nvPr/>
        </p:nvSpPr>
        <p:spPr>
          <a:xfrm>
            <a:off x="8330818" y="4369481"/>
            <a:ext cx="1754372" cy="175626"/>
          </a:xfrm>
          <a:prstGeom prst="rect">
            <a:avLst/>
          </a:prstGeom>
          <a:noFill/>
        </p:spPr>
        <p:txBody>
          <a:bodyPr wrap="square" lIns="0" tIns="0" rIns="0" bIns="0" rtlCol="0">
            <a:spAutoFit/>
          </a:bodyPr>
          <a:lstStyle/>
          <a:p>
            <a:pPr>
              <a:lnSpc>
                <a:spcPct val="80000"/>
              </a:lnSpc>
            </a:pPr>
            <a:r>
              <a:rPr lang="en-US" sz="1400" b="1" dirty="0">
                <a:ea typeface="Titillium" charset="0"/>
                <a:cs typeface="Titillium" charset="0"/>
              </a:rPr>
              <a:t>Responsive</a:t>
            </a:r>
          </a:p>
        </p:txBody>
      </p:sp>
      <p:sp>
        <p:nvSpPr>
          <p:cNvPr id="23" name="Freeform 22">
            <a:extLst>
              <a:ext uri="{FF2B5EF4-FFF2-40B4-BE49-F238E27FC236}">
                <a16:creationId xmlns:a16="http://schemas.microsoft.com/office/drawing/2014/main" id="{E810F480-60A5-484D-B4E6-EA7C835CB241}"/>
              </a:ext>
            </a:extLst>
          </p:cNvPr>
          <p:cNvSpPr>
            <a:spLocks noEditPoints="1"/>
          </p:cNvSpPr>
          <p:nvPr/>
        </p:nvSpPr>
        <p:spPr bwMode="auto">
          <a:xfrm>
            <a:off x="5809456" y="2557774"/>
            <a:ext cx="573088" cy="582613"/>
          </a:xfrm>
          <a:custGeom>
            <a:avLst/>
            <a:gdLst>
              <a:gd name="T0" fmla="*/ 13 w 168"/>
              <a:gd name="T1" fmla="*/ 156 h 169"/>
              <a:gd name="T2" fmla="*/ 88 w 168"/>
              <a:gd name="T3" fmla="*/ 168 h 169"/>
              <a:gd name="T4" fmla="*/ 46 w 168"/>
              <a:gd name="T5" fmla="*/ 153 h 169"/>
              <a:gd name="T6" fmla="*/ 32 w 168"/>
              <a:gd name="T7" fmla="*/ 137 h 169"/>
              <a:gd name="T8" fmla="*/ 50 w 168"/>
              <a:gd name="T9" fmla="*/ 152 h 169"/>
              <a:gd name="T10" fmla="*/ 101 w 168"/>
              <a:gd name="T11" fmla="*/ 68 h 169"/>
              <a:gd name="T12" fmla="*/ 88 w 168"/>
              <a:gd name="T13" fmla="*/ 52 h 169"/>
              <a:gd name="T14" fmla="*/ 83 w 168"/>
              <a:gd name="T15" fmla="*/ 91 h 169"/>
              <a:gd name="T16" fmla="*/ 72 w 168"/>
              <a:gd name="T17" fmla="*/ 110 h 169"/>
              <a:gd name="T18" fmla="*/ 91 w 168"/>
              <a:gd name="T19" fmla="*/ 121 h 169"/>
              <a:gd name="T20" fmla="*/ 43 w 168"/>
              <a:gd name="T21" fmla="*/ 125 h 169"/>
              <a:gd name="T22" fmla="*/ 43 w 168"/>
              <a:gd name="T23" fmla="*/ 125 h 169"/>
              <a:gd name="T24" fmla="*/ 43 w 168"/>
              <a:gd name="T25" fmla="*/ 51 h 169"/>
              <a:gd name="T26" fmla="*/ 148 w 168"/>
              <a:gd name="T27" fmla="*/ 77 h 169"/>
              <a:gd name="T28" fmla="*/ 39 w 168"/>
              <a:gd name="T29" fmla="*/ 121 h 169"/>
              <a:gd name="T30" fmla="*/ 114 w 168"/>
              <a:gd name="T31" fmla="*/ 39 h 169"/>
              <a:gd name="T32" fmla="*/ 139 w 168"/>
              <a:gd name="T33" fmla="*/ 68 h 169"/>
              <a:gd name="T34" fmla="*/ 141 w 168"/>
              <a:gd name="T35" fmla="*/ 64 h 169"/>
              <a:gd name="T36" fmla="*/ 105 w 168"/>
              <a:gd name="T37" fmla="*/ 30 h 169"/>
              <a:gd name="T38" fmla="*/ 31 w 168"/>
              <a:gd name="T39" fmla="*/ 110 h 169"/>
              <a:gd name="T40" fmla="*/ 111 w 168"/>
              <a:gd name="T41" fmla="*/ 141 h 169"/>
              <a:gd name="T42" fmla="*/ 146 w 168"/>
              <a:gd name="T43" fmla="*/ 85 h 169"/>
              <a:gd name="T44" fmla="*/ 145 w 168"/>
              <a:gd name="T45" fmla="*/ 96 h 169"/>
              <a:gd name="T46" fmla="*/ 145 w 168"/>
              <a:gd name="T47" fmla="*/ 96 h 169"/>
              <a:gd name="T48" fmla="*/ 31 w 168"/>
              <a:gd name="T49" fmla="*/ 102 h 169"/>
              <a:gd name="T50" fmla="*/ 124 w 168"/>
              <a:gd name="T51" fmla="*/ 39 h 169"/>
              <a:gd name="T52" fmla="*/ 136 w 168"/>
              <a:gd name="T53" fmla="*/ 121 h 169"/>
              <a:gd name="T54" fmla="*/ 139 w 168"/>
              <a:gd name="T55" fmla="*/ 108 h 169"/>
              <a:gd name="T56" fmla="*/ 145 w 168"/>
              <a:gd name="T57" fmla="*/ 110 h 169"/>
              <a:gd name="T58" fmla="*/ 30 w 168"/>
              <a:gd name="T59" fmla="*/ 85 h 169"/>
              <a:gd name="T60" fmla="*/ 33 w 168"/>
              <a:gd name="T61" fmla="*/ 88 h 169"/>
              <a:gd name="T62" fmla="*/ 28 w 168"/>
              <a:gd name="T63" fmla="*/ 77 h 169"/>
              <a:gd name="T64" fmla="*/ 35 w 168"/>
              <a:gd name="T65" fmla="*/ 64 h 169"/>
              <a:gd name="T66" fmla="*/ 41 w 168"/>
              <a:gd name="T67" fmla="*/ 59 h 169"/>
              <a:gd name="T68" fmla="*/ 80 w 168"/>
              <a:gd name="T69" fmla="*/ 145 h 169"/>
              <a:gd name="T70" fmla="*/ 73 w 168"/>
              <a:gd name="T71" fmla="*/ 141 h 169"/>
              <a:gd name="T72" fmla="*/ 73 w 168"/>
              <a:gd name="T73" fmla="*/ 141 h 169"/>
              <a:gd name="T74" fmla="*/ 65 w 168"/>
              <a:gd name="T75" fmla="*/ 141 h 169"/>
              <a:gd name="T76" fmla="*/ 105 w 168"/>
              <a:gd name="T77" fmla="*/ 146 h 169"/>
              <a:gd name="T78" fmla="*/ 65 w 168"/>
              <a:gd name="T79" fmla="*/ 35 h 169"/>
              <a:gd name="T80" fmla="*/ 51 w 168"/>
              <a:gd name="T81" fmla="*/ 132 h 169"/>
              <a:gd name="T82" fmla="*/ 131 w 168"/>
              <a:gd name="T83" fmla="*/ 52 h 169"/>
              <a:gd name="T84" fmla="*/ 131 w 168"/>
              <a:gd name="T85" fmla="*/ 52 h 169"/>
              <a:gd name="T86" fmla="*/ 90 w 168"/>
              <a:gd name="T87" fmla="*/ 30 h 169"/>
              <a:gd name="T88" fmla="*/ 125 w 168"/>
              <a:gd name="T89" fmla="*/ 136 h 169"/>
              <a:gd name="T90" fmla="*/ 131 w 168"/>
              <a:gd name="T91" fmla="*/ 130 h 169"/>
              <a:gd name="T92" fmla="*/ 90 w 168"/>
              <a:gd name="T93" fmla="*/ 146 h 169"/>
              <a:gd name="T94" fmla="*/ 72 w 168"/>
              <a:gd name="T95" fmla="*/ 35 h 169"/>
              <a:gd name="T96" fmla="*/ 72 w 168"/>
              <a:gd name="T97" fmla="*/ 35 h 169"/>
              <a:gd name="T98" fmla="*/ 80 w 168"/>
              <a:gd name="T99" fmla="*/ 31 h 169"/>
              <a:gd name="T100" fmla="*/ 135 w 168"/>
              <a:gd name="T101" fmla="*/ 55 h 169"/>
              <a:gd name="T102" fmla="*/ 55 w 168"/>
              <a:gd name="T103" fmla="*/ 44 h 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68" h="169">
                <a:moveTo>
                  <a:pt x="168" y="88"/>
                </a:moveTo>
                <a:cubicBezTo>
                  <a:pt x="168" y="67"/>
                  <a:pt x="160" y="47"/>
                  <a:pt x="145" y="31"/>
                </a:cubicBezTo>
                <a:cubicBezTo>
                  <a:pt x="113" y="0"/>
                  <a:pt x="63" y="0"/>
                  <a:pt x="31" y="31"/>
                </a:cubicBezTo>
                <a:cubicBezTo>
                  <a:pt x="2" y="61"/>
                  <a:pt x="0" y="108"/>
                  <a:pt x="27" y="140"/>
                </a:cubicBezTo>
                <a:cubicBezTo>
                  <a:pt x="24" y="146"/>
                  <a:pt x="20" y="153"/>
                  <a:pt x="13" y="156"/>
                </a:cubicBezTo>
                <a:cubicBezTo>
                  <a:pt x="10" y="157"/>
                  <a:pt x="9" y="160"/>
                  <a:pt x="9" y="162"/>
                </a:cubicBezTo>
                <a:cubicBezTo>
                  <a:pt x="10" y="165"/>
                  <a:pt x="12" y="167"/>
                  <a:pt x="14" y="167"/>
                </a:cubicBezTo>
                <a:cubicBezTo>
                  <a:pt x="16" y="168"/>
                  <a:pt x="18" y="168"/>
                  <a:pt x="21" y="168"/>
                </a:cubicBezTo>
                <a:cubicBezTo>
                  <a:pt x="28" y="168"/>
                  <a:pt x="38" y="166"/>
                  <a:pt x="49" y="158"/>
                </a:cubicBezTo>
                <a:cubicBezTo>
                  <a:pt x="61" y="165"/>
                  <a:pt x="75" y="168"/>
                  <a:pt x="88" y="168"/>
                </a:cubicBezTo>
                <a:cubicBezTo>
                  <a:pt x="109" y="168"/>
                  <a:pt x="129" y="160"/>
                  <a:pt x="144" y="145"/>
                </a:cubicBezTo>
                <a:cubicBezTo>
                  <a:pt x="160" y="129"/>
                  <a:pt x="168" y="109"/>
                  <a:pt x="168" y="88"/>
                </a:cubicBezTo>
                <a:close/>
                <a:moveTo>
                  <a:pt x="50" y="152"/>
                </a:moveTo>
                <a:cubicBezTo>
                  <a:pt x="49" y="151"/>
                  <a:pt x="48" y="151"/>
                  <a:pt x="47" y="152"/>
                </a:cubicBezTo>
                <a:cubicBezTo>
                  <a:pt x="47" y="153"/>
                  <a:pt x="46" y="153"/>
                  <a:pt x="46" y="153"/>
                </a:cubicBezTo>
                <a:cubicBezTo>
                  <a:pt x="33" y="163"/>
                  <a:pt x="20" y="162"/>
                  <a:pt x="15" y="161"/>
                </a:cubicBezTo>
                <a:cubicBezTo>
                  <a:pt x="15" y="161"/>
                  <a:pt x="15" y="161"/>
                  <a:pt x="15" y="161"/>
                </a:cubicBezTo>
                <a:cubicBezTo>
                  <a:pt x="25" y="157"/>
                  <a:pt x="30" y="148"/>
                  <a:pt x="33" y="141"/>
                </a:cubicBezTo>
                <a:cubicBezTo>
                  <a:pt x="33" y="140"/>
                  <a:pt x="33" y="139"/>
                  <a:pt x="33" y="139"/>
                </a:cubicBezTo>
                <a:cubicBezTo>
                  <a:pt x="33" y="138"/>
                  <a:pt x="33" y="138"/>
                  <a:pt x="32" y="137"/>
                </a:cubicBezTo>
                <a:cubicBezTo>
                  <a:pt x="7" y="108"/>
                  <a:pt x="8" y="63"/>
                  <a:pt x="36" y="36"/>
                </a:cubicBezTo>
                <a:cubicBezTo>
                  <a:pt x="64" y="7"/>
                  <a:pt x="111" y="7"/>
                  <a:pt x="140" y="36"/>
                </a:cubicBezTo>
                <a:cubicBezTo>
                  <a:pt x="154" y="50"/>
                  <a:pt x="162" y="68"/>
                  <a:pt x="162" y="88"/>
                </a:cubicBezTo>
                <a:cubicBezTo>
                  <a:pt x="162" y="108"/>
                  <a:pt x="154" y="126"/>
                  <a:pt x="140" y="140"/>
                </a:cubicBezTo>
                <a:cubicBezTo>
                  <a:pt x="116" y="164"/>
                  <a:pt x="80" y="169"/>
                  <a:pt x="50" y="152"/>
                </a:cubicBezTo>
                <a:close/>
                <a:moveTo>
                  <a:pt x="93" y="85"/>
                </a:moveTo>
                <a:cubicBezTo>
                  <a:pt x="83" y="85"/>
                  <a:pt x="83" y="85"/>
                  <a:pt x="83" y="85"/>
                </a:cubicBezTo>
                <a:cubicBezTo>
                  <a:pt x="78" y="85"/>
                  <a:pt x="75" y="81"/>
                  <a:pt x="75" y="77"/>
                </a:cubicBezTo>
                <a:cubicBezTo>
                  <a:pt x="75" y="72"/>
                  <a:pt x="78" y="68"/>
                  <a:pt x="83" y="68"/>
                </a:cubicBezTo>
                <a:cubicBezTo>
                  <a:pt x="101" y="68"/>
                  <a:pt x="101" y="68"/>
                  <a:pt x="101" y="68"/>
                </a:cubicBezTo>
                <a:cubicBezTo>
                  <a:pt x="102" y="68"/>
                  <a:pt x="104" y="67"/>
                  <a:pt x="104" y="65"/>
                </a:cubicBezTo>
                <a:cubicBezTo>
                  <a:pt x="104" y="64"/>
                  <a:pt x="102" y="62"/>
                  <a:pt x="101" y="62"/>
                </a:cubicBezTo>
                <a:cubicBezTo>
                  <a:pt x="91" y="62"/>
                  <a:pt x="91" y="62"/>
                  <a:pt x="91" y="62"/>
                </a:cubicBezTo>
                <a:cubicBezTo>
                  <a:pt x="91" y="55"/>
                  <a:pt x="91" y="55"/>
                  <a:pt x="91" y="55"/>
                </a:cubicBezTo>
                <a:cubicBezTo>
                  <a:pt x="91" y="53"/>
                  <a:pt x="90" y="52"/>
                  <a:pt x="88" y="52"/>
                </a:cubicBezTo>
                <a:cubicBezTo>
                  <a:pt x="86" y="52"/>
                  <a:pt x="85" y="53"/>
                  <a:pt x="85" y="55"/>
                </a:cubicBezTo>
                <a:cubicBezTo>
                  <a:pt x="85" y="63"/>
                  <a:pt x="85" y="63"/>
                  <a:pt x="85" y="63"/>
                </a:cubicBezTo>
                <a:cubicBezTo>
                  <a:pt x="83" y="63"/>
                  <a:pt x="83" y="63"/>
                  <a:pt x="83" y="63"/>
                </a:cubicBezTo>
                <a:cubicBezTo>
                  <a:pt x="75" y="63"/>
                  <a:pt x="69" y="69"/>
                  <a:pt x="69" y="77"/>
                </a:cubicBezTo>
                <a:cubicBezTo>
                  <a:pt x="69" y="84"/>
                  <a:pt x="75" y="91"/>
                  <a:pt x="83" y="91"/>
                </a:cubicBezTo>
                <a:cubicBezTo>
                  <a:pt x="93" y="91"/>
                  <a:pt x="93" y="91"/>
                  <a:pt x="93" y="91"/>
                </a:cubicBezTo>
                <a:cubicBezTo>
                  <a:pt x="98" y="91"/>
                  <a:pt x="101" y="95"/>
                  <a:pt x="101" y="99"/>
                </a:cubicBezTo>
                <a:cubicBezTo>
                  <a:pt x="101" y="104"/>
                  <a:pt x="98" y="107"/>
                  <a:pt x="93" y="107"/>
                </a:cubicBezTo>
                <a:cubicBezTo>
                  <a:pt x="75" y="107"/>
                  <a:pt x="75" y="107"/>
                  <a:pt x="75" y="107"/>
                </a:cubicBezTo>
                <a:cubicBezTo>
                  <a:pt x="73" y="107"/>
                  <a:pt x="72" y="109"/>
                  <a:pt x="72" y="110"/>
                </a:cubicBezTo>
                <a:cubicBezTo>
                  <a:pt x="72" y="112"/>
                  <a:pt x="73" y="113"/>
                  <a:pt x="75" y="113"/>
                </a:cubicBezTo>
                <a:cubicBezTo>
                  <a:pt x="85" y="113"/>
                  <a:pt x="85" y="113"/>
                  <a:pt x="85" y="113"/>
                </a:cubicBezTo>
                <a:cubicBezTo>
                  <a:pt x="85" y="121"/>
                  <a:pt x="85" y="121"/>
                  <a:pt x="85" y="121"/>
                </a:cubicBezTo>
                <a:cubicBezTo>
                  <a:pt x="85" y="123"/>
                  <a:pt x="86" y="124"/>
                  <a:pt x="88" y="124"/>
                </a:cubicBezTo>
                <a:cubicBezTo>
                  <a:pt x="90" y="124"/>
                  <a:pt x="91" y="123"/>
                  <a:pt x="91" y="121"/>
                </a:cubicBezTo>
                <a:cubicBezTo>
                  <a:pt x="91" y="113"/>
                  <a:pt x="91" y="113"/>
                  <a:pt x="91" y="113"/>
                </a:cubicBezTo>
                <a:cubicBezTo>
                  <a:pt x="93" y="113"/>
                  <a:pt x="93" y="113"/>
                  <a:pt x="93" y="113"/>
                </a:cubicBezTo>
                <a:cubicBezTo>
                  <a:pt x="101" y="113"/>
                  <a:pt x="107" y="107"/>
                  <a:pt x="107" y="99"/>
                </a:cubicBezTo>
                <a:cubicBezTo>
                  <a:pt x="107" y="91"/>
                  <a:pt x="101" y="85"/>
                  <a:pt x="93" y="85"/>
                </a:cubicBezTo>
                <a:close/>
                <a:moveTo>
                  <a:pt x="43" y="125"/>
                </a:moveTo>
                <a:cubicBezTo>
                  <a:pt x="42" y="126"/>
                  <a:pt x="42" y="128"/>
                  <a:pt x="43" y="129"/>
                </a:cubicBezTo>
                <a:cubicBezTo>
                  <a:pt x="44" y="130"/>
                  <a:pt x="45" y="130"/>
                  <a:pt x="45" y="130"/>
                </a:cubicBezTo>
                <a:cubicBezTo>
                  <a:pt x="46" y="130"/>
                  <a:pt x="47" y="130"/>
                  <a:pt x="47" y="129"/>
                </a:cubicBezTo>
                <a:cubicBezTo>
                  <a:pt x="49" y="128"/>
                  <a:pt x="49" y="126"/>
                  <a:pt x="48" y="125"/>
                </a:cubicBezTo>
                <a:cubicBezTo>
                  <a:pt x="46" y="124"/>
                  <a:pt x="45" y="124"/>
                  <a:pt x="43" y="125"/>
                </a:cubicBezTo>
                <a:close/>
                <a:moveTo>
                  <a:pt x="45" y="52"/>
                </a:moveTo>
                <a:cubicBezTo>
                  <a:pt x="46" y="52"/>
                  <a:pt x="47" y="52"/>
                  <a:pt x="47" y="51"/>
                </a:cubicBezTo>
                <a:cubicBezTo>
                  <a:pt x="49" y="50"/>
                  <a:pt x="48" y="48"/>
                  <a:pt x="47" y="47"/>
                </a:cubicBezTo>
                <a:cubicBezTo>
                  <a:pt x="46" y="46"/>
                  <a:pt x="44" y="46"/>
                  <a:pt x="43" y="47"/>
                </a:cubicBezTo>
                <a:cubicBezTo>
                  <a:pt x="42" y="48"/>
                  <a:pt x="42" y="50"/>
                  <a:pt x="43" y="51"/>
                </a:cubicBezTo>
                <a:cubicBezTo>
                  <a:pt x="44" y="52"/>
                  <a:pt x="45" y="52"/>
                  <a:pt x="45" y="52"/>
                </a:cubicBezTo>
                <a:close/>
                <a:moveTo>
                  <a:pt x="142" y="78"/>
                </a:moveTo>
                <a:cubicBezTo>
                  <a:pt x="142" y="79"/>
                  <a:pt x="143" y="80"/>
                  <a:pt x="145" y="80"/>
                </a:cubicBezTo>
                <a:cubicBezTo>
                  <a:pt x="145" y="80"/>
                  <a:pt x="145" y="80"/>
                  <a:pt x="145" y="80"/>
                </a:cubicBezTo>
                <a:cubicBezTo>
                  <a:pt x="147" y="80"/>
                  <a:pt x="148" y="78"/>
                  <a:pt x="148" y="77"/>
                </a:cubicBezTo>
                <a:cubicBezTo>
                  <a:pt x="147" y="75"/>
                  <a:pt x="146" y="74"/>
                  <a:pt x="144" y="74"/>
                </a:cubicBezTo>
                <a:cubicBezTo>
                  <a:pt x="143" y="75"/>
                  <a:pt x="141" y="76"/>
                  <a:pt x="142" y="78"/>
                </a:cubicBezTo>
                <a:close/>
                <a:moveTo>
                  <a:pt x="37" y="116"/>
                </a:moveTo>
                <a:cubicBezTo>
                  <a:pt x="36" y="117"/>
                  <a:pt x="36" y="119"/>
                  <a:pt x="36" y="120"/>
                </a:cubicBezTo>
                <a:cubicBezTo>
                  <a:pt x="37" y="121"/>
                  <a:pt x="38" y="121"/>
                  <a:pt x="39" y="121"/>
                </a:cubicBezTo>
                <a:cubicBezTo>
                  <a:pt x="39" y="121"/>
                  <a:pt x="40" y="121"/>
                  <a:pt x="40" y="121"/>
                </a:cubicBezTo>
                <a:cubicBezTo>
                  <a:pt x="42" y="120"/>
                  <a:pt x="42" y="118"/>
                  <a:pt x="41" y="117"/>
                </a:cubicBezTo>
                <a:cubicBezTo>
                  <a:pt x="41" y="115"/>
                  <a:pt x="39" y="115"/>
                  <a:pt x="37" y="116"/>
                </a:cubicBezTo>
                <a:close/>
                <a:moveTo>
                  <a:pt x="112" y="39"/>
                </a:moveTo>
                <a:cubicBezTo>
                  <a:pt x="113" y="39"/>
                  <a:pt x="113" y="39"/>
                  <a:pt x="114" y="39"/>
                </a:cubicBezTo>
                <a:cubicBezTo>
                  <a:pt x="115" y="39"/>
                  <a:pt x="116" y="39"/>
                  <a:pt x="116" y="38"/>
                </a:cubicBezTo>
                <a:cubicBezTo>
                  <a:pt x="117" y="36"/>
                  <a:pt x="116" y="34"/>
                  <a:pt x="115" y="34"/>
                </a:cubicBezTo>
                <a:cubicBezTo>
                  <a:pt x="113" y="33"/>
                  <a:pt x="112" y="33"/>
                  <a:pt x="111" y="35"/>
                </a:cubicBezTo>
                <a:cubicBezTo>
                  <a:pt x="110" y="36"/>
                  <a:pt x="111" y="38"/>
                  <a:pt x="112" y="39"/>
                </a:cubicBezTo>
                <a:close/>
                <a:moveTo>
                  <a:pt x="139" y="68"/>
                </a:moveTo>
                <a:cubicBezTo>
                  <a:pt x="139" y="68"/>
                  <a:pt x="139" y="68"/>
                  <a:pt x="139" y="68"/>
                </a:cubicBezTo>
                <a:cubicBezTo>
                  <a:pt x="139" y="69"/>
                  <a:pt x="141" y="70"/>
                  <a:pt x="142" y="70"/>
                </a:cubicBezTo>
                <a:cubicBezTo>
                  <a:pt x="142" y="70"/>
                  <a:pt x="142" y="70"/>
                  <a:pt x="143" y="70"/>
                </a:cubicBezTo>
                <a:cubicBezTo>
                  <a:pt x="144" y="69"/>
                  <a:pt x="145" y="68"/>
                  <a:pt x="145" y="66"/>
                </a:cubicBezTo>
                <a:cubicBezTo>
                  <a:pt x="144" y="64"/>
                  <a:pt x="142" y="64"/>
                  <a:pt x="141" y="64"/>
                </a:cubicBezTo>
                <a:cubicBezTo>
                  <a:pt x="139" y="65"/>
                  <a:pt x="138" y="67"/>
                  <a:pt x="139" y="68"/>
                </a:cubicBezTo>
                <a:close/>
                <a:moveTo>
                  <a:pt x="103" y="35"/>
                </a:moveTo>
                <a:cubicBezTo>
                  <a:pt x="103" y="35"/>
                  <a:pt x="103" y="35"/>
                  <a:pt x="104" y="35"/>
                </a:cubicBezTo>
                <a:cubicBezTo>
                  <a:pt x="105" y="35"/>
                  <a:pt x="106" y="34"/>
                  <a:pt x="107" y="33"/>
                </a:cubicBezTo>
                <a:cubicBezTo>
                  <a:pt x="107" y="32"/>
                  <a:pt x="106" y="30"/>
                  <a:pt x="105" y="30"/>
                </a:cubicBezTo>
                <a:cubicBezTo>
                  <a:pt x="103" y="29"/>
                  <a:pt x="101" y="30"/>
                  <a:pt x="101" y="32"/>
                </a:cubicBezTo>
                <a:cubicBezTo>
                  <a:pt x="100" y="33"/>
                  <a:pt x="101" y="35"/>
                  <a:pt x="103" y="35"/>
                </a:cubicBezTo>
                <a:close/>
                <a:moveTo>
                  <a:pt x="37" y="108"/>
                </a:moveTo>
                <a:cubicBezTo>
                  <a:pt x="36" y="106"/>
                  <a:pt x="35" y="106"/>
                  <a:pt x="33" y="106"/>
                </a:cubicBezTo>
                <a:cubicBezTo>
                  <a:pt x="32" y="107"/>
                  <a:pt x="31" y="108"/>
                  <a:pt x="31" y="110"/>
                </a:cubicBezTo>
                <a:cubicBezTo>
                  <a:pt x="32" y="111"/>
                  <a:pt x="33" y="112"/>
                  <a:pt x="34" y="112"/>
                </a:cubicBezTo>
                <a:cubicBezTo>
                  <a:pt x="35" y="112"/>
                  <a:pt x="35" y="112"/>
                  <a:pt x="35" y="112"/>
                </a:cubicBezTo>
                <a:cubicBezTo>
                  <a:pt x="37" y="111"/>
                  <a:pt x="38" y="109"/>
                  <a:pt x="37" y="108"/>
                </a:cubicBezTo>
                <a:close/>
                <a:moveTo>
                  <a:pt x="112" y="137"/>
                </a:moveTo>
                <a:cubicBezTo>
                  <a:pt x="111" y="138"/>
                  <a:pt x="110" y="139"/>
                  <a:pt x="111" y="141"/>
                </a:cubicBezTo>
                <a:cubicBezTo>
                  <a:pt x="112" y="142"/>
                  <a:pt x="113" y="143"/>
                  <a:pt x="114" y="143"/>
                </a:cubicBezTo>
                <a:cubicBezTo>
                  <a:pt x="114" y="143"/>
                  <a:pt x="115" y="142"/>
                  <a:pt x="115" y="142"/>
                </a:cubicBezTo>
                <a:cubicBezTo>
                  <a:pt x="117" y="142"/>
                  <a:pt x="117" y="140"/>
                  <a:pt x="116" y="138"/>
                </a:cubicBezTo>
                <a:cubicBezTo>
                  <a:pt x="116" y="137"/>
                  <a:pt x="114" y="136"/>
                  <a:pt x="112" y="137"/>
                </a:cubicBezTo>
                <a:close/>
                <a:moveTo>
                  <a:pt x="146" y="85"/>
                </a:moveTo>
                <a:cubicBezTo>
                  <a:pt x="144" y="85"/>
                  <a:pt x="143" y="86"/>
                  <a:pt x="143" y="88"/>
                </a:cubicBezTo>
                <a:cubicBezTo>
                  <a:pt x="143" y="90"/>
                  <a:pt x="144" y="91"/>
                  <a:pt x="146" y="91"/>
                </a:cubicBezTo>
                <a:cubicBezTo>
                  <a:pt x="147" y="91"/>
                  <a:pt x="149" y="89"/>
                  <a:pt x="149" y="88"/>
                </a:cubicBezTo>
                <a:cubicBezTo>
                  <a:pt x="149" y="86"/>
                  <a:pt x="147" y="85"/>
                  <a:pt x="146" y="85"/>
                </a:cubicBezTo>
                <a:close/>
                <a:moveTo>
                  <a:pt x="145" y="96"/>
                </a:moveTo>
                <a:cubicBezTo>
                  <a:pt x="144" y="95"/>
                  <a:pt x="142" y="96"/>
                  <a:pt x="142" y="98"/>
                </a:cubicBezTo>
                <a:cubicBezTo>
                  <a:pt x="141" y="100"/>
                  <a:pt x="143" y="101"/>
                  <a:pt x="144" y="101"/>
                </a:cubicBezTo>
                <a:cubicBezTo>
                  <a:pt x="144" y="101"/>
                  <a:pt x="145" y="101"/>
                  <a:pt x="145" y="101"/>
                </a:cubicBezTo>
                <a:cubicBezTo>
                  <a:pt x="146" y="101"/>
                  <a:pt x="147" y="100"/>
                  <a:pt x="148" y="99"/>
                </a:cubicBezTo>
                <a:cubicBezTo>
                  <a:pt x="148" y="97"/>
                  <a:pt x="147" y="96"/>
                  <a:pt x="145" y="96"/>
                </a:cubicBezTo>
                <a:close/>
                <a:moveTo>
                  <a:pt x="32" y="102"/>
                </a:moveTo>
                <a:cubicBezTo>
                  <a:pt x="33" y="101"/>
                  <a:pt x="34" y="100"/>
                  <a:pt x="34" y="98"/>
                </a:cubicBezTo>
                <a:cubicBezTo>
                  <a:pt x="34" y="97"/>
                  <a:pt x="32" y="95"/>
                  <a:pt x="31" y="96"/>
                </a:cubicBezTo>
                <a:cubicBezTo>
                  <a:pt x="29" y="96"/>
                  <a:pt x="28" y="98"/>
                  <a:pt x="28" y="99"/>
                </a:cubicBezTo>
                <a:cubicBezTo>
                  <a:pt x="29" y="101"/>
                  <a:pt x="30" y="102"/>
                  <a:pt x="31" y="102"/>
                </a:cubicBezTo>
                <a:cubicBezTo>
                  <a:pt x="31" y="102"/>
                  <a:pt x="32" y="102"/>
                  <a:pt x="32" y="102"/>
                </a:cubicBezTo>
                <a:close/>
                <a:moveTo>
                  <a:pt x="121" y="44"/>
                </a:moveTo>
                <a:cubicBezTo>
                  <a:pt x="121" y="45"/>
                  <a:pt x="122" y="45"/>
                  <a:pt x="123" y="45"/>
                </a:cubicBezTo>
                <a:cubicBezTo>
                  <a:pt x="124" y="45"/>
                  <a:pt x="124" y="44"/>
                  <a:pt x="125" y="44"/>
                </a:cubicBezTo>
                <a:cubicBezTo>
                  <a:pt x="126" y="42"/>
                  <a:pt x="126" y="40"/>
                  <a:pt x="124" y="39"/>
                </a:cubicBezTo>
                <a:cubicBezTo>
                  <a:pt x="123" y="39"/>
                  <a:pt x="121" y="39"/>
                  <a:pt x="120" y="40"/>
                </a:cubicBezTo>
                <a:cubicBezTo>
                  <a:pt x="119" y="41"/>
                  <a:pt x="120" y="43"/>
                  <a:pt x="121" y="44"/>
                </a:cubicBezTo>
                <a:close/>
                <a:moveTo>
                  <a:pt x="139" y="116"/>
                </a:moveTo>
                <a:cubicBezTo>
                  <a:pt x="137" y="115"/>
                  <a:pt x="135" y="115"/>
                  <a:pt x="135" y="117"/>
                </a:cubicBezTo>
                <a:cubicBezTo>
                  <a:pt x="134" y="118"/>
                  <a:pt x="134" y="120"/>
                  <a:pt x="136" y="121"/>
                </a:cubicBezTo>
                <a:cubicBezTo>
                  <a:pt x="136" y="121"/>
                  <a:pt x="137" y="121"/>
                  <a:pt x="137" y="121"/>
                </a:cubicBezTo>
                <a:cubicBezTo>
                  <a:pt x="138" y="121"/>
                  <a:pt x="139" y="121"/>
                  <a:pt x="140" y="120"/>
                </a:cubicBezTo>
                <a:cubicBezTo>
                  <a:pt x="140" y="118"/>
                  <a:pt x="140" y="117"/>
                  <a:pt x="139" y="116"/>
                </a:cubicBezTo>
                <a:close/>
                <a:moveTo>
                  <a:pt x="143" y="106"/>
                </a:moveTo>
                <a:cubicBezTo>
                  <a:pt x="141" y="105"/>
                  <a:pt x="140" y="106"/>
                  <a:pt x="139" y="108"/>
                </a:cubicBezTo>
                <a:cubicBezTo>
                  <a:pt x="139" y="108"/>
                  <a:pt x="139" y="108"/>
                  <a:pt x="139" y="108"/>
                </a:cubicBezTo>
                <a:cubicBezTo>
                  <a:pt x="138" y="109"/>
                  <a:pt x="139" y="111"/>
                  <a:pt x="141" y="111"/>
                </a:cubicBezTo>
                <a:cubicBezTo>
                  <a:pt x="141" y="112"/>
                  <a:pt x="141" y="112"/>
                  <a:pt x="142" y="112"/>
                </a:cubicBezTo>
                <a:cubicBezTo>
                  <a:pt x="143" y="112"/>
                  <a:pt x="144" y="111"/>
                  <a:pt x="145" y="110"/>
                </a:cubicBezTo>
                <a:cubicBezTo>
                  <a:pt x="145" y="110"/>
                  <a:pt x="145" y="110"/>
                  <a:pt x="145" y="110"/>
                </a:cubicBezTo>
                <a:cubicBezTo>
                  <a:pt x="145" y="108"/>
                  <a:pt x="144" y="107"/>
                  <a:pt x="143" y="106"/>
                </a:cubicBezTo>
                <a:close/>
                <a:moveTo>
                  <a:pt x="33" y="88"/>
                </a:moveTo>
                <a:cubicBezTo>
                  <a:pt x="33" y="88"/>
                  <a:pt x="33" y="88"/>
                  <a:pt x="33" y="88"/>
                </a:cubicBezTo>
                <a:cubicBezTo>
                  <a:pt x="33" y="88"/>
                  <a:pt x="33" y="88"/>
                  <a:pt x="33" y="88"/>
                </a:cubicBezTo>
                <a:cubicBezTo>
                  <a:pt x="33" y="86"/>
                  <a:pt x="32" y="85"/>
                  <a:pt x="30" y="85"/>
                </a:cubicBezTo>
                <a:cubicBezTo>
                  <a:pt x="29" y="85"/>
                  <a:pt x="27" y="86"/>
                  <a:pt x="27" y="88"/>
                </a:cubicBezTo>
                <a:cubicBezTo>
                  <a:pt x="27" y="88"/>
                  <a:pt x="27" y="88"/>
                  <a:pt x="27" y="88"/>
                </a:cubicBezTo>
                <a:cubicBezTo>
                  <a:pt x="27" y="88"/>
                  <a:pt x="27" y="88"/>
                  <a:pt x="27" y="88"/>
                </a:cubicBezTo>
                <a:cubicBezTo>
                  <a:pt x="27" y="90"/>
                  <a:pt x="29" y="91"/>
                  <a:pt x="30" y="91"/>
                </a:cubicBezTo>
                <a:cubicBezTo>
                  <a:pt x="32" y="91"/>
                  <a:pt x="33" y="90"/>
                  <a:pt x="33" y="88"/>
                </a:cubicBezTo>
                <a:close/>
                <a:moveTo>
                  <a:pt x="31" y="80"/>
                </a:moveTo>
                <a:cubicBezTo>
                  <a:pt x="31" y="80"/>
                  <a:pt x="31" y="80"/>
                  <a:pt x="31" y="80"/>
                </a:cubicBezTo>
                <a:cubicBezTo>
                  <a:pt x="33" y="80"/>
                  <a:pt x="34" y="79"/>
                  <a:pt x="34" y="78"/>
                </a:cubicBezTo>
                <a:cubicBezTo>
                  <a:pt x="34" y="76"/>
                  <a:pt x="33" y="75"/>
                  <a:pt x="32" y="74"/>
                </a:cubicBezTo>
                <a:cubicBezTo>
                  <a:pt x="30" y="74"/>
                  <a:pt x="29" y="75"/>
                  <a:pt x="28" y="77"/>
                </a:cubicBezTo>
                <a:cubicBezTo>
                  <a:pt x="28" y="78"/>
                  <a:pt x="29" y="80"/>
                  <a:pt x="31" y="80"/>
                </a:cubicBezTo>
                <a:close/>
                <a:moveTo>
                  <a:pt x="33" y="70"/>
                </a:moveTo>
                <a:cubicBezTo>
                  <a:pt x="33" y="70"/>
                  <a:pt x="34" y="70"/>
                  <a:pt x="34" y="70"/>
                </a:cubicBezTo>
                <a:cubicBezTo>
                  <a:pt x="35" y="70"/>
                  <a:pt x="36" y="69"/>
                  <a:pt x="37" y="68"/>
                </a:cubicBezTo>
                <a:cubicBezTo>
                  <a:pt x="37" y="67"/>
                  <a:pt x="37" y="65"/>
                  <a:pt x="35" y="64"/>
                </a:cubicBezTo>
                <a:cubicBezTo>
                  <a:pt x="34" y="64"/>
                  <a:pt x="32" y="65"/>
                  <a:pt x="31" y="66"/>
                </a:cubicBezTo>
                <a:cubicBezTo>
                  <a:pt x="31" y="68"/>
                  <a:pt x="31" y="69"/>
                  <a:pt x="33" y="70"/>
                </a:cubicBezTo>
                <a:close/>
                <a:moveTo>
                  <a:pt x="37" y="60"/>
                </a:moveTo>
                <a:cubicBezTo>
                  <a:pt x="38" y="60"/>
                  <a:pt x="38" y="61"/>
                  <a:pt x="39" y="61"/>
                </a:cubicBezTo>
                <a:cubicBezTo>
                  <a:pt x="40" y="61"/>
                  <a:pt x="41" y="60"/>
                  <a:pt x="41" y="59"/>
                </a:cubicBezTo>
                <a:cubicBezTo>
                  <a:pt x="42" y="58"/>
                  <a:pt x="42" y="56"/>
                  <a:pt x="40" y="55"/>
                </a:cubicBezTo>
                <a:cubicBezTo>
                  <a:pt x="39" y="54"/>
                  <a:pt x="37" y="55"/>
                  <a:pt x="36" y="56"/>
                </a:cubicBezTo>
                <a:cubicBezTo>
                  <a:pt x="35" y="57"/>
                  <a:pt x="36" y="59"/>
                  <a:pt x="37" y="60"/>
                </a:cubicBezTo>
                <a:close/>
                <a:moveTo>
                  <a:pt x="83" y="142"/>
                </a:moveTo>
                <a:cubicBezTo>
                  <a:pt x="81" y="142"/>
                  <a:pt x="80" y="144"/>
                  <a:pt x="80" y="145"/>
                </a:cubicBezTo>
                <a:cubicBezTo>
                  <a:pt x="80" y="147"/>
                  <a:pt x="81" y="148"/>
                  <a:pt x="82" y="148"/>
                </a:cubicBezTo>
                <a:cubicBezTo>
                  <a:pt x="83" y="148"/>
                  <a:pt x="83" y="148"/>
                  <a:pt x="83" y="148"/>
                </a:cubicBezTo>
                <a:cubicBezTo>
                  <a:pt x="84" y="148"/>
                  <a:pt x="86" y="147"/>
                  <a:pt x="86" y="146"/>
                </a:cubicBezTo>
                <a:cubicBezTo>
                  <a:pt x="86" y="144"/>
                  <a:pt x="85" y="143"/>
                  <a:pt x="83" y="142"/>
                </a:cubicBezTo>
                <a:close/>
                <a:moveTo>
                  <a:pt x="73" y="141"/>
                </a:moveTo>
                <a:cubicBezTo>
                  <a:pt x="72" y="140"/>
                  <a:pt x="70" y="141"/>
                  <a:pt x="69" y="143"/>
                </a:cubicBezTo>
                <a:cubicBezTo>
                  <a:pt x="69" y="144"/>
                  <a:pt x="70" y="146"/>
                  <a:pt x="71" y="146"/>
                </a:cubicBezTo>
                <a:cubicBezTo>
                  <a:pt x="72" y="146"/>
                  <a:pt x="72" y="146"/>
                  <a:pt x="72" y="146"/>
                </a:cubicBezTo>
                <a:cubicBezTo>
                  <a:pt x="74" y="146"/>
                  <a:pt x="75" y="146"/>
                  <a:pt x="75" y="144"/>
                </a:cubicBezTo>
                <a:cubicBezTo>
                  <a:pt x="76" y="143"/>
                  <a:pt x="75" y="141"/>
                  <a:pt x="73" y="141"/>
                </a:cubicBezTo>
                <a:close/>
                <a:moveTo>
                  <a:pt x="64" y="137"/>
                </a:moveTo>
                <a:cubicBezTo>
                  <a:pt x="62" y="136"/>
                  <a:pt x="60" y="137"/>
                  <a:pt x="60" y="138"/>
                </a:cubicBezTo>
                <a:cubicBezTo>
                  <a:pt x="59" y="140"/>
                  <a:pt x="60" y="142"/>
                  <a:pt x="61" y="142"/>
                </a:cubicBezTo>
                <a:cubicBezTo>
                  <a:pt x="61" y="143"/>
                  <a:pt x="62" y="143"/>
                  <a:pt x="62" y="143"/>
                </a:cubicBezTo>
                <a:cubicBezTo>
                  <a:pt x="63" y="143"/>
                  <a:pt x="64" y="142"/>
                  <a:pt x="65" y="141"/>
                </a:cubicBezTo>
                <a:cubicBezTo>
                  <a:pt x="66" y="140"/>
                  <a:pt x="65" y="138"/>
                  <a:pt x="64" y="137"/>
                </a:cubicBezTo>
                <a:close/>
                <a:moveTo>
                  <a:pt x="103" y="141"/>
                </a:moveTo>
                <a:cubicBezTo>
                  <a:pt x="101" y="141"/>
                  <a:pt x="101" y="143"/>
                  <a:pt x="101" y="144"/>
                </a:cubicBezTo>
                <a:cubicBezTo>
                  <a:pt x="101" y="146"/>
                  <a:pt x="103" y="146"/>
                  <a:pt x="104" y="146"/>
                </a:cubicBezTo>
                <a:cubicBezTo>
                  <a:pt x="104" y="146"/>
                  <a:pt x="104" y="146"/>
                  <a:pt x="105" y="146"/>
                </a:cubicBezTo>
                <a:cubicBezTo>
                  <a:pt x="106" y="146"/>
                  <a:pt x="107" y="144"/>
                  <a:pt x="107" y="143"/>
                </a:cubicBezTo>
                <a:cubicBezTo>
                  <a:pt x="106" y="141"/>
                  <a:pt x="105" y="140"/>
                  <a:pt x="103" y="141"/>
                </a:cubicBezTo>
                <a:close/>
                <a:moveTo>
                  <a:pt x="62" y="39"/>
                </a:moveTo>
                <a:cubicBezTo>
                  <a:pt x="63" y="39"/>
                  <a:pt x="63" y="39"/>
                  <a:pt x="64" y="39"/>
                </a:cubicBezTo>
                <a:cubicBezTo>
                  <a:pt x="65" y="38"/>
                  <a:pt x="66" y="36"/>
                  <a:pt x="65" y="35"/>
                </a:cubicBezTo>
                <a:cubicBezTo>
                  <a:pt x="64" y="33"/>
                  <a:pt x="62" y="33"/>
                  <a:pt x="61" y="34"/>
                </a:cubicBezTo>
                <a:cubicBezTo>
                  <a:pt x="59" y="34"/>
                  <a:pt x="59" y="36"/>
                  <a:pt x="60" y="38"/>
                </a:cubicBezTo>
                <a:cubicBezTo>
                  <a:pt x="60" y="39"/>
                  <a:pt x="61" y="39"/>
                  <a:pt x="62" y="39"/>
                </a:cubicBezTo>
                <a:close/>
                <a:moveTo>
                  <a:pt x="55" y="132"/>
                </a:moveTo>
                <a:cubicBezTo>
                  <a:pt x="54" y="131"/>
                  <a:pt x="52" y="131"/>
                  <a:pt x="51" y="132"/>
                </a:cubicBezTo>
                <a:cubicBezTo>
                  <a:pt x="50" y="134"/>
                  <a:pt x="50" y="136"/>
                  <a:pt x="51" y="136"/>
                </a:cubicBezTo>
                <a:cubicBezTo>
                  <a:pt x="52" y="137"/>
                  <a:pt x="53" y="137"/>
                  <a:pt x="53" y="137"/>
                </a:cubicBezTo>
                <a:cubicBezTo>
                  <a:pt x="54" y="137"/>
                  <a:pt x="55" y="137"/>
                  <a:pt x="56" y="136"/>
                </a:cubicBezTo>
                <a:cubicBezTo>
                  <a:pt x="57" y="135"/>
                  <a:pt x="56" y="133"/>
                  <a:pt x="55" y="132"/>
                </a:cubicBezTo>
                <a:close/>
                <a:moveTo>
                  <a:pt x="131" y="52"/>
                </a:moveTo>
                <a:cubicBezTo>
                  <a:pt x="131" y="52"/>
                  <a:pt x="132" y="52"/>
                  <a:pt x="133" y="51"/>
                </a:cubicBezTo>
                <a:cubicBezTo>
                  <a:pt x="134" y="50"/>
                  <a:pt x="134" y="48"/>
                  <a:pt x="133" y="47"/>
                </a:cubicBezTo>
                <a:cubicBezTo>
                  <a:pt x="132" y="46"/>
                  <a:pt x="130" y="46"/>
                  <a:pt x="129" y="47"/>
                </a:cubicBezTo>
                <a:cubicBezTo>
                  <a:pt x="127" y="48"/>
                  <a:pt x="127" y="50"/>
                  <a:pt x="128" y="51"/>
                </a:cubicBezTo>
                <a:cubicBezTo>
                  <a:pt x="129" y="52"/>
                  <a:pt x="130" y="52"/>
                  <a:pt x="131" y="52"/>
                </a:cubicBezTo>
                <a:close/>
                <a:moveTo>
                  <a:pt x="93" y="33"/>
                </a:moveTo>
                <a:cubicBezTo>
                  <a:pt x="93" y="33"/>
                  <a:pt x="93" y="33"/>
                  <a:pt x="93" y="33"/>
                </a:cubicBezTo>
                <a:cubicBezTo>
                  <a:pt x="95" y="33"/>
                  <a:pt x="96" y="32"/>
                  <a:pt x="96" y="31"/>
                </a:cubicBezTo>
                <a:cubicBezTo>
                  <a:pt x="96" y="29"/>
                  <a:pt x="95" y="28"/>
                  <a:pt x="93" y="28"/>
                </a:cubicBezTo>
                <a:cubicBezTo>
                  <a:pt x="92" y="27"/>
                  <a:pt x="90" y="29"/>
                  <a:pt x="90" y="30"/>
                </a:cubicBezTo>
                <a:cubicBezTo>
                  <a:pt x="90" y="32"/>
                  <a:pt x="91" y="33"/>
                  <a:pt x="93" y="33"/>
                </a:cubicBezTo>
                <a:close/>
                <a:moveTo>
                  <a:pt x="121" y="132"/>
                </a:moveTo>
                <a:cubicBezTo>
                  <a:pt x="120" y="133"/>
                  <a:pt x="119" y="134"/>
                  <a:pt x="120" y="136"/>
                </a:cubicBezTo>
                <a:cubicBezTo>
                  <a:pt x="121" y="137"/>
                  <a:pt x="122" y="137"/>
                  <a:pt x="123" y="137"/>
                </a:cubicBezTo>
                <a:cubicBezTo>
                  <a:pt x="123" y="137"/>
                  <a:pt x="124" y="137"/>
                  <a:pt x="125" y="136"/>
                </a:cubicBezTo>
                <a:cubicBezTo>
                  <a:pt x="126" y="135"/>
                  <a:pt x="126" y="133"/>
                  <a:pt x="125" y="132"/>
                </a:cubicBezTo>
                <a:cubicBezTo>
                  <a:pt x="124" y="131"/>
                  <a:pt x="122" y="131"/>
                  <a:pt x="121" y="132"/>
                </a:cubicBezTo>
                <a:close/>
                <a:moveTo>
                  <a:pt x="128" y="125"/>
                </a:moveTo>
                <a:cubicBezTo>
                  <a:pt x="127" y="126"/>
                  <a:pt x="127" y="128"/>
                  <a:pt x="129" y="129"/>
                </a:cubicBezTo>
                <a:cubicBezTo>
                  <a:pt x="129" y="129"/>
                  <a:pt x="130" y="130"/>
                  <a:pt x="131" y="130"/>
                </a:cubicBezTo>
                <a:cubicBezTo>
                  <a:pt x="131" y="130"/>
                  <a:pt x="132" y="129"/>
                  <a:pt x="133" y="129"/>
                </a:cubicBezTo>
                <a:cubicBezTo>
                  <a:pt x="134" y="128"/>
                  <a:pt x="134" y="126"/>
                  <a:pt x="133" y="125"/>
                </a:cubicBezTo>
                <a:cubicBezTo>
                  <a:pt x="131" y="123"/>
                  <a:pt x="130" y="124"/>
                  <a:pt x="128" y="125"/>
                </a:cubicBezTo>
                <a:close/>
                <a:moveTo>
                  <a:pt x="93" y="142"/>
                </a:moveTo>
                <a:cubicBezTo>
                  <a:pt x="91" y="143"/>
                  <a:pt x="90" y="144"/>
                  <a:pt x="90" y="146"/>
                </a:cubicBezTo>
                <a:cubicBezTo>
                  <a:pt x="91" y="147"/>
                  <a:pt x="92" y="148"/>
                  <a:pt x="93" y="148"/>
                </a:cubicBezTo>
                <a:cubicBezTo>
                  <a:pt x="93" y="148"/>
                  <a:pt x="94" y="148"/>
                  <a:pt x="94" y="148"/>
                </a:cubicBezTo>
                <a:cubicBezTo>
                  <a:pt x="95" y="148"/>
                  <a:pt x="96" y="147"/>
                  <a:pt x="96" y="145"/>
                </a:cubicBezTo>
                <a:cubicBezTo>
                  <a:pt x="96" y="144"/>
                  <a:pt x="95" y="142"/>
                  <a:pt x="93" y="142"/>
                </a:cubicBezTo>
                <a:close/>
                <a:moveTo>
                  <a:pt x="72" y="35"/>
                </a:moveTo>
                <a:cubicBezTo>
                  <a:pt x="72" y="35"/>
                  <a:pt x="73" y="35"/>
                  <a:pt x="73" y="35"/>
                </a:cubicBezTo>
                <a:cubicBezTo>
                  <a:pt x="75" y="35"/>
                  <a:pt x="75" y="33"/>
                  <a:pt x="75" y="32"/>
                </a:cubicBezTo>
                <a:cubicBezTo>
                  <a:pt x="75" y="30"/>
                  <a:pt x="73" y="29"/>
                  <a:pt x="71" y="30"/>
                </a:cubicBezTo>
                <a:cubicBezTo>
                  <a:pt x="70" y="30"/>
                  <a:pt x="69" y="32"/>
                  <a:pt x="69" y="33"/>
                </a:cubicBezTo>
                <a:cubicBezTo>
                  <a:pt x="70" y="35"/>
                  <a:pt x="71" y="35"/>
                  <a:pt x="72" y="35"/>
                </a:cubicBezTo>
                <a:close/>
                <a:moveTo>
                  <a:pt x="83" y="33"/>
                </a:moveTo>
                <a:cubicBezTo>
                  <a:pt x="83" y="33"/>
                  <a:pt x="83" y="33"/>
                  <a:pt x="83" y="33"/>
                </a:cubicBezTo>
                <a:cubicBezTo>
                  <a:pt x="84" y="33"/>
                  <a:pt x="86" y="32"/>
                  <a:pt x="86" y="30"/>
                </a:cubicBezTo>
                <a:cubicBezTo>
                  <a:pt x="85" y="29"/>
                  <a:pt x="84" y="27"/>
                  <a:pt x="82" y="28"/>
                </a:cubicBezTo>
                <a:cubicBezTo>
                  <a:pt x="81" y="28"/>
                  <a:pt x="79" y="29"/>
                  <a:pt x="80" y="31"/>
                </a:cubicBezTo>
                <a:cubicBezTo>
                  <a:pt x="80" y="32"/>
                  <a:pt x="81" y="33"/>
                  <a:pt x="83" y="33"/>
                </a:cubicBezTo>
                <a:close/>
                <a:moveTo>
                  <a:pt x="137" y="60"/>
                </a:moveTo>
                <a:cubicBezTo>
                  <a:pt x="138" y="60"/>
                  <a:pt x="138" y="60"/>
                  <a:pt x="139" y="60"/>
                </a:cubicBezTo>
                <a:cubicBezTo>
                  <a:pt x="140" y="59"/>
                  <a:pt x="140" y="57"/>
                  <a:pt x="140" y="56"/>
                </a:cubicBezTo>
                <a:cubicBezTo>
                  <a:pt x="139" y="55"/>
                  <a:pt x="137" y="54"/>
                  <a:pt x="135" y="55"/>
                </a:cubicBezTo>
                <a:cubicBezTo>
                  <a:pt x="134" y="56"/>
                  <a:pt x="134" y="58"/>
                  <a:pt x="134" y="59"/>
                </a:cubicBezTo>
                <a:cubicBezTo>
                  <a:pt x="135" y="60"/>
                  <a:pt x="136" y="60"/>
                  <a:pt x="137" y="60"/>
                </a:cubicBezTo>
                <a:close/>
                <a:moveTo>
                  <a:pt x="53" y="45"/>
                </a:moveTo>
                <a:cubicBezTo>
                  <a:pt x="54" y="45"/>
                  <a:pt x="54" y="45"/>
                  <a:pt x="55" y="44"/>
                </a:cubicBezTo>
                <a:cubicBezTo>
                  <a:pt x="55" y="44"/>
                  <a:pt x="55" y="44"/>
                  <a:pt x="55" y="44"/>
                </a:cubicBezTo>
                <a:cubicBezTo>
                  <a:pt x="56" y="43"/>
                  <a:pt x="57" y="41"/>
                  <a:pt x="56" y="40"/>
                </a:cubicBezTo>
                <a:cubicBezTo>
                  <a:pt x="55" y="39"/>
                  <a:pt x="53" y="39"/>
                  <a:pt x="51" y="40"/>
                </a:cubicBezTo>
                <a:cubicBezTo>
                  <a:pt x="50" y="41"/>
                  <a:pt x="50" y="42"/>
                  <a:pt x="51" y="44"/>
                </a:cubicBezTo>
                <a:cubicBezTo>
                  <a:pt x="51" y="44"/>
                  <a:pt x="52" y="45"/>
                  <a:pt x="53" y="45"/>
                </a:cubicBezTo>
                <a:close/>
              </a:path>
            </a:pathLst>
          </a:custGeom>
          <a:solidFill>
            <a:srgbClr val="FFFFFF"/>
          </a:solidFill>
          <a:ln>
            <a:noFill/>
          </a:ln>
        </p:spPr>
        <p:txBody>
          <a:bodyPr vert="horz" wrap="square" lIns="91440" tIns="45720" rIns="91440" bIns="45720" numCol="1" anchor="t" anchorCtr="0" compatLnSpc="1">
            <a:prstTxWarp prst="textNoShape">
              <a:avLst/>
            </a:prstTxWarp>
          </a:bodyPr>
          <a:lstStyle/>
          <a:p>
            <a:endParaRPr lang="en-US"/>
          </a:p>
        </p:txBody>
      </p:sp>
      <p:sp>
        <p:nvSpPr>
          <p:cNvPr id="24" name="TextBox 23"/>
          <p:cNvSpPr txBox="1"/>
          <p:nvPr/>
        </p:nvSpPr>
        <p:spPr>
          <a:xfrm>
            <a:off x="1714500" y="1893460"/>
            <a:ext cx="2599430" cy="923330"/>
          </a:xfrm>
          <a:prstGeom prst="rect">
            <a:avLst/>
          </a:prstGeom>
          <a:noFill/>
        </p:spPr>
        <p:txBody>
          <a:bodyPr wrap="none" lIns="0" rtlCol="0">
            <a:spAutoFit/>
          </a:bodyPr>
          <a:lstStyle/>
          <a:p>
            <a:pPr marL="285750" indent="-285750">
              <a:lnSpc>
                <a:spcPct val="150000"/>
              </a:lnSpc>
              <a:buClr>
                <a:schemeClr val="accent1"/>
              </a:buClr>
              <a:buFont typeface="Arial" charset="0"/>
              <a:buChar char="•"/>
            </a:pPr>
            <a:r>
              <a:rPr lang="en-US" sz="1200" dirty="0">
                <a:solidFill>
                  <a:schemeClr val="tx1">
                    <a:alpha val="70000"/>
                  </a:schemeClr>
                </a:solidFill>
                <a:ea typeface="Titillium" charset="0"/>
                <a:cs typeface="Titillium" charset="0"/>
              </a:rPr>
              <a:t>Multiple bridges between pairs</a:t>
            </a:r>
          </a:p>
          <a:p>
            <a:pPr marL="285750" indent="-285750">
              <a:lnSpc>
                <a:spcPct val="150000"/>
              </a:lnSpc>
              <a:buClr>
                <a:schemeClr val="accent1"/>
              </a:buClr>
              <a:buFont typeface="Arial" charset="0"/>
              <a:buChar char="•"/>
            </a:pPr>
            <a:r>
              <a:rPr lang="en-US" sz="1200" dirty="0">
                <a:solidFill>
                  <a:schemeClr val="tx1">
                    <a:alpha val="70000"/>
                  </a:schemeClr>
                </a:solidFill>
                <a:ea typeface="Titillium" charset="0"/>
                <a:cs typeface="Titillium" charset="0"/>
              </a:rPr>
              <a:t>Product Release</a:t>
            </a:r>
          </a:p>
          <a:p>
            <a:pPr marL="285750" indent="-285750">
              <a:lnSpc>
                <a:spcPct val="150000"/>
              </a:lnSpc>
              <a:buClr>
                <a:schemeClr val="accent1"/>
              </a:buClr>
              <a:buFont typeface="Arial" charset="0"/>
              <a:buChar char="•"/>
            </a:pPr>
            <a:r>
              <a:rPr lang="en-US" sz="1200" dirty="0">
                <a:solidFill>
                  <a:schemeClr val="tx1">
                    <a:alpha val="70000"/>
                  </a:schemeClr>
                </a:solidFill>
                <a:ea typeface="Titillium" charset="0"/>
                <a:cs typeface="Titillium" charset="0"/>
              </a:rPr>
              <a:t>Pre-designed layout options</a:t>
            </a:r>
          </a:p>
        </p:txBody>
      </p:sp>
      <p:sp>
        <p:nvSpPr>
          <p:cNvPr id="25" name="TextBox 24"/>
          <p:cNvSpPr txBox="1"/>
          <p:nvPr/>
        </p:nvSpPr>
        <p:spPr>
          <a:xfrm>
            <a:off x="1714500" y="1646274"/>
            <a:ext cx="1754372" cy="175626"/>
          </a:xfrm>
          <a:prstGeom prst="rect">
            <a:avLst/>
          </a:prstGeom>
          <a:noFill/>
        </p:spPr>
        <p:txBody>
          <a:bodyPr wrap="square" lIns="0" tIns="0" rIns="0" bIns="0" rtlCol="0">
            <a:spAutoFit/>
          </a:bodyPr>
          <a:lstStyle/>
          <a:p>
            <a:pPr>
              <a:lnSpc>
                <a:spcPct val="80000"/>
              </a:lnSpc>
            </a:pPr>
            <a:r>
              <a:rPr lang="en-US" sz="1400" b="1" dirty="0">
                <a:ea typeface="Titillium" charset="0"/>
                <a:cs typeface="Titillium" charset="0"/>
              </a:rPr>
              <a:t>Federate</a:t>
            </a:r>
          </a:p>
        </p:txBody>
      </p:sp>
      <p:sp>
        <p:nvSpPr>
          <p:cNvPr id="26" name="TextBox 25"/>
          <p:cNvSpPr txBox="1"/>
          <p:nvPr/>
        </p:nvSpPr>
        <p:spPr>
          <a:xfrm>
            <a:off x="1714500" y="4616667"/>
            <a:ext cx="2599430" cy="923330"/>
          </a:xfrm>
          <a:prstGeom prst="rect">
            <a:avLst/>
          </a:prstGeom>
          <a:noFill/>
        </p:spPr>
        <p:txBody>
          <a:bodyPr wrap="none" lIns="0" rtlCol="0">
            <a:spAutoFit/>
          </a:bodyPr>
          <a:lstStyle/>
          <a:p>
            <a:pPr marL="285750" indent="-285750">
              <a:lnSpc>
                <a:spcPct val="150000"/>
              </a:lnSpc>
              <a:buClr>
                <a:schemeClr val="accent1"/>
              </a:buClr>
              <a:buFont typeface="Arial" charset="0"/>
              <a:buChar char="•"/>
            </a:pPr>
            <a:r>
              <a:rPr lang="en-US" sz="1200" dirty="0">
                <a:solidFill>
                  <a:schemeClr val="tx1">
                    <a:alpha val="70000"/>
                  </a:schemeClr>
                </a:solidFill>
                <a:ea typeface="Titillium" charset="0"/>
                <a:cs typeface="Titillium" charset="0"/>
              </a:rPr>
              <a:t>Multiple bridges between pairs</a:t>
            </a:r>
          </a:p>
          <a:p>
            <a:pPr marL="285750" indent="-285750">
              <a:lnSpc>
                <a:spcPct val="150000"/>
              </a:lnSpc>
              <a:buClr>
                <a:schemeClr val="accent1"/>
              </a:buClr>
              <a:buFont typeface="Arial" charset="0"/>
              <a:buChar char="•"/>
            </a:pPr>
            <a:r>
              <a:rPr lang="en-US" sz="1200" dirty="0">
                <a:solidFill>
                  <a:schemeClr val="tx1">
                    <a:alpha val="70000"/>
                  </a:schemeClr>
                </a:solidFill>
                <a:ea typeface="Titillium" charset="0"/>
                <a:cs typeface="Titillium" charset="0"/>
              </a:rPr>
              <a:t>Product Release</a:t>
            </a:r>
          </a:p>
          <a:p>
            <a:pPr marL="285750" indent="-285750">
              <a:lnSpc>
                <a:spcPct val="150000"/>
              </a:lnSpc>
              <a:buClr>
                <a:schemeClr val="accent1"/>
              </a:buClr>
              <a:buFont typeface="Arial" charset="0"/>
              <a:buChar char="•"/>
            </a:pPr>
            <a:r>
              <a:rPr lang="en-US" sz="1200" dirty="0">
                <a:solidFill>
                  <a:schemeClr val="tx1">
                    <a:alpha val="70000"/>
                  </a:schemeClr>
                </a:solidFill>
                <a:ea typeface="Titillium" charset="0"/>
                <a:cs typeface="Titillium" charset="0"/>
              </a:rPr>
              <a:t>Pre-designed layout options</a:t>
            </a:r>
          </a:p>
        </p:txBody>
      </p:sp>
      <p:sp>
        <p:nvSpPr>
          <p:cNvPr id="27" name="TextBox 26"/>
          <p:cNvSpPr txBox="1"/>
          <p:nvPr/>
        </p:nvSpPr>
        <p:spPr>
          <a:xfrm>
            <a:off x="1714500" y="4369481"/>
            <a:ext cx="1754372" cy="175626"/>
          </a:xfrm>
          <a:prstGeom prst="rect">
            <a:avLst/>
          </a:prstGeom>
          <a:noFill/>
        </p:spPr>
        <p:txBody>
          <a:bodyPr wrap="square" lIns="0" tIns="0" rIns="0" bIns="0" rtlCol="0">
            <a:spAutoFit/>
          </a:bodyPr>
          <a:lstStyle/>
          <a:p>
            <a:pPr>
              <a:lnSpc>
                <a:spcPct val="80000"/>
              </a:lnSpc>
            </a:pPr>
            <a:r>
              <a:rPr lang="en-US" sz="1400" b="1" dirty="0">
                <a:ea typeface="Titillium" charset="0"/>
                <a:cs typeface="Titillium" charset="0"/>
              </a:rPr>
              <a:t>Spoke</a:t>
            </a:r>
          </a:p>
        </p:txBody>
      </p:sp>
    </p:spTree>
    <p:extLst>
      <p:ext uri="{BB962C8B-B14F-4D97-AF65-F5344CB8AC3E}">
        <p14:creationId xmlns:p14="http://schemas.microsoft.com/office/powerpoint/2010/main" val="15658670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63294" y="1090627"/>
            <a:ext cx="9715500" cy="1028700"/>
          </a:xfrm>
        </p:spPr>
        <p:txBody>
          <a:bodyPr/>
          <a:lstStyle/>
          <a:p>
            <a:r>
              <a:rPr lang="en-US" dirty="0">
                <a:solidFill>
                  <a:schemeClr val="accent1"/>
                </a:solidFill>
              </a:rPr>
              <a:t>Circle </a:t>
            </a:r>
            <a:r>
              <a:rPr lang="en-US" dirty="0"/>
              <a:t>chart</a:t>
            </a:r>
          </a:p>
        </p:txBody>
      </p:sp>
      <p:sp>
        <p:nvSpPr>
          <p:cNvPr id="4" name="Donut 3"/>
          <p:cNvSpPr/>
          <p:nvPr/>
        </p:nvSpPr>
        <p:spPr>
          <a:xfrm>
            <a:off x="630296" y="2656517"/>
            <a:ext cx="1795978" cy="1795979"/>
          </a:xfrm>
          <a:prstGeom prst="donut">
            <a:avLst>
              <a:gd name="adj" fmla="val 2147"/>
            </a:avLst>
          </a:prstGeom>
          <a:solidFill>
            <a:schemeClr val="tx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tx1"/>
                </a:solidFill>
                <a:ea typeface="Titillium" charset="0"/>
                <a:cs typeface="Titillium" charset="0"/>
              </a:rPr>
              <a:t>75%</a:t>
            </a:r>
          </a:p>
        </p:txBody>
      </p:sp>
      <p:sp>
        <p:nvSpPr>
          <p:cNvPr id="5" name="Block Arc 4"/>
          <p:cNvSpPr/>
          <p:nvPr/>
        </p:nvSpPr>
        <p:spPr>
          <a:xfrm>
            <a:off x="624114" y="2653426"/>
            <a:ext cx="1802159" cy="1802160"/>
          </a:xfrm>
          <a:prstGeom prst="blockArc">
            <a:avLst>
              <a:gd name="adj1" fmla="val 118446"/>
              <a:gd name="adj2" fmla="val 16130534"/>
              <a:gd name="adj3" fmla="val 2566"/>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latin typeface="Titillium" charset="0"/>
              <a:ea typeface="Titillium" charset="0"/>
              <a:cs typeface="Titillium" charset="0"/>
            </a:endParaRPr>
          </a:p>
        </p:txBody>
      </p:sp>
      <p:sp>
        <p:nvSpPr>
          <p:cNvPr id="9" name="TextBox 8"/>
          <p:cNvSpPr txBox="1"/>
          <p:nvPr/>
        </p:nvSpPr>
        <p:spPr>
          <a:xfrm>
            <a:off x="653143" y="4659224"/>
            <a:ext cx="1621021" cy="369332"/>
          </a:xfrm>
          <a:prstGeom prst="rect">
            <a:avLst/>
          </a:prstGeom>
          <a:noFill/>
        </p:spPr>
        <p:txBody>
          <a:bodyPr wrap="none" lIns="0" rIns="0" rtlCol="0">
            <a:spAutoFit/>
          </a:bodyPr>
          <a:lstStyle/>
          <a:p>
            <a:r>
              <a:rPr lang="en-US" b="1" dirty="0">
                <a:latin typeface="Open Sans" charset="0"/>
                <a:ea typeface="Open Sans" charset="0"/>
                <a:cs typeface="Open Sans" charset="0"/>
              </a:rPr>
              <a:t>Crowdfunding</a:t>
            </a:r>
          </a:p>
        </p:txBody>
      </p:sp>
      <p:sp>
        <p:nvSpPr>
          <p:cNvPr id="10" name="TextBox 9"/>
          <p:cNvSpPr txBox="1"/>
          <p:nvPr/>
        </p:nvSpPr>
        <p:spPr>
          <a:xfrm>
            <a:off x="653142" y="5064116"/>
            <a:ext cx="2226807" cy="692497"/>
          </a:xfrm>
          <a:prstGeom prst="rect">
            <a:avLst/>
          </a:prstGeom>
          <a:noFill/>
        </p:spPr>
        <p:txBody>
          <a:bodyPr wrap="square" lIns="0" rIns="0" rtlCol="0">
            <a:spAutoFit/>
          </a:bodyPr>
          <a:lstStyle/>
          <a:p>
            <a:pPr>
              <a:lnSpc>
                <a:spcPct val="130000"/>
              </a:lnSpc>
            </a:pPr>
            <a:r>
              <a:rPr lang="en-US" sz="1000" dirty="0" err="1">
                <a:solidFill>
                  <a:schemeClr val="tx1">
                    <a:alpha val="70000"/>
                  </a:schemeClr>
                </a:solidFill>
              </a:rPr>
              <a:t>Sed</a:t>
            </a:r>
            <a:r>
              <a:rPr lang="en-US" sz="1000" dirty="0">
                <a:solidFill>
                  <a:schemeClr val="tx1">
                    <a:alpha val="70000"/>
                  </a:schemeClr>
                </a:solidFill>
              </a:rPr>
              <a:t> </a:t>
            </a:r>
            <a:r>
              <a:rPr lang="en-US" sz="1000" dirty="0" err="1">
                <a:solidFill>
                  <a:schemeClr val="tx1">
                    <a:alpha val="70000"/>
                  </a:schemeClr>
                </a:solidFill>
              </a:rPr>
              <a:t>ut</a:t>
            </a:r>
            <a:r>
              <a:rPr lang="en-US" sz="1000" dirty="0">
                <a:solidFill>
                  <a:schemeClr val="tx1">
                    <a:alpha val="70000"/>
                  </a:schemeClr>
                </a:solidFill>
              </a:rPr>
              <a:t> </a:t>
            </a:r>
            <a:r>
              <a:rPr lang="en-US" sz="1000" dirty="0" err="1">
                <a:solidFill>
                  <a:schemeClr val="tx1">
                    <a:alpha val="70000"/>
                  </a:schemeClr>
                </a:solidFill>
              </a:rPr>
              <a:t>perspiciatis</a:t>
            </a:r>
            <a:r>
              <a:rPr lang="en-US" sz="1000" dirty="0">
                <a:solidFill>
                  <a:schemeClr val="tx1">
                    <a:alpha val="70000"/>
                  </a:schemeClr>
                </a:solidFill>
              </a:rPr>
              <a:t> </a:t>
            </a:r>
            <a:r>
              <a:rPr lang="en-US" sz="1000" dirty="0" err="1">
                <a:solidFill>
                  <a:schemeClr val="tx1">
                    <a:alpha val="70000"/>
                  </a:schemeClr>
                </a:solidFill>
              </a:rPr>
              <a:t>unde</a:t>
            </a:r>
            <a:r>
              <a:rPr lang="en-US" sz="1000" dirty="0">
                <a:solidFill>
                  <a:schemeClr val="tx1">
                    <a:alpha val="70000"/>
                  </a:schemeClr>
                </a:solidFill>
              </a:rPr>
              <a:t> </a:t>
            </a:r>
            <a:r>
              <a:rPr lang="en-US" sz="1000" dirty="0" err="1">
                <a:solidFill>
                  <a:schemeClr val="tx1">
                    <a:alpha val="70000"/>
                  </a:schemeClr>
                </a:solidFill>
              </a:rPr>
              <a:t>omnis</a:t>
            </a:r>
            <a:r>
              <a:rPr lang="en-US" sz="1000" dirty="0">
                <a:solidFill>
                  <a:schemeClr val="tx1">
                    <a:alpha val="70000"/>
                  </a:schemeClr>
                </a:solidFill>
              </a:rPr>
              <a:t> </a:t>
            </a:r>
            <a:r>
              <a:rPr lang="en-US" sz="1000" dirty="0" err="1">
                <a:solidFill>
                  <a:schemeClr val="tx1">
                    <a:alpha val="70000"/>
                  </a:schemeClr>
                </a:solidFill>
              </a:rPr>
              <a:t>iste</a:t>
            </a:r>
            <a:r>
              <a:rPr lang="en-US" sz="1000" dirty="0">
                <a:solidFill>
                  <a:schemeClr val="tx1">
                    <a:alpha val="70000"/>
                  </a:schemeClr>
                </a:solidFill>
              </a:rPr>
              <a:t> </a:t>
            </a:r>
            <a:r>
              <a:rPr lang="en-US" sz="1000" dirty="0" err="1">
                <a:solidFill>
                  <a:schemeClr val="tx1">
                    <a:alpha val="70000"/>
                  </a:schemeClr>
                </a:solidFill>
              </a:rPr>
              <a:t>natus</a:t>
            </a:r>
            <a:r>
              <a:rPr lang="en-US" sz="1000" dirty="0">
                <a:solidFill>
                  <a:schemeClr val="tx1">
                    <a:alpha val="70000"/>
                  </a:schemeClr>
                </a:solidFill>
              </a:rPr>
              <a:t> error sit </a:t>
            </a:r>
            <a:r>
              <a:rPr lang="en-US" sz="1000" dirty="0" err="1">
                <a:solidFill>
                  <a:schemeClr val="tx1">
                    <a:alpha val="70000"/>
                  </a:schemeClr>
                </a:solidFill>
              </a:rPr>
              <a:t>voluptatem</a:t>
            </a:r>
            <a:r>
              <a:rPr lang="en-US" sz="1000" dirty="0">
                <a:solidFill>
                  <a:schemeClr val="tx1">
                    <a:alpha val="70000"/>
                  </a:schemeClr>
                </a:solidFill>
              </a:rPr>
              <a:t> </a:t>
            </a:r>
            <a:r>
              <a:rPr lang="en-US" sz="1000" dirty="0" err="1">
                <a:solidFill>
                  <a:schemeClr val="tx1">
                    <a:alpha val="70000"/>
                  </a:schemeClr>
                </a:solidFill>
              </a:rPr>
              <a:t>accusantium</a:t>
            </a:r>
            <a:r>
              <a:rPr lang="en-US" sz="1000" dirty="0">
                <a:solidFill>
                  <a:schemeClr val="tx1">
                    <a:alpha val="70000"/>
                  </a:schemeClr>
                </a:solidFill>
              </a:rPr>
              <a:t> </a:t>
            </a:r>
            <a:r>
              <a:rPr lang="en-US" sz="1000" dirty="0" err="1">
                <a:solidFill>
                  <a:schemeClr val="tx1">
                    <a:alpha val="70000"/>
                  </a:schemeClr>
                </a:solidFill>
              </a:rPr>
              <a:t>laudantium</a:t>
            </a:r>
            <a:r>
              <a:rPr lang="en-US" sz="1000" dirty="0">
                <a:solidFill>
                  <a:schemeClr val="tx1">
                    <a:alpha val="70000"/>
                  </a:schemeClr>
                </a:solidFill>
              </a:rPr>
              <a:t>.</a:t>
            </a:r>
          </a:p>
        </p:txBody>
      </p:sp>
      <p:sp>
        <p:nvSpPr>
          <p:cNvPr id="11" name="Donut 10"/>
          <p:cNvSpPr/>
          <p:nvPr/>
        </p:nvSpPr>
        <p:spPr>
          <a:xfrm>
            <a:off x="3416025" y="2656517"/>
            <a:ext cx="1795978" cy="1795979"/>
          </a:xfrm>
          <a:prstGeom prst="donut">
            <a:avLst>
              <a:gd name="adj" fmla="val 2147"/>
            </a:avLst>
          </a:prstGeom>
          <a:solidFill>
            <a:schemeClr val="tx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tx1"/>
                </a:solidFill>
                <a:ea typeface="Titillium" charset="0"/>
                <a:cs typeface="Titillium" charset="0"/>
              </a:rPr>
              <a:t>50%</a:t>
            </a:r>
          </a:p>
        </p:txBody>
      </p:sp>
      <p:sp>
        <p:nvSpPr>
          <p:cNvPr id="12" name="Block Arc 11"/>
          <p:cNvSpPr/>
          <p:nvPr/>
        </p:nvSpPr>
        <p:spPr>
          <a:xfrm>
            <a:off x="3409843" y="2653426"/>
            <a:ext cx="1802159" cy="1802160"/>
          </a:xfrm>
          <a:prstGeom prst="blockArc">
            <a:avLst>
              <a:gd name="adj1" fmla="val 5451536"/>
              <a:gd name="adj2" fmla="val 16130534"/>
              <a:gd name="adj3" fmla="val 2566"/>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latin typeface="Titillium" charset="0"/>
              <a:ea typeface="Titillium" charset="0"/>
              <a:cs typeface="Titillium" charset="0"/>
            </a:endParaRPr>
          </a:p>
        </p:txBody>
      </p:sp>
      <p:sp>
        <p:nvSpPr>
          <p:cNvPr id="13" name="TextBox 12"/>
          <p:cNvSpPr txBox="1"/>
          <p:nvPr/>
        </p:nvSpPr>
        <p:spPr>
          <a:xfrm>
            <a:off x="3438872" y="4659224"/>
            <a:ext cx="772647" cy="369332"/>
          </a:xfrm>
          <a:prstGeom prst="rect">
            <a:avLst/>
          </a:prstGeom>
          <a:noFill/>
        </p:spPr>
        <p:txBody>
          <a:bodyPr wrap="none" lIns="0" rIns="0" rtlCol="0">
            <a:spAutoFit/>
          </a:bodyPr>
          <a:lstStyle/>
          <a:p>
            <a:r>
              <a:rPr lang="en-US" b="1" dirty="0">
                <a:latin typeface="Open Sans" charset="0"/>
                <a:ea typeface="Open Sans" charset="0"/>
                <a:cs typeface="Open Sans" charset="0"/>
              </a:rPr>
              <a:t>Crypto</a:t>
            </a:r>
          </a:p>
        </p:txBody>
      </p:sp>
      <p:sp>
        <p:nvSpPr>
          <p:cNvPr id="14" name="TextBox 13"/>
          <p:cNvSpPr txBox="1"/>
          <p:nvPr/>
        </p:nvSpPr>
        <p:spPr>
          <a:xfrm>
            <a:off x="3438871" y="5064116"/>
            <a:ext cx="2226807" cy="492443"/>
          </a:xfrm>
          <a:prstGeom prst="rect">
            <a:avLst/>
          </a:prstGeom>
          <a:noFill/>
        </p:spPr>
        <p:txBody>
          <a:bodyPr wrap="square" lIns="0" rIns="0" rtlCol="0">
            <a:spAutoFit/>
          </a:bodyPr>
          <a:lstStyle/>
          <a:p>
            <a:pPr>
              <a:lnSpc>
                <a:spcPct val="130000"/>
              </a:lnSpc>
            </a:pPr>
            <a:r>
              <a:rPr lang="en-US" sz="1000" dirty="0" err="1">
                <a:solidFill>
                  <a:schemeClr val="tx1">
                    <a:alpha val="70000"/>
                  </a:schemeClr>
                </a:solidFill>
              </a:rPr>
              <a:t>Sed</a:t>
            </a:r>
            <a:r>
              <a:rPr lang="en-US" sz="1000" dirty="0">
                <a:solidFill>
                  <a:schemeClr val="tx1">
                    <a:alpha val="70000"/>
                  </a:schemeClr>
                </a:solidFill>
              </a:rPr>
              <a:t> </a:t>
            </a:r>
            <a:r>
              <a:rPr lang="en-US" sz="1000" dirty="0" err="1">
                <a:solidFill>
                  <a:schemeClr val="tx1">
                    <a:alpha val="70000"/>
                  </a:schemeClr>
                </a:solidFill>
              </a:rPr>
              <a:t>ut</a:t>
            </a:r>
            <a:r>
              <a:rPr lang="en-US" sz="1000" dirty="0">
                <a:solidFill>
                  <a:schemeClr val="tx1">
                    <a:alpha val="70000"/>
                  </a:schemeClr>
                </a:solidFill>
              </a:rPr>
              <a:t> </a:t>
            </a:r>
            <a:r>
              <a:rPr lang="en-US" sz="1000" dirty="0" err="1">
                <a:solidFill>
                  <a:schemeClr val="tx1">
                    <a:alpha val="70000"/>
                  </a:schemeClr>
                </a:solidFill>
              </a:rPr>
              <a:t>perspiciatis</a:t>
            </a:r>
            <a:r>
              <a:rPr lang="en-US" sz="1000" dirty="0">
                <a:solidFill>
                  <a:schemeClr val="tx1">
                    <a:alpha val="70000"/>
                  </a:schemeClr>
                </a:solidFill>
              </a:rPr>
              <a:t> </a:t>
            </a:r>
            <a:r>
              <a:rPr lang="en-US" sz="1000" dirty="0" err="1">
                <a:solidFill>
                  <a:schemeClr val="tx1">
                    <a:alpha val="70000"/>
                  </a:schemeClr>
                </a:solidFill>
              </a:rPr>
              <a:t>unde</a:t>
            </a:r>
            <a:r>
              <a:rPr lang="en-US" sz="1000" dirty="0">
                <a:solidFill>
                  <a:schemeClr val="tx1">
                    <a:alpha val="70000"/>
                  </a:schemeClr>
                </a:solidFill>
              </a:rPr>
              <a:t> </a:t>
            </a:r>
            <a:r>
              <a:rPr lang="en-US" sz="1000" dirty="0" err="1">
                <a:solidFill>
                  <a:schemeClr val="tx1">
                    <a:alpha val="70000"/>
                  </a:schemeClr>
                </a:solidFill>
              </a:rPr>
              <a:t>omnis</a:t>
            </a:r>
            <a:r>
              <a:rPr lang="en-US" sz="1000" dirty="0">
                <a:solidFill>
                  <a:schemeClr val="tx1">
                    <a:alpha val="70000"/>
                  </a:schemeClr>
                </a:solidFill>
              </a:rPr>
              <a:t> </a:t>
            </a:r>
            <a:r>
              <a:rPr lang="en-US" sz="1000" dirty="0" err="1">
                <a:solidFill>
                  <a:schemeClr val="tx1">
                    <a:alpha val="70000"/>
                  </a:schemeClr>
                </a:solidFill>
              </a:rPr>
              <a:t>iste</a:t>
            </a:r>
            <a:r>
              <a:rPr lang="en-US" sz="1000" dirty="0">
                <a:solidFill>
                  <a:schemeClr val="tx1">
                    <a:alpha val="70000"/>
                  </a:schemeClr>
                </a:solidFill>
              </a:rPr>
              <a:t> </a:t>
            </a:r>
            <a:r>
              <a:rPr lang="en-US" sz="1000" dirty="0" err="1">
                <a:solidFill>
                  <a:schemeClr val="tx1">
                    <a:alpha val="70000"/>
                  </a:schemeClr>
                </a:solidFill>
              </a:rPr>
              <a:t>natus</a:t>
            </a:r>
            <a:r>
              <a:rPr lang="en-US" sz="1000" dirty="0">
                <a:solidFill>
                  <a:schemeClr val="tx1">
                    <a:alpha val="70000"/>
                  </a:schemeClr>
                </a:solidFill>
              </a:rPr>
              <a:t> error sit</a:t>
            </a:r>
          </a:p>
        </p:txBody>
      </p:sp>
      <p:sp>
        <p:nvSpPr>
          <p:cNvPr id="15" name="Donut 14"/>
          <p:cNvSpPr/>
          <p:nvPr/>
        </p:nvSpPr>
        <p:spPr>
          <a:xfrm>
            <a:off x="6195571" y="2656517"/>
            <a:ext cx="1795978" cy="1795979"/>
          </a:xfrm>
          <a:prstGeom prst="donut">
            <a:avLst>
              <a:gd name="adj" fmla="val 2147"/>
            </a:avLst>
          </a:prstGeom>
          <a:solidFill>
            <a:schemeClr val="tx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tx1"/>
                </a:solidFill>
                <a:ea typeface="Titillium" charset="0"/>
                <a:cs typeface="Titillium" charset="0"/>
              </a:rPr>
              <a:t>25%</a:t>
            </a:r>
          </a:p>
        </p:txBody>
      </p:sp>
      <p:sp>
        <p:nvSpPr>
          <p:cNvPr id="16" name="Block Arc 15"/>
          <p:cNvSpPr/>
          <p:nvPr/>
        </p:nvSpPr>
        <p:spPr>
          <a:xfrm>
            <a:off x="6189389" y="2653426"/>
            <a:ext cx="1802159" cy="1802160"/>
          </a:xfrm>
          <a:prstGeom prst="blockArc">
            <a:avLst>
              <a:gd name="adj1" fmla="val 10716816"/>
              <a:gd name="adj2" fmla="val 16130534"/>
              <a:gd name="adj3" fmla="val 2566"/>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latin typeface="Titillium" charset="0"/>
              <a:ea typeface="Titillium" charset="0"/>
              <a:cs typeface="Titillium" charset="0"/>
            </a:endParaRPr>
          </a:p>
        </p:txBody>
      </p:sp>
      <p:sp>
        <p:nvSpPr>
          <p:cNvPr id="17" name="TextBox 16"/>
          <p:cNvSpPr txBox="1"/>
          <p:nvPr/>
        </p:nvSpPr>
        <p:spPr>
          <a:xfrm>
            <a:off x="6218418" y="4659224"/>
            <a:ext cx="1258550" cy="369332"/>
          </a:xfrm>
          <a:prstGeom prst="rect">
            <a:avLst/>
          </a:prstGeom>
          <a:noFill/>
        </p:spPr>
        <p:txBody>
          <a:bodyPr wrap="none" lIns="0" rIns="0" rtlCol="0">
            <a:spAutoFit/>
          </a:bodyPr>
          <a:lstStyle/>
          <a:p>
            <a:r>
              <a:rPr lang="en-US" b="1" dirty="0" err="1">
                <a:latin typeface="Open Sans" charset="0"/>
                <a:ea typeface="Open Sans" charset="0"/>
                <a:cs typeface="Open Sans" charset="0"/>
              </a:rPr>
              <a:t>Blockchain</a:t>
            </a:r>
            <a:endParaRPr lang="en-US" b="1" dirty="0">
              <a:latin typeface="Open Sans" charset="0"/>
              <a:ea typeface="Open Sans" charset="0"/>
              <a:cs typeface="Open Sans" charset="0"/>
            </a:endParaRPr>
          </a:p>
        </p:txBody>
      </p:sp>
      <p:sp>
        <p:nvSpPr>
          <p:cNvPr id="18" name="TextBox 17"/>
          <p:cNvSpPr txBox="1"/>
          <p:nvPr/>
        </p:nvSpPr>
        <p:spPr>
          <a:xfrm>
            <a:off x="6218417" y="5064116"/>
            <a:ext cx="2226807" cy="492443"/>
          </a:xfrm>
          <a:prstGeom prst="rect">
            <a:avLst/>
          </a:prstGeom>
          <a:noFill/>
        </p:spPr>
        <p:txBody>
          <a:bodyPr wrap="square" lIns="0" rIns="0" rtlCol="0">
            <a:spAutoFit/>
          </a:bodyPr>
          <a:lstStyle/>
          <a:p>
            <a:pPr>
              <a:lnSpc>
                <a:spcPct val="130000"/>
              </a:lnSpc>
            </a:pPr>
            <a:r>
              <a:rPr lang="en-US" sz="1000" dirty="0" err="1">
                <a:solidFill>
                  <a:schemeClr val="tx1">
                    <a:alpha val="70000"/>
                  </a:schemeClr>
                </a:solidFill>
              </a:rPr>
              <a:t>Sed</a:t>
            </a:r>
            <a:r>
              <a:rPr lang="en-US" sz="1000" dirty="0">
                <a:solidFill>
                  <a:schemeClr val="tx1">
                    <a:alpha val="70000"/>
                  </a:schemeClr>
                </a:solidFill>
              </a:rPr>
              <a:t> </a:t>
            </a:r>
            <a:r>
              <a:rPr lang="en-US" sz="1000" dirty="0" err="1">
                <a:solidFill>
                  <a:schemeClr val="tx1">
                    <a:alpha val="70000"/>
                  </a:schemeClr>
                </a:solidFill>
              </a:rPr>
              <a:t>ut</a:t>
            </a:r>
            <a:r>
              <a:rPr lang="en-US" sz="1000" dirty="0">
                <a:solidFill>
                  <a:schemeClr val="tx1">
                    <a:alpha val="70000"/>
                  </a:schemeClr>
                </a:solidFill>
              </a:rPr>
              <a:t> </a:t>
            </a:r>
            <a:r>
              <a:rPr lang="en-US" sz="1000" dirty="0" err="1">
                <a:solidFill>
                  <a:schemeClr val="tx1">
                    <a:alpha val="70000"/>
                  </a:schemeClr>
                </a:solidFill>
              </a:rPr>
              <a:t>perspiciatis</a:t>
            </a:r>
            <a:r>
              <a:rPr lang="en-US" sz="1000" dirty="0">
                <a:solidFill>
                  <a:schemeClr val="tx1">
                    <a:alpha val="70000"/>
                  </a:schemeClr>
                </a:solidFill>
              </a:rPr>
              <a:t> </a:t>
            </a:r>
            <a:r>
              <a:rPr lang="en-US" sz="1000" dirty="0" err="1">
                <a:solidFill>
                  <a:schemeClr val="tx1">
                    <a:alpha val="70000"/>
                  </a:schemeClr>
                </a:solidFill>
              </a:rPr>
              <a:t>unde</a:t>
            </a:r>
            <a:r>
              <a:rPr lang="en-US" sz="1000" dirty="0">
                <a:solidFill>
                  <a:schemeClr val="tx1">
                    <a:alpha val="70000"/>
                  </a:schemeClr>
                </a:solidFill>
              </a:rPr>
              <a:t> </a:t>
            </a:r>
            <a:r>
              <a:rPr lang="en-US" sz="1000" dirty="0" err="1">
                <a:solidFill>
                  <a:schemeClr val="tx1">
                    <a:alpha val="70000"/>
                  </a:schemeClr>
                </a:solidFill>
              </a:rPr>
              <a:t>omnis</a:t>
            </a:r>
            <a:r>
              <a:rPr lang="en-US" sz="1000" dirty="0">
                <a:solidFill>
                  <a:schemeClr val="tx1">
                    <a:alpha val="70000"/>
                  </a:schemeClr>
                </a:solidFill>
              </a:rPr>
              <a:t> </a:t>
            </a:r>
            <a:r>
              <a:rPr lang="en-US" sz="1000" dirty="0" err="1">
                <a:solidFill>
                  <a:schemeClr val="tx1">
                    <a:alpha val="70000"/>
                  </a:schemeClr>
                </a:solidFill>
              </a:rPr>
              <a:t>iste</a:t>
            </a:r>
            <a:r>
              <a:rPr lang="en-US" sz="1000" dirty="0">
                <a:solidFill>
                  <a:schemeClr val="tx1">
                    <a:alpha val="70000"/>
                  </a:schemeClr>
                </a:solidFill>
              </a:rPr>
              <a:t> </a:t>
            </a:r>
            <a:r>
              <a:rPr lang="en-US" sz="1000" dirty="0" err="1">
                <a:solidFill>
                  <a:schemeClr val="tx1">
                    <a:alpha val="70000"/>
                  </a:schemeClr>
                </a:solidFill>
              </a:rPr>
              <a:t>natus</a:t>
            </a:r>
            <a:r>
              <a:rPr lang="en-US" sz="1000" dirty="0">
                <a:solidFill>
                  <a:schemeClr val="tx1">
                    <a:alpha val="70000"/>
                  </a:schemeClr>
                </a:solidFill>
              </a:rPr>
              <a:t> error sit</a:t>
            </a:r>
          </a:p>
        </p:txBody>
      </p:sp>
      <p:sp>
        <p:nvSpPr>
          <p:cNvPr id="19" name="TextBox 18"/>
          <p:cNvSpPr txBox="1"/>
          <p:nvPr/>
        </p:nvSpPr>
        <p:spPr>
          <a:xfrm>
            <a:off x="606836" y="1763144"/>
            <a:ext cx="5148754" cy="292388"/>
          </a:xfrm>
          <a:prstGeom prst="rect">
            <a:avLst/>
          </a:prstGeom>
          <a:noFill/>
        </p:spPr>
        <p:txBody>
          <a:bodyPr wrap="square" lIns="0" rIns="0" rtlCol="0">
            <a:spAutoFit/>
          </a:bodyPr>
          <a:lstStyle/>
          <a:p>
            <a:pPr>
              <a:lnSpc>
                <a:spcPct val="130000"/>
              </a:lnSpc>
            </a:pPr>
            <a:r>
              <a:rPr lang="en-US" sz="1000" dirty="0">
                <a:solidFill>
                  <a:schemeClr val="tx1">
                    <a:alpha val="70000"/>
                  </a:schemeClr>
                </a:solidFill>
              </a:rPr>
              <a:t>Minimum purchase is 50 Coins tokens. Get a bonus from 5% to 25%</a:t>
            </a:r>
          </a:p>
        </p:txBody>
      </p:sp>
      <p:sp>
        <p:nvSpPr>
          <p:cNvPr id="20" name="Donut 14">
            <a:extLst>
              <a:ext uri="{FF2B5EF4-FFF2-40B4-BE49-F238E27FC236}">
                <a16:creationId xmlns:a16="http://schemas.microsoft.com/office/drawing/2014/main" id="{3462B96D-C883-43C5-B48E-8AE5F5D08705}"/>
              </a:ext>
            </a:extLst>
          </p:cNvPr>
          <p:cNvSpPr/>
          <p:nvPr/>
        </p:nvSpPr>
        <p:spPr>
          <a:xfrm>
            <a:off x="9142544" y="2656517"/>
            <a:ext cx="1795978" cy="1795979"/>
          </a:xfrm>
          <a:prstGeom prst="donut">
            <a:avLst>
              <a:gd name="adj" fmla="val 2147"/>
            </a:avLst>
          </a:prstGeom>
          <a:solidFill>
            <a:schemeClr val="tx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tx1"/>
                </a:solidFill>
                <a:ea typeface="Titillium" charset="0"/>
                <a:cs typeface="Titillium" charset="0"/>
              </a:rPr>
              <a:t>25%</a:t>
            </a:r>
          </a:p>
        </p:txBody>
      </p:sp>
      <p:sp>
        <p:nvSpPr>
          <p:cNvPr id="21" name="Block Arc 20">
            <a:extLst>
              <a:ext uri="{FF2B5EF4-FFF2-40B4-BE49-F238E27FC236}">
                <a16:creationId xmlns:a16="http://schemas.microsoft.com/office/drawing/2014/main" id="{B02AE7E8-A9E6-4B34-94D3-AB97B428AF47}"/>
              </a:ext>
            </a:extLst>
          </p:cNvPr>
          <p:cNvSpPr/>
          <p:nvPr/>
        </p:nvSpPr>
        <p:spPr>
          <a:xfrm>
            <a:off x="9136362" y="2653426"/>
            <a:ext cx="1802159" cy="1802160"/>
          </a:xfrm>
          <a:prstGeom prst="blockArc">
            <a:avLst>
              <a:gd name="adj1" fmla="val 10716816"/>
              <a:gd name="adj2" fmla="val 16130534"/>
              <a:gd name="adj3" fmla="val 2566"/>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latin typeface="Titillium" charset="0"/>
              <a:ea typeface="Titillium" charset="0"/>
              <a:cs typeface="Titillium" charset="0"/>
            </a:endParaRPr>
          </a:p>
        </p:txBody>
      </p:sp>
      <p:sp>
        <p:nvSpPr>
          <p:cNvPr id="22" name="TextBox 21">
            <a:extLst>
              <a:ext uri="{FF2B5EF4-FFF2-40B4-BE49-F238E27FC236}">
                <a16:creationId xmlns:a16="http://schemas.microsoft.com/office/drawing/2014/main" id="{6881BADE-664E-400B-8881-809400B3DADB}"/>
              </a:ext>
            </a:extLst>
          </p:cNvPr>
          <p:cNvSpPr txBox="1"/>
          <p:nvPr/>
        </p:nvSpPr>
        <p:spPr>
          <a:xfrm>
            <a:off x="9165391" y="4659224"/>
            <a:ext cx="1258550" cy="369332"/>
          </a:xfrm>
          <a:prstGeom prst="rect">
            <a:avLst/>
          </a:prstGeom>
          <a:noFill/>
        </p:spPr>
        <p:txBody>
          <a:bodyPr wrap="none" lIns="0" rIns="0" rtlCol="0">
            <a:spAutoFit/>
          </a:bodyPr>
          <a:lstStyle/>
          <a:p>
            <a:r>
              <a:rPr lang="en-US" b="1" dirty="0" err="1">
                <a:latin typeface="Open Sans" charset="0"/>
                <a:ea typeface="Open Sans" charset="0"/>
                <a:cs typeface="Open Sans" charset="0"/>
              </a:rPr>
              <a:t>Blockchain</a:t>
            </a:r>
            <a:endParaRPr lang="en-US" b="1" dirty="0">
              <a:latin typeface="Open Sans" charset="0"/>
              <a:ea typeface="Open Sans" charset="0"/>
              <a:cs typeface="Open Sans" charset="0"/>
            </a:endParaRPr>
          </a:p>
        </p:txBody>
      </p:sp>
      <p:sp>
        <p:nvSpPr>
          <p:cNvPr id="23" name="TextBox 22">
            <a:extLst>
              <a:ext uri="{FF2B5EF4-FFF2-40B4-BE49-F238E27FC236}">
                <a16:creationId xmlns:a16="http://schemas.microsoft.com/office/drawing/2014/main" id="{29B238ED-F19E-41B9-BCFC-EBCEB01C8D92}"/>
              </a:ext>
            </a:extLst>
          </p:cNvPr>
          <p:cNvSpPr txBox="1"/>
          <p:nvPr/>
        </p:nvSpPr>
        <p:spPr>
          <a:xfrm>
            <a:off x="9165390" y="5064116"/>
            <a:ext cx="2226807" cy="492443"/>
          </a:xfrm>
          <a:prstGeom prst="rect">
            <a:avLst/>
          </a:prstGeom>
          <a:noFill/>
        </p:spPr>
        <p:txBody>
          <a:bodyPr wrap="square" lIns="0" rIns="0" rtlCol="0">
            <a:spAutoFit/>
          </a:bodyPr>
          <a:lstStyle/>
          <a:p>
            <a:pPr>
              <a:lnSpc>
                <a:spcPct val="130000"/>
              </a:lnSpc>
            </a:pPr>
            <a:r>
              <a:rPr lang="en-US" sz="1000" dirty="0" err="1">
                <a:solidFill>
                  <a:schemeClr val="tx1">
                    <a:alpha val="70000"/>
                  </a:schemeClr>
                </a:solidFill>
              </a:rPr>
              <a:t>Sed</a:t>
            </a:r>
            <a:r>
              <a:rPr lang="en-US" sz="1000" dirty="0">
                <a:solidFill>
                  <a:schemeClr val="tx1">
                    <a:alpha val="70000"/>
                  </a:schemeClr>
                </a:solidFill>
              </a:rPr>
              <a:t> </a:t>
            </a:r>
            <a:r>
              <a:rPr lang="en-US" sz="1000" dirty="0" err="1">
                <a:solidFill>
                  <a:schemeClr val="tx1">
                    <a:alpha val="70000"/>
                  </a:schemeClr>
                </a:solidFill>
              </a:rPr>
              <a:t>ut</a:t>
            </a:r>
            <a:r>
              <a:rPr lang="en-US" sz="1000" dirty="0">
                <a:solidFill>
                  <a:schemeClr val="tx1">
                    <a:alpha val="70000"/>
                  </a:schemeClr>
                </a:solidFill>
              </a:rPr>
              <a:t> </a:t>
            </a:r>
            <a:r>
              <a:rPr lang="en-US" sz="1000" dirty="0" err="1">
                <a:solidFill>
                  <a:schemeClr val="tx1">
                    <a:alpha val="70000"/>
                  </a:schemeClr>
                </a:solidFill>
              </a:rPr>
              <a:t>perspiciatis</a:t>
            </a:r>
            <a:r>
              <a:rPr lang="en-US" sz="1000" dirty="0">
                <a:solidFill>
                  <a:schemeClr val="tx1">
                    <a:alpha val="70000"/>
                  </a:schemeClr>
                </a:solidFill>
              </a:rPr>
              <a:t> </a:t>
            </a:r>
            <a:r>
              <a:rPr lang="en-US" sz="1000" dirty="0" err="1">
                <a:solidFill>
                  <a:schemeClr val="tx1">
                    <a:alpha val="70000"/>
                  </a:schemeClr>
                </a:solidFill>
              </a:rPr>
              <a:t>unde</a:t>
            </a:r>
            <a:r>
              <a:rPr lang="en-US" sz="1000" dirty="0">
                <a:solidFill>
                  <a:schemeClr val="tx1">
                    <a:alpha val="70000"/>
                  </a:schemeClr>
                </a:solidFill>
              </a:rPr>
              <a:t> </a:t>
            </a:r>
            <a:r>
              <a:rPr lang="en-US" sz="1000" dirty="0" err="1">
                <a:solidFill>
                  <a:schemeClr val="tx1">
                    <a:alpha val="70000"/>
                  </a:schemeClr>
                </a:solidFill>
              </a:rPr>
              <a:t>omnis</a:t>
            </a:r>
            <a:r>
              <a:rPr lang="en-US" sz="1000" dirty="0">
                <a:solidFill>
                  <a:schemeClr val="tx1">
                    <a:alpha val="70000"/>
                  </a:schemeClr>
                </a:solidFill>
              </a:rPr>
              <a:t> </a:t>
            </a:r>
            <a:r>
              <a:rPr lang="en-US" sz="1000" dirty="0" err="1">
                <a:solidFill>
                  <a:schemeClr val="tx1">
                    <a:alpha val="70000"/>
                  </a:schemeClr>
                </a:solidFill>
              </a:rPr>
              <a:t>iste</a:t>
            </a:r>
            <a:r>
              <a:rPr lang="en-US" sz="1000" dirty="0">
                <a:solidFill>
                  <a:schemeClr val="tx1">
                    <a:alpha val="70000"/>
                  </a:schemeClr>
                </a:solidFill>
              </a:rPr>
              <a:t> </a:t>
            </a:r>
            <a:r>
              <a:rPr lang="en-US" sz="1000" dirty="0" err="1">
                <a:solidFill>
                  <a:schemeClr val="tx1">
                    <a:alpha val="70000"/>
                  </a:schemeClr>
                </a:solidFill>
              </a:rPr>
              <a:t>natus</a:t>
            </a:r>
            <a:r>
              <a:rPr lang="en-US" sz="1000" dirty="0">
                <a:solidFill>
                  <a:schemeClr val="tx1">
                    <a:alpha val="70000"/>
                  </a:schemeClr>
                </a:solidFill>
              </a:rPr>
              <a:t> error sit</a:t>
            </a:r>
          </a:p>
        </p:txBody>
      </p:sp>
    </p:spTree>
    <p:extLst>
      <p:ext uri="{BB962C8B-B14F-4D97-AF65-F5344CB8AC3E}">
        <p14:creationId xmlns:p14="http://schemas.microsoft.com/office/powerpoint/2010/main" val="74527931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Title 28"/>
          <p:cNvSpPr>
            <a:spLocks noGrp="1"/>
          </p:cNvSpPr>
          <p:nvPr>
            <p:ph type="title"/>
          </p:nvPr>
        </p:nvSpPr>
        <p:spPr>
          <a:xfrm>
            <a:off x="566058" y="1856675"/>
            <a:ext cx="4381500" cy="1703070"/>
          </a:xfrm>
        </p:spPr>
        <p:txBody>
          <a:bodyPr/>
          <a:lstStyle/>
          <a:p>
            <a:r>
              <a:rPr lang="en-US" dirty="0">
                <a:solidFill>
                  <a:schemeClr val="accent1"/>
                </a:solidFill>
              </a:rPr>
              <a:t>Pyramid</a:t>
            </a:r>
            <a:br>
              <a:rPr lang="en-US" dirty="0"/>
            </a:br>
            <a:r>
              <a:rPr lang="en-US" dirty="0"/>
              <a:t>Infographic</a:t>
            </a:r>
          </a:p>
        </p:txBody>
      </p:sp>
      <p:sp>
        <p:nvSpPr>
          <p:cNvPr id="6" name="Freeform 9"/>
          <p:cNvSpPr>
            <a:spLocks/>
          </p:cNvSpPr>
          <p:nvPr/>
        </p:nvSpPr>
        <p:spPr bwMode="auto">
          <a:xfrm>
            <a:off x="5119786" y="3873499"/>
            <a:ext cx="3265636" cy="1358119"/>
          </a:xfrm>
          <a:custGeom>
            <a:avLst/>
            <a:gdLst>
              <a:gd name="T0" fmla="*/ 0 w 3186"/>
              <a:gd name="T1" fmla="*/ 620 h 1325"/>
              <a:gd name="T2" fmla="*/ 1421 w 3186"/>
              <a:gd name="T3" fmla="*/ 0 h 1325"/>
              <a:gd name="T4" fmla="*/ 3186 w 3186"/>
              <a:gd name="T5" fmla="*/ 580 h 1325"/>
              <a:gd name="T6" fmla="*/ 1769 w 3186"/>
              <a:gd name="T7" fmla="*/ 1325 h 1325"/>
              <a:gd name="T8" fmla="*/ 0 w 3186"/>
              <a:gd name="T9" fmla="*/ 620 h 1325"/>
            </a:gdLst>
            <a:ahLst/>
            <a:cxnLst>
              <a:cxn ang="0">
                <a:pos x="T0" y="T1"/>
              </a:cxn>
              <a:cxn ang="0">
                <a:pos x="T2" y="T3"/>
              </a:cxn>
              <a:cxn ang="0">
                <a:pos x="T4" y="T5"/>
              </a:cxn>
              <a:cxn ang="0">
                <a:pos x="T6" y="T7"/>
              </a:cxn>
              <a:cxn ang="0">
                <a:pos x="T8" y="T9"/>
              </a:cxn>
            </a:cxnLst>
            <a:rect l="0" t="0" r="r" b="b"/>
            <a:pathLst>
              <a:path w="3186" h="1325">
                <a:moveTo>
                  <a:pt x="0" y="620"/>
                </a:moveTo>
                <a:lnTo>
                  <a:pt x="1421" y="0"/>
                </a:lnTo>
                <a:lnTo>
                  <a:pt x="3186" y="580"/>
                </a:lnTo>
                <a:lnTo>
                  <a:pt x="1769" y="1325"/>
                </a:lnTo>
                <a:lnTo>
                  <a:pt x="0" y="620"/>
                </a:lnTo>
                <a:close/>
              </a:path>
            </a:pathLst>
          </a:custGeom>
          <a:pattFill prst="wdUpDiag">
            <a:fgClr>
              <a:schemeClr val="bg1">
                <a:lumMod val="65000"/>
              </a:schemeClr>
            </a:fgClr>
            <a:bgClr>
              <a:schemeClr val="bg1"/>
            </a:bgClr>
          </a:pattFill>
          <a:ln w="25400">
            <a:solidFill>
              <a:schemeClr val="accent4"/>
            </a:solidFill>
          </a:ln>
        </p:spPr>
        <p:txBody>
          <a:bodyPr vert="horz" wrap="square" lIns="91440" tIns="45720" rIns="91440" bIns="45720" numCol="1" anchor="t" anchorCtr="0" compatLnSpc="1">
            <a:prstTxWarp prst="textNoShape">
              <a:avLst/>
            </a:prstTxWarp>
          </a:bodyPr>
          <a:lstStyle/>
          <a:p>
            <a:endParaRPr lang="en-US" dirty="0">
              <a:latin typeface="Source Sans Pro" charset="0"/>
            </a:endParaRPr>
          </a:p>
        </p:txBody>
      </p:sp>
      <p:sp>
        <p:nvSpPr>
          <p:cNvPr id="7" name="Freeform 12"/>
          <p:cNvSpPr>
            <a:spLocks/>
          </p:cNvSpPr>
          <p:nvPr/>
        </p:nvSpPr>
        <p:spPr bwMode="auto">
          <a:xfrm>
            <a:off x="6916284" y="4460501"/>
            <a:ext cx="1875742" cy="1448319"/>
          </a:xfrm>
          <a:custGeom>
            <a:avLst/>
            <a:gdLst>
              <a:gd name="T0" fmla="*/ 1426 w 1830"/>
              <a:gd name="T1" fmla="*/ 0 h 1413"/>
              <a:gd name="T2" fmla="*/ 0 w 1830"/>
              <a:gd name="T3" fmla="*/ 615 h 1413"/>
              <a:gd name="T4" fmla="*/ 37 w 1830"/>
              <a:gd name="T5" fmla="*/ 1413 h 1413"/>
              <a:gd name="T6" fmla="*/ 1830 w 1830"/>
              <a:gd name="T7" fmla="*/ 641 h 1413"/>
              <a:gd name="T8" fmla="*/ 1426 w 1830"/>
              <a:gd name="T9" fmla="*/ 0 h 1413"/>
            </a:gdLst>
            <a:ahLst/>
            <a:cxnLst>
              <a:cxn ang="0">
                <a:pos x="T0" y="T1"/>
              </a:cxn>
              <a:cxn ang="0">
                <a:pos x="T2" y="T3"/>
              </a:cxn>
              <a:cxn ang="0">
                <a:pos x="T4" y="T5"/>
              </a:cxn>
              <a:cxn ang="0">
                <a:pos x="T6" y="T7"/>
              </a:cxn>
              <a:cxn ang="0">
                <a:pos x="T8" y="T9"/>
              </a:cxn>
            </a:cxnLst>
            <a:rect l="0" t="0" r="r" b="b"/>
            <a:pathLst>
              <a:path w="1830" h="1413">
                <a:moveTo>
                  <a:pt x="1426" y="0"/>
                </a:moveTo>
                <a:lnTo>
                  <a:pt x="0" y="615"/>
                </a:lnTo>
                <a:lnTo>
                  <a:pt x="37" y="1413"/>
                </a:lnTo>
                <a:lnTo>
                  <a:pt x="1830" y="641"/>
                </a:lnTo>
                <a:lnTo>
                  <a:pt x="1426" y="0"/>
                </a:lnTo>
                <a:close/>
              </a:path>
            </a:pathLst>
          </a:custGeom>
          <a:solidFill>
            <a:schemeClr val="bg1"/>
          </a:solidFill>
          <a:ln w="25400">
            <a:solidFill>
              <a:schemeClr val="accent4"/>
            </a:solidFill>
            <a:bevel/>
          </a:ln>
        </p:spPr>
        <p:txBody>
          <a:bodyPr vert="horz" wrap="square" lIns="91440" tIns="45720" rIns="91440" bIns="45720" numCol="1" anchor="t" anchorCtr="0" compatLnSpc="1">
            <a:prstTxWarp prst="textNoShape">
              <a:avLst/>
            </a:prstTxWarp>
          </a:bodyPr>
          <a:lstStyle/>
          <a:p>
            <a:endParaRPr lang="en-US" dirty="0">
              <a:latin typeface="Source Sans Pro" charset="0"/>
            </a:endParaRPr>
          </a:p>
        </p:txBody>
      </p:sp>
      <p:sp>
        <p:nvSpPr>
          <p:cNvPr id="8" name="Freeform 16"/>
          <p:cNvSpPr>
            <a:spLocks/>
          </p:cNvSpPr>
          <p:nvPr/>
        </p:nvSpPr>
        <p:spPr bwMode="auto">
          <a:xfrm>
            <a:off x="4688263" y="4501501"/>
            <a:ext cx="2273440" cy="1407319"/>
          </a:xfrm>
          <a:custGeom>
            <a:avLst/>
            <a:gdLst>
              <a:gd name="T0" fmla="*/ 2181 w 2218"/>
              <a:gd name="T1" fmla="*/ 575 h 1373"/>
              <a:gd name="T2" fmla="*/ 2218 w 2218"/>
              <a:gd name="T3" fmla="*/ 1373 h 1373"/>
              <a:gd name="T4" fmla="*/ 0 w 2218"/>
              <a:gd name="T5" fmla="*/ 651 h 1373"/>
              <a:gd name="T6" fmla="*/ 419 w 2218"/>
              <a:gd name="T7" fmla="*/ 0 h 1373"/>
              <a:gd name="T8" fmla="*/ 2181 w 2218"/>
              <a:gd name="T9" fmla="*/ 575 h 1373"/>
            </a:gdLst>
            <a:ahLst/>
            <a:cxnLst>
              <a:cxn ang="0">
                <a:pos x="T0" y="T1"/>
              </a:cxn>
              <a:cxn ang="0">
                <a:pos x="T2" y="T3"/>
              </a:cxn>
              <a:cxn ang="0">
                <a:pos x="T4" y="T5"/>
              </a:cxn>
              <a:cxn ang="0">
                <a:pos x="T6" y="T7"/>
              </a:cxn>
              <a:cxn ang="0">
                <a:pos x="T8" y="T9"/>
              </a:cxn>
            </a:cxnLst>
            <a:rect l="0" t="0" r="r" b="b"/>
            <a:pathLst>
              <a:path w="2218" h="1373">
                <a:moveTo>
                  <a:pt x="2181" y="575"/>
                </a:moveTo>
                <a:lnTo>
                  <a:pt x="2218" y="1373"/>
                </a:lnTo>
                <a:lnTo>
                  <a:pt x="0" y="651"/>
                </a:lnTo>
                <a:lnTo>
                  <a:pt x="419" y="0"/>
                </a:lnTo>
                <a:lnTo>
                  <a:pt x="2181" y="575"/>
                </a:lnTo>
                <a:close/>
              </a:path>
            </a:pathLst>
          </a:custGeom>
          <a:solidFill>
            <a:schemeClr val="bg1"/>
          </a:solidFill>
          <a:ln w="25400">
            <a:solidFill>
              <a:schemeClr val="accent4"/>
            </a:solidFill>
            <a:bevel/>
          </a:ln>
        </p:spPr>
        <p:txBody>
          <a:bodyPr vert="horz" wrap="square" lIns="91440" tIns="45720" rIns="91440" bIns="45720" numCol="1" anchor="ctr" anchorCtr="0" compatLnSpc="1">
            <a:prstTxWarp prst="textNoShape">
              <a:avLst/>
            </a:prstTxWarp>
          </a:bodyPr>
          <a:lstStyle/>
          <a:p>
            <a:pPr algn="ctr"/>
            <a:endParaRPr lang="en-US" sz="3600" dirty="0">
              <a:solidFill>
                <a:srgbClr val="FFFFFF"/>
              </a:solidFill>
              <a:latin typeface="Source Sans Pro" charset="0"/>
            </a:endParaRPr>
          </a:p>
        </p:txBody>
      </p:sp>
      <p:sp>
        <p:nvSpPr>
          <p:cNvPr id="9" name="Freeform 10"/>
          <p:cNvSpPr>
            <a:spLocks/>
          </p:cNvSpPr>
          <p:nvPr/>
        </p:nvSpPr>
        <p:spPr bwMode="auto">
          <a:xfrm>
            <a:off x="5631259" y="3165971"/>
            <a:ext cx="2251915" cy="797447"/>
          </a:xfrm>
          <a:custGeom>
            <a:avLst/>
            <a:gdLst>
              <a:gd name="T0" fmla="*/ 0 w 2197"/>
              <a:gd name="T1" fmla="*/ 383 h 778"/>
              <a:gd name="T2" fmla="*/ 1005 w 2197"/>
              <a:gd name="T3" fmla="*/ 0 h 778"/>
              <a:gd name="T4" fmla="*/ 2197 w 2197"/>
              <a:gd name="T5" fmla="*/ 355 h 778"/>
              <a:gd name="T6" fmla="*/ 1213 w 2197"/>
              <a:gd name="T7" fmla="*/ 778 h 778"/>
              <a:gd name="T8" fmla="*/ 0 w 2197"/>
              <a:gd name="T9" fmla="*/ 383 h 778"/>
            </a:gdLst>
            <a:ahLst/>
            <a:cxnLst>
              <a:cxn ang="0">
                <a:pos x="T0" y="T1"/>
              </a:cxn>
              <a:cxn ang="0">
                <a:pos x="T2" y="T3"/>
              </a:cxn>
              <a:cxn ang="0">
                <a:pos x="T4" y="T5"/>
              </a:cxn>
              <a:cxn ang="0">
                <a:pos x="T6" y="T7"/>
              </a:cxn>
              <a:cxn ang="0">
                <a:pos x="T8" y="T9"/>
              </a:cxn>
            </a:cxnLst>
            <a:rect l="0" t="0" r="r" b="b"/>
            <a:pathLst>
              <a:path w="2197" h="778">
                <a:moveTo>
                  <a:pt x="0" y="383"/>
                </a:moveTo>
                <a:lnTo>
                  <a:pt x="1005" y="0"/>
                </a:lnTo>
                <a:lnTo>
                  <a:pt x="2197" y="355"/>
                </a:lnTo>
                <a:lnTo>
                  <a:pt x="1213" y="778"/>
                </a:lnTo>
                <a:lnTo>
                  <a:pt x="0" y="383"/>
                </a:lnTo>
                <a:close/>
              </a:path>
            </a:pathLst>
          </a:custGeom>
          <a:pattFill prst="wdUpDiag">
            <a:fgClr>
              <a:schemeClr val="bg1">
                <a:lumMod val="65000"/>
              </a:schemeClr>
            </a:fgClr>
            <a:bgClr>
              <a:schemeClr val="bg1"/>
            </a:bgClr>
          </a:pattFill>
          <a:ln w="25400">
            <a:solidFill>
              <a:schemeClr val="accent3"/>
            </a:solidFill>
          </a:ln>
        </p:spPr>
        <p:txBody>
          <a:bodyPr vert="horz" wrap="square" lIns="91440" tIns="45720" rIns="91440" bIns="45720" numCol="1" anchor="t" anchorCtr="0" compatLnSpc="1">
            <a:prstTxWarp prst="textNoShape">
              <a:avLst/>
            </a:prstTxWarp>
          </a:bodyPr>
          <a:lstStyle/>
          <a:p>
            <a:endParaRPr lang="en-US" dirty="0">
              <a:latin typeface="Source Sans Pro" charset="0"/>
            </a:endParaRPr>
          </a:p>
        </p:txBody>
      </p:sp>
      <p:sp>
        <p:nvSpPr>
          <p:cNvPr id="10" name="Freeform 13"/>
          <p:cNvSpPr>
            <a:spLocks/>
          </p:cNvSpPr>
          <p:nvPr/>
        </p:nvSpPr>
        <p:spPr bwMode="auto">
          <a:xfrm>
            <a:off x="6867084" y="3522350"/>
            <a:ext cx="1420644" cy="1249470"/>
          </a:xfrm>
          <a:custGeom>
            <a:avLst/>
            <a:gdLst>
              <a:gd name="T0" fmla="*/ 984 w 1386"/>
              <a:gd name="T1" fmla="*/ 0 h 1219"/>
              <a:gd name="T2" fmla="*/ 0 w 1386"/>
              <a:gd name="T3" fmla="*/ 423 h 1219"/>
              <a:gd name="T4" fmla="*/ 38 w 1386"/>
              <a:gd name="T5" fmla="*/ 1219 h 1219"/>
              <a:gd name="T6" fmla="*/ 1386 w 1386"/>
              <a:gd name="T7" fmla="*/ 636 h 1219"/>
              <a:gd name="T8" fmla="*/ 984 w 1386"/>
              <a:gd name="T9" fmla="*/ 0 h 1219"/>
            </a:gdLst>
            <a:ahLst/>
            <a:cxnLst>
              <a:cxn ang="0">
                <a:pos x="T0" y="T1"/>
              </a:cxn>
              <a:cxn ang="0">
                <a:pos x="T2" y="T3"/>
              </a:cxn>
              <a:cxn ang="0">
                <a:pos x="T4" y="T5"/>
              </a:cxn>
              <a:cxn ang="0">
                <a:pos x="T6" y="T7"/>
              </a:cxn>
              <a:cxn ang="0">
                <a:pos x="T8" y="T9"/>
              </a:cxn>
            </a:cxnLst>
            <a:rect l="0" t="0" r="r" b="b"/>
            <a:pathLst>
              <a:path w="1386" h="1219">
                <a:moveTo>
                  <a:pt x="984" y="0"/>
                </a:moveTo>
                <a:lnTo>
                  <a:pt x="0" y="423"/>
                </a:lnTo>
                <a:lnTo>
                  <a:pt x="38" y="1219"/>
                </a:lnTo>
                <a:lnTo>
                  <a:pt x="1386" y="636"/>
                </a:lnTo>
                <a:lnTo>
                  <a:pt x="984" y="0"/>
                </a:lnTo>
                <a:close/>
              </a:path>
            </a:pathLst>
          </a:custGeom>
          <a:solidFill>
            <a:schemeClr val="bg1"/>
          </a:solidFill>
          <a:ln w="25400">
            <a:solidFill>
              <a:schemeClr val="accent3"/>
            </a:solidFill>
            <a:bevel/>
          </a:ln>
        </p:spPr>
        <p:txBody>
          <a:bodyPr vert="horz" wrap="square" lIns="91440" tIns="45720" rIns="91440" bIns="45720" numCol="1" anchor="t" anchorCtr="0" compatLnSpc="1">
            <a:prstTxWarp prst="textNoShape">
              <a:avLst/>
            </a:prstTxWarp>
          </a:bodyPr>
          <a:lstStyle/>
          <a:p>
            <a:endParaRPr lang="en-US" dirty="0">
              <a:latin typeface="Source Sans Pro" charset="0"/>
            </a:endParaRPr>
          </a:p>
        </p:txBody>
      </p:sp>
      <p:sp>
        <p:nvSpPr>
          <p:cNvPr id="11" name="Freeform 17"/>
          <p:cNvSpPr>
            <a:spLocks/>
          </p:cNvSpPr>
          <p:nvPr/>
        </p:nvSpPr>
        <p:spPr bwMode="auto">
          <a:xfrm>
            <a:off x="5206911" y="3551049"/>
            <a:ext cx="1706618" cy="1220770"/>
          </a:xfrm>
          <a:custGeom>
            <a:avLst/>
            <a:gdLst>
              <a:gd name="T0" fmla="*/ 1665 w 1665"/>
              <a:gd name="T1" fmla="*/ 1191 h 1191"/>
              <a:gd name="T2" fmla="*/ 1627 w 1665"/>
              <a:gd name="T3" fmla="*/ 395 h 1191"/>
              <a:gd name="T4" fmla="*/ 414 w 1665"/>
              <a:gd name="T5" fmla="*/ 0 h 1191"/>
              <a:gd name="T6" fmla="*/ 0 w 1665"/>
              <a:gd name="T7" fmla="*/ 646 h 1191"/>
              <a:gd name="T8" fmla="*/ 1665 w 1665"/>
              <a:gd name="T9" fmla="*/ 1191 h 1191"/>
            </a:gdLst>
            <a:ahLst/>
            <a:cxnLst>
              <a:cxn ang="0">
                <a:pos x="T0" y="T1"/>
              </a:cxn>
              <a:cxn ang="0">
                <a:pos x="T2" y="T3"/>
              </a:cxn>
              <a:cxn ang="0">
                <a:pos x="T4" y="T5"/>
              </a:cxn>
              <a:cxn ang="0">
                <a:pos x="T6" y="T7"/>
              </a:cxn>
              <a:cxn ang="0">
                <a:pos x="T8" y="T9"/>
              </a:cxn>
            </a:cxnLst>
            <a:rect l="0" t="0" r="r" b="b"/>
            <a:pathLst>
              <a:path w="1665" h="1191">
                <a:moveTo>
                  <a:pt x="1665" y="1191"/>
                </a:moveTo>
                <a:lnTo>
                  <a:pt x="1627" y="395"/>
                </a:lnTo>
                <a:lnTo>
                  <a:pt x="414" y="0"/>
                </a:lnTo>
                <a:lnTo>
                  <a:pt x="0" y="646"/>
                </a:lnTo>
                <a:lnTo>
                  <a:pt x="1665" y="1191"/>
                </a:lnTo>
                <a:close/>
              </a:path>
            </a:pathLst>
          </a:custGeom>
          <a:solidFill>
            <a:schemeClr val="bg1"/>
          </a:solidFill>
          <a:ln w="25400">
            <a:solidFill>
              <a:schemeClr val="accent3"/>
            </a:solidFill>
            <a:bevel/>
          </a:ln>
        </p:spPr>
        <p:txBody>
          <a:bodyPr vert="horz" wrap="square" lIns="91440" tIns="45720" rIns="91440" bIns="45720" numCol="1" anchor="ctr" anchorCtr="0" compatLnSpc="1">
            <a:prstTxWarp prst="textNoShape">
              <a:avLst/>
            </a:prstTxWarp>
          </a:bodyPr>
          <a:lstStyle/>
          <a:p>
            <a:pPr algn="ctr"/>
            <a:endParaRPr lang="en-US" sz="2800" dirty="0">
              <a:solidFill>
                <a:srgbClr val="FFFFFF"/>
              </a:solidFill>
              <a:latin typeface="Source Sans Pro" charset="0"/>
            </a:endParaRPr>
          </a:p>
        </p:txBody>
      </p:sp>
      <p:sp>
        <p:nvSpPr>
          <p:cNvPr id="12" name="Freeform 11"/>
          <p:cNvSpPr>
            <a:spLocks/>
          </p:cNvSpPr>
          <p:nvPr/>
        </p:nvSpPr>
        <p:spPr bwMode="auto">
          <a:xfrm>
            <a:off x="6157082" y="2403487"/>
            <a:ext cx="1216670" cy="523773"/>
          </a:xfrm>
          <a:custGeom>
            <a:avLst/>
            <a:gdLst>
              <a:gd name="T0" fmla="*/ 0 w 1187"/>
              <a:gd name="T1" fmla="*/ 206 h 511"/>
              <a:gd name="T2" fmla="*/ 513 w 1187"/>
              <a:gd name="T3" fmla="*/ 0 h 511"/>
              <a:gd name="T4" fmla="*/ 1187 w 1187"/>
              <a:gd name="T5" fmla="*/ 194 h 511"/>
              <a:gd name="T6" fmla="*/ 662 w 1187"/>
              <a:gd name="T7" fmla="*/ 511 h 511"/>
              <a:gd name="T8" fmla="*/ 0 w 1187"/>
              <a:gd name="T9" fmla="*/ 206 h 511"/>
            </a:gdLst>
            <a:ahLst/>
            <a:cxnLst>
              <a:cxn ang="0">
                <a:pos x="T0" y="T1"/>
              </a:cxn>
              <a:cxn ang="0">
                <a:pos x="T2" y="T3"/>
              </a:cxn>
              <a:cxn ang="0">
                <a:pos x="T4" y="T5"/>
              </a:cxn>
              <a:cxn ang="0">
                <a:pos x="T6" y="T7"/>
              </a:cxn>
              <a:cxn ang="0">
                <a:pos x="T8" y="T9"/>
              </a:cxn>
            </a:cxnLst>
            <a:rect l="0" t="0" r="r" b="b"/>
            <a:pathLst>
              <a:path w="1187" h="511">
                <a:moveTo>
                  <a:pt x="0" y="206"/>
                </a:moveTo>
                <a:lnTo>
                  <a:pt x="513" y="0"/>
                </a:lnTo>
                <a:lnTo>
                  <a:pt x="1187" y="194"/>
                </a:lnTo>
                <a:lnTo>
                  <a:pt x="662" y="511"/>
                </a:lnTo>
                <a:lnTo>
                  <a:pt x="0" y="206"/>
                </a:lnTo>
                <a:close/>
              </a:path>
            </a:pathLst>
          </a:custGeom>
          <a:pattFill prst="wdUpDiag">
            <a:fgClr>
              <a:schemeClr val="bg1">
                <a:lumMod val="65000"/>
              </a:schemeClr>
            </a:fgClr>
            <a:bgClr>
              <a:schemeClr val="bg1"/>
            </a:bgClr>
          </a:pattFill>
          <a:ln w="25400">
            <a:solidFill>
              <a:schemeClr val="accent2"/>
            </a:solidFill>
          </a:ln>
        </p:spPr>
        <p:txBody>
          <a:bodyPr vert="horz" wrap="square" lIns="91440" tIns="45720" rIns="91440" bIns="45720" numCol="1" anchor="t" anchorCtr="0" compatLnSpc="1">
            <a:prstTxWarp prst="textNoShape">
              <a:avLst/>
            </a:prstTxWarp>
          </a:bodyPr>
          <a:lstStyle/>
          <a:p>
            <a:endParaRPr lang="en-US" dirty="0">
              <a:latin typeface="Source Sans Pro" charset="0"/>
            </a:endParaRPr>
          </a:p>
        </p:txBody>
      </p:sp>
      <p:sp>
        <p:nvSpPr>
          <p:cNvPr id="13" name="Freeform 14"/>
          <p:cNvSpPr>
            <a:spLocks/>
          </p:cNvSpPr>
          <p:nvPr/>
        </p:nvSpPr>
        <p:spPr bwMode="auto">
          <a:xfrm>
            <a:off x="6820959" y="2602336"/>
            <a:ext cx="958371" cy="1057796"/>
          </a:xfrm>
          <a:custGeom>
            <a:avLst/>
            <a:gdLst>
              <a:gd name="T0" fmla="*/ 532 w 935"/>
              <a:gd name="T1" fmla="*/ 0 h 1032"/>
              <a:gd name="T2" fmla="*/ 0 w 935"/>
              <a:gd name="T3" fmla="*/ 230 h 1032"/>
              <a:gd name="T4" fmla="*/ 38 w 935"/>
              <a:gd name="T5" fmla="*/ 1032 h 1032"/>
              <a:gd name="T6" fmla="*/ 935 w 935"/>
              <a:gd name="T7" fmla="*/ 646 h 1032"/>
              <a:gd name="T8" fmla="*/ 532 w 935"/>
              <a:gd name="T9" fmla="*/ 0 h 1032"/>
            </a:gdLst>
            <a:ahLst/>
            <a:cxnLst>
              <a:cxn ang="0">
                <a:pos x="T0" y="T1"/>
              </a:cxn>
              <a:cxn ang="0">
                <a:pos x="T2" y="T3"/>
              </a:cxn>
              <a:cxn ang="0">
                <a:pos x="T4" y="T5"/>
              </a:cxn>
              <a:cxn ang="0">
                <a:pos x="T6" y="T7"/>
              </a:cxn>
              <a:cxn ang="0">
                <a:pos x="T8" y="T9"/>
              </a:cxn>
            </a:cxnLst>
            <a:rect l="0" t="0" r="r" b="b"/>
            <a:pathLst>
              <a:path w="935" h="1032">
                <a:moveTo>
                  <a:pt x="532" y="0"/>
                </a:moveTo>
                <a:lnTo>
                  <a:pt x="0" y="230"/>
                </a:lnTo>
                <a:lnTo>
                  <a:pt x="38" y="1032"/>
                </a:lnTo>
                <a:lnTo>
                  <a:pt x="935" y="646"/>
                </a:lnTo>
                <a:lnTo>
                  <a:pt x="532" y="0"/>
                </a:lnTo>
                <a:close/>
              </a:path>
            </a:pathLst>
          </a:custGeom>
          <a:solidFill>
            <a:schemeClr val="bg1"/>
          </a:solidFill>
          <a:ln w="25400">
            <a:solidFill>
              <a:schemeClr val="accent2"/>
            </a:solidFill>
            <a:bevel/>
          </a:ln>
        </p:spPr>
        <p:txBody>
          <a:bodyPr vert="horz" wrap="square" lIns="91440" tIns="45720" rIns="91440" bIns="45720" numCol="1" anchor="t" anchorCtr="0" compatLnSpc="1">
            <a:prstTxWarp prst="textNoShape">
              <a:avLst/>
            </a:prstTxWarp>
          </a:bodyPr>
          <a:lstStyle/>
          <a:p>
            <a:endParaRPr lang="en-US" dirty="0">
              <a:latin typeface="Source Sans Pro" charset="0"/>
            </a:endParaRPr>
          </a:p>
        </p:txBody>
      </p:sp>
      <p:sp>
        <p:nvSpPr>
          <p:cNvPr id="14" name="Freeform 18"/>
          <p:cNvSpPr>
            <a:spLocks/>
          </p:cNvSpPr>
          <p:nvPr/>
        </p:nvSpPr>
        <p:spPr bwMode="auto">
          <a:xfrm>
            <a:off x="5728634" y="2614636"/>
            <a:ext cx="1138770" cy="1045496"/>
          </a:xfrm>
          <a:custGeom>
            <a:avLst/>
            <a:gdLst>
              <a:gd name="T0" fmla="*/ 1111 w 1111"/>
              <a:gd name="T1" fmla="*/ 1020 h 1020"/>
              <a:gd name="T2" fmla="*/ 1076 w 1111"/>
              <a:gd name="T3" fmla="*/ 215 h 1020"/>
              <a:gd name="T4" fmla="*/ 418 w 1111"/>
              <a:gd name="T5" fmla="*/ 0 h 1020"/>
              <a:gd name="T6" fmla="*/ 0 w 1111"/>
              <a:gd name="T7" fmla="*/ 655 h 1020"/>
              <a:gd name="T8" fmla="*/ 1111 w 1111"/>
              <a:gd name="T9" fmla="*/ 1020 h 1020"/>
            </a:gdLst>
            <a:ahLst/>
            <a:cxnLst>
              <a:cxn ang="0">
                <a:pos x="T0" y="T1"/>
              </a:cxn>
              <a:cxn ang="0">
                <a:pos x="T2" y="T3"/>
              </a:cxn>
              <a:cxn ang="0">
                <a:pos x="T4" y="T5"/>
              </a:cxn>
              <a:cxn ang="0">
                <a:pos x="T6" y="T7"/>
              </a:cxn>
              <a:cxn ang="0">
                <a:pos x="T8" y="T9"/>
              </a:cxn>
            </a:cxnLst>
            <a:rect l="0" t="0" r="r" b="b"/>
            <a:pathLst>
              <a:path w="1111" h="1020">
                <a:moveTo>
                  <a:pt x="1111" y="1020"/>
                </a:moveTo>
                <a:lnTo>
                  <a:pt x="1076" y="215"/>
                </a:lnTo>
                <a:lnTo>
                  <a:pt x="418" y="0"/>
                </a:lnTo>
                <a:lnTo>
                  <a:pt x="0" y="655"/>
                </a:lnTo>
                <a:lnTo>
                  <a:pt x="1111" y="1020"/>
                </a:lnTo>
                <a:close/>
              </a:path>
            </a:pathLst>
          </a:custGeom>
          <a:solidFill>
            <a:schemeClr val="bg1"/>
          </a:solidFill>
          <a:ln w="25400">
            <a:solidFill>
              <a:schemeClr val="accent2"/>
            </a:solidFill>
            <a:bevel/>
          </a:ln>
        </p:spPr>
        <p:txBody>
          <a:bodyPr vert="horz" wrap="square" lIns="91440" tIns="45720" rIns="91440" bIns="45720" numCol="1" anchor="ctr" anchorCtr="0" compatLnSpc="1">
            <a:prstTxWarp prst="textNoShape">
              <a:avLst/>
            </a:prstTxWarp>
          </a:bodyPr>
          <a:lstStyle/>
          <a:p>
            <a:pPr algn="ctr"/>
            <a:endParaRPr lang="en-US" sz="2400" dirty="0">
              <a:solidFill>
                <a:srgbClr val="FFFFFF"/>
              </a:solidFill>
              <a:latin typeface="Source Sans Pro" charset="0"/>
            </a:endParaRPr>
          </a:p>
        </p:txBody>
      </p:sp>
      <p:sp>
        <p:nvSpPr>
          <p:cNvPr id="15" name="Freeform 14"/>
          <p:cNvSpPr>
            <a:spLocks/>
          </p:cNvSpPr>
          <p:nvPr/>
        </p:nvSpPr>
        <p:spPr bwMode="auto">
          <a:xfrm>
            <a:off x="6775548" y="1592665"/>
            <a:ext cx="506348" cy="1002446"/>
          </a:xfrm>
          <a:custGeom>
            <a:avLst/>
            <a:gdLst>
              <a:gd name="T0" fmla="*/ 0 w 494"/>
              <a:gd name="T1" fmla="*/ 0 h 978"/>
              <a:gd name="T2" fmla="*/ 45 w 494"/>
              <a:gd name="T3" fmla="*/ 978 h 978"/>
              <a:gd name="T4" fmla="*/ 494 w 494"/>
              <a:gd name="T5" fmla="*/ 784 h 978"/>
              <a:gd name="T6" fmla="*/ 0 w 494"/>
              <a:gd name="T7" fmla="*/ 0 h 978"/>
            </a:gdLst>
            <a:ahLst/>
            <a:cxnLst>
              <a:cxn ang="0">
                <a:pos x="T0" y="T1"/>
              </a:cxn>
              <a:cxn ang="0">
                <a:pos x="T2" y="T3"/>
              </a:cxn>
              <a:cxn ang="0">
                <a:pos x="T4" y="T5"/>
              </a:cxn>
              <a:cxn ang="0">
                <a:pos x="T6" y="T7"/>
              </a:cxn>
            </a:cxnLst>
            <a:rect l="0" t="0" r="r" b="b"/>
            <a:pathLst>
              <a:path w="494" h="978">
                <a:moveTo>
                  <a:pt x="0" y="0"/>
                </a:moveTo>
                <a:lnTo>
                  <a:pt x="45" y="978"/>
                </a:lnTo>
                <a:lnTo>
                  <a:pt x="494" y="784"/>
                </a:lnTo>
                <a:lnTo>
                  <a:pt x="0" y="0"/>
                </a:lnTo>
                <a:close/>
              </a:path>
            </a:pathLst>
          </a:custGeom>
          <a:solidFill>
            <a:schemeClr val="bg1"/>
          </a:solidFill>
          <a:ln w="25400">
            <a:solidFill>
              <a:schemeClr val="accent1"/>
            </a:solidFill>
            <a:bevel/>
          </a:ln>
        </p:spPr>
        <p:txBody>
          <a:bodyPr vert="horz" wrap="square" lIns="91440" tIns="45720" rIns="91440" bIns="45720" numCol="1" anchor="t" anchorCtr="0" compatLnSpc="1">
            <a:prstTxWarp prst="textNoShape">
              <a:avLst/>
            </a:prstTxWarp>
          </a:bodyPr>
          <a:lstStyle/>
          <a:p>
            <a:endParaRPr lang="en-US" dirty="0">
              <a:latin typeface="Source Sans Pro" charset="0"/>
            </a:endParaRPr>
          </a:p>
        </p:txBody>
      </p:sp>
      <p:sp>
        <p:nvSpPr>
          <p:cNvPr id="16" name="Freeform 19"/>
          <p:cNvSpPr>
            <a:spLocks/>
          </p:cNvSpPr>
          <p:nvPr/>
        </p:nvSpPr>
        <p:spPr bwMode="auto">
          <a:xfrm>
            <a:off x="6251381" y="1592665"/>
            <a:ext cx="567848" cy="999371"/>
          </a:xfrm>
          <a:custGeom>
            <a:avLst/>
            <a:gdLst>
              <a:gd name="T0" fmla="*/ 554 w 554"/>
              <a:gd name="T1" fmla="*/ 975 h 975"/>
              <a:gd name="T2" fmla="*/ 0 w 554"/>
              <a:gd name="T3" fmla="*/ 793 h 975"/>
              <a:gd name="T4" fmla="*/ 509 w 554"/>
              <a:gd name="T5" fmla="*/ 0 h 975"/>
              <a:gd name="T6" fmla="*/ 554 w 554"/>
              <a:gd name="T7" fmla="*/ 975 h 975"/>
            </a:gdLst>
            <a:ahLst/>
            <a:cxnLst>
              <a:cxn ang="0">
                <a:pos x="T0" y="T1"/>
              </a:cxn>
              <a:cxn ang="0">
                <a:pos x="T2" y="T3"/>
              </a:cxn>
              <a:cxn ang="0">
                <a:pos x="T4" y="T5"/>
              </a:cxn>
              <a:cxn ang="0">
                <a:pos x="T6" y="T7"/>
              </a:cxn>
            </a:cxnLst>
            <a:rect l="0" t="0" r="r" b="b"/>
            <a:pathLst>
              <a:path w="554" h="975">
                <a:moveTo>
                  <a:pt x="554" y="975"/>
                </a:moveTo>
                <a:lnTo>
                  <a:pt x="0" y="793"/>
                </a:lnTo>
                <a:lnTo>
                  <a:pt x="509" y="0"/>
                </a:lnTo>
                <a:lnTo>
                  <a:pt x="554" y="975"/>
                </a:lnTo>
                <a:close/>
              </a:path>
            </a:pathLst>
          </a:custGeom>
          <a:solidFill>
            <a:schemeClr val="bg1"/>
          </a:solidFill>
          <a:ln w="25400">
            <a:solidFill>
              <a:schemeClr val="accent1"/>
            </a:solidFill>
            <a:bevel/>
          </a:ln>
        </p:spPr>
        <p:txBody>
          <a:bodyPr vert="horz" wrap="square" lIns="91440" tIns="91440" rIns="0" bIns="182880" numCol="1" anchor="b" anchorCtr="0" compatLnSpc="1">
            <a:prstTxWarp prst="textNoShape">
              <a:avLst/>
            </a:prstTxWarp>
          </a:bodyPr>
          <a:lstStyle/>
          <a:p>
            <a:pPr algn="ctr"/>
            <a:endParaRPr lang="en-US" dirty="0">
              <a:solidFill>
                <a:srgbClr val="FFFFFF"/>
              </a:solidFill>
              <a:latin typeface="Source Sans Pro" charset="0"/>
            </a:endParaRPr>
          </a:p>
        </p:txBody>
      </p:sp>
      <p:sp>
        <p:nvSpPr>
          <p:cNvPr id="17" name="Oval 16"/>
          <p:cNvSpPr/>
          <p:nvPr/>
        </p:nvSpPr>
        <p:spPr>
          <a:xfrm>
            <a:off x="6912815" y="1824884"/>
            <a:ext cx="343116" cy="343114"/>
          </a:xfrm>
          <a:prstGeom prst="ellipse">
            <a:avLst/>
          </a:prstGeom>
          <a:solidFill>
            <a:schemeClr val="accent1"/>
          </a:solidFill>
          <a:ln w="2540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lnSpc>
                <a:spcPct val="80000"/>
              </a:lnSpc>
            </a:pPr>
            <a:r>
              <a:rPr lang="en-US" sz="1000">
                <a:solidFill>
                  <a:srgbClr val="FFFFFF"/>
                </a:solidFill>
              </a:rPr>
              <a:t>01</a:t>
            </a:r>
            <a:endParaRPr lang="en-US" sz="1000" dirty="0">
              <a:solidFill>
                <a:srgbClr val="FFFFFF"/>
              </a:solidFill>
            </a:endParaRPr>
          </a:p>
        </p:txBody>
      </p:sp>
      <p:sp>
        <p:nvSpPr>
          <p:cNvPr id="18" name="TextBox 17"/>
          <p:cNvSpPr txBox="1"/>
          <p:nvPr/>
        </p:nvSpPr>
        <p:spPr>
          <a:xfrm>
            <a:off x="7532921" y="1591931"/>
            <a:ext cx="2379062" cy="760208"/>
          </a:xfrm>
          <a:prstGeom prst="rect">
            <a:avLst/>
          </a:prstGeom>
          <a:noFill/>
        </p:spPr>
        <p:txBody>
          <a:bodyPr wrap="square" lIns="0" rIns="0" rtlCol="0">
            <a:spAutoFit/>
          </a:bodyPr>
          <a:lstStyle/>
          <a:p>
            <a:pPr>
              <a:lnSpc>
                <a:spcPct val="120000"/>
              </a:lnSpc>
              <a:spcBef>
                <a:spcPts val="600"/>
              </a:spcBef>
            </a:pPr>
            <a:r>
              <a:rPr lang="en-US" sz="1200" b="1" dirty="0"/>
              <a:t>Write title here</a:t>
            </a:r>
          </a:p>
          <a:p>
            <a:pPr>
              <a:lnSpc>
                <a:spcPct val="120000"/>
              </a:lnSpc>
              <a:spcBef>
                <a:spcPts val="600"/>
              </a:spcBef>
            </a:pPr>
            <a:r>
              <a:rPr lang="en-US" sz="1000" dirty="0">
                <a:solidFill>
                  <a:schemeClr val="tx1">
                    <a:alpha val="70000"/>
                  </a:schemeClr>
                </a:solidFill>
              </a:rPr>
              <a:t>A peep at some distant orb has power to raise and purify. </a:t>
            </a:r>
          </a:p>
        </p:txBody>
      </p:sp>
      <p:sp>
        <p:nvSpPr>
          <p:cNvPr id="19" name="Oval 18"/>
          <p:cNvSpPr/>
          <p:nvPr/>
        </p:nvSpPr>
        <p:spPr>
          <a:xfrm>
            <a:off x="7405848" y="2750093"/>
            <a:ext cx="343116" cy="343114"/>
          </a:xfrm>
          <a:prstGeom prst="ellipse">
            <a:avLst/>
          </a:prstGeom>
          <a:solidFill>
            <a:schemeClr val="accent2"/>
          </a:solidFill>
          <a:ln w="2540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lnSpc>
                <a:spcPct val="80000"/>
              </a:lnSpc>
            </a:pPr>
            <a:r>
              <a:rPr lang="en-US" sz="1000" dirty="0">
                <a:solidFill>
                  <a:srgbClr val="FFFFFF"/>
                </a:solidFill>
              </a:rPr>
              <a:t>02</a:t>
            </a:r>
          </a:p>
        </p:txBody>
      </p:sp>
      <p:sp>
        <p:nvSpPr>
          <p:cNvPr id="20" name="TextBox 19"/>
          <p:cNvSpPr txBox="1"/>
          <p:nvPr/>
        </p:nvSpPr>
        <p:spPr>
          <a:xfrm>
            <a:off x="8025954" y="2517140"/>
            <a:ext cx="2379062" cy="760208"/>
          </a:xfrm>
          <a:prstGeom prst="rect">
            <a:avLst/>
          </a:prstGeom>
          <a:noFill/>
        </p:spPr>
        <p:txBody>
          <a:bodyPr wrap="square" lIns="0" rIns="0" rtlCol="0">
            <a:spAutoFit/>
          </a:bodyPr>
          <a:lstStyle/>
          <a:p>
            <a:pPr>
              <a:lnSpc>
                <a:spcPct val="120000"/>
              </a:lnSpc>
              <a:spcBef>
                <a:spcPts val="600"/>
              </a:spcBef>
            </a:pPr>
            <a:r>
              <a:rPr lang="en-US" sz="1200" b="1" dirty="0"/>
              <a:t>Write title here</a:t>
            </a:r>
          </a:p>
          <a:p>
            <a:pPr>
              <a:lnSpc>
                <a:spcPct val="120000"/>
              </a:lnSpc>
              <a:spcBef>
                <a:spcPts val="600"/>
              </a:spcBef>
            </a:pPr>
            <a:r>
              <a:rPr lang="en-US" sz="1000" dirty="0">
                <a:solidFill>
                  <a:schemeClr val="tx1">
                    <a:alpha val="70000"/>
                  </a:schemeClr>
                </a:solidFill>
              </a:rPr>
              <a:t>A peep at some distant orb has power to raise and purify. </a:t>
            </a:r>
          </a:p>
        </p:txBody>
      </p:sp>
      <p:sp>
        <p:nvSpPr>
          <p:cNvPr id="21" name="Oval 20"/>
          <p:cNvSpPr/>
          <p:nvPr/>
        </p:nvSpPr>
        <p:spPr>
          <a:xfrm>
            <a:off x="7907471" y="3649705"/>
            <a:ext cx="343116" cy="343114"/>
          </a:xfrm>
          <a:prstGeom prst="ellipse">
            <a:avLst/>
          </a:prstGeom>
          <a:solidFill>
            <a:schemeClr val="accent3"/>
          </a:solidFill>
          <a:ln w="2540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lnSpc>
                <a:spcPct val="80000"/>
              </a:lnSpc>
            </a:pPr>
            <a:r>
              <a:rPr lang="en-US" sz="1000" dirty="0">
                <a:solidFill>
                  <a:srgbClr val="FFFFFF"/>
                </a:solidFill>
              </a:rPr>
              <a:t>03</a:t>
            </a:r>
          </a:p>
        </p:txBody>
      </p:sp>
      <p:sp>
        <p:nvSpPr>
          <p:cNvPr id="22" name="TextBox 21"/>
          <p:cNvSpPr txBox="1"/>
          <p:nvPr/>
        </p:nvSpPr>
        <p:spPr>
          <a:xfrm>
            <a:off x="8527577" y="3416752"/>
            <a:ext cx="2379062" cy="760208"/>
          </a:xfrm>
          <a:prstGeom prst="rect">
            <a:avLst/>
          </a:prstGeom>
          <a:noFill/>
        </p:spPr>
        <p:txBody>
          <a:bodyPr wrap="square" lIns="0" rIns="0" rtlCol="0">
            <a:spAutoFit/>
          </a:bodyPr>
          <a:lstStyle/>
          <a:p>
            <a:pPr>
              <a:lnSpc>
                <a:spcPct val="120000"/>
              </a:lnSpc>
              <a:spcBef>
                <a:spcPts val="600"/>
              </a:spcBef>
            </a:pPr>
            <a:r>
              <a:rPr lang="en-US" sz="1200" b="1" dirty="0"/>
              <a:t>Write title here</a:t>
            </a:r>
          </a:p>
          <a:p>
            <a:pPr>
              <a:lnSpc>
                <a:spcPct val="120000"/>
              </a:lnSpc>
              <a:spcBef>
                <a:spcPts val="600"/>
              </a:spcBef>
            </a:pPr>
            <a:r>
              <a:rPr lang="en-US" sz="1000" dirty="0">
                <a:solidFill>
                  <a:schemeClr val="tx1">
                    <a:alpha val="70000"/>
                  </a:schemeClr>
                </a:solidFill>
              </a:rPr>
              <a:t>A peep at some distant orb has power to raise and purify. </a:t>
            </a:r>
          </a:p>
        </p:txBody>
      </p:sp>
      <p:sp>
        <p:nvSpPr>
          <p:cNvPr id="23" name="Oval 22"/>
          <p:cNvSpPr/>
          <p:nvPr/>
        </p:nvSpPr>
        <p:spPr>
          <a:xfrm>
            <a:off x="8430833" y="4600262"/>
            <a:ext cx="343116" cy="343114"/>
          </a:xfrm>
          <a:prstGeom prst="ellipse">
            <a:avLst/>
          </a:prstGeom>
          <a:solidFill>
            <a:schemeClr val="accent4"/>
          </a:solidFill>
          <a:ln w="2540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lnSpc>
                <a:spcPct val="80000"/>
              </a:lnSpc>
            </a:pPr>
            <a:r>
              <a:rPr lang="en-US" sz="1000" dirty="0">
                <a:solidFill>
                  <a:srgbClr val="FFFFFF"/>
                </a:solidFill>
              </a:rPr>
              <a:t>04</a:t>
            </a:r>
          </a:p>
        </p:txBody>
      </p:sp>
      <p:sp>
        <p:nvSpPr>
          <p:cNvPr id="24" name="TextBox 23"/>
          <p:cNvSpPr txBox="1"/>
          <p:nvPr/>
        </p:nvSpPr>
        <p:spPr>
          <a:xfrm>
            <a:off x="9050939" y="4367309"/>
            <a:ext cx="2379062" cy="760208"/>
          </a:xfrm>
          <a:prstGeom prst="rect">
            <a:avLst/>
          </a:prstGeom>
          <a:noFill/>
        </p:spPr>
        <p:txBody>
          <a:bodyPr wrap="square" lIns="0" rIns="0" rtlCol="0">
            <a:spAutoFit/>
          </a:bodyPr>
          <a:lstStyle/>
          <a:p>
            <a:pPr>
              <a:lnSpc>
                <a:spcPct val="120000"/>
              </a:lnSpc>
              <a:spcBef>
                <a:spcPts val="600"/>
              </a:spcBef>
            </a:pPr>
            <a:r>
              <a:rPr lang="en-US" sz="1200" b="1" dirty="0"/>
              <a:t>Write title here</a:t>
            </a:r>
          </a:p>
          <a:p>
            <a:pPr>
              <a:lnSpc>
                <a:spcPct val="120000"/>
              </a:lnSpc>
              <a:spcBef>
                <a:spcPts val="600"/>
              </a:spcBef>
            </a:pPr>
            <a:r>
              <a:rPr lang="en-US" sz="1000" dirty="0">
                <a:solidFill>
                  <a:schemeClr val="tx1">
                    <a:alpha val="70000"/>
                  </a:schemeClr>
                </a:solidFill>
              </a:rPr>
              <a:t>A peep at some distant orb has power to raise and purify. </a:t>
            </a:r>
          </a:p>
        </p:txBody>
      </p:sp>
      <p:sp>
        <p:nvSpPr>
          <p:cNvPr id="25" name="Freeform 19"/>
          <p:cNvSpPr>
            <a:spLocks/>
          </p:cNvSpPr>
          <p:nvPr/>
        </p:nvSpPr>
        <p:spPr bwMode="auto">
          <a:xfrm>
            <a:off x="6251381" y="1630774"/>
            <a:ext cx="567848" cy="999371"/>
          </a:xfrm>
          <a:custGeom>
            <a:avLst/>
            <a:gdLst>
              <a:gd name="T0" fmla="*/ 554 w 554"/>
              <a:gd name="T1" fmla="*/ 975 h 975"/>
              <a:gd name="T2" fmla="*/ 0 w 554"/>
              <a:gd name="T3" fmla="*/ 793 h 975"/>
              <a:gd name="T4" fmla="*/ 509 w 554"/>
              <a:gd name="T5" fmla="*/ 0 h 975"/>
              <a:gd name="T6" fmla="*/ 554 w 554"/>
              <a:gd name="T7" fmla="*/ 975 h 975"/>
            </a:gdLst>
            <a:ahLst/>
            <a:cxnLst>
              <a:cxn ang="0">
                <a:pos x="T0" y="T1"/>
              </a:cxn>
              <a:cxn ang="0">
                <a:pos x="T2" y="T3"/>
              </a:cxn>
              <a:cxn ang="0">
                <a:pos x="T4" y="T5"/>
              </a:cxn>
              <a:cxn ang="0">
                <a:pos x="T6" y="T7"/>
              </a:cxn>
            </a:cxnLst>
            <a:rect l="0" t="0" r="r" b="b"/>
            <a:pathLst>
              <a:path w="554" h="975">
                <a:moveTo>
                  <a:pt x="554" y="975"/>
                </a:moveTo>
                <a:lnTo>
                  <a:pt x="0" y="793"/>
                </a:lnTo>
                <a:lnTo>
                  <a:pt x="509" y="0"/>
                </a:lnTo>
                <a:lnTo>
                  <a:pt x="554" y="975"/>
                </a:lnTo>
                <a:close/>
              </a:path>
            </a:pathLst>
          </a:custGeom>
          <a:gradFill>
            <a:gsLst>
              <a:gs pos="0">
                <a:schemeClr val="accent1">
                  <a:alpha val="20000"/>
                </a:schemeClr>
              </a:gs>
              <a:gs pos="99000">
                <a:schemeClr val="bg1">
                  <a:alpha val="0"/>
                </a:schemeClr>
              </a:gs>
            </a:gsLst>
            <a:lin ang="6600000" scaled="0"/>
          </a:gradFill>
          <a:ln w="25400">
            <a:noFill/>
            <a:bevel/>
          </a:ln>
        </p:spPr>
        <p:txBody>
          <a:bodyPr vert="horz" wrap="square" lIns="91440" tIns="91440" rIns="0" bIns="182880" numCol="1" anchor="b" anchorCtr="0" compatLnSpc="1">
            <a:prstTxWarp prst="textNoShape">
              <a:avLst/>
            </a:prstTxWarp>
          </a:bodyPr>
          <a:lstStyle/>
          <a:p>
            <a:pPr algn="ctr"/>
            <a:endParaRPr lang="en-US" dirty="0">
              <a:solidFill>
                <a:srgbClr val="FFFFFF"/>
              </a:solidFill>
              <a:latin typeface="Source Sans Pro" charset="0"/>
            </a:endParaRPr>
          </a:p>
        </p:txBody>
      </p:sp>
      <p:sp>
        <p:nvSpPr>
          <p:cNvPr id="26" name="Freeform 18"/>
          <p:cNvSpPr>
            <a:spLocks/>
          </p:cNvSpPr>
          <p:nvPr/>
        </p:nvSpPr>
        <p:spPr bwMode="auto">
          <a:xfrm>
            <a:off x="5717519" y="2624222"/>
            <a:ext cx="1138770" cy="1045496"/>
          </a:xfrm>
          <a:custGeom>
            <a:avLst/>
            <a:gdLst>
              <a:gd name="T0" fmla="*/ 1111 w 1111"/>
              <a:gd name="T1" fmla="*/ 1020 h 1020"/>
              <a:gd name="T2" fmla="*/ 1076 w 1111"/>
              <a:gd name="T3" fmla="*/ 215 h 1020"/>
              <a:gd name="T4" fmla="*/ 418 w 1111"/>
              <a:gd name="T5" fmla="*/ 0 h 1020"/>
              <a:gd name="T6" fmla="*/ 0 w 1111"/>
              <a:gd name="T7" fmla="*/ 655 h 1020"/>
              <a:gd name="T8" fmla="*/ 1111 w 1111"/>
              <a:gd name="T9" fmla="*/ 1020 h 1020"/>
            </a:gdLst>
            <a:ahLst/>
            <a:cxnLst>
              <a:cxn ang="0">
                <a:pos x="T0" y="T1"/>
              </a:cxn>
              <a:cxn ang="0">
                <a:pos x="T2" y="T3"/>
              </a:cxn>
              <a:cxn ang="0">
                <a:pos x="T4" y="T5"/>
              </a:cxn>
              <a:cxn ang="0">
                <a:pos x="T6" y="T7"/>
              </a:cxn>
              <a:cxn ang="0">
                <a:pos x="T8" y="T9"/>
              </a:cxn>
            </a:cxnLst>
            <a:rect l="0" t="0" r="r" b="b"/>
            <a:pathLst>
              <a:path w="1111" h="1020">
                <a:moveTo>
                  <a:pt x="1111" y="1020"/>
                </a:moveTo>
                <a:lnTo>
                  <a:pt x="1076" y="215"/>
                </a:lnTo>
                <a:lnTo>
                  <a:pt x="418" y="0"/>
                </a:lnTo>
                <a:lnTo>
                  <a:pt x="0" y="655"/>
                </a:lnTo>
                <a:lnTo>
                  <a:pt x="1111" y="1020"/>
                </a:lnTo>
                <a:close/>
              </a:path>
            </a:pathLst>
          </a:custGeom>
          <a:gradFill>
            <a:gsLst>
              <a:gs pos="0">
                <a:schemeClr val="accent2">
                  <a:alpha val="20000"/>
                </a:schemeClr>
              </a:gs>
              <a:gs pos="99000">
                <a:schemeClr val="bg1">
                  <a:alpha val="0"/>
                </a:schemeClr>
              </a:gs>
            </a:gsLst>
            <a:lin ang="6600000" scaled="0"/>
          </a:gradFill>
          <a:ln w="25400">
            <a:noFill/>
            <a:bevel/>
          </a:ln>
        </p:spPr>
        <p:txBody>
          <a:bodyPr vert="horz" wrap="square" lIns="91440" tIns="45720" rIns="91440" bIns="45720" numCol="1" anchor="ctr" anchorCtr="0" compatLnSpc="1">
            <a:prstTxWarp prst="textNoShape">
              <a:avLst/>
            </a:prstTxWarp>
          </a:bodyPr>
          <a:lstStyle/>
          <a:p>
            <a:pPr algn="ctr"/>
            <a:endParaRPr lang="en-US" sz="2400" dirty="0">
              <a:solidFill>
                <a:srgbClr val="FFFFFF"/>
              </a:solidFill>
              <a:latin typeface="Source Sans Pro" charset="0"/>
            </a:endParaRPr>
          </a:p>
        </p:txBody>
      </p:sp>
      <p:sp>
        <p:nvSpPr>
          <p:cNvPr id="27" name="Freeform 17"/>
          <p:cNvSpPr>
            <a:spLocks/>
          </p:cNvSpPr>
          <p:nvPr/>
        </p:nvSpPr>
        <p:spPr bwMode="auto">
          <a:xfrm>
            <a:off x="5207767" y="3562094"/>
            <a:ext cx="1706618" cy="1220770"/>
          </a:xfrm>
          <a:custGeom>
            <a:avLst/>
            <a:gdLst>
              <a:gd name="T0" fmla="*/ 1665 w 1665"/>
              <a:gd name="T1" fmla="*/ 1191 h 1191"/>
              <a:gd name="T2" fmla="*/ 1627 w 1665"/>
              <a:gd name="T3" fmla="*/ 395 h 1191"/>
              <a:gd name="T4" fmla="*/ 414 w 1665"/>
              <a:gd name="T5" fmla="*/ 0 h 1191"/>
              <a:gd name="T6" fmla="*/ 0 w 1665"/>
              <a:gd name="T7" fmla="*/ 646 h 1191"/>
              <a:gd name="T8" fmla="*/ 1665 w 1665"/>
              <a:gd name="T9" fmla="*/ 1191 h 1191"/>
            </a:gdLst>
            <a:ahLst/>
            <a:cxnLst>
              <a:cxn ang="0">
                <a:pos x="T0" y="T1"/>
              </a:cxn>
              <a:cxn ang="0">
                <a:pos x="T2" y="T3"/>
              </a:cxn>
              <a:cxn ang="0">
                <a:pos x="T4" y="T5"/>
              </a:cxn>
              <a:cxn ang="0">
                <a:pos x="T6" y="T7"/>
              </a:cxn>
              <a:cxn ang="0">
                <a:pos x="T8" y="T9"/>
              </a:cxn>
            </a:cxnLst>
            <a:rect l="0" t="0" r="r" b="b"/>
            <a:pathLst>
              <a:path w="1665" h="1191">
                <a:moveTo>
                  <a:pt x="1665" y="1191"/>
                </a:moveTo>
                <a:lnTo>
                  <a:pt x="1627" y="395"/>
                </a:lnTo>
                <a:lnTo>
                  <a:pt x="414" y="0"/>
                </a:lnTo>
                <a:lnTo>
                  <a:pt x="0" y="646"/>
                </a:lnTo>
                <a:lnTo>
                  <a:pt x="1665" y="1191"/>
                </a:lnTo>
                <a:close/>
              </a:path>
            </a:pathLst>
          </a:custGeom>
          <a:gradFill>
            <a:gsLst>
              <a:gs pos="0">
                <a:schemeClr val="accent3">
                  <a:alpha val="20000"/>
                </a:schemeClr>
              </a:gs>
              <a:gs pos="99000">
                <a:schemeClr val="bg1">
                  <a:alpha val="0"/>
                </a:schemeClr>
              </a:gs>
            </a:gsLst>
            <a:lin ang="6600000" scaled="0"/>
          </a:gradFill>
          <a:ln w="25400">
            <a:noFill/>
            <a:bevel/>
          </a:ln>
        </p:spPr>
        <p:txBody>
          <a:bodyPr vert="horz" wrap="square" lIns="91440" tIns="45720" rIns="91440" bIns="45720" numCol="1" anchor="ctr" anchorCtr="0" compatLnSpc="1">
            <a:prstTxWarp prst="textNoShape">
              <a:avLst/>
            </a:prstTxWarp>
          </a:bodyPr>
          <a:lstStyle/>
          <a:p>
            <a:pPr algn="ctr"/>
            <a:endParaRPr lang="en-US" sz="2800" dirty="0">
              <a:solidFill>
                <a:srgbClr val="FFFFFF"/>
              </a:solidFill>
              <a:latin typeface="Source Sans Pro" charset="0"/>
            </a:endParaRPr>
          </a:p>
        </p:txBody>
      </p:sp>
      <p:sp>
        <p:nvSpPr>
          <p:cNvPr id="28" name="Freeform 16"/>
          <p:cNvSpPr>
            <a:spLocks/>
          </p:cNvSpPr>
          <p:nvPr/>
        </p:nvSpPr>
        <p:spPr bwMode="auto">
          <a:xfrm>
            <a:off x="4696373" y="4521211"/>
            <a:ext cx="2273440" cy="1407319"/>
          </a:xfrm>
          <a:custGeom>
            <a:avLst/>
            <a:gdLst>
              <a:gd name="T0" fmla="*/ 2181 w 2218"/>
              <a:gd name="T1" fmla="*/ 575 h 1373"/>
              <a:gd name="T2" fmla="*/ 2218 w 2218"/>
              <a:gd name="T3" fmla="*/ 1373 h 1373"/>
              <a:gd name="T4" fmla="*/ 0 w 2218"/>
              <a:gd name="T5" fmla="*/ 651 h 1373"/>
              <a:gd name="T6" fmla="*/ 419 w 2218"/>
              <a:gd name="T7" fmla="*/ 0 h 1373"/>
              <a:gd name="T8" fmla="*/ 2181 w 2218"/>
              <a:gd name="T9" fmla="*/ 575 h 1373"/>
            </a:gdLst>
            <a:ahLst/>
            <a:cxnLst>
              <a:cxn ang="0">
                <a:pos x="T0" y="T1"/>
              </a:cxn>
              <a:cxn ang="0">
                <a:pos x="T2" y="T3"/>
              </a:cxn>
              <a:cxn ang="0">
                <a:pos x="T4" y="T5"/>
              </a:cxn>
              <a:cxn ang="0">
                <a:pos x="T6" y="T7"/>
              </a:cxn>
              <a:cxn ang="0">
                <a:pos x="T8" y="T9"/>
              </a:cxn>
            </a:cxnLst>
            <a:rect l="0" t="0" r="r" b="b"/>
            <a:pathLst>
              <a:path w="2218" h="1373">
                <a:moveTo>
                  <a:pt x="2181" y="575"/>
                </a:moveTo>
                <a:lnTo>
                  <a:pt x="2218" y="1373"/>
                </a:lnTo>
                <a:lnTo>
                  <a:pt x="0" y="651"/>
                </a:lnTo>
                <a:lnTo>
                  <a:pt x="419" y="0"/>
                </a:lnTo>
                <a:lnTo>
                  <a:pt x="2181" y="575"/>
                </a:lnTo>
                <a:close/>
              </a:path>
            </a:pathLst>
          </a:custGeom>
          <a:gradFill>
            <a:gsLst>
              <a:gs pos="0">
                <a:schemeClr val="accent4">
                  <a:alpha val="20000"/>
                </a:schemeClr>
              </a:gs>
              <a:gs pos="99000">
                <a:schemeClr val="bg1">
                  <a:alpha val="0"/>
                </a:schemeClr>
              </a:gs>
            </a:gsLst>
            <a:lin ang="6300000" scaled="0"/>
          </a:gradFill>
          <a:ln w="25400">
            <a:noFill/>
            <a:bevel/>
          </a:ln>
        </p:spPr>
        <p:txBody>
          <a:bodyPr vert="horz" wrap="square" lIns="91440" tIns="45720" rIns="91440" bIns="45720" numCol="1" anchor="ctr" anchorCtr="0" compatLnSpc="1">
            <a:prstTxWarp prst="textNoShape">
              <a:avLst/>
            </a:prstTxWarp>
          </a:bodyPr>
          <a:lstStyle/>
          <a:p>
            <a:pPr algn="ctr"/>
            <a:endParaRPr lang="en-US" sz="3600" dirty="0">
              <a:solidFill>
                <a:srgbClr val="FFFFFF"/>
              </a:solidFill>
              <a:latin typeface="Source Sans Pro" charset="0"/>
            </a:endParaRPr>
          </a:p>
        </p:txBody>
      </p:sp>
      <p:sp>
        <p:nvSpPr>
          <p:cNvPr id="30" name="TextBox 29"/>
          <p:cNvSpPr txBox="1"/>
          <p:nvPr/>
        </p:nvSpPr>
        <p:spPr>
          <a:xfrm>
            <a:off x="624114" y="3467516"/>
            <a:ext cx="2353003" cy="1754326"/>
          </a:xfrm>
          <a:prstGeom prst="rect">
            <a:avLst/>
          </a:prstGeom>
          <a:noFill/>
        </p:spPr>
        <p:txBody>
          <a:bodyPr wrap="square" lIns="0" rIns="0" rtlCol="0">
            <a:spAutoFit/>
          </a:bodyPr>
          <a:lstStyle/>
          <a:p>
            <a:pPr>
              <a:lnSpc>
                <a:spcPct val="120000"/>
              </a:lnSpc>
            </a:pPr>
            <a:r>
              <a:rPr lang="en-US" sz="1000" dirty="0">
                <a:solidFill>
                  <a:schemeClr val="tx1">
                    <a:alpha val="70000"/>
                  </a:schemeClr>
                </a:solidFill>
              </a:rPr>
              <a:t>A peep at some distant orb has power to raise and purify our thoughts like a strain of sacred music, or a noble picture, or a passage from the grander poets. It always does one good. Apparently we had reached a great height in the atmosphere, for the sky was a dead black, and the stars had ceased to twinkle. </a:t>
            </a:r>
          </a:p>
        </p:txBody>
      </p:sp>
    </p:spTree>
    <p:extLst>
      <p:ext uri="{BB962C8B-B14F-4D97-AF65-F5344CB8AC3E}">
        <p14:creationId xmlns:p14="http://schemas.microsoft.com/office/powerpoint/2010/main" val="61614252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Notched Right Arrow 15"/>
          <p:cNvSpPr/>
          <p:nvPr/>
        </p:nvSpPr>
        <p:spPr>
          <a:xfrm>
            <a:off x="609600" y="2446218"/>
            <a:ext cx="10857938" cy="1752904"/>
          </a:xfrm>
          <a:prstGeom prst="notchedRightArrow">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568724" y="1090627"/>
            <a:ext cx="9715500" cy="1028700"/>
          </a:xfrm>
        </p:spPr>
        <p:txBody>
          <a:bodyPr/>
          <a:lstStyle/>
          <a:p>
            <a:r>
              <a:rPr lang="en-US" sz="4400" dirty="0">
                <a:solidFill>
                  <a:schemeClr val="accent1"/>
                </a:solidFill>
              </a:rPr>
              <a:t>Process</a:t>
            </a:r>
            <a:r>
              <a:rPr lang="en-US" sz="4400" dirty="0"/>
              <a:t> infographic</a:t>
            </a:r>
          </a:p>
        </p:txBody>
      </p:sp>
      <p:sp>
        <p:nvSpPr>
          <p:cNvPr id="4" name="Oval 3"/>
          <p:cNvSpPr/>
          <p:nvPr/>
        </p:nvSpPr>
        <p:spPr>
          <a:xfrm>
            <a:off x="1523739" y="2815183"/>
            <a:ext cx="1014974" cy="1014974"/>
          </a:xfrm>
          <a:prstGeom prst="ellipse">
            <a:avLst/>
          </a:prstGeom>
          <a:solidFill>
            <a:schemeClr val="bg1"/>
          </a:solid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80000"/>
              </a:lnSpc>
            </a:pPr>
            <a:endParaRPr lang="en-US" sz="1400" dirty="0">
              <a:solidFill>
                <a:schemeClr val="tx1"/>
              </a:solidFill>
            </a:endParaRPr>
          </a:p>
        </p:txBody>
      </p:sp>
      <p:sp>
        <p:nvSpPr>
          <p:cNvPr id="5" name="Oval 4"/>
          <p:cNvSpPr/>
          <p:nvPr/>
        </p:nvSpPr>
        <p:spPr>
          <a:xfrm>
            <a:off x="2141549" y="2763281"/>
            <a:ext cx="302671" cy="302671"/>
          </a:xfrm>
          <a:prstGeom prst="ellipse">
            <a:avLst/>
          </a:prstGeo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lnSpc>
                <a:spcPct val="80000"/>
              </a:lnSpc>
            </a:pPr>
            <a:r>
              <a:rPr lang="en-US" sz="1000" dirty="0">
                <a:solidFill>
                  <a:srgbClr val="FFFFFF"/>
                </a:solidFill>
              </a:rPr>
              <a:t>01</a:t>
            </a:r>
          </a:p>
        </p:txBody>
      </p:sp>
      <p:sp>
        <p:nvSpPr>
          <p:cNvPr id="6" name="TextBox 5"/>
          <p:cNvSpPr txBox="1"/>
          <p:nvPr/>
        </p:nvSpPr>
        <p:spPr>
          <a:xfrm>
            <a:off x="1281500" y="4266889"/>
            <a:ext cx="1499452" cy="944874"/>
          </a:xfrm>
          <a:prstGeom prst="rect">
            <a:avLst/>
          </a:prstGeom>
          <a:noFill/>
        </p:spPr>
        <p:txBody>
          <a:bodyPr wrap="square" lIns="0" rIns="0" rtlCol="0">
            <a:spAutoFit/>
          </a:bodyPr>
          <a:lstStyle/>
          <a:p>
            <a:pPr algn="ctr">
              <a:lnSpc>
                <a:spcPct val="120000"/>
              </a:lnSpc>
              <a:spcBef>
                <a:spcPts val="600"/>
              </a:spcBef>
            </a:pPr>
            <a:r>
              <a:rPr lang="en-US" sz="1200" b="1" dirty="0"/>
              <a:t>Write title here</a:t>
            </a:r>
          </a:p>
          <a:p>
            <a:pPr algn="ctr">
              <a:lnSpc>
                <a:spcPct val="120000"/>
              </a:lnSpc>
              <a:spcBef>
                <a:spcPts val="600"/>
              </a:spcBef>
            </a:pPr>
            <a:r>
              <a:rPr lang="en-US" sz="1000" dirty="0">
                <a:solidFill>
                  <a:schemeClr val="tx1">
                    <a:alpha val="70000"/>
                  </a:schemeClr>
                </a:solidFill>
              </a:rPr>
              <a:t>A peep at some distant orb has power to raise and purify.</a:t>
            </a:r>
          </a:p>
        </p:txBody>
      </p:sp>
      <p:sp>
        <p:nvSpPr>
          <p:cNvPr id="7" name="Oval 6"/>
          <p:cNvSpPr/>
          <p:nvPr/>
        </p:nvSpPr>
        <p:spPr>
          <a:xfrm>
            <a:off x="3389227" y="2815183"/>
            <a:ext cx="1014974" cy="1014974"/>
          </a:xfrm>
          <a:prstGeom prst="ellipse">
            <a:avLst/>
          </a:prstGeom>
          <a:solidFill>
            <a:schemeClr val="bg1"/>
          </a:solidFill>
          <a:ln w="254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80000"/>
              </a:lnSpc>
            </a:pPr>
            <a:endParaRPr lang="en-US" sz="1400" dirty="0">
              <a:solidFill>
                <a:schemeClr val="tx1"/>
              </a:solidFill>
            </a:endParaRPr>
          </a:p>
        </p:txBody>
      </p:sp>
      <p:sp>
        <p:nvSpPr>
          <p:cNvPr id="8" name="Oval 7"/>
          <p:cNvSpPr/>
          <p:nvPr/>
        </p:nvSpPr>
        <p:spPr>
          <a:xfrm>
            <a:off x="4007037" y="2763281"/>
            <a:ext cx="302671" cy="302671"/>
          </a:xfrm>
          <a:prstGeom prst="ellipse">
            <a:avLst/>
          </a:prstGeom>
          <a:solidFill>
            <a:schemeClr val="accent2"/>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lnSpc>
                <a:spcPct val="80000"/>
              </a:lnSpc>
            </a:pPr>
            <a:r>
              <a:rPr lang="en-US" sz="1000" dirty="0">
                <a:solidFill>
                  <a:srgbClr val="FFFFFF"/>
                </a:solidFill>
              </a:rPr>
              <a:t>02</a:t>
            </a:r>
          </a:p>
        </p:txBody>
      </p:sp>
      <p:sp>
        <p:nvSpPr>
          <p:cNvPr id="9" name="Oval 8"/>
          <p:cNvSpPr/>
          <p:nvPr/>
        </p:nvSpPr>
        <p:spPr>
          <a:xfrm>
            <a:off x="5254715" y="2815183"/>
            <a:ext cx="1014974" cy="1014974"/>
          </a:xfrm>
          <a:prstGeom prst="ellipse">
            <a:avLst/>
          </a:prstGeom>
          <a:solidFill>
            <a:schemeClr val="bg1"/>
          </a:solidFill>
          <a:ln w="254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80000"/>
              </a:lnSpc>
            </a:pPr>
            <a:endParaRPr lang="en-US" sz="1400" dirty="0">
              <a:solidFill>
                <a:schemeClr val="tx1"/>
              </a:solidFill>
            </a:endParaRPr>
          </a:p>
        </p:txBody>
      </p:sp>
      <p:sp>
        <p:nvSpPr>
          <p:cNvPr id="10" name="Oval 9"/>
          <p:cNvSpPr/>
          <p:nvPr/>
        </p:nvSpPr>
        <p:spPr>
          <a:xfrm>
            <a:off x="5872525" y="2763281"/>
            <a:ext cx="302671" cy="302671"/>
          </a:xfrm>
          <a:prstGeom prst="ellipse">
            <a:avLst/>
          </a:prstGeom>
          <a:solidFill>
            <a:schemeClr val="accent3"/>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lnSpc>
                <a:spcPct val="80000"/>
              </a:lnSpc>
            </a:pPr>
            <a:r>
              <a:rPr lang="en-US" sz="1000" dirty="0">
                <a:solidFill>
                  <a:srgbClr val="FFFFFF"/>
                </a:solidFill>
              </a:rPr>
              <a:t>03</a:t>
            </a:r>
          </a:p>
        </p:txBody>
      </p:sp>
      <p:sp>
        <p:nvSpPr>
          <p:cNvPr id="11" name="Oval 10"/>
          <p:cNvSpPr/>
          <p:nvPr/>
        </p:nvSpPr>
        <p:spPr>
          <a:xfrm>
            <a:off x="7120203" y="2815183"/>
            <a:ext cx="1014974" cy="1014974"/>
          </a:xfrm>
          <a:prstGeom prst="ellipse">
            <a:avLst/>
          </a:prstGeom>
          <a:solidFill>
            <a:schemeClr val="bg1"/>
          </a:solidFill>
          <a:ln w="254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80000"/>
              </a:lnSpc>
            </a:pPr>
            <a:endParaRPr lang="en-US" sz="1400" dirty="0">
              <a:solidFill>
                <a:schemeClr val="tx1"/>
              </a:solidFill>
            </a:endParaRPr>
          </a:p>
        </p:txBody>
      </p:sp>
      <p:sp>
        <p:nvSpPr>
          <p:cNvPr id="12" name="Oval 11"/>
          <p:cNvSpPr/>
          <p:nvPr/>
        </p:nvSpPr>
        <p:spPr>
          <a:xfrm>
            <a:off x="7738013" y="2763281"/>
            <a:ext cx="302671" cy="302671"/>
          </a:xfrm>
          <a:prstGeom prst="ellipse">
            <a:avLst/>
          </a:prstGeom>
          <a:solidFill>
            <a:schemeClr val="accent4"/>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lnSpc>
                <a:spcPct val="80000"/>
              </a:lnSpc>
            </a:pPr>
            <a:r>
              <a:rPr lang="en-US" sz="1000" dirty="0">
                <a:solidFill>
                  <a:srgbClr val="FFFFFF"/>
                </a:solidFill>
              </a:rPr>
              <a:t>04</a:t>
            </a:r>
          </a:p>
        </p:txBody>
      </p:sp>
      <p:sp>
        <p:nvSpPr>
          <p:cNvPr id="13" name="Oval 12"/>
          <p:cNvSpPr/>
          <p:nvPr/>
        </p:nvSpPr>
        <p:spPr>
          <a:xfrm>
            <a:off x="8985691" y="2815183"/>
            <a:ext cx="1014974" cy="1014974"/>
          </a:xfrm>
          <a:prstGeom prst="ellipse">
            <a:avLst/>
          </a:prstGeom>
          <a:solidFill>
            <a:schemeClr val="bg1"/>
          </a:solidFill>
          <a:ln w="254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80000"/>
              </a:lnSpc>
            </a:pPr>
            <a:endParaRPr lang="en-US" sz="1400" dirty="0">
              <a:solidFill>
                <a:schemeClr val="tx1"/>
              </a:solidFill>
            </a:endParaRPr>
          </a:p>
        </p:txBody>
      </p:sp>
      <p:sp>
        <p:nvSpPr>
          <p:cNvPr id="14" name="Oval 13"/>
          <p:cNvSpPr/>
          <p:nvPr/>
        </p:nvSpPr>
        <p:spPr>
          <a:xfrm>
            <a:off x="9603501" y="2763281"/>
            <a:ext cx="302671" cy="302671"/>
          </a:xfrm>
          <a:prstGeom prst="ellipse">
            <a:avLst/>
          </a:prstGeom>
          <a:solidFill>
            <a:schemeClr val="accent5"/>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lnSpc>
                <a:spcPct val="80000"/>
              </a:lnSpc>
            </a:pPr>
            <a:r>
              <a:rPr lang="en-US" sz="1000" dirty="0">
                <a:solidFill>
                  <a:srgbClr val="FFFFFF"/>
                </a:solidFill>
              </a:rPr>
              <a:t>05</a:t>
            </a:r>
          </a:p>
        </p:txBody>
      </p:sp>
      <p:sp>
        <p:nvSpPr>
          <p:cNvPr id="18" name="TextBox 17"/>
          <p:cNvSpPr txBox="1"/>
          <p:nvPr/>
        </p:nvSpPr>
        <p:spPr>
          <a:xfrm>
            <a:off x="3146988" y="4266889"/>
            <a:ext cx="1499452" cy="944874"/>
          </a:xfrm>
          <a:prstGeom prst="rect">
            <a:avLst/>
          </a:prstGeom>
          <a:noFill/>
        </p:spPr>
        <p:txBody>
          <a:bodyPr wrap="square" lIns="0" rIns="0" rtlCol="0">
            <a:spAutoFit/>
          </a:bodyPr>
          <a:lstStyle/>
          <a:p>
            <a:pPr algn="ctr">
              <a:lnSpc>
                <a:spcPct val="120000"/>
              </a:lnSpc>
              <a:spcBef>
                <a:spcPts val="600"/>
              </a:spcBef>
            </a:pPr>
            <a:r>
              <a:rPr lang="en-US" sz="1200" b="1" dirty="0"/>
              <a:t>Write title here</a:t>
            </a:r>
          </a:p>
          <a:p>
            <a:pPr algn="ctr">
              <a:lnSpc>
                <a:spcPct val="120000"/>
              </a:lnSpc>
              <a:spcBef>
                <a:spcPts val="600"/>
              </a:spcBef>
            </a:pPr>
            <a:r>
              <a:rPr lang="en-US" sz="1000" dirty="0">
                <a:solidFill>
                  <a:schemeClr val="tx1">
                    <a:alpha val="70000"/>
                  </a:schemeClr>
                </a:solidFill>
              </a:rPr>
              <a:t>A peep at some distant orb has power to raise and purify.</a:t>
            </a:r>
          </a:p>
        </p:txBody>
      </p:sp>
      <p:sp>
        <p:nvSpPr>
          <p:cNvPr id="19" name="TextBox 18"/>
          <p:cNvSpPr txBox="1"/>
          <p:nvPr/>
        </p:nvSpPr>
        <p:spPr>
          <a:xfrm>
            <a:off x="5012476" y="4266889"/>
            <a:ext cx="1499452" cy="944874"/>
          </a:xfrm>
          <a:prstGeom prst="rect">
            <a:avLst/>
          </a:prstGeom>
          <a:noFill/>
        </p:spPr>
        <p:txBody>
          <a:bodyPr wrap="square" lIns="0" rIns="0" rtlCol="0">
            <a:spAutoFit/>
          </a:bodyPr>
          <a:lstStyle/>
          <a:p>
            <a:pPr algn="ctr">
              <a:lnSpc>
                <a:spcPct val="120000"/>
              </a:lnSpc>
              <a:spcBef>
                <a:spcPts val="600"/>
              </a:spcBef>
            </a:pPr>
            <a:r>
              <a:rPr lang="en-US" sz="1200" b="1" dirty="0"/>
              <a:t>Write title here</a:t>
            </a:r>
          </a:p>
          <a:p>
            <a:pPr algn="ctr">
              <a:lnSpc>
                <a:spcPct val="120000"/>
              </a:lnSpc>
              <a:spcBef>
                <a:spcPts val="600"/>
              </a:spcBef>
            </a:pPr>
            <a:r>
              <a:rPr lang="en-US" sz="1000" dirty="0">
                <a:solidFill>
                  <a:schemeClr val="tx1">
                    <a:alpha val="70000"/>
                  </a:schemeClr>
                </a:solidFill>
              </a:rPr>
              <a:t>A peep at some distant orb has power to raise and purify.</a:t>
            </a:r>
          </a:p>
        </p:txBody>
      </p:sp>
      <p:sp>
        <p:nvSpPr>
          <p:cNvPr id="20" name="TextBox 19"/>
          <p:cNvSpPr txBox="1"/>
          <p:nvPr/>
        </p:nvSpPr>
        <p:spPr>
          <a:xfrm>
            <a:off x="6877964" y="4266889"/>
            <a:ext cx="1499452" cy="944874"/>
          </a:xfrm>
          <a:prstGeom prst="rect">
            <a:avLst/>
          </a:prstGeom>
          <a:noFill/>
        </p:spPr>
        <p:txBody>
          <a:bodyPr wrap="square" lIns="0" rIns="0" rtlCol="0">
            <a:spAutoFit/>
          </a:bodyPr>
          <a:lstStyle/>
          <a:p>
            <a:pPr algn="ctr">
              <a:lnSpc>
                <a:spcPct val="120000"/>
              </a:lnSpc>
              <a:spcBef>
                <a:spcPts val="600"/>
              </a:spcBef>
            </a:pPr>
            <a:r>
              <a:rPr lang="en-US" sz="1200" b="1" dirty="0"/>
              <a:t>Write title here</a:t>
            </a:r>
          </a:p>
          <a:p>
            <a:pPr algn="ctr">
              <a:lnSpc>
                <a:spcPct val="120000"/>
              </a:lnSpc>
              <a:spcBef>
                <a:spcPts val="600"/>
              </a:spcBef>
            </a:pPr>
            <a:r>
              <a:rPr lang="en-US" sz="1000" dirty="0">
                <a:solidFill>
                  <a:schemeClr val="tx1">
                    <a:alpha val="70000"/>
                  </a:schemeClr>
                </a:solidFill>
              </a:rPr>
              <a:t>A peep at some distant orb has power to raise and purify.</a:t>
            </a:r>
          </a:p>
        </p:txBody>
      </p:sp>
      <p:sp>
        <p:nvSpPr>
          <p:cNvPr id="21" name="TextBox 20"/>
          <p:cNvSpPr txBox="1"/>
          <p:nvPr/>
        </p:nvSpPr>
        <p:spPr>
          <a:xfrm>
            <a:off x="8743452" y="4266889"/>
            <a:ext cx="1499452" cy="944874"/>
          </a:xfrm>
          <a:prstGeom prst="rect">
            <a:avLst/>
          </a:prstGeom>
          <a:noFill/>
        </p:spPr>
        <p:txBody>
          <a:bodyPr wrap="square" lIns="0" rIns="0" rtlCol="0">
            <a:spAutoFit/>
          </a:bodyPr>
          <a:lstStyle/>
          <a:p>
            <a:pPr algn="ctr">
              <a:lnSpc>
                <a:spcPct val="120000"/>
              </a:lnSpc>
              <a:spcBef>
                <a:spcPts val="600"/>
              </a:spcBef>
            </a:pPr>
            <a:r>
              <a:rPr lang="en-US" sz="1200" b="1" dirty="0"/>
              <a:t>Write title here</a:t>
            </a:r>
          </a:p>
          <a:p>
            <a:pPr algn="ctr">
              <a:lnSpc>
                <a:spcPct val="120000"/>
              </a:lnSpc>
              <a:spcBef>
                <a:spcPts val="600"/>
              </a:spcBef>
            </a:pPr>
            <a:r>
              <a:rPr lang="en-US" sz="1000" dirty="0">
                <a:solidFill>
                  <a:schemeClr val="tx1">
                    <a:alpha val="70000"/>
                  </a:schemeClr>
                </a:solidFill>
              </a:rPr>
              <a:t>A peep at some distant orb has power to raise and purify.</a:t>
            </a:r>
          </a:p>
        </p:txBody>
      </p:sp>
      <p:sp>
        <p:nvSpPr>
          <p:cNvPr id="22" name="Freeform 851"/>
          <p:cNvSpPr>
            <a:spLocks noEditPoints="1"/>
          </p:cNvSpPr>
          <p:nvPr/>
        </p:nvSpPr>
        <p:spPr bwMode="auto">
          <a:xfrm>
            <a:off x="7463420" y="3117854"/>
            <a:ext cx="328539" cy="376247"/>
          </a:xfrm>
          <a:custGeom>
            <a:avLst/>
            <a:gdLst>
              <a:gd name="T0" fmla="*/ 119 w 141"/>
              <a:gd name="T1" fmla="*/ 84 h 160"/>
              <a:gd name="T2" fmla="*/ 95 w 141"/>
              <a:gd name="T3" fmla="*/ 20 h 160"/>
              <a:gd name="T4" fmla="*/ 84 w 141"/>
              <a:gd name="T5" fmla="*/ 15 h 160"/>
              <a:gd name="T6" fmla="*/ 55 w 141"/>
              <a:gd name="T7" fmla="*/ 15 h 160"/>
              <a:gd name="T8" fmla="*/ 46 w 141"/>
              <a:gd name="T9" fmla="*/ 20 h 160"/>
              <a:gd name="T10" fmla="*/ 20 w 141"/>
              <a:gd name="T11" fmla="*/ 84 h 160"/>
              <a:gd name="T12" fmla="*/ 0 w 141"/>
              <a:gd name="T13" fmla="*/ 135 h 160"/>
              <a:gd name="T14" fmla="*/ 30 w 141"/>
              <a:gd name="T15" fmla="*/ 141 h 160"/>
              <a:gd name="T16" fmla="*/ 70 w 141"/>
              <a:gd name="T17" fmla="*/ 160 h 160"/>
              <a:gd name="T18" fmla="*/ 111 w 141"/>
              <a:gd name="T19" fmla="*/ 141 h 160"/>
              <a:gd name="T20" fmla="*/ 140 w 141"/>
              <a:gd name="T21" fmla="*/ 135 h 160"/>
              <a:gd name="T22" fmla="*/ 61 w 141"/>
              <a:gd name="T23" fmla="*/ 15 h 160"/>
              <a:gd name="T24" fmla="*/ 79 w 141"/>
              <a:gd name="T25" fmla="*/ 15 h 160"/>
              <a:gd name="T26" fmla="*/ 61 w 141"/>
              <a:gd name="T27" fmla="*/ 15 h 160"/>
              <a:gd name="T28" fmla="*/ 52 w 141"/>
              <a:gd name="T29" fmla="*/ 145 h 160"/>
              <a:gd name="T30" fmla="*/ 89 w 141"/>
              <a:gd name="T31" fmla="*/ 145 h 160"/>
              <a:gd name="T32" fmla="*/ 110 w 141"/>
              <a:gd name="T33" fmla="*/ 136 h 160"/>
              <a:gd name="T34" fmla="*/ 94 w 141"/>
              <a:gd name="T35" fmla="*/ 138 h 160"/>
              <a:gd name="T36" fmla="*/ 88 w 141"/>
              <a:gd name="T37" fmla="*/ 139 h 160"/>
              <a:gd name="T38" fmla="*/ 81 w 141"/>
              <a:gd name="T39" fmla="*/ 139 h 160"/>
              <a:gd name="T40" fmla="*/ 76 w 141"/>
              <a:gd name="T41" fmla="*/ 140 h 160"/>
              <a:gd name="T42" fmla="*/ 64 w 141"/>
              <a:gd name="T43" fmla="*/ 140 h 160"/>
              <a:gd name="T44" fmla="*/ 58 w 141"/>
              <a:gd name="T45" fmla="*/ 139 h 160"/>
              <a:gd name="T46" fmla="*/ 53 w 141"/>
              <a:gd name="T47" fmla="*/ 139 h 160"/>
              <a:gd name="T48" fmla="*/ 47 w 141"/>
              <a:gd name="T49" fmla="*/ 138 h 160"/>
              <a:gd name="T50" fmla="*/ 9 w 141"/>
              <a:gd name="T51" fmla="*/ 132 h 160"/>
              <a:gd name="T52" fmla="*/ 26 w 141"/>
              <a:gd name="T53" fmla="*/ 58 h 160"/>
              <a:gd name="T54" fmla="*/ 59 w 141"/>
              <a:gd name="T55" fmla="*/ 22 h 160"/>
              <a:gd name="T56" fmla="*/ 81 w 141"/>
              <a:gd name="T57" fmla="*/ 21 h 160"/>
              <a:gd name="T58" fmla="*/ 92 w 141"/>
              <a:gd name="T59" fmla="*/ 25 h 160"/>
              <a:gd name="T60" fmla="*/ 114 w 141"/>
              <a:gd name="T61" fmla="*/ 84 h 160"/>
              <a:gd name="T62" fmla="*/ 110 w 141"/>
              <a:gd name="T63" fmla="*/ 136 h 160"/>
              <a:gd name="T64" fmla="*/ 86 w 141"/>
              <a:gd name="T65" fmla="*/ 38 h 160"/>
              <a:gd name="T66" fmla="*/ 41 w 141"/>
              <a:gd name="T67" fmla="*/ 58 h 160"/>
              <a:gd name="T68" fmla="*/ 38 w 141"/>
              <a:gd name="T69" fmla="*/ 61 h 160"/>
              <a:gd name="T70" fmla="*/ 52 w 141"/>
              <a:gd name="T71" fmla="*/ 33 h 160"/>
              <a:gd name="T72" fmla="*/ 90 w 141"/>
              <a:gd name="T73" fmla="*/ 37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41" h="160">
                <a:moveTo>
                  <a:pt x="140" y="132"/>
                </a:moveTo>
                <a:cubicBezTo>
                  <a:pt x="126" y="118"/>
                  <a:pt x="119" y="102"/>
                  <a:pt x="119" y="84"/>
                </a:cubicBezTo>
                <a:cubicBezTo>
                  <a:pt x="119" y="58"/>
                  <a:pt x="119" y="58"/>
                  <a:pt x="119" y="58"/>
                </a:cubicBezTo>
                <a:cubicBezTo>
                  <a:pt x="119" y="38"/>
                  <a:pt x="106" y="25"/>
                  <a:pt x="95" y="20"/>
                </a:cubicBezTo>
                <a:cubicBezTo>
                  <a:pt x="91" y="18"/>
                  <a:pt x="88" y="17"/>
                  <a:pt x="84" y="16"/>
                </a:cubicBezTo>
                <a:cubicBezTo>
                  <a:pt x="84" y="15"/>
                  <a:pt x="84" y="15"/>
                  <a:pt x="84" y="15"/>
                </a:cubicBezTo>
                <a:cubicBezTo>
                  <a:pt x="84" y="7"/>
                  <a:pt x="78" y="0"/>
                  <a:pt x="70" y="0"/>
                </a:cubicBezTo>
                <a:cubicBezTo>
                  <a:pt x="62" y="0"/>
                  <a:pt x="55" y="7"/>
                  <a:pt x="55" y="15"/>
                </a:cubicBezTo>
                <a:cubicBezTo>
                  <a:pt x="55" y="16"/>
                  <a:pt x="55" y="16"/>
                  <a:pt x="55" y="16"/>
                </a:cubicBezTo>
                <a:cubicBezTo>
                  <a:pt x="52" y="17"/>
                  <a:pt x="49" y="18"/>
                  <a:pt x="46" y="20"/>
                </a:cubicBezTo>
                <a:cubicBezTo>
                  <a:pt x="33" y="26"/>
                  <a:pt x="20" y="40"/>
                  <a:pt x="20" y="58"/>
                </a:cubicBezTo>
                <a:cubicBezTo>
                  <a:pt x="20" y="84"/>
                  <a:pt x="20" y="84"/>
                  <a:pt x="20" y="84"/>
                </a:cubicBezTo>
                <a:cubicBezTo>
                  <a:pt x="20" y="103"/>
                  <a:pt x="14" y="119"/>
                  <a:pt x="1" y="132"/>
                </a:cubicBezTo>
                <a:cubicBezTo>
                  <a:pt x="0" y="133"/>
                  <a:pt x="0" y="134"/>
                  <a:pt x="0" y="135"/>
                </a:cubicBezTo>
                <a:cubicBezTo>
                  <a:pt x="0" y="136"/>
                  <a:pt x="1" y="137"/>
                  <a:pt x="2" y="137"/>
                </a:cubicBezTo>
                <a:cubicBezTo>
                  <a:pt x="30" y="141"/>
                  <a:pt x="30" y="141"/>
                  <a:pt x="30" y="141"/>
                </a:cubicBezTo>
                <a:cubicBezTo>
                  <a:pt x="35" y="142"/>
                  <a:pt x="40" y="143"/>
                  <a:pt x="44" y="144"/>
                </a:cubicBezTo>
                <a:cubicBezTo>
                  <a:pt x="49" y="154"/>
                  <a:pt x="59" y="160"/>
                  <a:pt x="70" y="160"/>
                </a:cubicBezTo>
                <a:cubicBezTo>
                  <a:pt x="81" y="160"/>
                  <a:pt x="91" y="154"/>
                  <a:pt x="96" y="144"/>
                </a:cubicBezTo>
                <a:cubicBezTo>
                  <a:pt x="101" y="143"/>
                  <a:pt x="105" y="142"/>
                  <a:pt x="111" y="141"/>
                </a:cubicBezTo>
                <a:cubicBezTo>
                  <a:pt x="138" y="137"/>
                  <a:pt x="138" y="137"/>
                  <a:pt x="138" y="137"/>
                </a:cubicBezTo>
                <a:cubicBezTo>
                  <a:pt x="139" y="137"/>
                  <a:pt x="140" y="136"/>
                  <a:pt x="140" y="135"/>
                </a:cubicBezTo>
                <a:cubicBezTo>
                  <a:pt x="141" y="134"/>
                  <a:pt x="141" y="133"/>
                  <a:pt x="140" y="132"/>
                </a:cubicBezTo>
                <a:close/>
                <a:moveTo>
                  <a:pt x="61" y="15"/>
                </a:moveTo>
                <a:cubicBezTo>
                  <a:pt x="61" y="10"/>
                  <a:pt x="65" y="6"/>
                  <a:pt x="70" y="6"/>
                </a:cubicBezTo>
                <a:cubicBezTo>
                  <a:pt x="75" y="6"/>
                  <a:pt x="79" y="10"/>
                  <a:pt x="79" y="15"/>
                </a:cubicBezTo>
                <a:cubicBezTo>
                  <a:pt x="79" y="15"/>
                  <a:pt x="79" y="15"/>
                  <a:pt x="79" y="15"/>
                </a:cubicBezTo>
                <a:cubicBezTo>
                  <a:pt x="73" y="14"/>
                  <a:pt x="67" y="14"/>
                  <a:pt x="61" y="15"/>
                </a:cubicBezTo>
                <a:close/>
                <a:moveTo>
                  <a:pt x="70" y="154"/>
                </a:moveTo>
                <a:cubicBezTo>
                  <a:pt x="63" y="154"/>
                  <a:pt x="56" y="151"/>
                  <a:pt x="52" y="145"/>
                </a:cubicBezTo>
                <a:cubicBezTo>
                  <a:pt x="58" y="145"/>
                  <a:pt x="64" y="146"/>
                  <a:pt x="70" y="146"/>
                </a:cubicBezTo>
                <a:cubicBezTo>
                  <a:pt x="76" y="146"/>
                  <a:pt x="82" y="145"/>
                  <a:pt x="89" y="145"/>
                </a:cubicBezTo>
                <a:cubicBezTo>
                  <a:pt x="85" y="151"/>
                  <a:pt x="78" y="154"/>
                  <a:pt x="70" y="154"/>
                </a:cubicBezTo>
                <a:close/>
                <a:moveTo>
                  <a:pt x="110" y="136"/>
                </a:moveTo>
                <a:cubicBezTo>
                  <a:pt x="104" y="137"/>
                  <a:pt x="99" y="137"/>
                  <a:pt x="94" y="138"/>
                </a:cubicBezTo>
                <a:cubicBezTo>
                  <a:pt x="94" y="138"/>
                  <a:pt x="94" y="138"/>
                  <a:pt x="94" y="138"/>
                </a:cubicBezTo>
                <a:cubicBezTo>
                  <a:pt x="92" y="138"/>
                  <a:pt x="90" y="139"/>
                  <a:pt x="88" y="139"/>
                </a:cubicBezTo>
                <a:cubicBezTo>
                  <a:pt x="88" y="139"/>
                  <a:pt x="88" y="139"/>
                  <a:pt x="88" y="139"/>
                </a:cubicBezTo>
                <a:cubicBezTo>
                  <a:pt x="86" y="139"/>
                  <a:pt x="84" y="139"/>
                  <a:pt x="82" y="139"/>
                </a:cubicBezTo>
                <a:cubicBezTo>
                  <a:pt x="82" y="139"/>
                  <a:pt x="82" y="139"/>
                  <a:pt x="81" y="139"/>
                </a:cubicBezTo>
                <a:cubicBezTo>
                  <a:pt x="80" y="139"/>
                  <a:pt x="78" y="140"/>
                  <a:pt x="77" y="140"/>
                </a:cubicBezTo>
                <a:cubicBezTo>
                  <a:pt x="76" y="140"/>
                  <a:pt x="76" y="140"/>
                  <a:pt x="76" y="140"/>
                </a:cubicBezTo>
                <a:cubicBezTo>
                  <a:pt x="72" y="140"/>
                  <a:pt x="69" y="140"/>
                  <a:pt x="65" y="140"/>
                </a:cubicBezTo>
                <a:cubicBezTo>
                  <a:pt x="65" y="140"/>
                  <a:pt x="64" y="140"/>
                  <a:pt x="64" y="140"/>
                </a:cubicBezTo>
                <a:cubicBezTo>
                  <a:pt x="62" y="140"/>
                  <a:pt x="61" y="139"/>
                  <a:pt x="59" y="139"/>
                </a:cubicBezTo>
                <a:cubicBezTo>
                  <a:pt x="59" y="139"/>
                  <a:pt x="59" y="139"/>
                  <a:pt x="58" y="139"/>
                </a:cubicBezTo>
                <a:cubicBezTo>
                  <a:pt x="57" y="139"/>
                  <a:pt x="55" y="139"/>
                  <a:pt x="53" y="139"/>
                </a:cubicBezTo>
                <a:cubicBezTo>
                  <a:pt x="53" y="139"/>
                  <a:pt x="53" y="139"/>
                  <a:pt x="53" y="139"/>
                </a:cubicBezTo>
                <a:cubicBezTo>
                  <a:pt x="51" y="139"/>
                  <a:pt x="49" y="138"/>
                  <a:pt x="47" y="138"/>
                </a:cubicBezTo>
                <a:cubicBezTo>
                  <a:pt x="47" y="138"/>
                  <a:pt x="47" y="138"/>
                  <a:pt x="47" y="138"/>
                </a:cubicBezTo>
                <a:cubicBezTo>
                  <a:pt x="42" y="137"/>
                  <a:pt x="37" y="137"/>
                  <a:pt x="31" y="136"/>
                </a:cubicBezTo>
                <a:cubicBezTo>
                  <a:pt x="9" y="132"/>
                  <a:pt x="9" y="132"/>
                  <a:pt x="9" y="132"/>
                </a:cubicBezTo>
                <a:cubicBezTo>
                  <a:pt x="20" y="119"/>
                  <a:pt x="26" y="103"/>
                  <a:pt x="26" y="84"/>
                </a:cubicBezTo>
                <a:cubicBezTo>
                  <a:pt x="26" y="58"/>
                  <a:pt x="26" y="58"/>
                  <a:pt x="26" y="58"/>
                </a:cubicBezTo>
                <a:cubicBezTo>
                  <a:pt x="26" y="42"/>
                  <a:pt x="37" y="30"/>
                  <a:pt x="49" y="25"/>
                </a:cubicBezTo>
                <a:cubicBezTo>
                  <a:pt x="52" y="24"/>
                  <a:pt x="55" y="22"/>
                  <a:pt x="59" y="22"/>
                </a:cubicBezTo>
                <a:cubicBezTo>
                  <a:pt x="59" y="22"/>
                  <a:pt x="59" y="22"/>
                  <a:pt x="59" y="22"/>
                </a:cubicBezTo>
                <a:cubicBezTo>
                  <a:pt x="66" y="20"/>
                  <a:pt x="74" y="20"/>
                  <a:pt x="81" y="21"/>
                </a:cubicBezTo>
                <a:cubicBezTo>
                  <a:pt x="81" y="21"/>
                  <a:pt x="81" y="21"/>
                  <a:pt x="81" y="21"/>
                </a:cubicBezTo>
                <a:cubicBezTo>
                  <a:pt x="85" y="22"/>
                  <a:pt x="89" y="23"/>
                  <a:pt x="92" y="25"/>
                </a:cubicBezTo>
                <a:cubicBezTo>
                  <a:pt x="103" y="30"/>
                  <a:pt x="114" y="42"/>
                  <a:pt x="114" y="58"/>
                </a:cubicBezTo>
                <a:cubicBezTo>
                  <a:pt x="114" y="84"/>
                  <a:pt x="114" y="84"/>
                  <a:pt x="114" y="84"/>
                </a:cubicBezTo>
                <a:cubicBezTo>
                  <a:pt x="114" y="102"/>
                  <a:pt x="120" y="118"/>
                  <a:pt x="132" y="132"/>
                </a:cubicBezTo>
                <a:lnTo>
                  <a:pt x="110" y="136"/>
                </a:lnTo>
                <a:close/>
                <a:moveTo>
                  <a:pt x="90" y="37"/>
                </a:moveTo>
                <a:cubicBezTo>
                  <a:pt x="89" y="38"/>
                  <a:pt x="88" y="39"/>
                  <a:pt x="86" y="38"/>
                </a:cubicBezTo>
                <a:cubicBezTo>
                  <a:pt x="76" y="34"/>
                  <a:pt x="64" y="34"/>
                  <a:pt x="55" y="38"/>
                </a:cubicBezTo>
                <a:cubicBezTo>
                  <a:pt x="50" y="41"/>
                  <a:pt x="41" y="48"/>
                  <a:pt x="41" y="58"/>
                </a:cubicBezTo>
                <a:cubicBezTo>
                  <a:pt x="41" y="60"/>
                  <a:pt x="39" y="61"/>
                  <a:pt x="38" y="61"/>
                </a:cubicBezTo>
                <a:cubicBezTo>
                  <a:pt x="38" y="61"/>
                  <a:pt x="38" y="61"/>
                  <a:pt x="38" y="61"/>
                </a:cubicBezTo>
                <a:cubicBezTo>
                  <a:pt x="36" y="61"/>
                  <a:pt x="35" y="60"/>
                  <a:pt x="35" y="58"/>
                </a:cubicBezTo>
                <a:cubicBezTo>
                  <a:pt x="35" y="45"/>
                  <a:pt x="46" y="36"/>
                  <a:pt x="52" y="33"/>
                </a:cubicBezTo>
                <a:cubicBezTo>
                  <a:pt x="63" y="28"/>
                  <a:pt x="77" y="28"/>
                  <a:pt x="88" y="33"/>
                </a:cubicBezTo>
                <a:cubicBezTo>
                  <a:pt x="90" y="34"/>
                  <a:pt x="91" y="35"/>
                  <a:pt x="90" y="37"/>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23" name="Freeform 1050"/>
          <p:cNvSpPr>
            <a:spLocks noEditPoints="1"/>
          </p:cNvSpPr>
          <p:nvPr/>
        </p:nvSpPr>
        <p:spPr bwMode="auto">
          <a:xfrm>
            <a:off x="1844728" y="3153522"/>
            <a:ext cx="372995" cy="338296"/>
          </a:xfrm>
          <a:custGeom>
            <a:avLst/>
            <a:gdLst>
              <a:gd name="T0" fmla="*/ 115 w 160"/>
              <a:gd name="T1" fmla="*/ 0 h 144"/>
              <a:gd name="T2" fmla="*/ 89 w 160"/>
              <a:gd name="T3" fmla="*/ 37 h 144"/>
              <a:gd name="T4" fmla="*/ 63 w 160"/>
              <a:gd name="T5" fmla="*/ 7 h 144"/>
              <a:gd name="T6" fmla="*/ 4 w 160"/>
              <a:gd name="T7" fmla="*/ 91 h 144"/>
              <a:gd name="T8" fmla="*/ 71 w 160"/>
              <a:gd name="T9" fmla="*/ 110 h 144"/>
              <a:gd name="T10" fmla="*/ 71 w 160"/>
              <a:gd name="T11" fmla="*/ 82 h 144"/>
              <a:gd name="T12" fmla="*/ 89 w 160"/>
              <a:gd name="T13" fmla="*/ 110 h 144"/>
              <a:gd name="T14" fmla="*/ 160 w 160"/>
              <a:gd name="T15" fmla="*/ 109 h 144"/>
              <a:gd name="T16" fmla="*/ 6 w 160"/>
              <a:gd name="T17" fmla="*/ 109 h 144"/>
              <a:gd name="T18" fmla="*/ 12 w 160"/>
              <a:gd name="T19" fmla="*/ 90 h 144"/>
              <a:gd name="T20" fmla="*/ 20 w 160"/>
              <a:gd name="T21" fmla="*/ 83 h 144"/>
              <a:gd name="T22" fmla="*/ 28 w 160"/>
              <a:gd name="T23" fmla="*/ 80 h 144"/>
              <a:gd name="T24" fmla="*/ 36 w 160"/>
              <a:gd name="T25" fmla="*/ 79 h 144"/>
              <a:gd name="T26" fmla="*/ 65 w 160"/>
              <a:gd name="T27" fmla="*/ 110 h 144"/>
              <a:gd name="T28" fmla="*/ 63 w 160"/>
              <a:gd name="T29" fmla="*/ 86 h 144"/>
              <a:gd name="T30" fmla="*/ 59 w 160"/>
              <a:gd name="T31" fmla="*/ 82 h 144"/>
              <a:gd name="T32" fmla="*/ 53 w 160"/>
              <a:gd name="T33" fmla="*/ 78 h 144"/>
              <a:gd name="T34" fmla="*/ 48 w 160"/>
              <a:gd name="T35" fmla="*/ 75 h 144"/>
              <a:gd name="T36" fmla="*/ 41 w 160"/>
              <a:gd name="T37" fmla="*/ 73 h 144"/>
              <a:gd name="T38" fmla="*/ 32 w 160"/>
              <a:gd name="T39" fmla="*/ 73 h 144"/>
              <a:gd name="T40" fmla="*/ 27 w 160"/>
              <a:gd name="T41" fmla="*/ 74 h 144"/>
              <a:gd name="T42" fmla="*/ 23 w 160"/>
              <a:gd name="T43" fmla="*/ 75 h 144"/>
              <a:gd name="T44" fmla="*/ 18 w 160"/>
              <a:gd name="T45" fmla="*/ 78 h 144"/>
              <a:gd name="T46" fmla="*/ 15 w 160"/>
              <a:gd name="T47" fmla="*/ 80 h 144"/>
              <a:gd name="T48" fmla="*/ 45 w 160"/>
              <a:gd name="T49" fmla="*/ 6 h 144"/>
              <a:gd name="T50" fmla="*/ 65 w 160"/>
              <a:gd name="T51" fmla="*/ 40 h 144"/>
              <a:gd name="T52" fmla="*/ 65 w 160"/>
              <a:gd name="T53" fmla="*/ 89 h 144"/>
              <a:gd name="T54" fmla="*/ 71 w 160"/>
              <a:gd name="T55" fmla="*/ 43 h 144"/>
              <a:gd name="T56" fmla="*/ 71 w 160"/>
              <a:gd name="T57" fmla="*/ 76 h 144"/>
              <a:gd name="T58" fmla="*/ 95 w 160"/>
              <a:gd name="T59" fmla="*/ 40 h 144"/>
              <a:gd name="T60" fmla="*/ 114 w 160"/>
              <a:gd name="T61" fmla="*/ 6 h 144"/>
              <a:gd name="T62" fmla="*/ 147 w 160"/>
              <a:gd name="T63" fmla="*/ 81 h 144"/>
              <a:gd name="T64" fmla="*/ 140 w 160"/>
              <a:gd name="T65" fmla="*/ 77 h 144"/>
              <a:gd name="T66" fmla="*/ 136 w 160"/>
              <a:gd name="T67" fmla="*/ 75 h 144"/>
              <a:gd name="T68" fmla="*/ 131 w 160"/>
              <a:gd name="T69" fmla="*/ 74 h 144"/>
              <a:gd name="T70" fmla="*/ 124 w 160"/>
              <a:gd name="T71" fmla="*/ 73 h 144"/>
              <a:gd name="T72" fmla="*/ 116 w 160"/>
              <a:gd name="T73" fmla="*/ 74 h 144"/>
              <a:gd name="T74" fmla="*/ 111 w 160"/>
              <a:gd name="T75" fmla="*/ 76 h 144"/>
              <a:gd name="T76" fmla="*/ 104 w 160"/>
              <a:gd name="T77" fmla="*/ 79 h 144"/>
              <a:gd name="T78" fmla="*/ 100 w 160"/>
              <a:gd name="T79" fmla="*/ 83 h 144"/>
              <a:gd name="T80" fmla="*/ 95 w 160"/>
              <a:gd name="T81" fmla="*/ 89 h 144"/>
              <a:gd name="T82" fmla="*/ 95 w 160"/>
              <a:gd name="T83" fmla="*/ 110 h 144"/>
              <a:gd name="T84" fmla="*/ 95 w 160"/>
              <a:gd name="T85" fmla="*/ 109 h 144"/>
              <a:gd name="T86" fmla="*/ 129 w 160"/>
              <a:gd name="T87" fmla="*/ 79 h 144"/>
              <a:gd name="T88" fmla="*/ 139 w 160"/>
              <a:gd name="T89" fmla="*/ 83 h 144"/>
              <a:gd name="T90" fmla="*/ 143 w 160"/>
              <a:gd name="T91" fmla="*/ 85 h 144"/>
              <a:gd name="T92" fmla="*/ 150 w 160"/>
              <a:gd name="T93" fmla="*/ 94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60" h="144">
                <a:moveTo>
                  <a:pt x="156" y="91"/>
                </a:moveTo>
                <a:cubicBezTo>
                  <a:pt x="138" y="20"/>
                  <a:pt x="138" y="20"/>
                  <a:pt x="138" y="20"/>
                </a:cubicBezTo>
                <a:cubicBezTo>
                  <a:pt x="135" y="9"/>
                  <a:pt x="126" y="1"/>
                  <a:pt x="115" y="0"/>
                </a:cubicBezTo>
                <a:cubicBezTo>
                  <a:pt x="108" y="0"/>
                  <a:pt x="102" y="2"/>
                  <a:pt x="97" y="7"/>
                </a:cubicBezTo>
                <a:cubicBezTo>
                  <a:pt x="92" y="12"/>
                  <a:pt x="89" y="18"/>
                  <a:pt x="89" y="25"/>
                </a:cubicBezTo>
                <a:cubicBezTo>
                  <a:pt x="89" y="37"/>
                  <a:pt x="89" y="37"/>
                  <a:pt x="89" y="37"/>
                </a:cubicBezTo>
                <a:cubicBezTo>
                  <a:pt x="71" y="37"/>
                  <a:pt x="71" y="37"/>
                  <a:pt x="71" y="37"/>
                </a:cubicBezTo>
                <a:cubicBezTo>
                  <a:pt x="71" y="25"/>
                  <a:pt x="71" y="25"/>
                  <a:pt x="71" y="25"/>
                </a:cubicBezTo>
                <a:cubicBezTo>
                  <a:pt x="71" y="18"/>
                  <a:pt x="68" y="12"/>
                  <a:pt x="63" y="7"/>
                </a:cubicBezTo>
                <a:cubicBezTo>
                  <a:pt x="58" y="2"/>
                  <a:pt x="52" y="0"/>
                  <a:pt x="45" y="0"/>
                </a:cubicBezTo>
                <a:cubicBezTo>
                  <a:pt x="34" y="1"/>
                  <a:pt x="25" y="9"/>
                  <a:pt x="22" y="20"/>
                </a:cubicBezTo>
                <a:cubicBezTo>
                  <a:pt x="4" y="91"/>
                  <a:pt x="4" y="91"/>
                  <a:pt x="4" y="91"/>
                </a:cubicBezTo>
                <a:cubicBezTo>
                  <a:pt x="2" y="97"/>
                  <a:pt x="0" y="102"/>
                  <a:pt x="0" y="109"/>
                </a:cubicBezTo>
                <a:cubicBezTo>
                  <a:pt x="0" y="128"/>
                  <a:pt x="16" y="144"/>
                  <a:pt x="36" y="144"/>
                </a:cubicBezTo>
                <a:cubicBezTo>
                  <a:pt x="55" y="144"/>
                  <a:pt x="70" y="129"/>
                  <a:pt x="71" y="110"/>
                </a:cubicBezTo>
                <a:cubicBezTo>
                  <a:pt x="71" y="110"/>
                  <a:pt x="71" y="110"/>
                  <a:pt x="71" y="110"/>
                </a:cubicBezTo>
                <a:cubicBezTo>
                  <a:pt x="71" y="109"/>
                  <a:pt x="71" y="109"/>
                  <a:pt x="71" y="109"/>
                </a:cubicBezTo>
                <a:cubicBezTo>
                  <a:pt x="71" y="82"/>
                  <a:pt x="71" y="82"/>
                  <a:pt x="71" y="82"/>
                </a:cubicBezTo>
                <a:cubicBezTo>
                  <a:pt x="89" y="82"/>
                  <a:pt x="89" y="82"/>
                  <a:pt x="89" y="82"/>
                </a:cubicBezTo>
                <a:cubicBezTo>
                  <a:pt x="89" y="109"/>
                  <a:pt x="89" y="109"/>
                  <a:pt x="89" y="109"/>
                </a:cubicBezTo>
                <a:cubicBezTo>
                  <a:pt x="89" y="110"/>
                  <a:pt x="89" y="110"/>
                  <a:pt x="89" y="110"/>
                </a:cubicBezTo>
                <a:cubicBezTo>
                  <a:pt x="89" y="110"/>
                  <a:pt x="89" y="110"/>
                  <a:pt x="89" y="110"/>
                </a:cubicBezTo>
                <a:cubicBezTo>
                  <a:pt x="90" y="129"/>
                  <a:pt x="105" y="144"/>
                  <a:pt x="124" y="144"/>
                </a:cubicBezTo>
                <a:cubicBezTo>
                  <a:pt x="144" y="144"/>
                  <a:pt x="160" y="128"/>
                  <a:pt x="160" y="109"/>
                </a:cubicBezTo>
                <a:cubicBezTo>
                  <a:pt x="160" y="102"/>
                  <a:pt x="158" y="97"/>
                  <a:pt x="156" y="91"/>
                </a:cubicBezTo>
                <a:close/>
                <a:moveTo>
                  <a:pt x="36" y="138"/>
                </a:moveTo>
                <a:cubicBezTo>
                  <a:pt x="19" y="138"/>
                  <a:pt x="6" y="125"/>
                  <a:pt x="6" y="109"/>
                </a:cubicBezTo>
                <a:cubicBezTo>
                  <a:pt x="6" y="103"/>
                  <a:pt x="7" y="98"/>
                  <a:pt x="10" y="94"/>
                </a:cubicBezTo>
                <a:cubicBezTo>
                  <a:pt x="10" y="93"/>
                  <a:pt x="11" y="92"/>
                  <a:pt x="12" y="91"/>
                </a:cubicBezTo>
                <a:cubicBezTo>
                  <a:pt x="12" y="91"/>
                  <a:pt x="12" y="91"/>
                  <a:pt x="12" y="90"/>
                </a:cubicBezTo>
                <a:cubicBezTo>
                  <a:pt x="14" y="89"/>
                  <a:pt x="15" y="87"/>
                  <a:pt x="17" y="85"/>
                </a:cubicBezTo>
                <a:cubicBezTo>
                  <a:pt x="17" y="85"/>
                  <a:pt x="18" y="85"/>
                  <a:pt x="18" y="85"/>
                </a:cubicBezTo>
                <a:cubicBezTo>
                  <a:pt x="19" y="84"/>
                  <a:pt x="19" y="84"/>
                  <a:pt x="20" y="83"/>
                </a:cubicBezTo>
                <a:cubicBezTo>
                  <a:pt x="21" y="83"/>
                  <a:pt x="21" y="83"/>
                  <a:pt x="21" y="83"/>
                </a:cubicBezTo>
                <a:cubicBezTo>
                  <a:pt x="23" y="82"/>
                  <a:pt x="25" y="81"/>
                  <a:pt x="28" y="80"/>
                </a:cubicBezTo>
                <a:cubicBezTo>
                  <a:pt x="28" y="80"/>
                  <a:pt x="28" y="80"/>
                  <a:pt x="28" y="80"/>
                </a:cubicBezTo>
                <a:cubicBezTo>
                  <a:pt x="29" y="80"/>
                  <a:pt x="30" y="79"/>
                  <a:pt x="31" y="79"/>
                </a:cubicBezTo>
                <a:cubicBezTo>
                  <a:pt x="31" y="79"/>
                  <a:pt x="32" y="79"/>
                  <a:pt x="32" y="79"/>
                </a:cubicBezTo>
                <a:cubicBezTo>
                  <a:pt x="33" y="79"/>
                  <a:pt x="34" y="79"/>
                  <a:pt x="36" y="79"/>
                </a:cubicBezTo>
                <a:cubicBezTo>
                  <a:pt x="52" y="79"/>
                  <a:pt x="65" y="92"/>
                  <a:pt x="65" y="109"/>
                </a:cubicBezTo>
                <a:cubicBezTo>
                  <a:pt x="65" y="109"/>
                  <a:pt x="65" y="109"/>
                  <a:pt x="65" y="109"/>
                </a:cubicBezTo>
                <a:cubicBezTo>
                  <a:pt x="65" y="110"/>
                  <a:pt x="65" y="110"/>
                  <a:pt x="65" y="110"/>
                </a:cubicBezTo>
                <a:cubicBezTo>
                  <a:pt x="65" y="110"/>
                  <a:pt x="65" y="110"/>
                  <a:pt x="65" y="110"/>
                </a:cubicBezTo>
                <a:cubicBezTo>
                  <a:pt x="64" y="126"/>
                  <a:pt x="51" y="138"/>
                  <a:pt x="36" y="138"/>
                </a:cubicBezTo>
                <a:close/>
                <a:moveTo>
                  <a:pt x="63" y="86"/>
                </a:moveTo>
                <a:cubicBezTo>
                  <a:pt x="63" y="85"/>
                  <a:pt x="62" y="85"/>
                  <a:pt x="62" y="85"/>
                </a:cubicBezTo>
                <a:cubicBezTo>
                  <a:pt x="61" y="84"/>
                  <a:pt x="61" y="83"/>
                  <a:pt x="60" y="83"/>
                </a:cubicBezTo>
                <a:cubicBezTo>
                  <a:pt x="60" y="83"/>
                  <a:pt x="59" y="82"/>
                  <a:pt x="59" y="82"/>
                </a:cubicBezTo>
                <a:cubicBezTo>
                  <a:pt x="58" y="81"/>
                  <a:pt x="58" y="81"/>
                  <a:pt x="57" y="80"/>
                </a:cubicBezTo>
                <a:cubicBezTo>
                  <a:pt x="57" y="80"/>
                  <a:pt x="56" y="80"/>
                  <a:pt x="56" y="79"/>
                </a:cubicBezTo>
                <a:cubicBezTo>
                  <a:pt x="55" y="79"/>
                  <a:pt x="54" y="78"/>
                  <a:pt x="53" y="78"/>
                </a:cubicBezTo>
                <a:cubicBezTo>
                  <a:pt x="53" y="78"/>
                  <a:pt x="53" y="77"/>
                  <a:pt x="53" y="77"/>
                </a:cubicBezTo>
                <a:cubicBezTo>
                  <a:pt x="51" y="77"/>
                  <a:pt x="50" y="76"/>
                  <a:pt x="49" y="76"/>
                </a:cubicBezTo>
                <a:cubicBezTo>
                  <a:pt x="49" y="76"/>
                  <a:pt x="48" y="75"/>
                  <a:pt x="48" y="75"/>
                </a:cubicBezTo>
                <a:cubicBezTo>
                  <a:pt x="47" y="75"/>
                  <a:pt x="46" y="75"/>
                  <a:pt x="45" y="74"/>
                </a:cubicBezTo>
                <a:cubicBezTo>
                  <a:pt x="45" y="74"/>
                  <a:pt x="44" y="74"/>
                  <a:pt x="44" y="74"/>
                </a:cubicBezTo>
                <a:cubicBezTo>
                  <a:pt x="43" y="74"/>
                  <a:pt x="42" y="74"/>
                  <a:pt x="41" y="73"/>
                </a:cubicBezTo>
                <a:cubicBezTo>
                  <a:pt x="41" y="73"/>
                  <a:pt x="40" y="73"/>
                  <a:pt x="40" y="73"/>
                </a:cubicBezTo>
                <a:cubicBezTo>
                  <a:pt x="38" y="73"/>
                  <a:pt x="37" y="73"/>
                  <a:pt x="36" y="73"/>
                </a:cubicBezTo>
                <a:cubicBezTo>
                  <a:pt x="34" y="73"/>
                  <a:pt x="33" y="73"/>
                  <a:pt x="32" y="73"/>
                </a:cubicBezTo>
                <a:cubicBezTo>
                  <a:pt x="32" y="73"/>
                  <a:pt x="31" y="73"/>
                  <a:pt x="31" y="73"/>
                </a:cubicBezTo>
                <a:cubicBezTo>
                  <a:pt x="30" y="73"/>
                  <a:pt x="30" y="74"/>
                  <a:pt x="29" y="74"/>
                </a:cubicBezTo>
                <a:cubicBezTo>
                  <a:pt x="28" y="74"/>
                  <a:pt x="28" y="74"/>
                  <a:pt x="27" y="74"/>
                </a:cubicBezTo>
                <a:cubicBezTo>
                  <a:pt x="27" y="74"/>
                  <a:pt x="26" y="74"/>
                  <a:pt x="26" y="74"/>
                </a:cubicBezTo>
                <a:cubicBezTo>
                  <a:pt x="25" y="75"/>
                  <a:pt x="25" y="75"/>
                  <a:pt x="24" y="75"/>
                </a:cubicBezTo>
                <a:cubicBezTo>
                  <a:pt x="24" y="75"/>
                  <a:pt x="23" y="75"/>
                  <a:pt x="23" y="75"/>
                </a:cubicBezTo>
                <a:cubicBezTo>
                  <a:pt x="22" y="76"/>
                  <a:pt x="22" y="76"/>
                  <a:pt x="21" y="76"/>
                </a:cubicBezTo>
                <a:cubicBezTo>
                  <a:pt x="21" y="76"/>
                  <a:pt x="20" y="76"/>
                  <a:pt x="20" y="77"/>
                </a:cubicBezTo>
                <a:cubicBezTo>
                  <a:pt x="19" y="77"/>
                  <a:pt x="19" y="77"/>
                  <a:pt x="18" y="78"/>
                </a:cubicBezTo>
                <a:cubicBezTo>
                  <a:pt x="18" y="78"/>
                  <a:pt x="18" y="78"/>
                  <a:pt x="17" y="78"/>
                </a:cubicBezTo>
                <a:cubicBezTo>
                  <a:pt x="17" y="79"/>
                  <a:pt x="16" y="79"/>
                  <a:pt x="15" y="79"/>
                </a:cubicBezTo>
                <a:cubicBezTo>
                  <a:pt x="15" y="79"/>
                  <a:pt x="15" y="79"/>
                  <a:pt x="15" y="80"/>
                </a:cubicBezTo>
                <a:cubicBezTo>
                  <a:pt x="14" y="80"/>
                  <a:pt x="14" y="81"/>
                  <a:pt x="13" y="81"/>
                </a:cubicBezTo>
                <a:cubicBezTo>
                  <a:pt x="28" y="21"/>
                  <a:pt x="28" y="21"/>
                  <a:pt x="28" y="21"/>
                </a:cubicBezTo>
                <a:cubicBezTo>
                  <a:pt x="30" y="13"/>
                  <a:pt x="37" y="6"/>
                  <a:pt x="45" y="6"/>
                </a:cubicBezTo>
                <a:cubicBezTo>
                  <a:pt x="51" y="6"/>
                  <a:pt x="56" y="8"/>
                  <a:pt x="59" y="11"/>
                </a:cubicBezTo>
                <a:cubicBezTo>
                  <a:pt x="63" y="15"/>
                  <a:pt x="65" y="20"/>
                  <a:pt x="65" y="25"/>
                </a:cubicBezTo>
                <a:cubicBezTo>
                  <a:pt x="65" y="40"/>
                  <a:pt x="65" y="40"/>
                  <a:pt x="65" y="40"/>
                </a:cubicBezTo>
                <a:cubicBezTo>
                  <a:pt x="65" y="79"/>
                  <a:pt x="65" y="79"/>
                  <a:pt x="65" y="79"/>
                </a:cubicBezTo>
                <a:cubicBezTo>
                  <a:pt x="65" y="89"/>
                  <a:pt x="65" y="89"/>
                  <a:pt x="65" y="89"/>
                </a:cubicBezTo>
                <a:cubicBezTo>
                  <a:pt x="65" y="89"/>
                  <a:pt x="65" y="89"/>
                  <a:pt x="65" y="89"/>
                </a:cubicBezTo>
                <a:cubicBezTo>
                  <a:pt x="64" y="88"/>
                  <a:pt x="64" y="87"/>
                  <a:pt x="63" y="86"/>
                </a:cubicBezTo>
                <a:close/>
                <a:moveTo>
                  <a:pt x="71" y="76"/>
                </a:moveTo>
                <a:cubicBezTo>
                  <a:pt x="71" y="43"/>
                  <a:pt x="71" y="43"/>
                  <a:pt x="71" y="43"/>
                </a:cubicBezTo>
                <a:cubicBezTo>
                  <a:pt x="89" y="43"/>
                  <a:pt x="89" y="43"/>
                  <a:pt x="89" y="43"/>
                </a:cubicBezTo>
                <a:cubicBezTo>
                  <a:pt x="89" y="76"/>
                  <a:pt x="89" y="76"/>
                  <a:pt x="89" y="76"/>
                </a:cubicBezTo>
                <a:lnTo>
                  <a:pt x="71" y="76"/>
                </a:lnTo>
                <a:close/>
                <a:moveTo>
                  <a:pt x="95" y="89"/>
                </a:moveTo>
                <a:cubicBezTo>
                  <a:pt x="95" y="79"/>
                  <a:pt x="95" y="79"/>
                  <a:pt x="95" y="79"/>
                </a:cubicBezTo>
                <a:cubicBezTo>
                  <a:pt x="95" y="40"/>
                  <a:pt x="95" y="40"/>
                  <a:pt x="95" y="40"/>
                </a:cubicBezTo>
                <a:cubicBezTo>
                  <a:pt x="95" y="25"/>
                  <a:pt x="95" y="25"/>
                  <a:pt x="95" y="25"/>
                </a:cubicBezTo>
                <a:cubicBezTo>
                  <a:pt x="95" y="20"/>
                  <a:pt x="97" y="15"/>
                  <a:pt x="101" y="11"/>
                </a:cubicBezTo>
                <a:cubicBezTo>
                  <a:pt x="104" y="8"/>
                  <a:pt x="109" y="6"/>
                  <a:pt x="114" y="6"/>
                </a:cubicBezTo>
                <a:cubicBezTo>
                  <a:pt x="114" y="6"/>
                  <a:pt x="114" y="6"/>
                  <a:pt x="115" y="6"/>
                </a:cubicBezTo>
                <a:cubicBezTo>
                  <a:pt x="123" y="6"/>
                  <a:pt x="130" y="13"/>
                  <a:pt x="132" y="21"/>
                </a:cubicBezTo>
                <a:cubicBezTo>
                  <a:pt x="147" y="81"/>
                  <a:pt x="147" y="81"/>
                  <a:pt x="147" y="81"/>
                </a:cubicBezTo>
                <a:cubicBezTo>
                  <a:pt x="146" y="80"/>
                  <a:pt x="144" y="79"/>
                  <a:pt x="143" y="78"/>
                </a:cubicBezTo>
                <a:cubicBezTo>
                  <a:pt x="142" y="78"/>
                  <a:pt x="142" y="78"/>
                  <a:pt x="142" y="78"/>
                </a:cubicBezTo>
                <a:cubicBezTo>
                  <a:pt x="141" y="77"/>
                  <a:pt x="141" y="77"/>
                  <a:pt x="140" y="77"/>
                </a:cubicBezTo>
                <a:cubicBezTo>
                  <a:pt x="140" y="76"/>
                  <a:pt x="139" y="76"/>
                  <a:pt x="139" y="76"/>
                </a:cubicBezTo>
                <a:cubicBezTo>
                  <a:pt x="138" y="76"/>
                  <a:pt x="138" y="76"/>
                  <a:pt x="137" y="75"/>
                </a:cubicBezTo>
                <a:cubicBezTo>
                  <a:pt x="137" y="75"/>
                  <a:pt x="136" y="75"/>
                  <a:pt x="136" y="75"/>
                </a:cubicBezTo>
                <a:cubicBezTo>
                  <a:pt x="135" y="75"/>
                  <a:pt x="135" y="75"/>
                  <a:pt x="134" y="74"/>
                </a:cubicBezTo>
                <a:cubicBezTo>
                  <a:pt x="134" y="74"/>
                  <a:pt x="133" y="74"/>
                  <a:pt x="133" y="74"/>
                </a:cubicBezTo>
                <a:cubicBezTo>
                  <a:pt x="132" y="74"/>
                  <a:pt x="132" y="74"/>
                  <a:pt x="131" y="74"/>
                </a:cubicBezTo>
                <a:cubicBezTo>
                  <a:pt x="130" y="74"/>
                  <a:pt x="130" y="73"/>
                  <a:pt x="129" y="73"/>
                </a:cubicBezTo>
                <a:cubicBezTo>
                  <a:pt x="129" y="73"/>
                  <a:pt x="128" y="73"/>
                  <a:pt x="128" y="73"/>
                </a:cubicBezTo>
                <a:cubicBezTo>
                  <a:pt x="127" y="73"/>
                  <a:pt x="126" y="73"/>
                  <a:pt x="124" y="73"/>
                </a:cubicBezTo>
                <a:cubicBezTo>
                  <a:pt x="123" y="73"/>
                  <a:pt x="122" y="73"/>
                  <a:pt x="120" y="73"/>
                </a:cubicBezTo>
                <a:cubicBezTo>
                  <a:pt x="120" y="73"/>
                  <a:pt x="119" y="73"/>
                  <a:pt x="119" y="73"/>
                </a:cubicBezTo>
                <a:cubicBezTo>
                  <a:pt x="118" y="74"/>
                  <a:pt x="117" y="74"/>
                  <a:pt x="116" y="74"/>
                </a:cubicBezTo>
                <a:cubicBezTo>
                  <a:pt x="116" y="74"/>
                  <a:pt x="115" y="74"/>
                  <a:pt x="115" y="74"/>
                </a:cubicBezTo>
                <a:cubicBezTo>
                  <a:pt x="114" y="75"/>
                  <a:pt x="113" y="75"/>
                  <a:pt x="112" y="75"/>
                </a:cubicBezTo>
                <a:cubicBezTo>
                  <a:pt x="112" y="75"/>
                  <a:pt x="111" y="76"/>
                  <a:pt x="111" y="76"/>
                </a:cubicBezTo>
                <a:cubicBezTo>
                  <a:pt x="110" y="76"/>
                  <a:pt x="109" y="77"/>
                  <a:pt x="107" y="77"/>
                </a:cubicBezTo>
                <a:cubicBezTo>
                  <a:pt x="107" y="77"/>
                  <a:pt x="107" y="78"/>
                  <a:pt x="107" y="78"/>
                </a:cubicBezTo>
                <a:cubicBezTo>
                  <a:pt x="106" y="78"/>
                  <a:pt x="105" y="79"/>
                  <a:pt x="104" y="79"/>
                </a:cubicBezTo>
                <a:cubicBezTo>
                  <a:pt x="104" y="80"/>
                  <a:pt x="103" y="80"/>
                  <a:pt x="103" y="80"/>
                </a:cubicBezTo>
                <a:cubicBezTo>
                  <a:pt x="102" y="81"/>
                  <a:pt x="102" y="81"/>
                  <a:pt x="101" y="82"/>
                </a:cubicBezTo>
                <a:cubicBezTo>
                  <a:pt x="101" y="82"/>
                  <a:pt x="100" y="83"/>
                  <a:pt x="100" y="83"/>
                </a:cubicBezTo>
                <a:cubicBezTo>
                  <a:pt x="99" y="83"/>
                  <a:pt x="99" y="84"/>
                  <a:pt x="98" y="85"/>
                </a:cubicBezTo>
                <a:cubicBezTo>
                  <a:pt x="98" y="85"/>
                  <a:pt x="97" y="85"/>
                  <a:pt x="97" y="86"/>
                </a:cubicBezTo>
                <a:cubicBezTo>
                  <a:pt x="96" y="87"/>
                  <a:pt x="96" y="88"/>
                  <a:pt x="95" y="89"/>
                </a:cubicBezTo>
                <a:cubicBezTo>
                  <a:pt x="95" y="89"/>
                  <a:pt x="95" y="89"/>
                  <a:pt x="95" y="89"/>
                </a:cubicBezTo>
                <a:close/>
                <a:moveTo>
                  <a:pt x="124" y="138"/>
                </a:moveTo>
                <a:cubicBezTo>
                  <a:pt x="109" y="138"/>
                  <a:pt x="96" y="126"/>
                  <a:pt x="95" y="110"/>
                </a:cubicBezTo>
                <a:cubicBezTo>
                  <a:pt x="95" y="110"/>
                  <a:pt x="95" y="110"/>
                  <a:pt x="95" y="110"/>
                </a:cubicBezTo>
                <a:cubicBezTo>
                  <a:pt x="95" y="109"/>
                  <a:pt x="95" y="109"/>
                  <a:pt x="95" y="109"/>
                </a:cubicBezTo>
                <a:cubicBezTo>
                  <a:pt x="95" y="109"/>
                  <a:pt x="95" y="109"/>
                  <a:pt x="95" y="109"/>
                </a:cubicBezTo>
                <a:cubicBezTo>
                  <a:pt x="95" y="92"/>
                  <a:pt x="108" y="79"/>
                  <a:pt x="124" y="79"/>
                </a:cubicBezTo>
                <a:cubicBezTo>
                  <a:pt x="126" y="79"/>
                  <a:pt x="127" y="79"/>
                  <a:pt x="128" y="79"/>
                </a:cubicBezTo>
                <a:cubicBezTo>
                  <a:pt x="128" y="79"/>
                  <a:pt x="129" y="79"/>
                  <a:pt x="129" y="79"/>
                </a:cubicBezTo>
                <a:cubicBezTo>
                  <a:pt x="130" y="79"/>
                  <a:pt x="131" y="80"/>
                  <a:pt x="132" y="80"/>
                </a:cubicBezTo>
                <a:cubicBezTo>
                  <a:pt x="132" y="80"/>
                  <a:pt x="132" y="80"/>
                  <a:pt x="132" y="80"/>
                </a:cubicBezTo>
                <a:cubicBezTo>
                  <a:pt x="135" y="81"/>
                  <a:pt x="137" y="82"/>
                  <a:pt x="139" y="83"/>
                </a:cubicBezTo>
                <a:cubicBezTo>
                  <a:pt x="139" y="83"/>
                  <a:pt x="139" y="83"/>
                  <a:pt x="140" y="83"/>
                </a:cubicBezTo>
                <a:cubicBezTo>
                  <a:pt x="141" y="84"/>
                  <a:pt x="141" y="84"/>
                  <a:pt x="142" y="85"/>
                </a:cubicBezTo>
                <a:cubicBezTo>
                  <a:pt x="142" y="85"/>
                  <a:pt x="143" y="85"/>
                  <a:pt x="143" y="85"/>
                </a:cubicBezTo>
                <a:cubicBezTo>
                  <a:pt x="145" y="87"/>
                  <a:pt x="146" y="89"/>
                  <a:pt x="148" y="90"/>
                </a:cubicBezTo>
                <a:cubicBezTo>
                  <a:pt x="148" y="91"/>
                  <a:pt x="148" y="91"/>
                  <a:pt x="148" y="91"/>
                </a:cubicBezTo>
                <a:cubicBezTo>
                  <a:pt x="149" y="92"/>
                  <a:pt x="150" y="93"/>
                  <a:pt x="150" y="94"/>
                </a:cubicBezTo>
                <a:cubicBezTo>
                  <a:pt x="153" y="98"/>
                  <a:pt x="154" y="103"/>
                  <a:pt x="154" y="109"/>
                </a:cubicBezTo>
                <a:cubicBezTo>
                  <a:pt x="154" y="125"/>
                  <a:pt x="141" y="138"/>
                  <a:pt x="124" y="138"/>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24" name="Freeform 1137"/>
          <p:cNvSpPr>
            <a:spLocks noEditPoints="1"/>
          </p:cNvSpPr>
          <p:nvPr/>
        </p:nvSpPr>
        <p:spPr bwMode="auto">
          <a:xfrm>
            <a:off x="5575704" y="3175750"/>
            <a:ext cx="372995" cy="338296"/>
          </a:xfrm>
          <a:custGeom>
            <a:avLst/>
            <a:gdLst>
              <a:gd name="T0" fmla="*/ 160 w 160"/>
              <a:gd name="T1" fmla="*/ 45 h 144"/>
              <a:gd name="T2" fmla="*/ 160 w 160"/>
              <a:gd name="T3" fmla="*/ 45 h 144"/>
              <a:gd name="T4" fmla="*/ 160 w 160"/>
              <a:gd name="T5" fmla="*/ 44 h 144"/>
              <a:gd name="T6" fmla="*/ 160 w 160"/>
              <a:gd name="T7" fmla="*/ 44 h 144"/>
              <a:gd name="T8" fmla="*/ 133 w 160"/>
              <a:gd name="T9" fmla="*/ 1 h 144"/>
              <a:gd name="T10" fmla="*/ 132 w 160"/>
              <a:gd name="T11" fmla="*/ 0 h 144"/>
              <a:gd name="T12" fmla="*/ 132 w 160"/>
              <a:gd name="T13" fmla="*/ 0 h 144"/>
              <a:gd name="T14" fmla="*/ 29 w 160"/>
              <a:gd name="T15" fmla="*/ 0 h 144"/>
              <a:gd name="T16" fmla="*/ 28 w 160"/>
              <a:gd name="T17" fmla="*/ 0 h 144"/>
              <a:gd name="T18" fmla="*/ 28 w 160"/>
              <a:gd name="T19" fmla="*/ 1 h 144"/>
              <a:gd name="T20" fmla="*/ 27 w 160"/>
              <a:gd name="T21" fmla="*/ 1 h 144"/>
              <a:gd name="T22" fmla="*/ 0 w 160"/>
              <a:gd name="T23" fmla="*/ 44 h 144"/>
              <a:gd name="T24" fmla="*/ 0 w 160"/>
              <a:gd name="T25" fmla="*/ 44 h 144"/>
              <a:gd name="T26" fmla="*/ 0 w 160"/>
              <a:gd name="T27" fmla="*/ 45 h 144"/>
              <a:gd name="T28" fmla="*/ 0 w 160"/>
              <a:gd name="T29" fmla="*/ 46 h 144"/>
              <a:gd name="T30" fmla="*/ 0 w 160"/>
              <a:gd name="T31" fmla="*/ 46 h 144"/>
              <a:gd name="T32" fmla="*/ 0 w 160"/>
              <a:gd name="T33" fmla="*/ 47 h 144"/>
              <a:gd name="T34" fmla="*/ 78 w 160"/>
              <a:gd name="T35" fmla="*/ 143 h 144"/>
              <a:gd name="T36" fmla="*/ 78 w 160"/>
              <a:gd name="T37" fmla="*/ 143 h 144"/>
              <a:gd name="T38" fmla="*/ 79 w 160"/>
              <a:gd name="T39" fmla="*/ 144 h 144"/>
              <a:gd name="T40" fmla="*/ 80 w 160"/>
              <a:gd name="T41" fmla="*/ 144 h 144"/>
              <a:gd name="T42" fmla="*/ 81 w 160"/>
              <a:gd name="T43" fmla="*/ 144 h 144"/>
              <a:gd name="T44" fmla="*/ 82 w 160"/>
              <a:gd name="T45" fmla="*/ 143 h 144"/>
              <a:gd name="T46" fmla="*/ 159 w 160"/>
              <a:gd name="T47" fmla="*/ 47 h 144"/>
              <a:gd name="T48" fmla="*/ 160 w 160"/>
              <a:gd name="T49" fmla="*/ 47 h 144"/>
              <a:gd name="T50" fmla="*/ 160 w 160"/>
              <a:gd name="T51" fmla="*/ 46 h 144"/>
              <a:gd name="T52" fmla="*/ 86 w 160"/>
              <a:gd name="T53" fmla="*/ 5 h 144"/>
              <a:gd name="T54" fmla="*/ 114 w 160"/>
              <a:gd name="T55" fmla="*/ 40 h 144"/>
              <a:gd name="T56" fmla="*/ 109 w 160"/>
              <a:gd name="T57" fmla="*/ 43 h 144"/>
              <a:gd name="T58" fmla="*/ 80 w 160"/>
              <a:gd name="T59" fmla="*/ 7 h 144"/>
              <a:gd name="T60" fmla="*/ 46 w 160"/>
              <a:gd name="T61" fmla="*/ 40 h 144"/>
              <a:gd name="T62" fmla="*/ 74 w 160"/>
              <a:gd name="T63" fmla="*/ 5 h 144"/>
              <a:gd name="T64" fmla="*/ 111 w 160"/>
              <a:gd name="T65" fmla="*/ 48 h 144"/>
              <a:gd name="T66" fmla="*/ 49 w 160"/>
              <a:gd name="T67" fmla="*/ 48 h 144"/>
              <a:gd name="T68" fmla="*/ 131 w 160"/>
              <a:gd name="T69" fmla="*/ 9 h 144"/>
              <a:gd name="T70" fmla="*/ 119 w 160"/>
              <a:gd name="T71" fmla="*/ 43 h 144"/>
              <a:gd name="T72" fmla="*/ 29 w 160"/>
              <a:gd name="T73" fmla="*/ 9 h 144"/>
              <a:gd name="T74" fmla="*/ 7 w 160"/>
              <a:gd name="T75" fmla="*/ 43 h 144"/>
              <a:gd name="T76" fmla="*/ 43 w 160"/>
              <a:gd name="T77" fmla="*/ 48 h 144"/>
              <a:gd name="T78" fmla="*/ 8 w 160"/>
              <a:gd name="T79" fmla="*/ 48 h 144"/>
              <a:gd name="T80" fmla="*/ 86 w 160"/>
              <a:gd name="T81" fmla="*/ 129 h 144"/>
              <a:gd name="T82" fmla="*/ 152 w 160"/>
              <a:gd name="T83" fmla="*/ 48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60" h="144">
                <a:moveTo>
                  <a:pt x="160" y="46"/>
                </a:moveTo>
                <a:cubicBezTo>
                  <a:pt x="160" y="46"/>
                  <a:pt x="160" y="46"/>
                  <a:pt x="160" y="45"/>
                </a:cubicBezTo>
                <a:cubicBezTo>
                  <a:pt x="160" y="45"/>
                  <a:pt x="160" y="45"/>
                  <a:pt x="160" y="45"/>
                </a:cubicBezTo>
                <a:cubicBezTo>
                  <a:pt x="160" y="45"/>
                  <a:pt x="160" y="45"/>
                  <a:pt x="160" y="45"/>
                </a:cubicBezTo>
                <a:cubicBezTo>
                  <a:pt x="160" y="45"/>
                  <a:pt x="160" y="45"/>
                  <a:pt x="160" y="44"/>
                </a:cubicBezTo>
                <a:cubicBezTo>
                  <a:pt x="160" y="44"/>
                  <a:pt x="160" y="44"/>
                  <a:pt x="160" y="44"/>
                </a:cubicBezTo>
                <a:cubicBezTo>
                  <a:pt x="160" y="44"/>
                  <a:pt x="160" y="44"/>
                  <a:pt x="160" y="44"/>
                </a:cubicBezTo>
                <a:cubicBezTo>
                  <a:pt x="160" y="44"/>
                  <a:pt x="160" y="44"/>
                  <a:pt x="160" y="44"/>
                </a:cubicBezTo>
                <a:cubicBezTo>
                  <a:pt x="133" y="1"/>
                  <a:pt x="133" y="1"/>
                  <a:pt x="133" y="1"/>
                </a:cubicBezTo>
                <a:cubicBezTo>
                  <a:pt x="133" y="1"/>
                  <a:pt x="133" y="1"/>
                  <a:pt x="133" y="1"/>
                </a:cubicBezTo>
                <a:cubicBezTo>
                  <a:pt x="133" y="1"/>
                  <a:pt x="133" y="1"/>
                  <a:pt x="133" y="1"/>
                </a:cubicBezTo>
                <a:cubicBezTo>
                  <a:pt x="132" y="1"/>
                  <a:pt x="132" y="0"/>
                  <a:pt x="132" y="0"/>
                </a:cubicBezTo>
                <a:cubicBezTo>
                  <a:pt x="132" y="0"/>
                  <a:pt x="132" y="0"/>
                  <a:pt x="132" y="0"/>
                </a:cubicBezTo>
                <a:cubicBezTo>
                  <a:pt x="132" y="0"/>
                  <a:pt x="132" y="0"/>
                  <a:pt x="132" y="0"/>
                </a:cubicBezTo>
                <a:cubicBezTo>
                  <a:pt x="131" y="0"/>
                  <a:pt x="131" y="0"/>
                  <a:pt x="131" y="0"/>
                </a:cubicBezTo>
                <a:cubicBezTo>
                  <a:pt x="29" y="0"/>
                  <a:pt x="29" y="0"/>
                  <a:pt x="29" y="0"/>
                </a:cubicBezTo>
                <a:cubicBezTo>
                  <a:pt x="29" y="0"/>
                  <a:pt x="29" y="0"/>
                  <a:pt x="29" y="0"/>
                </a:cubicBezTo>
                <a:cubicBezTo>
                  <a:pt x="28" y="0"/>
                  <a:pt x="28" y="0"/>
                  <a:pt x="28" y="0"/>
                </a:cubicBezTo>
                <a:cubicBezTo>
                  <a:pt x="28" y="0"/>
                  <a:pt x="28" y="0"/>
                  <a:pt x="28" y="0"/>
                </a:cubicBezTo>
                <a:cubicBezTo>
                  <a:pt x="28" y="0"/>
                  <a:pt x="28" y="0"/>
                  <a:pt x="28" y="1"/>
                </a:cubicBezTo>
                <a:cubicBezTo>
                  <a:pt x="28" y="1"/>
                  <a:pt x="28" y="1"/>
                  <a:pt x="28" y="1"/>
                </a:cubicBezTo>
                <a:cubicBezTo>
                  <a:pt x="27" y="1"/>
                  <a:pt x="27" y="1"/>
                  <a:pt x="27" y="1"/>
                </a:cubicBezTo>
                <a:cubicBezTo>
                  <a:pt x="0" y="44"/>
                  <a:pt x="0" y="44"/>
                  <a:pt x="0" y="44"/>
                </a:cubicBezTo>
                <a:cubicBezTo>
                  <a:pt x="0" y="44"/>
                  <a:pt x="0" y="44"/>
                  <a:pt x="0" y="44"/>
                </a:cubicBezTo>
                <a:cubicBezTo>
                  <a:pt x="0" y="44"/>
                  <a:pt x="0" y="44"/>
                  <a:pt x="0" y="44"/>
                </a:cubicBezTo>
                <a:cubicBezTo>
                  <a:pt x="0" y="44"/>
                  <a:pt x="0" y="44"/>
                  <a:pt x="0" y="44"/>
                </a:cubicBezTo>
                <a:cubicBezTo>
                  <a:pt x="0" y="45"/>
                  <a:pt x="0" y="45"/>
                  <a:pt x="0" y="45"/>
                </a:cubicBezTo>
                <a:cubicBezTo>
                  <a:pt x="0" y="45"/>
                  <a:pt x="0" y="45"/>
                  <a:pt x="0" y="45"/>
                </a:cubicBezTo>
                <a:cubicBezTo>
                  <a:pt x="0" y="45"/>
                  <a:pt x="0" y="45"/>
                  <a:pt x="0" y="45"/>
                </a:cubicBezTo>
                <a:cubicBezTo>
                  <a:pt x="0" y="46"/>
                  <a:pt x="0" y="46"/>
                  <a:pt x="0" y="46"/>
                </a:cubicBezTo>
                <a:cubicBezTo>
                  <a:pt x="0" y="46"/>
                  <a:pt x="0" y="46"/>
                  <a:pt x="0" y="46"/>
                </a:cubicBezTo>
                <a:cubicBezTo>
                  <a:pt x="0" y="46"/>
                  <a:pt x="0" y="46"/>
                  <a:pt x="0" y="46"/>
                </a:cubicBezTo>
                <a:cubicBezTo>
                  <a:pt x="0" y="47"/>
                  <a:pt x="0" y="47"/>
                  <a:pt x="0" y="47"/>
                </a:cubicBezTo>
                <a:cubicBezTo>
                  <a:pt x="0" y="47"/>
                  <a:pt x="0" y="47"/>
                  <a:pt x="0" y="47"/>
                </a:cubicBezTo>
                <a:cubicBezTo>
                  <a:pt x="1" y="47"/>
                  <a:pt x="1" y="47"/>
                  <a:pt x="1" y="47"/>
                </a:cubicBezTo>
                <a:cubicBezTo>
                  <a:pt x="78" y="143"/>
                  <a:pt x="78" y="143"/>
                  <a:pt x="78" y="143"/>
                </a:cubicBezTo>
                <a:cubicBezTo>
                  <a:pt x="78" y="143"/>
                  <a:pt x="78" y="143"/>
                  <a:pt x="78" y="143"/>
                </a:cubicBezTo>
                <a:cubicBezTo>
                  <a:pt x="78" y="143"/>
                  <a:pt x="78" y="143"/>
                  <a:pt x="78" y="143"/>
                </a:cubicBezTo>
                <a:cubicBezTo>
                  <a:pt x="78" y="143"/>
                  <a:pt x="78" y="143"/>
                  <a:pt x="78" y="143"/>
                </a:cubicBezTo>
                <a:cubicBezTo>
                  <a:pt x="78" y="143"/>
                  <a:pt x="78" y="144"/>
                  <a:pt x="79" y="144"/>
                </a:cubicBezTo>
                <a:cubicBezTo>
                  <a:pt x="79" y="144"/>
                  <a:pt x="79" y="144"/>
                  <a:pt x="79" y="144"/>
                </a:cubicBezTo>
                <a:cubicBezTo>
                  <a:pt x="79" y="144"/>
                  <a:pt x="80" y="144"/>
                  <a:pt x="80" y="144"/>
                </a:cubicBezTo>
                <a:cubicBezTo>
                  <a:pt x="80" y="144"/>
                  <a:pt x="81" y="144"/>
                  <a:pt x="81" y="144"/>
                </a:cubicBezTo>
                <a:cubicBezTo>
                  <a:pt x="81" y="144"/>
                  <a:pt x="81" y="144"/>
                  <a:pt x="81" y="144"/>
                </a:cubicBezTo>
                <a:cubicBezTo>
                  <a:pt x="81" y="144"/>
                  <a:pt x="81" y="144"/>
                  <a:pt x="81" y="144"/>
                </a:cubicBezTo>
                <a:cubicBezTo>
                  <a:pt x="82" y="143"/>
                  <a:pt x="82" y="143"/>
                  <a:pt x="82" y="143"/>
                </a:cubicBezTo>
                <a:cubicBezTo>
                  <a:pt x="82" y="143"/>
                  <a:pt x="82" y="143"/>
                  <a:pt x="82" y="143"/>
                </a:cubicBezTo>
                <a:cubicBezTo>
                  <a:pt x="159" y="47"/>
                  <a:pt x="159" y="47"/>
                  <a:pt x="159" y="47"/>
                </a:cubicBezTo>
                <a:cubicBezTo>
                  <a:pt x="159" y="47"/>
                  <a:pt x="159" y="47"/>
                  <a:pt x="160" y="47"/>
                </a:cubicBezTo>
                <a:cubicBezTo>
                  <a:pt x="160" y="47"/>
                  <a:pt x="160" y="47"/>
                  <a:pt x="160" y="47"/>
                </a:cubicBezTo>
                <a:cubicBezTo>
                  <a:pt x="160" y="47"/>
                  <a:pt x="160" y="47"/>
                  <a:pt x="160" y="46"/>
                </a:cubicBezTo>
                <a:cubicBezTo>
                  <a:pt x="160" y="46"/>
                  <a:pt x="160" y="46"/>
                  <a:pt x="160" y="46"/>
                </a:cubicBezTo>
                <a:cubicBezTo>
                  <a:pt x="160" y="46"/>
                  <a:pt x="160" y="46"/>
                  <a:pt x="160" y="46"/>
                </a:cubicBezTo>
                <a:close/>
                <a:moveTo>
                  <a:pt x="86" y="5"/>
                </a:moveTo>
                <a:cubicBezTo>
                  <a:pt x="127" y="5"/>
                  <a:pt x="127" y="5"/>
                  <a:pt x="127" y="5"/>
                </a:cubicBezTo>
                <a:cubicBezTo>
                  <a:pt x="114" y="40"/>
                  <a:pt x="114" y="40"/>
                  <a:pt x="114" y="40"/>
                </a:cubicBezTo>
                <a:lnTo>
                  <a:pt x="86" y="5"/>
                </a:lnTo>
                <a:close/>
                <a:moveTo>
                  <a:pt x="109" y="43"/>
                </a:moveTo>
                <a:cubicBezTo>
                  <a:pt x="51" y="43"/>
                  <a:pt x="51" y="43"/>
                  <a:pt x="51" y="43"/>
                </a:cubicBezTo>
                <a:cubicBezTo>
                  <a:pt x="80" y="7"/>
                  <a:pt x="80" y="7"/>
                  <a:pt x="80" y="7"/>
                </a:cubicBezTo>
                <a:lnTo>
                  <a:pt x="109" y="43"/>
                </a:lnTo>
                <a:close/>
                <a:moveTo>
                  <a:pt x="46" y="40"/>
                </a:moveTo>
                <a:cubicBezTo>
                  <a:pt x="33" y="5"/>
                  <a:pt x="33" y="5"/>
                  <a:pt x="33" y="5"/>
                </a:cubicBezTo>
                <a:cubicBezTo>
                  <a:pt x="74" y="5"/>
                  <a:pt x="74" y="5"/>
                  <a:pt x="74" y="5"/>
                </a:cubicBezTo>
                <a:lnTo>
                  <a:pt x="46" y="40"/>
                </a:lnTo>
                <a:close/>
                <a:moveTo>
                  <a:pt x="111" y="48"/>
                </a:moveTo>
                <a:cubicBezTo>
                  <a:pt x="80" y="132"/>
                  <a:pt x="80" y="132"/>
                  <a:pt x="80" y="132"/>
                </a:cubicBezTo>
                <a:cubicBezTo>
                  <a:pt x="49" y="48"/>
                  <a:pt x="49" y="48"/>
                  <a:pt x="49" y="48"/>
                </a:cubicBezTo>
                <a:lnTo>
                  <a:pt x="111" y="48"/>
                </a:lnTo>
                <a:close/>
                <a:moveTo>
                  <a:pt x="131" y="9"/>
                </a:moveTo>
                <a:cubicBezTo>
                  <a:pt x="153" y="43"/>
                  <a:pt x="153" y="43"/>
                  <a:pt x="153" y="43"/>
                </a:cubicBezTo>
                <a:cubicBezTo>
                  <a:pt x="119" y="43"/>
                  <a:pt x="119" y="43"/>
                  <a:pt x="119" y="43"/>
                </a:cubicBezTo>
                <a:lnTo>
                  <a:pt x="131" y="9"/>
                </a:lnTo>
                <a:close/>
                <a:moveTo>
                  <a:pt x="29" y="9"/>
                </a:moveTo>
                <a:cubicBezTo>
                  <a:pt x="41" y="43"/>
                  <a:pt x="41" y="43"/>
                  <a:pt x="41" y="43"/>
                </a:cubicBezTo>
                <a:cubicBezTo>
                  <a:pt x="7" y="43"/>
                  <a:pt x="7" y="43"/>
                  <a:pt x="7" y="43"/>
                </a:cubicBezTo>
                <a:lnTo>
                  <a:pt x="29" y="9"/>
                </a:lnTo>
                <a:close/>
                <a:moveTo>
                  <a:pt x="43" y="48"/>
                </a:moveTo>
                <a:cubicBezTo>
                  <a:pt x="72" y="127"/>
                  <a:pt x="72" y="127"/>
                  <a:pt x="72" y="127"/>
                </a:cubicBezTo>
                <a:cubicBezTo>
                  <a:pt x="8" y="48"/>
                  <a:pt x="8" y="48"/>
                  <a:pt x="8" y="48"/>
                </a:cubicBezTo>
                <a:lnTo>
                  <a:pt x="43" y="48"/>
                </a:lnTo>
                <a:close/>
                <a:moveTo>
                  <a:pt x="86" y="129"/>
                </a:moveTo>
                <a:cubicBezTo>
                  <a:pt x="117" y="48"/>
                  <a:pt x="117" y="48"/>
                  <a:pt x="117" y="48"/>
                </a:cubicBezTo>
                <a:cubicBezTo>
                  <a:pt x="152" y="48"/>
                  <a:pt x="152" y="48"/>
                  <a:pt x="152" y="48"/>
                </a:cubicBezTo>
                <a:lnTo>
                  <a:pt x="86" y="129"/>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25" name="Freeform 1147"/>
          <p:cNvSpPr>
            <a:spLocks noEditPoints="1"/>
          </p:cNvSpPr>
          <p:nvPr/>
        </p:nvSpPr>
        <p:spPr bwMode="auto">
          <a:xfrm>
            <a:off x="3706422" y="3131293"/>
            <a:ext cx="380584" cy="382753"/>
          </a:xfrm>
          <a:custGeom>
            <a:avLst/>
            <a:gdLst>
              <a:gd name="T0" fmla="*/ 116 w 163"/>
              <a:gd name="T1" fmla="*/ 11 h 163"/>
              <a:gd name="T2" fmla="*/ 11 w 163"/>
              <a:gd name="T3" fmla="*/ 115 h 163"/>
              <a:gd name="T4" fmla="*/ 10 w 163"/>
              <a:gd name="T5" fmla="*/ 116 h 163"/>
              <a:gd name="T6" fmla="*/ 10 w 163"/>
              <a:gd name="T7" fmla="*/ 116 h 163"/>
              <a:gd name="T8" fmla="*/ 0 w 163"/>
              <a:gd name="T9" fmla="*/ 160 h 163"/>
              <a:gd name="T10" fmla="*/ 0 w 163"/>
              <a:gd name="T11" fmla="*/ 161 h 163"/>
              <a:gd name="T12" fmla="*/ 1 w 163"/>
              <a:gd name="T13" fmla="*/ 162 h 163"/>
              <a:gd name="T14" fmla="*/ 3 w 163"/>
              <a:gd name="T15" fmla="*/ 163 h 163"/>
              <a:gd name="T16" fmla="*/ 47 w 163"/>
              <a:gd name="T17" fmla="*/ 153 h 163"/>
              <a:gd name="T18" fmla="*/ 47 w 163"/>
              <a:gd name="T19" fmla="*/ 152 h 163"/>
              <a:gd name="T20" fmla="*/ 48 w 163"/>
              <a:gd name="T21" fmla="*/ 152 h 163"/>
              <a:gd name="T22" fmla="*/ 152 w 163"/>
              <a:gd name="T23" fmla="*/ 47 h 163"/>
              <a:gd name="T24" fmla="*/ 148 w 163"/>
              <a:gd name="T25" fmla="*/ 15 h 163"/>
              <a:gd name="T26" fmla="*/ 122 w 163"/>
              <a:gd name="T27" fmla="*/ 13 h 163"/>
              <a:gd name="T28" fmla="*/ 134 w 163"/>
              <a:gd name="T29" fmla="*/ 58 h 163"/>
              <a:gd name="T30" fmla="*/ 109 w 163"/>
              <a:gd name="T31" fmla="*/ 25 h 163"/>
              <a:gd name="T32" fmla="*/ 134 w 163"/>
              <a:gd name="T33" fmla="*/ 58 h 163"/>
              <a:gd name="T34" fmla="*/ 10 w 163"/>
              <a:gd name="T35" fmla="*/ 149 h 163"/>
              <a:gd name="T36" fmla="*/ 15 w 163"/>
              <a:gd name="T37" fmla="*/ 120 h 163"/>
              <a:gd name="T38" fmla="*/ 27 w 163"/>
              <a:gd name="T39" fmla="*/ 133 h 163"/>
              <a:gd name="T40" fmla="*/ 27 w 163"/>
              <a:gd name="T41" fmla="*/ 134 h 163"/>
              <a:gd name="T42" fmla="*/ 27 w 163"/>
              <a:gd name="T43" fmla="*/ 135 h 163"/>
              <a:gd name="T44" fmla="*/ 27 w 163"/>
              <a:gd name="T45" fmla="*/ 135 h 163"/>
              <a:gd name="T46" fmla="*/ 28 w 163"/>
              <a:gd name="T47" fmla="*/ 136 h 163"/>
              <a:gd name="T48" fmla="*/ 29 w 163"/>
              <a:gd name="T49" fmla="*/ 136 h 163"/>
              <a:gd name="T50" fmla="*/ 30 w 163"/>
              <a:gd name="T51" fmla="*/ 136 h 163"/>
              <a:gd name="T52" fmla="*/ 30 w 163"/>
              <a:gd name="T53" fmla="*/ 136 h 163"/>
              <a:gd name="T54" fmla="*/ 30 w 163"/>
              <a:gd name="T55" fmla="*/ 136 h 163"/>
              <a:gd name="T56" fmla="*/ 43 w 163"/>
              <a:gd name="T57" fmla="*/ 148 h 163"/>
              <a:gd name="T58" fmla="*/ 14 w 163"/>
              <a:gd name="T59" fmla="*/ 153 h 163"/>
              <a:gd name="T60" fmla="*/ 51 w 163"/>
              <a:gd name="T61" fmla="*/ 133 h 163"/>
              <a:gd name="T62" fmla="*/ 116 w 163"/>
              <a:gd name="T63" fmla="*/ 64 h 163"/>
              <a:gd name="T64" fmla="*/ 47 w 163"/>
              <a:gd name="T65" fmla="*/ 129 h 163"/>
              <a:gd name="T66" fmla="*/ 34 w 163"/>
              <a:gd name="T67" fmla="*/ 116 h 163"/>
              <a:gd name="T68" fmla="*/ 99 w 163"/>
              <a:gd name="T69" fmla="*/ 47 h 163"/>
              <a:gd name="T70" fmla="*/ 30 w 163"/>
              <a:gd name="T71" fmla="*/ 112 h 163"/>
              <a:gd name="T72" fmla="*/ 101 w 163"/>
              <a:gd name="T73" fmla="*/ 33 h 163"/>
              <a:gd name="T74" fmla="*/ 50 w 163"/>
              <a:gd name="T75" fmla="*/ 142 h 163"/>
              <a:gd name="T76" fmla="*/ 142 w 163"/>
              <a:gd name="T77" fmla="*/ 50 h 163"/>
              <a:gd name="T78" fmla="*/ 118 w 163"/>
              <a:gd name="T79" fmla="*/ 17 h 163"/>
              <a:gd name="T80" fmla="*/ 142 w 163"/>
              <a:gd name="T81" fmla="*/ 50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63" h="163">
                <a:moveTo>
                  <a:pt x="152" y="11"/>
                </a:moveTo>
                <a:cubicBezTo>
                  <a:pt x="142" y="0"/>
                  <a:pt x="126" y="0"/>
                  <a:pt x="116" y="11"/>
                </a:cubicBezTo>
                <a:cubicBezTo>
                  <a:pt x="11" y="115"/>
                  <a:pt x="11" y="115"/>
                  <a:pt x="11" y="115"/>
                </a:cubicBezTo>
                <a:cubicBezTo>
                  <a:pt x="11" y="115"/>
                  <a:pt x="11" y="115"/>
                  <a:pt x="11" y="115"/>
                </a:cubicBezTo>
                <a:cubicBezTo>
                  <a:pt x="11" y="115"/>
                  <a:pt x="11" y="115"/>
                  <a:pt x="11" y="115"/>
                </a:cubicBezTo>
                <a:cubicBezTo>
                  <a:pt x="11" y="116"/>
                  <a:pt x="11" y="116"/>
                  <a:pt x="10" y="116"/>
                </a:cubicBezTo>
                <a:cubicBezTo>
                  <a:pt x="10" y="116"/>
                  <a:pt x="10" y="116"/>
                  <a:pt x="10" y="116"/>
                </a:cubicBezTo>
                <a:cubicBezTo>
                  <a:pt x="10" y="116"/>
                  <a:pt x="10" y="116"/>
                  <a:pt x="10" y="116"/>
                </a:cubicBezTo>
                <a:cubicBezTo>
                  <a:pt x="0" y="159"/>
                  <a:pt x="0" y="159"/>
                  <a:pt x="0" y="159"/>
                </a:cubicBezTo>
                <a:cubicBezTo>
                  <a:pt x="0" y="160"/>
                  <a:pt x="0" y="160"/>
                  <a:pt x="0" y="160"/>
                </a:cubicBezTo>
                <a:cubicBezTo>
                  <a:pt x="0" y="160"/>
                  <a:pt x="0" y="160"/>
                  <a:pt x="0" y="160"/>
                </a:cubicBezTo>
                <a:cubicBezTo>
                  <a:pt x="0" y="160"/>
                  <a:pt x="0" y="161"/>
                  <a:pt x="0" y="161"/>
                </a:cubicBezTo>
                <a:cubicBezTo>
                  <a:pt x="0" y="161"/>
                  <a:pt x="0" y="161"/>
                  <a:pt x="0" y="161"/>
                </a:cubicBezTo>
                <a:cubicBezTo>
                  <a:pt x="0" y="162"/>
                  <a:pt x="1" y="162"/>
                  <a:pt x="1" y="162"/>
                </a:cubicBezTo>
                <a:cubicBezTo>
                  <a:pt x="1" y="162"/>
                  <a:pt x="1" y="163"/>
                  <a:pt x="2" y="163"/>
                </a:cubicBezTo>
                <a:cubicBezTo>
                  <a:pt x="2" y="163"/>
                  <a:pt x="3" y="163"/>
                  <a:pt x="3" y="163"/>
                </a:cubicBezTo>
                <a:cubicBezTo>
                  <a:pt x="3" y="163"/>
                  <a:pt x="3" y="163"/>
                  <a:pt x="4" y="163"/>
                </a:cubicBezTo>
                <a:cubicBezTo>
                  <a:pt x="47" y="153"/>
                  <a:pt x="47" y="153"/>
                  <a:pt x="47" y="153"/>
                </a:cubicBezTo>
                <a:cubicBezTo>
                  <a:pt x="47" y="153"/>
                  <a:pt x="47" y="153"/>
                  <a:pt x="47" y="153"/>
                </a:cubicBezTo>
                <a:cubicBezTo>
                  <a:pt x="47" y="153"/>
                  <a:pt x="47" y="153"/>
                  <a:pt x="47" y="152"/>
                </a:cubicBezTo>
                <a:cubicBezTo>
                  <a:pt x="47" y="152"/>
                  <a:pt x="47" y="152"/>
                  <a:pt x="48" y="152"/>
                </a:cubicBezTo>
                <a:cubicBezTo>
                  <a:pt x="48" y="152"/>
                  <a:pt x="48" y="152"/>
                  <a:pt x="48" y="152"/>
                </a:cubicBezTo>
                <a:cubicBezTo>
                  <a:pt x="48" y="152"/>
                  <a:pt x="48" y="152"/>
                  <a:pt x="48" y="152"/>
                </a:cubicBezTo>
                <a:cubicBezTo>
                  <a:pt x="152" y="47"/>
                  <a:pt x="152" y="47"/>
                  <a:pt x="152" y="47"/>
                </a:cubicBezTo>
                <a:cubicBezTo>
                  <a:pt x="163" y="37"/>
                  <a:pt x="163" y="21"/>
                  <a:pt x="152" y="11"/>
                </a:cubicBezTo>
                <a:close/>
                <a:moveTo>
                  <a:pt x="148" y="15"/>
                </a:moveTo>
                <a:cubicBezTo>
                  <a:pt x="155" y="22"/>
                  <a:pt x="156" y="33"/>
                  <a:pt x="150" y="41"/>
                </a:cubicBezTo>
                <a:cubicBezTo>
                  <a:pt x="122" y="13"/>
                  <a:pt x="122" y="13"/>
                  <a:pt x="122" y="13"/>
                </a:cubicBezTo>
                <a:cubicBezTo>
                  <a:pt x="130" y="7"/>
                  <a:pt x="141" y="8"/>
                  <a:pt x="148" y="15"/>
                </a:cubicBezTo>
                <a:close/>
                <a:moveTo>
                  <a:pt x="134" y="58"/>
                </a:moveTo>
                <a:cubicBezTo>
                  <a:pt x="105" y="29"/>
                  <a:pt x="105" y="29"/>
                  <a:pt x="105" y="29"/>
                </a:cubicBezTo>
                <a:cubicBezTo>
                  <a:pt x="109" y="25"/>
                  <a:pt x="109" y="25"/>
                  <a:pt x="109" y="25"/>
                </a:cubicBezTo>
                <a:cubicBezTo>
                  <a:pt x="138" y="54"/>
                  <a:pt x="138" y="54"/>
                  <a:pt x="138" y="54"/>
                </a:cubicBezTo>
                <a:lnTo>
                  <a:pt x="134" y="58"/>
                </a:lnTo>
                <a:close/>
                <a:moveTo>
                  <a:pt x="14" y="149"/>
                </a:moveTo>
                <a:cubicBezTo>
                  <a:pt x="13" y="148"/>
                  <a:pt x="11" y="148"/>
                  <a:pt x="10" y="149"/>
                </a:cubicBezTo>
                <a:cubicBezTo>
                  <a:pt x="8" y="151"/>
                  <a:pt x="8" y="151"/>
                  <a:pt x="8" y="151"/>
                </a:cubicBezTo>
                <a:cubicBezTo>
                  <a:pt x="15" y="120"/>
                  <a:pt x="15" y="120"/>
                  <a:pt x="15" y="120"/>
                </a:cubicBezTo>
                <a:cubicBezTo>
                  <a:pt x="28" y="118"/>
                  <a:pt x="28" y="118"/>
                  <a:pt x="28" y="118"/>
                </a:cubicBezTo>
                <a:cubicBezTo>
                  <a:pt x="27" y="133"/>
                  <a:pt x="27" y="133"/>
                  <a:pt x="27" y="133"/>
                </a:cubicBezTo>
                <a:cubicBezTo>
                  <a:pt x="27" y="133"/>
                  <a:pt x="27" y="133"/>
                  <a:pt x="27" y="133"/>
                </a:cubicBezTo>
                <a:cubicBezTo>
                  <a:pt x="27" y="134"/>
                  <a:pt x="27" y="134"/>
                  <a:pt x="27" y="134"/>
                </a:cubicBezTo>
                <a:cubicBezTo>
                  <a:pt x="27" y="134"/>
                  <a:pt x="27" y="134"/>
                  <a:pt x="27" y="134"/>
                </a:cubicBezTo>
                <a:cubicBezTo>
                  <a:pt x="27" y="134"/>
                  <a:pt x="27" y="134"/>
                  <a:pt x="27" y="135"/>
                </a:cubicBezTo>
                <a:cubicBezTo>
                  <a:pt x="27" y="135"/>
                  <a:pt x="27" y="135"/>
                  <a:pt x="27" y="135"/>
                </a:cubicBezTo>
                <a:cubicBezTo>
                  <a:pt x="27" y="135"/>
                  <a:pt x="27" y="135"/>
                  <a:pt x="27" y="135"/>
                </a:cubicBezTo>
                <a:cubicBezTo>
                  <a:pt x="28" y="136"/>
                  <a:pt x="28" y="136"/>
                  <a:pt x="28" y="136"/>
                </a:cubicBezTo>
                <a:cubicBezTo>
                  <a:pt x="28" y="136"/>
                  <a:pt x="28" y="136"/>
                  <a:pt x="28" y="136"/>
                </a:cubicBezTo>
                <a:cubicBezTo>
                  <a:pt x="28" y="136"/>
                  <a:pt x="29" y="136"/>
                  <a:pt x="29" y="136"/>
                </a:cubicBezTo>
                <a:cubicBezTo>
                  <a:pt x="29" y="136"/>
                  <a:pt x="29" y="136"/>
                  <a:pt x="29" y="136"/>
                </a:cubicBezTo>
                <a:cubicBezTo>
                  <a:pt x="29" y="136"/>
                  <a:pt x="29" y="136"/>
                  <a:pt x="30" y="136"/>
                </a:cubicBezTo>
                <a:cubicBezTo>
                  <a:pt x="30" y="136"/>
                  <a:pt x="30" y="136"/>
                  <a:pt x="30" y="136"/>
                </a:cubicBezTo>
                <a:cubicBezTo>
                  <a:pt x="30" y="136"/>
                  <a:pt x="30" y="136"/>
                  <a:pt x="30" y="136"/>
                </a:cubicBezTo>
                <a:cubicBezTo>
                  <a:pt x="30" y="136"/>
                  <a:pt x="30" y="136"/>
                  <a:pt x="30" y="136"/>
                </a:cubicBezTo>
                <a:cubicBezTo>
                  <a:pt x="30" y="136"/>
                  <a:pt x="30" y="136"/>
                  <a:pt x="30" y="136"/>
                </a:cubicBezTo>
                <a:cubicBezTo>
                  <a:pt x="30" y="136"/>
                  <a:pt x="30" y="136"/>
                  <a:pt x="30" y="136"/>
                </a:cubicBezTo>
                <a:cubicBezTo>
                  <a:pt x="45" y="135"/>
                  <a:pt x="45" y="135"/>
                  <a:pt x="45" y="135"/>
                </a:cubicBezTo>
                <a:cubicBezTo>
                  <a:pt x="43" y="148"/>
                  <a:pt x="43" y="148"/>
                  <a:pt x="43" y="148"/>
                </a:cubicBezTo>
                <a:cubicBezTo>
                  <a:pt x="12" y="155"/>
                  <a:pt x="12" y="155"/>
                  <a:pt x="12" y="155"/>
                </a:cubicBezTo>
                <a:cubicBezTo>
                  <a:pt x="14" y="153"/>
                  <a:pt x="14" y="153"/>
                  <a:pt x="14" y="153"/>
                </a:cubicBezTo>
                <a:cubicBezTo>
                  <a:pt x="15" y="152"/>
                  <a:pt x="15" y="150"/>
                  <a:pt x="14" y="149"/>
                </a:cubicBezTo>
                <a:close/>
                <a:moveTo>
                  <a:pt x="51" y="133"/>
                </a:moveTo>
                <a:cubicBezTo>
                  <a:pt x="116" y="68"/>
                  <a:pt x="116" y="68"/>
                  <a:pt x="116" y="68"/>
                </a:cubicBezTo>
                <a:cubicBezTo>
                  <a:pt x="117" y="67"/>
                  <a:pt x="117" y="65"/>
                  <a:pt x="116" y="64"/>
                </a:cubicBezTo>
                <a:cubicBezTo>
                  <a:pt x="114" y="63"/>
                  <a:pt x="113" y="63"/>
                  <a:pt x="111" y="64"/>
                </a:cubicBezTo>
                <a:cubicBezTo>
                  <a:pt x="47" y="129"/>
                  <a:pt x="47" y="129"/>
                  <a:pt x="47" y="129"/>
                </a:cubicBezTo>
                <a:cubicBezTo>
                  <a:pt x="33" y="130"/>
                  <a:pt x="33" y="130"/>
                  <a:pt x="33" y="130"/>
                </a:cubicBezTo>
                <a:cubicBezTo>
                  <a:pt x="34" y="116"/>
                  <a:pt x="34" y="116"/>
                  <a:pt x="34" y="116"/>
                </a:cubicBezTo>
                <a:cubicBezTo>
                  <a:pt x="99" y="52"/>
                  <a:pt x="99" y="52"/>
                  <a:pt x="99" y="52"/>
                </a:cubicBezTo>
                <a:cubicBezTo>
                  <a:pt x="100" y="50"/>
                  <a:pt x="100" y="49"/>
                  <a:pt x="99" y="47"/>
                </a:cubicBezTo>
                <a:cubicBezTo>
                  <a:pt x="98" y="46"/>
                  <a:pt x="96" y="46"/>
                  <a:pt x="95" y="47"/>
                </a:cubicBezTo>
                <a:cubicBezTo>
                  <a:pt x="30" y="112"/>
                  <a:pt x="30" y="112"/>
                  <a:pt x="30" y="112"/>
                </a:cubicBezTo>
                <a:cubicBezTo>
                  <a:pt x="21" y="113"/>
                  <a:pt x="21" y="113"/>
                  <a:pt x="21" y="113"/>
                </a:cubicBezTo>
                <a:cubicBezTo>
                  <a:pt x="101" y="33"/>
                  <a:pt x="101" y="33"/>
                  <a:pt x="101" y="33"/>
                </a:cubicBezTo>
                <a:cubicBezTo>
                  <a:pt x="130" y="62"/>
                  <a:pt x="130" y="62"/>
                  <a:pt x="130" y="62"/>
                </a:cubicBezTo>
                <a:cubicBezTo>
                  <a:pt x="50" y="142"/>
                  <a:pt x="50" y="142"/>
                  <a:pt x="50" y="142"/>
                </a:cubicBezTo>
                <a:lnTo>
                  <a:pt x="51" y="133"/>
                </a:lnTo>
                <a:close/>
                <a:moveTo>
                  <a:pt x="142" y="50"/>
                </a:moveTo>
                <a:cubicBezTo>
                  <a:pt x="113" y="21"/>
                  <a:pt x="113" y="21"/>
                  <a:pt x="113" y="21"/>
                </a:cubicBezTo>
                <a:cubicBezTo>
                  <a:pt x="118" y="17"/>
                  <a:pt x="118" y="17"/>
                  <a:pt x="118" y="17"/>
                </a:cubicBezTo>
                <a:cubicBezTo>
                  <a:pt x="146" y="45"/>
                  <a:pt x="146" y="45"/>
                  <a:pt x="146" y="45"/>
                </a:cubicBezTo>
                <a:lnTo>
                  <a:pt x="142" y="50"/>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26" name="Freeform 2123"/>
          <p:cNvSpPr>
            <a:spLocks noEditPoints="1"/>
          </p:cNvSpPr>
          <p:nvPr/>
        </p:nvSpPr>
        <p:spPr bwMode="auto">
          <a:xfrm>
            <a:off x="9320776" y="3116656"/>
            <a:ext cx="344803" cy="375162"/>
          </a:xfrm>
          <a:custGeom>
            <a:avLst/>
            <a:gdLst>
              <a:gd name="T0" fmla="*/ 24 w 148"/>
              <a:gd name="T1" fmla="*/ 74 h 160"/>
              <a:gd name="T2" fmla="*/ 56 w 148"/>
              <a:gd name="T3" fmla="*/ 148 h 160"/>
              <a:gd name="T4" fmla="*/ 62 w 148"/>
              <a:gd name="T5" fmla="*/ 151 h 160"/>
              <a:gd name="T6" fmla="*/ 65 w 148"/>
              <a:gd name="T7" fmla="*/ 160 h 160"/>
              <a:gd name="T8" fmla="*/ 86 w 148"/>
              <a:gd name="T9" fmla="*/ 157 h 160"/>
              <a:gd name="T10" fmla="*/ 89 w 148"/>
              <a:gd name="T11" fmla="*/ 151 h 160"/>
              <a:gd name="T12" fmla="*/ 92 w 148"/>
              <a:gd name="T13" fmla="*/ 121 h 160"/>
              <a:gd name="T14" fmla="*/ 74 w 148"/>
              <a:gd name="T15" fmla="*/ 24 h 160"/>
              <a:gd name="T16" fmla="*/ 80 w 148"/>
              <a:gd name="T17" fmla="*/ 148 h 160"/>
              <a:gd name="T18" fmla="*/ 68 w 148"/>
              <a:gd name="T19" fmla="*/ 154 h 160"/>
              <a:gd name="T20" fmla="*/ 65 w 148"/>
              <a:gd name="T21" fmla="*/ 145 h 160"/>
              <a:gd name="T22" fmla="*/ 62 w 148"/>
              <a:gd name="T23" fmla="*/ 130 h 160"/>
              <a:gd name="T24" fmla="*/ 86 w 148"/>
              <a:gd name="T25" fmla="*/ 145 h 160"/>
              <a:gd name="T26" fmla="*/ 88 w 148"/>
              <a:gd name="T27" fmla="*/ 116 h 160"/>
              <a:gd name="T28" fmla="*/ 86 w 148"/>
              <a:gd name="T29" fmla="*/ 124 h 160"/>
              <a:gd name="T30" fmla="*/ 62 w 148"/>
              <a:gd name="T31" fmla="*/ 119 h 160"/>
              <a:gd name="T32" fmla="*/ 30 w 148"/>
              <a:gd name="T33" fmla="*/ 74 h 160"/>
              <a:gd name="T34" fmla="*/ 119 w 148"/>
              <a:gd name="T35" fmla="*/ 74 h 160"/>
              <a:gd name="T36" fmla="*/ 71 w 148"/>
              <a:gd name="T37" fmla="*/ 15 h 160"/>
              <a:gd name="T38" fmla="*/ 74 w 148"/>
              <a:gd name="T39" fmla="*/ 0 h 160"/>
              <a:gd name="T40" fmla="*/ 77 w 148"/>
              <a:gd name="T41" fmla="*/ 15 h 160"/>
              <a:gd name="T42" fmla="*/ 71 w 148"/>
              <a:gd name="T43" fmla="*/ 15 h 160"/>
              <a:gd name="T44" fmla="*/ 145 w 148"/>
              <a:gd name="T45" fmla="*/ 77 h 160"/>
              <a:gd name="T46" fmla="*/ 130 w 148"/>
              <a:gd name="T47" fmla="*/ 74 h 160"/>
              <a:gd name="T48" fmla="*/ 145 w 148"/>
              <a:gd name="T49" fmla="*/ 71 h 160"/>
              <a:gd name="T50" fmla="*/ 18 w 148"/>
              <a:gd name="T51" fmla="*/ 74 h 160"/>
              <a:gd name="T52" fmla="*/ 3 w 148"/>
              <a:gd name="T53" fmla="*/ 77 h 160"/>
              <a:gd name="T54" fmla="*/ 3 w 148"/>
              <a:gd name="T55" fmla="*/ 71 h 160"/>
              <a:gd name="T56" fmla="*/ 18 w 148"/>
              <a:gd name="T57" fmla="*/ 74 h 160"/>
              <a:gd name="T58" fmla="*/ 126 w 148"/>
              <a:gd name="T59" fmla="*/ 26 h 160"/>
              <a:gd name="T60" fmla="*/ 116 w 148"/>
              <a:gd name="T61" fmla="*/ 35 h 160"/>
              <a:gd name="T62" fmla="*/ 114 w 148"/>
              <a:gd name="T63" fmla="*/ 30 h 160"/>
              <a:gd name="T64" fmla="*/ 126 w 148"/>
              <a:gd name="T65" fmla="*/ 22 h 160"/>
              <a:gd name="T66" fmla="*/ 34 w 148"/>
              <a:gd name="T67" fmla="*/ 118 h 160"/>
              <a:gd name="T68" fmla="*/ 24 w 148"/>
              <a:gd name="T69" fmla="*/ 127 h 160"/>
              <a:gd name="T70" fmla="*/ 22 w 148"/>
              <a:gd name="T71" fmla="*/ 122 h 160"/>
              <a:gd name="T72" fmla="*/ 34 w 148"/>
              <a:gd name="T73" fmla="*/ 114 h 160"/>
              <a:gd name="T74" fmla="*/ 126 w 148"/>
              <a:gd name="T75" fmla="*/ 126 h 160"/>
              <a:gd name="T76" fmla="*/ 122 w 148"/>
              <a:gd name="T77" fmla="*/ 126 h 160"/>
              <a:gd name="T78" fmla="*/ 114 w 148"/>
              <a:gd name="T79" fmla="*/ 114 h 160"/>
              <a:gd name="T80" fmla="*/ 126 w 148"/>
              <a:gd name="T81" fmla="*/ 122 h 160"/>
              <a:gd name="T82" fmla="*/ 22 w 148"/>
              <a:gd name="T83" fmla="*/ 22 h 160"/>
              <a:gd name="T84" fmla="*/ 34 w 148"/>
              <a:gd name="T85" fmla="*/ 30 h 160"/>
              <a:gd name="T86" fmla="*/ 32 w 148"/>
              <a:gd name="T87" fmla="*/ 35 h 160"/>
              <a:gd name="T88" fmla="*/ 22 w 148"/>
              <a:gd name="T89" fmla="*/ 26 h 160"/>
              <a:gd name="T90" fmla="*/ 74 w 148"/>
              <a:gd name="T91" fmla="*/ 44 h 160"/>
              <a:gd name="T92" fmla="*/ 41 w 148"/>
              <a:gd name="T93" fmla="*/ 77 h 160"/>
              <a:gd name="T94" fmla="*/ 74 w 148"/>
              <a:gd name="T95" fmla="*/ 39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48" h="160">
                <a:moveTo>
                  <a:pt x="74" y="24"/>
                </a:moveTo>
                <a:cubicBezTo>
                  <a:pt x="46" y="24"/>
                  <a:pt x="24" y="46"/>
                  <a:pt x="24" y="74"/>
                </a:cubicBezTo>
                <a:cubicBezTo>
                  <a:pt x="24" y="95"/>
                  <a:pt x="37" y="114"/>
                  <a:pt x="56" y="121"/>
                </a:cubicBezTo>
                <a:cubicBezTo>
                  <a:pt x="56" y="148"/>
                  <a:pt x="56" y="148"/>
                  <a:pt x="56" y="148"/>
                </a:cubicBezTo>
                <a:cubicBezTo>
                  <a:pt x="56" y="150"/>
                  <a:pt x="58" y="151"/>
                  <a:pt x="59" y="151"/>
                </a:cubicBezTo>
                <a:cubicBezTo>
                  <a:pt x="62" y="151"/>
                  <a:pt x="62" y="151"/>
                  <a:pt x="62" y="151"/>
                </a:cubicBezTo>
                <a:cubicBezTo>
                  <a:pt x="62" y="157"/>
                  <a:pt x="62" y="157"/>
                  <a:pt x="62" y="157"/>
                </a:cubicBezTo>
                <a:cubicBezTo>
                  <a:pt x="62" y="159"/>
                  <a:pt x="64" y="160"/>
                  <a:pt x="65" y="160"/>
                </a:cubicBezTo>
                <a:cubicBezTo>
                  <a:pt x="83" y="160"/>
                  <a:pt x="83" y="160"/>
                  <a:pt x="83" y="160"/>
                </a:cubicBezTo>
                <a:cubicBezTo>
                  <a:pt x="85" y="160"/>
                  <a:pt x="86" y="159"/>
                  <a:pt x="86" y="157"/>
                </a:cubicBezTo>
                <a:cubicBezTo>
                  <a:pt x="86" y="151"/>
                  <a:pt x="86" y="151"/>
                  <a:pt x="86" y="151"/>
                </a:cubicBezTo>
                <a:cubicBezTo>
                  <a:pt x="89" y="151"/>
                  <a:pt x="89" y="151"/>
                  <a:pt x="89" y="151"/>
                </a:cubicBezTo>
                <a:cubicBezTo>
                  <a:pt x="91" y="151"/>
                  <a:pt x="92" y="150"/>
                  <a:pt x="92" y="148"/>
                </a:cubicBezTo>
                <a:cubicBezTo>
                  <a:pt x="92" y="121"/>
                  <a:pt x="92" y="121"/>
                  <a:pt x="92" y="121"/>
                </a:cubicBezTo>
                <a:cubicBezTo>
                  <a:pt x="111" y="114"/>
                  <a:pt x="124" y="95"/>
                  <a:pt x="124" y="74"/>
                </a:cubicBezTo>
                <a:cubicBezTo>
                  <a:pt x="124" y="46"/>
                  <a:pt x="102" y="24"/>
                  <a:pt x="74" y="24"/>
                </a:cubicBezTo>
                <a:close/>
                <a:moveTo>
                  <a:pt x="83" y="145"/>
                </a:moveTo>
                <a:cubicBezTo>
                  <a:pt x="81" y="145"/>
                  <a:pt x="80" y="147"/>
                  <a:pt x="80" y="148"/>
                </a:cubicBezTo>
                <a:cubicBezTo>
                  <a:pt x="80" y="154"/>
                  <a:pt x="80" y="154"/>
                  <a:pt x="80" y="154"/>
                </a:cubicBezTo>
                <a:cubicBezTo>
                  <a:pt x="68" y="154"/>
                  <a:pt x="68" y="154"/>
                  <a:pt x="68" y="154"/>
                </a:cubicBezTo>
                <a:cubicBezTo>
                  <a:pt x="68" y="148"/>
                  <a:pt x="68" y="148"/>
                  <a:pt x="68" y="148"/>
                </a:cubicBezTo>
                <a:cubicBezTo>
                  <a:pt x="68" y="147"/>
                  <a:pt x="67" y="145"/>
                  <a:pt x="65" y="145"/>
                </a:cubicBezTo>
                <a:cubicBezTo>
                  <a:pt x="62" y="145"/>
                  <a:pt x="62" y="145"/>
                  <a:pt x="62" y="145"/>
                </a:cubicBezTo>
                <a:cubicBezTo>
                  <a:pt x="62" y="130"/>
                  <a:pt x="62" y="130"/>
                  <a:pt x="62" y="130"/>
                </a:cubicBezTo>
                <a:cubicBezTo>
                  <a:pt x="86" y="130"/>
                  <a:pt x="86" y="130"/>
                  <a:pt x="86" y="130"/>
                </a:cubicBezTo>
                <a:cubicBezTo>
                  <a:pt x="86" y="145"/>
                  <a:pt x="86" y="145"/>
                  <a:pt x="86" y="145"/>
                </a:cubicBezTo>
                <a:lnTo>
                  <a:pt x="83" y="145"/>
                </a:lnTo>
                <a:close/>
                <a:moveTo>
                  <a:pt x="88" y="116"/>
                </a:moveTo>
                <a:cubicBezTo>
                  <a:pt x="87" y="117"/>
                  <a:pt x="86" y="118"/>
                  <a:pt x="86" y="119"/>
                </a:cubicBezTo>
                <a:cubicBezTo>
                  <a:pt x="86" y="124"/>
                  <a:pt x="86" y="124"/>
                  <a:pt x="86" y="124"/>
                </a:cubicBezTo>
                <a:cubicBezTo>
                  <a:pt x="62" y="124"/>
                  <a:pt x="62" y="124"/>
                  <a:pt x="62" y="124"/>
                </a:cubicBezTo>
                <a:cubicBezTo>
                  <a:pt x="62" y="119"/>
                  <a:pt x="62" y="119"/>
                  <a:pt x="62" y="119"/>
                </a:cubicBezTo>
                <a:cubicBezTo>
                  <a:pt x="62" y="118"/>
                  <a:pt x="61" y="117"/>
                  <a:pt x="60" y="116"/>
                </a:cubicBezTo>
                <a:cubicBezTo>
                  <a:pt x="42" y="110"/>
                  <a:pt x="30" y="93"/>
                  <a:pt x="30" y="74"/>
                </a:cubicBezTo>
                <a:cubicBezTo>
                  <a:pt x="30" y="50"/>
                  <a:pt x="50" y="30"/>
                  <a:pt x="74" y="30"/>
                </a:cubicBezTo>
                <a:cubicBezTo>
                  <a:pt x="99" y="30"/>
                  <a:pt x="119" y="50"/>
                  <a:pt x="119" y="74"/>
                </a:cubicBezTo>
                <a:cubicBezTo>
                  <a:pt x="119" y="93"/>
                  <a:pt x="106" y="110"/>
                  <a:pt x="88" y="116"/>
                </a:cubicBezTo>
                <a:close/>
                <a:moveTo>
                  <a:pt x="71" y="15"/>
                </a:moveTo>
                <a:cubicBezTo>
                  <a:pt x="71" y="3"/>
                  <a:pt x="71" y="3"/>
                  <a:pt x="71" y="3"/>
                </a:cubicBezTo>
                <a:cubicBezTo>
                  <a:pt x="71" y="1"/>
                  <a:pt x="72" y="0"/>
                  <a:pt x="74" y="0"/>
                </a:cubicBezTo>
                <a:cubicBezTo>
                  <a:pt x="76" y="0"/>
                  <a:pt x="77" y="1"/>
                  <a:pt x="77" y="3"/>
                </a:cubicBezTo>
                <a:cubicBezTo>
                  <a:pt x="77" y="15"/>
                  <a:pt x="77" y="15"/>
                  <a:pt x="77" y="15"/>
                </a:cubicBezTo>
                <a:cubicBezTo>
                  <a:pt x="77" y="16"/>
                  <a:pt x="76" y="18"/>
                  <a:pt x="74" y="18"/>
                </a:cubicBezTo>
                <a:cubicBezTo>
                  <a:pt x="72" y="18"/>
                  <a:pt x="71" y="16"/>
                  <a:pt x="71" y="15"/>
                </a:cubicBezTo>
                <a:close/>
                <a:moveTo>
                  <a:pt x="148" y="74"/>
                </a:moveTo>
                <a:cubicBezTo>
                  <a:pt x="148" y="76"/>
                  <a:pt x="147" y="77"/>
                  <a:pt x="145" y="77"/>
                </a:cubicBezTo>
                <a:cubicBezTo>
                  <a:pt x="133" y="77"/>
                  <a:pt x="133" y="77"/>
                  <a:pt x="133" y="77"/>
                </a:cubicBezTo>
                <a:cubicBezTo>
                  <a:pt x="132" y="77"/>
                  <a:pt x="130" y="76"/>
                  <a:pt x="130" y="74"/>
                </a:cubicBezTo>
                <a:cubicBezTo>
                  <a:pt x="130" y="72"/>
                  <a:pt x="132" y="71"/>
                  <a:pt x="133" y="71"/>
                </a:cubicBezTo>
                <a:cubicBezTo>
                  <a:pt x="145" y="71"/>
                  <a:pt x="145" y="71"/>
                  <a:pt x="145" y="71"/>
                </a:cubicBezTo>
                <a:cubicBezTo>
                  <a:pt x="147" y="71"/>
                  <a:pt x="148" y="72"/>
                  <a:pt x="148" y="74"/>
                </a:cubicBezTo>
                <a:close/>
                <a:moveTo>
                  <a:pt x="18" y="74"/>
                </a:moveTo>
                <a:cubicBezTo>
                  <a:pt x="18" y="76"/>
                  <a:pt x="16" y="77"/>
                  <a:pt x="15" y="77"/>
                </a:cubicBezTo>
                <a:cubicBezTo>
                  <a:pt x="3" y="77"/>
                  <a:pt x="3" y="77"/>
                  <a:pt x="3" y="77"/>
                </a:cubicBezTo>
                <a:cubicBezTo>
                  <a:pt x="1" y="77"/>
                  <a:pt x="0" y="76"/>
                  <a:pt x="0" y="74"/>
                </a:cubicBezTo>
                <a:cubicBezTo>
                  <a:pt x="0" y="72"/>
                  <a:pt x="1" y="71"/>
                  <a:pt x="3" y="71"/>
                </a:cubicBezTo>
                <a:cubicBezTo>
                  <a:pt x="15" y="71"/>
                  <a:pt x="15" y="71"/>
                  <a:pt x="15" y="71"/>
                </a:cubicBezTo>
                <a:cubicBezTo>
                  <a:pt x="16" y="71"/>
                  <a:pt x="18" y="72"/>
                  <a:pt x="18" y="74"/>
                </a:cubicBezTo>
                <a:close/>
                <a:moveTo>
                  <a:pt x="126" y="22"/>
                </a:moveTo>
                <a:cubicBezTo>
                  <a:pt x="128" y="23"/>
                  <a:pt x="128" y="25"/>
                  <a:pt x="126" y="26"/>
                </a:cubicBezTo>
                <a:cubicBezTo>
                  <a:pt x="118" y="34"/>
                  <a:pt x="118" y="34"/>
                  <a:pt x="118" y="34"/>
                </a:cubicBezTo>
                <a:cubicBezTo>
                  <a:pt x="117" y="35"/>
                  <a:pt x="117" y="35"/>
                  <a:pt x="116" y="35"/>
                </a:cubicBezTo>
                <a:cubicBezTo>
                  <a:pt x="115" y="35"/>
                  <a:pt x="114" y="35"/>
                  <a:pt x="114" y="34"/>
                </a:cubicBezTo>
                <a:cubicBezTo>
                  <a:pt x="113" y="33"/>
                  <a:pt x="113" y="31"/>
                  <a:pt x="114" y="30"/>
                </a:cubicBezTo>
                <a:cubicBezTo>
                  <a:pt x="122" y="22"/>
                  <a:pt x="122" y="22"/>
                  <a:pt x="122" y="22"/>
                </a:cubicBezTo>
                <a:cubicBezTo>
                  <a:pt x="123" y="21"/>
                  <a:pt x="125" y="21"/>
                  <a:pt x="126" y="22"/>
                </a:cubicBezTo>
                <a:close/>
                <a:moveTo>
                  <a:pt x="34" y="114"/>
                </a:moveTo>
                <a:cubicBezTo>
                  <a:pt x="35" y="115"/>
                  <a:pt x="35" y="117"/>
                  <a:pt x="34" y="118"/>
                </a:cubicBezTo>
                <a:cubicBezTo>
                  <a:pt x="26" y="126"/>
                  <a:pt x="26" y="126"/>
                  <a:pt x="26" y="126"/>
                </a:cubicBezTo>
                <a:cubicBezTo>
                  <a:pt x="25" y="127"/>
                  <a:pt x="25" y="127"/>
                  <a:pt x="24" y="127"/>
                </a:cubicBezTo>
                <a:cubicBezTo>
                  <a:pt x="23" y="127"/>
                  <a:pt x="22" y="127"/>
                  <a:pt x="22" y="126"/>
                </a:cubicBezTo>
                <a:cubicBezTo>
                  <a:pt x="21" y="125"/>
                  <a:pt x="21" y="123"/>
                  <a:pt x="22" y="122"/>
                </a:cubicBezTo>
                <a:cubicBezTo>
                  <a:pt x="30" y="114"/>
                  <a:pt x="30" y="114"/>
                  <a:pt x="30" y="114"/>
                </a:cubicBezTo>
                <a:cubicBezTo>
                  <a:pt x="31" y="113"/>
                  <a:pt x="33" y="113"/>
                  <a:pt x="34" y="114"/>
                </a:cubicBezTo>
                <a:close/>
                <a:moveTo>
                  <a:pt x="126" y="122"/>
                </a:moveTo>
                <a:cubicBezTo>
                  <a:pt x="128" y="123"/>
                  <a:pt x="128" y="125"/>
                  <a:pt x="126" y="126"/>
                </a:cubicBezTo>
                <a:cubicBezTo>
                  <a:pt x="126" y="127"/>
                  <a:pt x="125" y="127"/>
                  <a:pt x="124" y="127"/>
                </a:cubicBezTo>
                <a:cubicBezTo>
                  <a:pt x="124" y="127"/>
                  <a:pt x="123" y="127"/>
                  <a:pt x="122" y="126"/>
                </a:cubicBezTo>
                <a:cubicBezTo>
                  <a:pt x="114" y="118"/>
                  <a:pt x="114" y="118"/>
                  <a:pt x="114" y="118"/>
                </a:cubicBezTo>
                <a:cubicBezTo>
                  <a:pt x="113" y="117"/>
                  <a:pt x="113" y="115"/>
                  <a:pt x="114" y="114"/>
                </a:cubicBezTo>
                <a:cubicBezTo>
                  <a:pt x="115" y="113"/>
                  <a:pt x="117" y="113"/>
                  <a:pt x="118" y="114"/>
                </a:cubicBezTo>
                <a:lnTo>
                  <a:pt x="126" y="122"/>
                </a:lnTo>
                <a:close/>
                <a:moveTo>
                  <a:pt x="22" y="26"/>
                </a:moveTo>
                <a:cubicBezTo>
                  <a:pt x="21" y="25"/>
                  <a:pt x="21" y="23"/>
                  <a:pt x="22" y="22"/>
                </a:cubicBezTo>
                <a:cubicBezTo>
                  <a:pt x="23" y="21"/>
                  <a:pt x="25" y="21"/>
                  <a:pt x="26" y="22"/>
                </a:cubicBezTo>
                <a:cubicBezTo>
                  <a:pt x="34" y="30"/>
                  <a:pt x="34" y="30"/>
                  <a:pt x="34" y="30"/>
                </a:cubicBezTo>
                <a:cubicBezTo>
                  <a:pt x="35" y="31"/>
                  <a:pt x="35" y="33"/>
                  <a:pt x="34" y="34"/>
                </a:cubicBezTo>
                <a:cubicBezTo>
                  <a:pt x="34" y="35"/>
                  <a:pt x="33" y="35"/>
                  <a:pt x="32" y="35"/>
                </a:cubicBezTo>
                <a:cubicBezTo>
                  <a:pt x="31" y="35"/>
                  <a:pt x="31" y="35"/>
                  <a:pt x="30" y="34"/>
                </a:cubicBezTo>
                <a:lnTo>
                  <a:pt x="22" y="26"/>
                </a:lnTo>
                <a:close/>
                <a:moveTo>
                  <a:pt x="77" y="41"/>
                </a:moveTo>
                <a:cubicBezTo>
                  <a:pt x="77" y="43"/>
                  <a:pt x="76" y="44"/>
                  <a:pt x="74" y="44"/>
                </a:cubicBezTo>
                <a:cubicBezTo>
                  <a:pt x="58" y="44"/>
                  <a:pt x="44" y="58"/>
                  <a:pt x="44" y="74"/>
                </a:cubicBezTo>
                <a:cubicBezTo>
                  <a:pt x="44" y="76"/>
                  <a:pt x="43" y="77"/>
                  <a:pt x="41" y="77"/>
                </a:cubicBezTo>
                <a:cubicBezTo>
                  <a:pt x="40" y="77"/>
                  <a:pt x="39" y="76"/>
                  <a:pt x="39" y="74"/>
                </a:cubicBezTo>
                <a:cubicBezTo>
                  <a:pt x="39" y="54"/>
                  <a:pt x="54" y="39"/>
                  <a:pt x="74" y="39"/>
                </a:cubicBezTo>
                <a:cubicBezTo>
                  <a:pt x="76" y="39"/>
                  <a:pt x="77" y="40"/>
                  <a:pt x="77" y="41"/>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27676938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5086" y="1090627"/>
            <a:ext cx="9715500" cy="1028700"/>
          </a:xfrm>
        </p:spPr>
        <p:txBody>
          <a:bodyPr/>
          <a:lstStyle/>
          <a:p>
            <a:r>
              <a:rPr lang="en-US" dirty="0"/>
              <a:t>Crypto live </a:t>
            </a:r>
            <a:r>
              <a:rPr lang="en-US" dirty="0">
                <a:solidFill>
                  <a:schemeClr val="accent1"/>
                </a:solidFill>
              </a:rPr>
              <a:t>price</a:t>
            </a:r>
            <a:r>
              <a:rPr lang="en-US" dirty="0"/>
              <a:t> tables</a:t>
            </a:r>
          </a:p>
        </p:txBody>
      </p:sp>
      <p:sp>
        <p:nvSpPr>
          <p:cNvPr id="4" name="TextBox 3"/>
          <p:cNvSpPr txBox="1"/>
          <p:nvPr/>
        </p:nvSpPr>
        <p:spPr>
          <a:xfrm>
            <a:off x="624114" y="1806686"/>
            <a:ext cx="3291840" cy="475515"/>
          </a:xfrm>
          <a:prstGeom prst="rect">
            <a:avLst/>
          </a:prstGeom>
          <a:noFill/>
        </p:spPr>
        <p:txBody>
          <a:bodyPr wrap="square" lIns="0" rIns="0" rtlCol="0">
            <a:spAutoFit/>
          </a:bodyPr>
          <a:lstStyle/>
          <a:p>
            <a:pPr>
              <a:lnSpc>
                <a:spcPct val="130000"/>
              </a:lnSpc>
            </a:pPr>
            <a:r>
              <a:rPr lang="en-US" sz="1000" dirty="0">
                <a:solidFill>
                  <a:schemeClr val="tx1">
                    <a:alpha val="70000"/>
                  </a:schemeClr>
                </a:solidFill>
              </a:rPr>
              <a:t>Minimum purchase is 50 Coins tokens. Get a bonus from 5% to 25%</a:t>
            </a:r>
          </a:p>
        </p:txBody>
      </p:sp>
      <p:graphicFrame>
        <p:nvGraphicFramePr>
          <p:cNvPr id="5" name="Table 4"/>
          <p:cNvGraphicFramePr>
            <a:graphicFrameLocks noGrp="1"/>
          </p:cNvGraphicFramePr>
          <p:nvPr>
            <p:extLst>
              <p:ext uri="{D42A27DB-BD31-4B8C-83A1-F6EECF244321}">
                <p14:modId xmlns:p14="http://schemas.microsoft.com/office/powerpoint/2010/main" val="2168441588"/>
              </p:ext>
            </p:extLst>
          </p:nvPr>
        </p:nvGraphicFramePr>
        <p:xfrm>
          <a:off x="609600" y="2911176"/>
          <a:ext cx="10972800" cy="3093195"/>
        </p:xfrm>
        <a:graphic>
          <a:graphicData uri="http://schemas.openxmlformats.org/drawingml/2006/table">
            <a:tbl>
              <a:tblPr firstRow="1" bandRow="1">
                <a:tableStyleId>{5C22544A-7EE6-4342-B048-85BDC9FD1C3A}</a:tableStyleId>
              </a:tblPr>
              <a:tblGrid>
                <a:gridCol w="1828800">
                  <a:extLst>
                    <a:ext uri="{9D8B030D-6E8A-4147-A177-3AD203B41FA5}">
                      <a16:colId xmlns:a16="http://schemas.microsoft.com/office/drawing/2014/main" val="20000"/>
                    </a:ext>
                  </a:extLst>
                </a:gridCol>
                <a:gridCol w="1828800">
                  <a:extLst>
                    <a:ext uri="{9D8B030D-6E8A-4147-A177-3AD203B41FA5}">
                      <a16:colId xmlns:a16="http://schemas.microsoft.com/office/drawing/2014/main" val="20001"/>
                    </a:ext>
                  </a:extLst>
                </a:gridCol>
                <a:gridCol w="1828800">
                  <a:extLst>
                    <a:ext uri="{9D8B030D-6E8A-4147-A177-3AD203B41FA5}">
                      <a16:colId xmlns:a16="http://schemas.microsoft.com/office/drawing/2014/main" val="20002"/>
                    </a:ext>
                  </a:extLst>
                </a:gridCol>
                <a:gridCol w="1828800">
                  <a:extLst>
                    <a:ext uri="{9D8B030D-6E8A-4147-A177-3AD203B41FA5}">
                      <a16:colId xmlns:a16="http://schemas.microsoft.com/office/drawing/2014/main" val="20003"/>
                    </a:ext>
                  </a:extLst>
                </a:gridCol>
                <a:gridCol w="1828800">
                  <a:extLst>
                    <a:ext uri="{9D8B030D-6E8A-4147-A177-3AD203B41FA5}">
                      <a16:colId xmlns:a16="http://schemas.microsoft.com/office/drawing/2014/main" val="20004"/>
                    </a:ext>
                  </a:extLst>
                </a:gridCol>
                <a:gridCol w="1828800">
                  <a:extLst>
                    <a:ext uri="{9D8B030D-6E8A-4147-A177-3AD203B41FA5}">
                      <a16:colId xmlns:a16="http://schemas.microsoft.com/office/drawing/2014/main" val="20005"/>
                    </a:ext>
                  </a:extLst>
                </a:gridCol>
              </a:tblGrid>
              <a:tr h="758285">
                <a:tc>
                  <a:txBody>
                    <a:bodyPr/>
                    <a:lstStyle/>
                    <a:p>
                      <a:r>
                        <a:rPr lang="en-US" sz="1000" b="0" dirty="0">
                          <a:solidFill>
                            <a:schemeClr val="tx1">
                              <a:alpha val="60000"/>
                            </a:schemeClr>
                          </a:solidFill>
                        </a:rPr>
                        <a:t>Symbol</a:t>
                      </a:r>
                    </a:p>
                  </a:txBody>
                  <a:tcPr anchor="ctr">
                    <a:noFill/>
                  </a:tcPr>
                </a:tc>
                <a:tc>
                  <a:txBody>
                    <a:bodyPr/>
                    <a:lstStyle/>
                    <a:p>
                      <a:r>
                        <a:rPr lang="en-US" sz="1000" b="0" dirty="0">
                          <a:solidFill>
                            <a:schemeClr val="tx1">
                              <a:alpha val="60000"/>
                            </a:schemeClr>
                          </a:solidFill>
                        </a:rPr>
                        <a:t>Name</a:t>
                      </a:r>
                    </a:p>
                  </a:txBody>
                  <a:tcPr anchor="ctr">
                    <a:noFill/>
                  </a:tcPr>
                </a:tc>
                <a:tc>
                  <a:txBody>
                    <a:bodyPr/>
                    <a:lstStyle/>
                    <a:p>
                      <a:r>
                        <a:rPr lang="en-US" sz="1000" b="0" dirty="0">
                          <a:solidFill>
                            <a:schemeClr val="tx1">
                              <a:alpha val="60000"/>
                            </a:schemeClr>
                          </a:solidFill>
                        </a:rPr>
                        <a:t>USD</a:t>
                      </a:r>
                    </a:p>
                  </a:txBody>
                  <a:tcPr anchor="ctr">
                    <a:noFill/>
                  </a:tcPr>
                </a:tc>
                <a:tc>
                  <a:txBody>
                    <a:bodyPr/>
                    <a:lstStyle/>
                    <a:p>
                      <a:r>
                        <a:rPr lang="en-US" sz="1000" b="0" dirty="0">
                          <a:solidFill>
                            <a:schemeClr val="tx1">
                              <a:alpha val="60000"/>
                            </a:schemeClr>
                          </a:solidFill>
                        </a:rPr>
                        <a:t>Change 1h</a:t>
                      </a:r>
                    </a:p>
                  </a:txBody>
                  <a:tcPr anchor="ctr">
                    <a:noFill/>
                  </a:tcPr>
                </a:tc>
                <a:tc>
                  <a:txBody>
                    <a:bodyPr/>
                    <a:lstStyle/>
                    <a:p>
                      <a:r>
                        <a:rPr lang="en-US" sz="1000" b="0" dirty="0">
                          <a:solidFill>
                            <a:schemeClr val="tx1">
                              <a:alpha val="60000"/>
                            </a:schemeClr>
                          </a:solidFill>
                        </a:rPr>
                        <a:t>Change 24h</a:t>
                      </a:r>
                    </a:p>
                  </a:txBody>
                  <a:tcPr anchor="ctr">
                    <a:noFill/>
                  </a:tcPr>
                </a:tc>
                <a:tc>
                  <a:txBody>
                    <a:bodyPr/>
                    <a:lstStyle/>
                    <a:p>
                      <a:r>
                        <a:rPr lang="en-US" sz="1000" b="0" dirty="0">
                          <a:solidFill>
                            <a:schemeClr val="tx1">
                              <a:alpha val="60000"/>
                            </a:schemeClr>
                          </a:solidFill>
                        </a:rPr>
                        <a:t>Change 7d</a:t>
                      </a:r>
                    </a:p>
                  </a:txBody>
                  <a:tcPr anchor="ctr">
                    <a:noFill/>
                  </a:tcPr>
                </a:tc>
                <a:extLst>
                  <a:ext uri="{0D108BD9-81ED-4DB2-BD59-A6C34878D82A}">
                    <a16:rowId xmlns:a16="http://schemas.microsoft.com/office/drawing/2014/main" val="10000"/>
                  </a:ext>
                </a:extLst>
              </a:tr>
              <a:tr h="466982">
                <a:tc>
                  <a:txBody>
                    <a:bodyPr/>
                    <a:lstStyle/>
                    <a:p>
                      <a:r>
                        <a:rPr lang="en-US" sz="1200" b="1" dirty="0">
                          <a:solidFill>
                            <a:schemeClr val="tx1"/>
                          </a:solidFill>
                        </a:rPr>
                        <a:t>BTC</a:t>
                      </a:r>
                    </a:p>
                  </a:txBody>
                  <a:tcPr anchor="ctr">
                    <a:solidFill>
                      <a:schemeClr val="tx1">
                        <a:alpha val="10000"/>
                      </a:schemeClr>
                    </a:solidFill>
                  </a:tcPr>
                </a:tc>
                <a:tc>
                  <a:txBody>
                    <a:bodyPr/>
                    <a:lstStyle/>
                    <a:p>
                      <a:r>
                        <a:rPr lang="en-US" sz="1200" dirty="0">
                          <a:solidFill>
                            <a:schemeClr val="tx1"/>
                          </a:solidFill>
                        </a:rPr>
                        <a:t>Bitcoin</a:t>
                      </a:r>
                    </a:p>
                  </a:txBody>
                  <a:tcPr anchor="ctr">
                    <a:solidFill>
                      <a:schemeClr val="tx1">
                        <a:alpha val="10000"/>
                      </a:schemeClr>
                    </a:solidFill>
                  </a:tcPr>
                </a:tc>
                <a:tc>
                  <a:txBody>
                    <a:bodyPr/>
                    <a:lstStyle/>
                    <a:p>
                      <a:r>
                        <a:rPr lang="en-US" sz="1200" b="1" dirty="0">
                          <a:solidFill>
                            <a:schemeClr val="tx1"/>
                          </a:solidFill>
                        </a:rPr>
                        <a:t>11,509</a:t>
                      </a:r>
                    </a:p>
                  </a:txBody>
                  <a:tcPr anchor="ctr">
                    <a:solidFill>
                      <a:schemeClr val="tx1">
                        <a:alpha val="10000"/>
                      </a:schemeClr>
                    </a:solidFill>
                  </a:tcPr>
                </a:tc>
                <a:tc>
                  <a:txBody>
                    <a:bodyPr/>
                    <a:lstStyle/>
                    <a:p>
                      <a:r>
                        <a:rPr lang="en-US" sz="1200" dirty="0">
                          <a:solidFill>
                            <a:schemeClr val="tx1"/>
                          </a:solidFill>
                        </a:rPr>
                        <a:t>-0.55%</a:t>
                      </a:r>
                    </a:p>
                  </a:txBody>
                  <a:tcPr anchor="ctr">
                    <a:solidFill>
                      <a:schemeClr val="tx1">
                        <a:alpha val="10000"/>
                      </a:schemeClr>
                    </a:solidFill>
                  </a:tcPr>
                </a:tc>
                <a:tc>
                  <a:txBody>
                    <a:bodyPr/>
                    <a:lstStyle/>
                    <a:p>
                      <a:r>
                        <a:rPr lang="en-US" sz="1200" dirty="0">
                          <a:solidFill>
                            <a:schemeClr val="tx1"/>
                          </a:solidFill>
                        </a:rPr>
                        <a:t>-0.55%</a:t>
                      </a:r>
                    </a:p>
                  </a:txBody>
                  <a:tcPr anchor="ctr">
                    <a:solidFill>
                      <a:schemeClr val="tx1">
                        <a:alpha val="10000"/>
                      </a:schemeClr>
                    </a:solidFill>
                  </a:tcPr>
                </a:tc>
                <a:tc>
                  <a:txBody>
                    <a:bodyPr/>
                    <a:lstStyle/>
                    <a:p>
                      <a:r>
                        <a:rPr lang="en-US" sz="1200" dirty="0">
                          <a:solidFill>
                            <a:schemeClr val="tx1"/>
                          </a:solidFill>
                        </a:rPr>
                        <a:t>-0.55%</a:t>
                      </a:r>
                    </a:p>
                  </a:txBody>
                  <a:tcPr anchor="ctr">
                    <a:solidFill>
                      <a:schemeClr val="tx1">
                        <a:alpha val="10000"/>
                      </a:schemeClr>
                    </a:solidFill>
                  </a:tcPr>
                </a:tc>
                <a:extLst>
                  <a:ext uri="{0D108BD9-81ED-4DB2-BD59-A6C34878D82A}">
                    <a16:rowId xmlns:a16="http://schemas.microsoft.com/office/drawing/2014/main" val="10001"/>
                  </a:ext>
                </a:extLst>
              </a:tr>
              <a:tr h="466982">
                <a:tc>
                  <a:txBody>
                    <a:bodyPr/>
                    <a:lstStyle/>
                    <a:p>
                      <a:r>
                        <a:rPr lang="en-US" sz="1200" b="1" dirty="0">
                          <a:solidFill>
                            <a:schemeClr val="tx1"/>
                          </a:solidFill>
                        </a:rPr>
                        <a:t>ETH</a:t>
                      </a:r>
                    </a:p>
                  </a:txBody>
                  <a:tcPr anchor="ctr">
                    <a:noFill/>
                  </a:tcPr>
                </a:tc>
                <a:tc>
                  <a:txBody>
                    <a:bodyPr/>
                    <a:lstStyle/>
                    <a:p>
                      <a:r>
                        <a:rPr lang="en-US" sz="1200" dirty="0" err="1">
                          <a:solidFill>
                            <a:schemeClr val="tx1"/>
                          </a:solidFill>
                        </a:rPr>
                        <a:t>Ethereum</a:t>
                      </a:r>
                      <a:endParaRPr lang="en-US" sz="1200" dirty="0">
                        <a:solidFill>
                          <a:schemeClr val="tx1"/>
                        </a:solidFill>
                      </a:endParaRPr>
                    </a:p>
                  </a:txBody>
                  <a:tcPr anchor="ctr">
                    <a:noFill/>
                  </a:tcPr>
                </a:tc>
                <a:tc>
                  <a:txBody>
                    <a:bodyPr/>
                    <a:lstStyle/>
                    <a:p>
                      <a:r>
                        <a:rPr lang="en-US" sz="1200" b="1" dirty="0">
                          <a:solidFill>
                            <a:schemeClr val="tx1"/>
                          </a:solidFill>
                        </a:rPr>
                        <a:t>1,065</a:t>
                      </a:r>
                    </a:p>
                  </a:txBody>
                  <a:tcPr anchor="ctr">
                    <a:noFill/>
                  </a:tcPr>
                </a:tc>
                <a:tc>
                  <a:txBody>
                    <a:bodyPr/>
                    <a:lstStyle/>
                    <a:p>
                      <a:r>
                        <a:rPr lang="en-US" sz="1200" dirty="0">
                          <a:solidFill>
                            <a:schemeClr val="tx1"/>
                          </a:solidFill>
                        </a:rPr>
                        <a:t>-0.32%</a:t>
                      </a:r>
                    </a:p>
                  </a:txBody>
                  <a:tcPr anchor="ctr">
                    <a:noFill/>
                  </a:tcPr>
                </a:tc>
                <a:tc>
                  <a:txBody>
                    <a:bodyPr/>
                    <a:lstStyle/>
                    <a:p>
                      <a:r>
                        <a:rPr lang="en-US" sz="1200" dirty="0">
                          <a:solidFill>
                            <a:schemeClr val="tx1"/>
                          </a:solidFill>
                        </a:rPr>
                        <a:t>-0.32%</a:t>
                      </a:r>
                    </a:p>
                  </a:txBody>
                  <a:tcPr anchor="ctr">
                    <a:noFill/>
                  </a:tcPr>
                </a:tc>
                <a:tc>
                  <a:txBody>
                    <a:bodyPr/>
                    <a:lstStyle/>
                    <a:p>
                      <a:r>
                        <a:rPr lang="en-US" sz="1200" dirty="0">
                          <a:solidFill>
                            <a:schemeClr val="tx1"/>
                          </a:solidFill>
                        </a:rPr>
                        <a:t>-0.32%</a:t>
                      </a:r>
                    </a:p>
                  </a:txBody>
                  <a:tcPr anchor="ctr">
                    <a:noFill/>
                  </a:tcPr>
                </a:tc>
                <a:extLst>
                  <a:ext uri="{0D108BD9-81ED-4DB2-BD59-A6C34878D82A}">
                    <a16:rowId xmlns:a16="http://schemas.microsoft.com/office/drawing/2014/main" val="10002"/>
                  </a:ext>
                </a:extLst>
              </a:tr>
              <a:tr h="466982">
                <a:tc>
                  <a:txBody>
                    <a:bodyPr/>
                    <a:lstStyle/>
                    <a:p>
                      <a:r>
                        <a:rPr lang="en-US" sz="1200" b="1" dirty="0">
                          <a:solidFill>
                            <a:schemeClr val="tx1"/>
                          </a:solidFill>
                        </a:rPr>
                        <a:t>XRP</a:t>
                      </a:r>
                    </a:p>
                  </a:txBody>
                  <a:tcPr anchor="ctr">
                    <a:solidFill>
                      <a:schemeClr val="tx1">
                        <a:alpha val="10000"/>
                      </a:schemeClr>
                    </a:solidFill>
                  </a:tcPr>
                </a:tc>
                <a:tc>
                  <a:txBody>
                    <a:bodyPr/>
                    <a:lstStyle/>
                    <a:p>
                      <a:r>
                        <a:rPr lang="en-US" sz="1200" dirty="0">
                          <a:solidFill>
                            <a:schemeClr val="tx1"/>
                          </a:solidFill>
                        </a:rPr>
                        <a:t>Ripple</a:t>
                      </a:r>
                    </a:p>
                  </a:txBody>
                  <a:tcPr anchor="ctr">
                    <a:solidFill>
                      <a:schemeClr val="tx1">
                        <a:alpha val="10000"/>
                      </a:schemeClr>
                    </a:solidFill>
                  </a:tcPr>
                </a:tc>
                <a:tc>
                  <a:txBody>
                    <a:bodyPr/>
                    <a:lstStyle/>
                    <a:p>
                      <a:r>
                        <a:rPr lang="en-US" sz="1200" b="1" dirty="0">
                          <a:solidFill>
                            <a:schemeClr val="tx1"/>
                          </a:solidFill>
                        </a:rPr>
                        <a:t>1.231</a:t>
                      </a:r>
                    </a:p>
                  </a:txBody>
                  <a:tcPr anchor="ctr">
                    <a:solidFill>
                      <a:schemeClr val="tx1">
                        <a:alpha val="10000"/>
                      </a:schemeClr>
                    </a:solidFill>
                  </a:tcPr>
                </a:tc>
                <a:tc>
                  <a:txBody>
                    <a:bodyPr/>
                    <a:lstStyle/>
                    <a:p>
                      <a:r>
                        <a:rPr lang="en-US" sz="1200" dirty="0">
                          <a:solidFill>
                            <a:schemeClr val="tx1"/>
                          </a:solidFill>
                        </a:rPr>
                        <a:t>-0.23%</a:t>
                      </a:r>
                    </a:p>
                  </a:txBody>
                  <a:tcPr anchor="ctr">
                    <a:solidFill>
                      <a:schemeClr val="tx1">
                        <a:alpha val="10000"/>
                      </a:schemeClr>
                    </a:solidFill>
                  </a:tcPr>
                </a:tc>
                <a:tc>
                  <a:txBody>
                    <a:bodyPr/>
                    <a:lstStyle/>
                    <a:p>
                      <a:r>
                        <a:rPr lang="en-US" sz="1200" dirty="0">
                          <a:solidFill>
                            <a:schemeClr val="tx1"/>
                          </a:solidFill>
                        </a:rPr>
                        <a:t>-0.23%</a:t>
                      </a:r>
                    </a:p>
                  </a:txBody>
                  <a:tcPr anchor="ctr">
                    <a:solidFill>
                      <a:schemeClr val="tx1">
                        <a:alpha val="10000"/>
                      </a:schemeClr>
                    </a:solidFill>
                  </a:tcPr>
                </a:tc>
                <a:tc>
                  <a:txBody>
                    <a:bodyPr/>
                    <a:lstStyle/>
                    <a:p>
                      <a:r>
                        <a:rPr lang="en-US" sz="1200" dirty="0">
                          <a:solidFill>
                            <a:schemeClr val="tx1"/>
                          </a:solidFill>
                        </a:rPr>
                        <a:t>-0.23%</a:t>
                      </a:r>
                    </a:p>
                  </a:txBody>
                  <a:tcPr anchor="ctr">
                    <a:solidFill>
                      <a:schemeClr val="tx1">
                        <a:alpha val="10000"/>
                      </a:schemeClr>
                    </a:solidFill>
                  </a:tcPr>
                </a:tc>
                <a:extLst>
                  <a:ext uri="{0D108BD9-81ED-4DB2-BD59-A6C34878D82A}">
                    <a16:rowId xmlns:a16="http://schemas.microsoft.com/office/drawing/2014/main" val="10003"/>
                  </a:ext>
                </a:extLst>
              </a:tr>
              <a:tr h="466982">
                <a:tc>
                  <a:txBody>
                    <a:bodyPr/>
                    <a:lstStyle/>
                    <a:p>
                      <a:r>
                        <a:rPr lang="en-US" sz="1200" b="1" dirty="0">
                          <a:solidFill>
                            <a:schemeClr val="tx1"/>
                          </a:solidFill>
                        </a:rPr>
                        <a:t>LTC</a:t>
                      </a:r>
                    </a:p>
                  </a:txBody>
                  <a:tcPr anchor="ctr">
                    <a:noFill/>
                  </a:tcPr>
                </a:tc>
                <a:tc>
                  <a:txBody>
                    <a:bodyPr/>
                    <a:lstStyle/>
                    <a:p>
                      <a:r>
                        <a:rPr lang="en-US" sz="1200" dirty="0" err="1">
                          <a:solidFill>
                            <a:schemeClr val="tx1"/>
                          </a:solidFill>
                        </a:rPr>
                        <a:t>Litecoin</a:t>
                      </a:r>
                      <a:endParaRPr lang="en-US" sz="1200" dirty="0">
                        <a:solidFill>
                          <a:schemeClr val="tx1"/>
                        </a:solidFill>
                      </a:endParaRPr>
                    </a:p>
                  </a:txBody>
                  <a:tcPr anchor="ctr">
                    <a:noFill/>
                  </a:tcPr>
                </a:tc>
                <a:tc>
                  <a:txBody>
                    <a:bodyPr/>
                    <a:lstStyle/>
                    <a:p>
                      <a:r>
                        <a:rPr lang="en-US" sz="1200" b="1" dirty="0">
                          <a:solidFill>
                            <a:schemeClr val="tx1"/>
                          </a:solidFill>
                        </a:rPr>
                        <a:t>181.5</a:t>
                      </a:r>
                    </a:p>
                  </a:txBody>
                  <a:tcPr anchor="ctr">
                    <a:noFill/>
                  </a:tcPr>
                </a:tc>
                <a:tc>
                  <a:txBody>
                    <a:bodyPr/>
                    <a:lstStyle/>
                    <a:p>
                      <a:r>
                        <a:rPr lang="en-US" sz="1200" dirty="0">
                          <a:solidFill>
                            <a:schemeClr val="tx1"/>
                          </a:solidFill>
                        </a:rPr>
                        <a:t>-0.1%</a:t>
                      </a:r>
                    </a:p>
                  </a:txBody>
                  <a:tcPr anchor="ctr">
                    <a:noFill/>
                  </a:tcPr>
                </a:tc>
                <a:tc>
                  <a:txBody>
                    <a:bodyPr/>
                    <a:lstStyle/>
                    <a:p>
                      <a:r>
                        <a:rPr lang="en-US" sz="1200" dirty="0">
                          <a:solidFill>
                            <a:schemeClr val="tx1"/>
                          </a:solidFill>
                        </a:rPr>
                        <a:t>-0.1%</a:t>
                      </a:r>
                    </a:p>
                  </a:txBody>
                  <a:tcPr anchor="ctr">
                    <a:noFill/>
                  </a:tcPr>
                </a:tc>
                <a:tc>
                  <a:txBody>
                    <a:bodyPr/>
                    <a:lstStyle/>
                    <a:p>
                      <a:r>
                        <a:rPr lang="en-US" sz="1200" dirty="0">
                          <a:solidFill>
                            <a:schemeClr val="tx1"/>
                          </a:solidFill>
                        </a:rPr>
                        <a:t>-0.1%</a:t>
                      </a:r>
                    </a:p>
                  </a:txBody>
                  <a:tcPr anchor="ctr">
                    <a:noFill/>
                  </a:tcPr>
                </a:tc>
                <a:extLst>
                  <a:ext uri="{0D108BD9-81ED-4DB2-BD59-A6C34878D82A}">
                    <a16:rowId xmlns:a16="http://schemas.microsoft.com/office/drawing/2014/main" val="10004"/>
                  </a:ext>
                </a:extLst>
              </a:tr>
              <a:tr h="466982">
                <a:tc>
                  <a:txBody>
                    <a:bodyPr/>
                    <a:lstStyle/>
                    <a:p>
                      <a:r>
                        <a:rPr lang="en-US" sz="1200" b="1" dirty="0">
                          <a:solidFill>
                            <a:schemeClr val="tx1"/>
                          </a:solidFill>
                        </a:rPr>
                        <a:t>XMR</a:t>
                      </a:r>
                    </a:p>
                  </a:txBody>
                  <a:tcPr anchor="ctr">
                    <a:solidFill>
                      <a:schemeClr val="tx1">
                        <a:alpha val="10000"/>
                      </a:schemeClr>
                    </a:solidFill>
                  </a:tcPr>
                </a:tc>
                <a:tc>
                  <a:txBody>
                    <a:bodyPr/>
                    <a:lstStyle/>
                    <a:p>
                      <a:r>
                        <a:rPr lang="en-US" sz="1200" dirty="0" err="1">
                          <a:solidFill>
                            <a:schemeClr val="tx1"/>
                          </a:solidFill>
                        </a:rPr>
                        <a:t>Monero</a:t>
                      </a:r>
                      <a:endParaRPr lang="en-US" sz="1200" dirty="0">
                        <a:solidFill>
                          <a:schemeClr val="tx1"/>
                        </a:solidFill>
                      </a:endParaRPr>
                    </a:p>
                  </a:txBody>
                  <a:tcPr anchor="ctr">
                    <a:solidFill>
                      <a:schemeClr val="tx1">
                        <a:alpha val="10000"/>
                      </a:schemeClr>
                    </a:solidFill>
                  </a:tcPr>
                </a:tc>
                <a:tc>
                  <a:txBody>
                    <a:bodyPr/>
                    <a:lstStyle/>
                    <a:p>
                      <a:r>
                        <a:rPr lang="en-US" sz="1200" b="1" dirty="0">
                          <a:solidFill>
                            <a:schemeClr val="tx1"/>
                          </a:solidFill>
                        </a:rPr>
                        <a:t>325.3</a:t>
                      </a:r>
                    </a:p>
                  </a:txBody>
                  <a:tcPr anchor="ctr">
                    <a:solidFill>
                      <a:schemeClr val="tx1">
                        <a:alpha val="10000"/>
                      </a:schemeClr>
                    </a:solidFill>
                  </a:tcPr>
                </a:tc>
                <a:tc>
                  <a:txBody>
                    <a:bodyPr/>
                    <a:lstStyle/>
                    <a:p>
                      <a:r>
                        <a:rPr lang="en-US" sz="1200" dirty="0">
                          <a:solidFill>
                            <a:schemeClr val="tx1"/>
                          </a:solidFill>
                        </a:rPr>
                        <a:t>+0.3%</a:t>
                      </a:r>
                    </a:p>
                  </a:txBody>
                  <a:tcPr anchor="ctr">
                    <a:solidFill>
                      <a:schemeClr val="tx1">
                        <a:alpha val="10000"/>
                      </a:schemeClr>
                    </a:solidFill>
                  </a:tcPr>
                </a:tc>
                <a:tc>
                  <a:txBody>
                    <a:bodyPr/>
                    <a:lstStyle/>
                    <a:p>
                      <a:r>
                        <a:rPr lang="en-US" sz="1200" dirty="0">
                          <a:solidFill>
                            <a:schemeClr val="tx1"/>
                          </a:solidFill>
                        </a:rPr>
                        <a:t>+0.3%</a:t>
                      </a:r>
                    </a:p>
                  </a:txBody>
                  <a:tcPr anchor="ctr">
                    <a:solidFill>
                      <a:schemeClr val="tx1">
                        <a:alpha val="10000"/>
                      </a:schemeClr>
                    </a:solidFill>
                  </a:tcPr>
                </a:tc>
                <a:tc>
                  <a:txBody>
                    <a:bodyPr/>
                    <a:lstStyle/>
                    <a:p>
                      <a:r>
                        <a:rPr lang="en-US" sz="1200" dirty="0">
                          <a:solidFill>
                            <a:schemeClr val="tx1"/>
                          </a:solidFill>
                        </a:rPr>
                        <a:t>+0.3%</a:t>
                      </a:r>
                    </a:p>
                  </a:txBody>
                  <a:tcPr anchor="ctr">
                    <a:solidFill>
                      <a:schemeClr val="tx1">
                        <a:alpha val="10000"/>
                      </a:schemeClr>
                    </a:solidFill>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115831556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1929245"/>
            <a:ext cx="4381500" cy="1703070"/>
          </a:xfrm>
        </p:spPr>
        <p:txBody>
          <a:bodyPr/>
          <a:lstStyle/>
          <a:p>
            <a:r>
              <a:rPr lang="en-US" dirty="0">
                <a:solidFill>
                  <a:schemeClr val="accent1"/>
                </a:solidFill>
              </a:rPr>
              <a:t>Stacked</a:t>
            </a:r>
            <a:br>
              <a:rPr lang="en-US" dirty="0"/>
            </a:br>
            <a:r>
              <a:rPr lang="en-US" dirty="0"/>
              <a:t>Chart</a:t>
            </a:r>
            <a:br>
              <a:rPr lang="en-US" dirty="0"/>
            </a:br>
            <a:r>
              <a:rPr lang="en-US" dirty="0"/>
              <a:t>Style</a:t>
            </a:r>
          </a:p>
        </p:txBody>
      </p:sp>
      <p:graphicFrame>
        <p:nvGraphicFramePr>
          <p:cNvPr id="6" name="Chart 5"/>
          <p:cNvGraphicFramePr/>
          <p:nvPr>
            <p:extLst>
              <p:ext uri="{D42A27DB-BD31-4B8C-83A1-F6EECF244321}">
                <p14:modId xmlns:p14="http://schemas.microsoft.com/office/powerpoint/2010/main" val="1551901393"/>
              </p:ext>
            </p:extLst>
          </p:nvPr>
        </p:nvGraphicFramePr>
        <p:xfrm>
          <a:off x="5093954" y="1143000"/>
          <a:ext cx="6136474" cy="5372099"/>
        </p:xfrm>
        <a:graphic>
          <a:graphicData uri="http://schemas.openxmlformats.org/drawingml/2006/chart">
            <c:chart xmlns:c="http://schemas.openxmlformats.org/drawingml/2006/chart" xmlns:r="http://schemas.openxmlformats.org/officeDocument/2006/relationships" r:id="rId2"/>
          </a:graphicData>
        </a:graphic>
      </p:graphicFrame>
      <p:sp>
        <p:nvSpPr>
          <p:cNvPr id="9" name="TextBox 8"/>
          <p:cNvSpPr txBox="1"/>
          <p:nvPr/>
        </p:nvSpPr>
        <p:spPr>
          <a:xfrm>
            <a:off x="609600" y="5231446"/>
            <a:ext cx="2882665" cy="646331"/>
          </a:xfrm>
          <a:prstGeom prst="rect">
            <a:avLst/>
          </a:prstGeom>
          <a:noFill/>
        </p:spPr>
        <p:txBody>
          <a:bodyPr wrap="square" lIns="0" rIns="0" rtlCol="0">
            <a:spAutoFit/>
          </a:bodyPr>
          <a:lstStyle/>
          <a:p>
            <a:pPr>
              <a:lnSpc>
                <a:spcPct val="120000"/>
              </a:lnSpc>
            </a:pPr>
            <a:r>
              <a:rPr lang="en-US" sz="1000" dirty="0">
                <a:solidFill>
                  <a:schemeClr val="tx1">
                    <a:alpha val="70000"/>
                  </a:schemeClr>
                </a:solidFill>
              </a:rPr>
              <a:t>A peep at some distant orb has power to raise and purify our thoughts like a strain of sacred music, or a noble picture.</a:t>
            </a:r>
          </a:p>
        </p:txBody>
      </p:sp>
      <p:sp>
        <p:nvSpPr>
          <p:cNvPr id="10" name="TextBox 9"/>
          <p:cNvSpPr txBox="1"/>
          <p:nvPr/>
        </p:nvSpPr>
        <p:spPr>
          <a:xfrm>
            <a:off x="609600" y="4742592"/>
            <a:ext cx="1429494" cy="307777"/>
          </a:xfrm>
          <a:prstGeom prst="rect">
            <a:avLst/>
          </a:prstGeom>
          <a:noFill/>
        </p:spPr>
        <p:txBody>
          <a:bodyPr wrap="none" lIns="0" rIns="0" rtlCol="0">
            <a:spAutoFit/>
          </a:bodyPr>
          <a:lstStyle/>
          <a:p>
            <a:r>
              <a:rPr lang="en-US" sz="1400" b="1">
                <a:solidFill>
                  <a:schemeClr val="accent3"/>
                </a:solidFill>
              </a:rPr>
              <a:t>Crypto title text</a:t>
            </a:r>
            <a:endParaRPr lang="en-US" sz="1400" dirty="0">
              <a:solidFill>
                <a:schemeClr val="accent3"/>
              </a:solidFill>
            </a:endParaRPr>
          </a:p>
        </p:txBody>
      </p:sp>
    </p:spTree>
    <p:extLst>
      <p:ext uri="{BB962C8B-B14F-4D97-AF65-F5344CB8AC3E}">
        <p14:creationId xmlns:p14="http://schemas.microsoft.com/office/powerpoint/2010/main" val="211076649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0572" y="1929245"/>
            <a:ext cx="4381500" cy="1703070"/>
          </a:xfrm>
        </p:spPr>
        <p:txBody>
          <a:bodyPr/>
          <a:lstStyle/>
          <a:p>
            <a:r>
              <a:rPr lang="en-US" dirty="0">
                <a:solidFill>
                  <a:schemeClr val="accent1"/>
                </a:solidFill>
              </a:rPr>
              <a:t>Pie</a:t>
            </a:r>
            <a:br>
              <a:rPr lang="en-US" dirty="0"/>
            </a:br>
            <a:r>
              <a:rPr lang="en-US" dirty="0"/>
              <a:t>Chart</a:t>
            </a:r>
            <a:br>
              <a:rPr lang="en-US" dirty="0"/>
            </a:br>
            <a:r>
              <a:rPr lang="en-US" dirty="0"/>
              <a:t>Style</a:t>
            </a:r>
          </a:p>
        </p:txBody>
      </p:sp>
      <p:graphicFrame>
        <p:nvGraphicFramePr>
          <p:cNvPr id="6" name="Chart 5"/>
          <p:cNvGraphicFramePr/>
          <p:nvPr>
            <p:extLst>
              <p:ext uri="{D42A27DB-BD31-4B8C-83A1-F6EECF244321}">
                <p14:modId xmlns:p14="http://schemas.microsoft.com/office/powerpoint/2010/main" val="1843977424"/>
              </p:ext>
            </p:extLst>
          </p:nvPr>
        </p:nvGraphicFramePr>
        <p:xfrm>
          <a:off x="4904089" y="626620"/>
          <a:ext cx="6640212" cy="5681630"/>
        </p:xfrm>
        <a:graphic>
          <a:graphicData uri="http://schemas.openxmlformats.org/drawingml/2006/chart">
            <c:chart xmlns:c="http://schemas.openxmlformats.org/drawingml/2006/chart" xmlns:r="http://schemas.openxmlformats.org/officeDocument/2006/relationships" r:id="rId2"/>
          </a:graphicData>
        </a:graphic>
      </p:graphicFrame>
      <p:sp>
        <p:nvSpPr>
          <p:cNvPr id="9" name="TextBox 8"/>
          <p:cNvSpPr txBox="1"/>
          <p:nvPr/>
        </p:nvSpPr>
        <p:spPr>
          <a:xfrm>
            <a:off x="609600" y="5231446"/>
            <a:ext cx="2882665" cy="646331"/>
          </a:xfrm>
          <a:prstGeom prst="rect">
            <a:avLst/>
          </a:prstGeom>
          <a:noFill/>
        </p:spPr>
        <p:txBody>
          <a:bodyPr wrap="square" lIns="0" rIns="0" rtlCol="0">
            <a:spAutoFit/>
          </a:bodyPr>
          <a:lstStyle/>
          <a:p>
            <a:pPr>
              <a:lnSpc>
                <a:spcPct val="120000"/>
              </a:lnSpc>
            </a:pPr>
            <a:r>
              <a:rPr lang="en-US" sz="1000" dirty="0">
                <a:solidFill>
                  <a:schemeClr val="tx1">
                    <a:alpha val="70000"/>
                  </a:schemeClr>
                </a:solidFill>
              </a:rPr>
              <a:t>A peep at some distant orb has power to raise and purify our thoughts like a strain of sacred music, or a noble picture.</a:t>
            </a:r>
          </a:p>
        </p:txBody>
      </p:sp>
      <p:sp>
        <p:nvSpPr>
          <p:cNvPr id="10" name="TextBox 9"/>
          <p:cNvSpPr txBox="1"/>
          <p:nvPr/>
        </p:nvSpPr>
        <p:spPr>
          <a:xfrm>
            <a:off x="609600" y="4742592"/>
            <a:ext cx="1429494" cy="307777"/>
          </a:xfrm>
          <a:prstGeom prst="rect">
            <a:avLst/>
          </a:prstGeom>
          <a:noFill/>
        </p:spPr>
        <p:txBody>
          <a:bodyPr wrap="none" lIns="0" rIns="0" rtlCol="0">
            <a:spAutoFit/>
          </a:bodyPr>
          <a:lstStyle/>
          <a:p>
            <a:r>
              <a:rPr lang="en-US" sz="1400" b="1">
                <a:solidFill>
                  <a:schemeClr val="accent3"/>
                </a:solidFill>
              </a:rPr>
              <a:t>Crypto title text</a:t>
            </a:r>
            <a:endParaRPr lang="en-US" sz="1400" dirty="0">
              <a:solidFill>
                <a:schemeClr val="accent3"/>
              </a:solidFill>
            </a:endParaRPr>
          </a:p>
        </p:txBody>
      </p:sp>
    </p:spTree>
    <p:extLst>
      <p:ext uri="{BB962C8B-B14F-4D97-AF65-F5344CB8AC3E}">
        <p14:creationId xmlns:p14="http://schemas.microsoft.com/office/powerpoint/2010/main" val="13248205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78B3DE18-C775-40E4-A5F4-542BB3491BE0}"/>
              </a:ext>
            </a:extLst>
          </p:cNvPr>
          <p:cNvPicPr>
            <a:picLocks noGrp="1" noChangeAspect="1"/>
          </p:cNvPicPr>
          <p:nvPr>
            <p:ph type="pic" sz="quarter" idx="12"/>
          </p:nvPr>
        </p:nvPicPr>
        <p:blipFill>
          <a:blip r:embed="rId2">
            <a:extLst>
              <a:ext uri="{28A0092B-C50C-407E-A947-70E740481C1C}">
                <a14:useLocalDpi xmlns:a14="http://schemas.microsoft.com/office/drawing/2010/main" val="0"/>
              </a:ext>
            </a:extLst>
          </a:blip>
          <a:srcRect l="16667" r="16667"/>
          <a:stretch>
            <a:fillRect/>
          </a:stretch>
        </p:blipFill>
        <p:spPr/>
      </p:pic>
      <p:sp>
        <p:nvSpPr>
          <p:cNvPr id="23" name="Rectangle 22"/>
          <p:cNvSpPr/>
          <p:nvPr/>
        </p:nvSpPr>
        <p:spPr>
          <a:xfrm>
            <a:off x="0" y="0"/>
            <a:ext cx="6096000" cy="6858000"/>
          </a:xfrm>
          <a:prstGeom prst="rect">
            <a:avLst/>
          </a:prstGeom>
          <a:gradFill>
            <a:gsLst>
              <a:gs pos="100000">
                <a:srgbClr val="4348E5">
                  <a:alpha val="80000"/>
                </a:srgbClr>
              </a:gs>
              <a:gs pos="0">
                <a:schemeClr val="accent2">
                  <a:alpha val="8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09601" y="2389412"/>
            <a:ext cx="4187371" cy="1189811"/>
          </a:xfrm>
        </p:spPr>
        <p:txBody>
          <a:bodyPr/>
          <a:lstStyle/>
          <a:p>
            <a:r>
              <a:rPr lang="en-US" sz="4400" dirty="0">
                <a:solidFill>
                  <a:schemeClr val="bg1"/>
                </a:solidFill>
              </a:rPr>
              <a:t>Presentation</a:t>
            </a:r>
            <a:br>
              <a:rPr lang="en-US" sz="4400" dirty="0">
                <a:solidFill>
                  <a:schemeClr val="bg1"/>
                </a:solidFill>
              </a:rPr>
            </a:br>
            <a:r>
              <a:rPr lang="en-US" sz="4400" dirty="0">
                <a:solidFill>
                  <a:schemeClr val="bg1"/>
                </a:solidFill>
              </a:rPr>
              <a:t>Agenda</a:t>
            </a:r>
          </a:p>
        </p:txBody>
      </p:sp>
      <p:sp>
        <p:nvSpPr>
          <p:cNvPr id="11" name="TextBox 10"/>
          <p:cNvSpPr txBox="1"/>
          <p:nvPr/>
        </p:nvSpPr>
        <p:spPr>
          <a:xfrm>
            <a:off x="6972574" y="1626166"/>
            <a:ext cx="4030626" cy="3605667"/>
          </a:xfrm>
          <a:prstGeom prst="rect">
            <a:avLst/>
          </a:prstGeom>
          <a:noFill/>
        </p:spPr>
        <p:txBody>
          <a:bodyPr wrap="square" lIns="0" tIns="0" rIns="0" bIns="0" rtlCol="0">
            <a:spAutoFit/>
          </a:bodyPr>
          <a:lstStyle/>
          <a:p>
            <a:pPr marL="274320">
              <a:lnSpc>
                <a:spcPct val="200000"/>
              </a:lnSpc>
              <a:buSzPct val="60000"/>
            </a:pPr>
            <a:r>
              <a:rPr lang="en-US" sz="2000" dirty="0">
                <a:ea typeface="Titillium Light" charset="0"/>
                <a:cs typeface="Titillium Light" charset="0"/>
              </a:rPr>
              <a:t>Introduction</a:t>
            </a:r>
          </a:p>
          <a:p>
            <a:pPr marL="274320">
              <a:lnSpc>
                <a:spcPct val="200000"/>
              </a:lnSpc>
              <a:buSzPct val="60000"/>
            </a:pPr>
            <a:r>
              <a:rPr lang="en-US" sz="2000" dirty="0">
                <a:ea typeface="Titillium Light" charset="0"/>
                <a:cs typeface="Titillium Light" charset="0"/>
              </a:rPr>
              <a:t>About Crypto</a:t>
            </a:r>
          </a:p>
          <a:p>
            <a:pPr marL="274320">
              <a:lnSpc>
                <a:spcPct val="200000"/>
              </a:lnSpc>
              <a:buSzPct val="60000"/>
            </a:pPr>
            <a:r>
              <a:rPr lang="en-US" sz="2000" dirty="0">
                <a:ea typeface="Titillium Light" charset="0"/>
                <a:cs typeface="Titillium Light" charset="0"/>
              </a:rPr>
              <a:t>Blockchain Technology</a:t>
            </a:r>
          </a:p>
          <a:p>
            <a:pPr marL="274320">
              <a:lnSpc>
                <a:spcPct val="200000"/>
              </a:lnSpc>
              <a:buSzPct val="60000"/>
            </a:pPr>
            <a:r>
              <a:rPr lang="en-US" sz="2000" dirty="0">
                <a:ea typeface="Titillium Light" charset="0"/>
                <a:cs typeface="Titillium Light" charset="0"/>
              </a:rPr>
              <a:t>Our Team</a:t>
            </a:r>
          </a:p>
          <a:p>
            <a:pPr marL="274320">
              <a:lnSpc>
                <a:spcPct val="200000"/>
              </a:lnSpc>
              <a:buSzPct val="60000"/>
            </a:pPr>
            <a:r>
              <a:rPr lang="en-US" sz="2000" dirty="0">
                <a:ea typeface="Titillium Light" charset="0"/>
                <a:cs typeface="Titillium Light" charset="0"/>
              </a:rPr>
              <a:t>Future</a:t>
            </a:r>
          </a:p>
          <a:p>
            <a:pPr marL="274320">
              <a:lnSpc>
                <a:spcPct val="200000"/>
              </a:lnSpc>
              <a:buSzPct val="60000"/>
            </a:pPr>
            <a:r>
              <a:rPr lang="en-US" sz="2000" dirty="0">
                <a:ea typeface="Titillium Light" charset="0"/>
                <a:cs typeface="Titillium Light" charset="0"/>
              </a:rPr>
              <a:t>Contact</a:t>
            </a:r>
          </a:p>
        </p:txBody>
      </p:sp>
      <p:sp>
        <p:nvSpPr>
          <p:cNvPr id="24" name="TextBox 23"/>
          <p:cNvSpPr txBox="1"/>
          <p:nvPr/>
        </p:nvSpPr>
        <p:spPr>
          <a:xfrm>
            <a:off x="609600" y="4539336"/>
            <a:ext cx="3303549" cy="874214"/>
          </a:xfrm>
          <a:prstGeom prst="rect">
            <a:avLst/>
          </a:prstGeom>
          <a:noFill/>
        </p:spPr>
        <p:txBody>
          <a:bodyPr wrap="square" lIns="0" rIns="0" rtlCol="0">
            <a:spAutoFit/>
          </a:bodyPr>
          <a:lstStyle/>
          <a:p>
            <a:pPr>
              <a:lnSpc>
                <a:spcPct val="130000"/>
              </a:lnSpc>
            </a:pPr>
            <a:r>
              <a:rPr lang="en-US" sz="1000" dirty="0">
                <a:solidFill>
                  <a:schemeClr val="bg1"/>
                </a:solidFill>
              </a:rPr>
              <a:t>It always does one good. Apparently we had reached a great height in the atmosphere, for the sky was a dead black, and the stars had ceased to twinkle. </a:t>
            </a:r>
          </a:p>
        </p:txBody>
      </p:sp>
      <p:sp>
        <p:nvSpPr>
          <p:cNvPr id="9" name="Freeform: Shape 8">
            <a:extLst>
              <a:ext uri="{FF2B5EF4-FFF2-40B4-BE49-F238E27FC236}">
                <a16:creationId xmlns:a16="http://schemas.microsoft.com/office/drawing/2014/main" id="{8CEEC6BA-3F8F-4497-8805-A7F1CE42D6DE}"/>
              </a:ext>
            </a:extLst>
          </p:cNvPr>
          <p:cNvSpPr/>
          <p:nvPr/>
        </p:nvSpPr>
        <p:spPr>
          <a:xfrm>
            <a:off x="609600" y="274926"/>
            <a:ext cx="832439" cy="384646"/>
          </a:xfrm>
          <a:custGeom>
            <a:avLst/>
            <a:gdLst>
              <a:gd name="connsiteX0" fmla="*/ 86325 w 1541516"/>
              <a:gd name="connsiteY0" fmla="*/ 558319 h 712291"/>
              <a:gd name="connsiteX1" fmla="*/ 86325 w 1541516"/>
              <a:gd name="connsiteY1" fmla="*/ 638586 h 712291"/>
              <a:gd name="connsiteX2" fmla="*/ 147914 w 1541516"/>
              <a:gd name="connsiteY2" fmla="*/ 638586 h 712291"/>
              <a:gd name="connsiteX3" fmla="*/ 195872 w 1541516"/>
              <a:gd name="connsiteY3" fmla="*/ 599210 h 712291"/>
              <a:gd name="connsiteX4" fmla="*/ 183251 w 1541516"/>
              <a:gd name="connsiteY4" fmla="*/ 569173 h 712291"/>
              <a:gd name="connsiteX5" fmla="*/ 147409 w 1541516"/>
              <a:gd name="connsiteY5" fmla="*/ 558319 h 712291"/>
              <a:gd name="connsiteX6" fmla="*/ 755866 w 1541516"/>
              <a:gd name="connsiteY6" fmla="*/ 491682 h 712291"/>
              <a:gd name="connsiteX7" fmla="*/ 716489 w 1541516"/>
              <a:gd name="connsiteY7" fmla="*/ 505817 h 712291"/>
              <a:gd name="connsiteX8" fmla="*/ 698821 w 1541516"/>
              <a:gd name="connsiteY8" fmla="*/ 547213 h 712291"/>
              <a:gd name="connsiteX9" fmla="*/ 808872 w 1541516"/>
              <a:gd name="connsiteY9" fmla="*/ 547213 h 712291"/>
              <a:gd name="connsiteX10" fmla="*/ 793980 w 1541516"/>
              <a:gd name="connsiteY10" fmla="*/ 505565 h 712291"/>
              <a:gd name="connsiteX11" fmla="*/ 755866 w 1541516"/>
              <a:gd name="connsiteY11" fmla="*/ 491682 h 712291"/>
              <a:gd name="connsiteX12" fmla="*/ 1070191 w 1541516"/>
              <a:gd name="connsiteY12" fmla="*/ 423531 h 712291"/>
              <a:gd name="connsiteX13" fmla="*/ 1161564 w 1541516"/>
              <a:gd name="connsiteY13" fmla="*/ 453568 h 712291"/>
              <a:gd name="connsiteX14" fmla="*/ 1208008 w 1541516"/>
              <a:gd name="connsiteY14" fmla="*/ 536107 h 712291"/>
              <a:gd name="connsiteX15" fmla="*/ 1116635 w 1541516"/>
              <a:gd name="connsiteY15" fmla="*/ 536107 h 712291"/>
              <a:gd name="connsiteX16" fmla="*/ 1099976 w 1541516"/>
              <a:gd name="connsiteY16" fmla="*/ 507837 h 712291"/>
              <a:gd name="connsiteX17" fmla="*/ 1068171 w 1541516"/>
              <a:gd name="connsiteY17" fmla="*/ 497740 h 712291"/>
              <a:gd name="connsiteX18" fmla="*/ 1030814 w 1541516"/>
              <a:gd name="connsiteY18" fmla="*/ 515661 h 712291"/>
              <a:gd name="connsiteX19" fmla="*/ 1016175 w 1541516"/>
              <a:gd name="connsiteY19" fmla="*/ 567911 h 712291"/>
              <a:gd name="connsiteX20" fmla="*/ 1030814 w 1541516"/>
              <a:gd name="connsiteY20" fmla="*/ 620160 h 712291"/>
              <a:gd name="connsiteX21" fmla="*/ 1068171 w 1541516"/>
              <a:gd name="connsiteY21" fmla="*/ 638082 h 712291"/>
              <a:gd name="connsiteX22" fmla="*/ 1099976 w 1541516"/>
              <a:gd name="connsiteY22" fmla="*/ 627985 h 712291"/>
              <a:gd name="connsiteX23" fmla="*/ 1116635 w 1541516"/>
              <a:gd name="connsiteY23" fmla="*/ 599715 h 712291"/>
              <a:gd name="connsiteX24" fmla="*/ 1208008 w 1541516"/>
              <a:gd name="connsiteY24" fmla="*/ 599715 h 712291"/>
              <a:gd name="connsiteX25" fmla="*/ 1161564 w 1541516"/>
              <a:gd name="connsiteY25" fmla="*/ 682254 h 712291"/>
              <a:gd name="connsiteX26" fmla="*/ 1070191 w 1541516"/>
              <a:gd name="connsiteY26" fmla="*/ 712291 h 712291"/>
              <a:gd name="connsiteX27" fmla="*/ 996739 w 1541516"/>
              <a:gd name="connsiteY27" fmla="*/ 694874 h 712291"/>
              <a:gd name="connsiteX28" fmla="*/ 946509 w 1541516"/>
              <a:gd name="connsiteY28" fmla="*/ 644644 h 712291"/>
              <a:gd name="connsiteX29" fmla="*/ 928335 w 1541516"/>
              <a:gd name="connsiteY29" fmla="*/ 567911 h 712291"/>
              <a:gd name="connsiteX30" fmla="*/ 946256 w 1541516"/>
              <a:gd name="connsiteY30" fmla="*/ 490925 h 712291"/>
              <a:gd name="connsiteX31" fmla="*/ 996486 w 1541516"/>
              <a:gd name="connsiteY31" fmla="*/ 440947 h 712291"/>
              <a:gd name="connsiteX32" fmla="*/ 1070191 w 1541516"/>
              <a:gd name="connsiteY32" fmla="*/ 423531 h 712291"/>
              <a:gd name="connsiteX33" fmla="*/ 755866 w 1541516"/>
              <a:gd name="connsiteY33" fmla="*/ 423531 h 712291"/>
              <a:gd name="connsiteX34" fmla="*/ 829570 w 1541516"/>
              <a:gd name="connsiteY34" fmla="*/ 440695 h 712291"/>
              <a:gd name="connsiteX35" fmla="*/ 878791 w 1541516"/>
              <a:gd name="connsiteY35" fmla="*/ 488906 h 712291"/>
              <a:gd name="connsiteX36" fmla="*/ 896207 w 1541516"/>
              <a:gd name="connsiteY36" fmla="*/ 560338 h 712291"/>
              <a:gd name="connsiteX37" fmla="*/ 893683 w 1541516"/>
              <a:gd name="connsiteY37" fmla="*/ 583560 h 712291"/>
              <a:gd name="connsiteX38" fmla="*/ 698316 w 1541516"/>
              <a:gd name="connsiteY38" fmla="*/ 583560 h 712291"/>
              <a:gd name="connsiteX39" fmla="*/ 714470 w 1541516"/>
              <a:gd name="connsiteY39" fmla="*/ 629247 h 712291"/>
              <a:gd name="connsiteX40" fmla="*/ 751827 w 1541516"/>
              <a:gd name="connsiteY40" fmla="*/ 643130 h 712291"/>
              <a:gd name="connsiteX41" fmla="*/ 783631 w 1541516"/>
              <a:gd name="connsiteY41" fmla="*/ 633538 h 712291"/>
              <a:gd name="connsiteX42" fmla="*/ 800290 w 1541516"/>
              <a:gd name="connsiteY42" fmla="*/ 608802 h 712291"/>
              <a:gd name="connsiteX43" fmla="*/ 891664 w 1541516"/>
              <a:gd name="connsiteY43" fmla="*/ 608802 h 712291"/>
              <a:gd name="connsiteX44" fmla="*/ 867432 w 1541516"/>
              <a:gd name="connsiteY44" fmla="*/ 662061 h 712291"/>
              <a:gd name="connsiteX45" fmla="*/ 819979 w 1541516"/>
              <a:gd name="connsiteY45" fmla="*/ 698913 h 712291"/>
              <a:gd name="connsiteX46" fmla="*/ 755866 w 1541516"/>
              <a:gd name="connsiteY46" fmla="*/ 712291 h 712291"/>
              <a:gd name="connsiteX47" fmla="*/ 682414 w 1541516"/>
              <a:gd name="connsiteY47" fmla="*/ 694874 h 712291"/>
              <a:gd name="connsiteX48" fmla="*/ 632184 w 1541516"/>
              <a:gd name="connsiteY48" fmla="*/ 644644 h 712291"/>
              <a:gd name="connsiteX49" fmla="*/ 614010 w 1541516"/>
              <a:gd name="connsiteY49" fmla="*/ 567911 h 712291"/>
              <a:gd name="connsiteX50" fmla="*/ 631931 w 1541516"/>
              <a:gd name="connsiteY50" fmla="*/ 490925 h 712291"/>
              <a:gd name="connsiteX51" fmla="*/ 682161 w 1541516"/>
              <a:gd name="connsiteY51" fmla="*/ 440947 h 712291"/>
              <a:gd name="connsiteX52" fmla="*/ 755866 w 1541516"/>
              <a:gd name="connsiteY52" fmla="*/ 423531 h 712291"/>
              <a:gd name="connsiteX53" fmla="*/ 86325 w 1541516"/>
              <a:gd name="connsiteY53" fmla="*/ 421007 h 712291"/>
              <a:gd name="connsiteX54" fmla="*/ 86325 w 1541516"/>
              <a:gd name="connsiteY54" fmla="*/ 497740 h 712291"/>
              <a:gd name="connsiteX55" fmla="*/ 142865 w 1541516"/>
              <a:gd name="connsiteY55" fmla="*/ 497740 h 712291"/>
              <a:gd name="connsiteX56" fmla="*/ 187795 w 1541516"/>
              <a:gd name="connsiteY56" fmla="*/ 459373 h 712291"/>
              <a:gd name="connsiteX57" fmla="*/ 141856 w 1541516"/>
              <a:gd name="connsiteY57" fmla="*/ 421007 h 712291"/>
              <a:gd name="connsiteX58" fmla="*/ 310153 w 1541516"/>
              <a:gd name="connsiteY58" fmla="*/ 351846 h 712291"/>
              <a:gd name="connsiteX59" fmla="*/ 589826 w 1541516"/>
              <a:gd name="connsiteY59" fmla="*/ 351846 h 712291"/>
              <a:gd name="connsiteX60" fmla="*/ 589826 w 1541516"/>
              <a:gd name="connsiteY60" fmla="*/ 420502 h 712291"/>
              <a:gd name="connsiteX61" fmla="*/ 492900 w 1541516"/>
              <a:gd name="connsiteY61" fmla="*/ 420502 h 712291"/>
              <a:gd name="connsiteX62" fmla="*/ 492900 w 1541516"/>
              <a:gd name="connsiteY62" fmla="*/ 708757 h 712291"/>
              <a:gd name="connsiteX63" fmla="*/ 406070 w 1541516"/>
              <a:gd name="connsiteY63" fmla="*/ 708757 h 712291"/>
              <a:gd name="connsiteX64" fmla="*/ 406070 w 1541516"/>
              <a:gd name="connsiteY64" fmla="*/ 420502 h 712291"/>
              <a:gd name="connsiteX65" fmla="*/ 310153 w 1541516"/>
              <a:gd name="connsiteY65" fmla="*/ 420502 h 712291"/>
              <a:gd name="connsiteX66" fmla="*/ 0 w 1541516"/>
              <a:gd name="connsiteY66" fmla="*/ 351846 h 712291"/>
              <a:gd name="connsiteX67" fmla="*/ 162049 w 1541516"/>
              <a:gd name="connsiteY67" fmla="*/ 351846 h 712291"/>
              <a:gd name="connsiteX68" fmla="*/ 246354 w 1541516"/>
              <a:gd name="connsiteY68" fmla="*/ 375572 h 712291"/>
              <a:gd name="connsiteX69" fmla="*/ 276139 w 1541516"/>
              <a:gd name="connsiteY69" fmla="*/ 443219 h 712291"/>
              <a:gd name="connsiteX70" fmla="*/ 258975 w 1541516"/>
              <a:gd name="connsiteY70" fmla="*/ 496983 h 712291"/>
              <a:gd name="connsiteX71" fmla="*/ 214046 w 1541516"/>
              <a:gd name="connsiteY71" fmla="*/ 525001 h 712291"/>
              <a:gd name="connsiteX72" fmla="*/ 265285 w 1541516"/>
              <a:gd name="connsiteY72" fmla="*/ 556300 h 712291"/>
              <a:gd name="connsiteX73" fmla="*/ 284216 w 1541516"/>
              <a:gd name="connsiteY73" fmla="*/ 611326 h 712291"/>
              <a:gd name="connsiteX74" fmla="*/ 253674 w 1541516"/>
              <a:gd name="connsiteY74" fmla="*/ 683011 h 712291"/>
              <a:gd name="connsiteX75" fmla="*/ 166087 w 1541516"/>
              <a:gd name="connsiteY75" fmla="*/ 708757 h 712291"/>
              <a:gd name="connsiteX76" fmla="*/ 0 w 1541516"/>
              <a:gd name="connsiteY76" fmla="*/ 708757 h 712291"/>
              <a:gd name="connsiteX77" fmla="*/ 1257300 w 1541516"/>
              <a:gd name="connsiteY77" fmla="*/ 335186 h 712291"/>
              <a:gd name="connsiteX78" fmla="*/ 1343625 w 1541516"/>
              <a:gd name="connsiteY78" fmla="*/ 335186 h 712291"/>
              <a:gd name="connsiteX79" fmla="*/ 1343625 w 1541516"/>
              <a:gd name="connsiteY79" fmla="*/ 478557 h 712291"/>
              <a:gd name="connsiteX80" fmla="*/ 1379720 w 1541516"/>
              <a:gd name="connsiteY80" fmla="*/ 438676 h 712291"/>
              <a:gd name="connsiteX81" fmla="*/ 1436008 w 1541516"/>
              <a:gd name="connsiteY81" fmla="*/ 424036 h 712291"/>
              <a:gd name="connsiteX82" fmla="*/ 1512994 w 1541516"/>
              <a:gd name="connsiteY82" fmla="*/ 456344 h 712291"/>
              <a:gd name="connsiteX83" fmla="*/ 1541516 w 1541516"/>
              <a:gd name="connsiteY83" fmla="*/ 545194 h 712291"/>
              <a:gd name="connsiteX84" fmla="*/ 1541516 w 1541516"/>
              <a:gd name="connsiteY84" fmla="*/ 708757 h 712291"/>
              <a:gd name="connsiteX85" fmla="*/ 1455191 w 1541516"/>
              <a:gd name="connsiteY85" fmla="*/ 708757 h 712291"/>
              <a:gd name="connsiteX86" fmla="*/ 1455191 w 1541516"/>
              <a:gd name="connsiteY86" fmla="*/ 555290 h 712291"/>
              <a:gd name="connsiteX87" fmla="*/ 1440299 w 1541516"/>
              <a:gd name="connsiteY87" fmla="*/ 511118 h 712291"/>
              <a:gd name="connsiteX88" fmla="*/ 1400670 w 1541516"/>
              <a:gd name="connsiteY88" fmla="*/ 495216 h 712291"/>
              <a:gd name="connsiteX89" fmla="*/ 1359022 w 1541516"/>
              <a:gd name="connsiteY89" fmla="*/ 511875 h 712291"/>
              <a:gd name="connsiteX90" fmla="*/ 1343625 w 1541516"/>
              <a:gd name="connsiteY90" fmla="*/ 559329 h 712291"/>
              <a:gd name="connsiteX91" fmla="*/ 1343625 w 1541516"/>
              <a:gd name="connsiteY91" fmla="*/ 708757 h 712291"/>
              <a:gd name="connsiteX92" fmla="*/ 1257300 w 1541516"/>
              <a:gd name="connsiteY92" fmla="*/ 708757 h 712291"/>
              <a:gd name="connsiteX93" fmla="*/ 295500 w 1541516"/>
              <a:gd name="connsiteY93" fmla="*/ 5 h 712291"/>
              <a:gd name="connsiteX94" fmla="*/ 441450 w 1541516"/>
              <a:gd name="connsiteY94" fmla="*/ 40212 h 712291"/>
              <a:gd name="connsiteX95" fmla="*/ 585095 w 1541516"/>
              <a:gd name="connsiteY95" fmla="*/ 294871 h 712291"/>
              <a:gd name="connsiteX96" fmla="*/ 491817 w 1541516"/>
              <a:gd name="connsiteY96" fmla="*/ 293749 h 712291"/>
              <a:gd name="connsiteX97" fmla="*/ 394162 w 1541516"/>
              <a:gd name="connsiteY97" fmla="*/ 120622 h 712291"/>
              <a:gd name="connsiteX98" fmla="*/ 195396 w 1541516"/>
              <a:gd name="connsiteY98" fmla="*/ 119427 h 712291"/>
              <a:gd name="connsiteX99" fmla="*/ 95666 w 1541516"/>
              <a:gd name="connsiteY99" fmla="*/ 291367 h 712291"/>
              <a:gd name="connsiteX100" fmla="*/ 2381 w 1541516"/>
              <a:gd name="connsiteY100" fmla="*/ 291368 h 712291"/>
              <a:gd name="connsiteX101" fmla="*/ 149077 w 1541516"/>
              <a:gd name="connsiteY101" fmla="*/ 38454 h 712291"/>
              <a:gd name="connsiteX102" fmla="*/ 295500 w 1541516"/>
              <a:gd name="connsiteY102" fmla="*/ 5 h 712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Lst>
            <a:rect l="l" t="t" r="r" b="b"/>
            <a:pathLst>
              <a:path w="1541516" h="712291">
                <a:moveTo>
                  <a:pt x="86325" y="558319"/>
                </a:moveTo>
                <a:lnTo>
                  <a:pt x="86325" y="638586"/>
                </a:lnTo>
                <a:lnTo>
                  <a:pt x="147914" y="638586"/>
                </a:lnTo>
                <a:cubicBezTo>
                  <a:pt x="179886" y="638586"/>
                  <a:pt x="195872" y="625461"/>
                  <a:pt x="195872" y="599210"/>
                </a:cubicBezTo>
                <a:cubicBezTo>
                  <a:pt x="195872" y="586421"/>
                  <a:pt x="191665" y="576409"/>
                  <a:pt x="183251" y="569173"/>
                </a:cubicBezTo>
                <a:cubicBezTo>
                  <a:pt x="174838" y="561937"/>
                  <a:pt x="162890" y="558319"/>
                  <a:pt x="147409" y="558319"/>
                </a:cubicBezTo>
                <a:close/>
                <a:moveTo>
                  <a:pt x="755866" y="491682"/>
                </a:moveTo>
                <a:cubicBezTo>
                  <a:pt x="740048" y="491682"/>
                  <a:pt x="726923" y="496394"/>
                  <a:pt x="716489" y="505817"/>
                </a:cubicBezTo>
                <a:cubicBezTo>
                  <a:pt x="706056" y="515241"/>
                  <a:pt x="700167" y="529039"/>
                  <a:pt x="698821" y="547213"/>
                </a:cubicBezTo>
                <a:lnTo>
                  <a:pt x="808872" y="547213"/>
                </a:lnTo>
                <a:cubicBezTo>
                  <a:pt x="809209" y="528703"/>
                  <a:pt x="804245" y="514820"/>
                  <a:pt x="793980" y="505565"/>
                </a:cubicBezTo>
                <a:cubicBezTo>
                  <a:pt x="783715" y="496310"/>
                  <a:pt x="771011" y="491682"/>
                  <a:pt x="755866" y="491682"/>
                </a:cubicBezTo>
                <a:close/>
                <a:moveTo>
                  <a:pt x="1070191" y="423531"/>
                </a:moveTo>
                <a:cubicBezTo>
                  <a:pt x="1106538" y="423531"/>
                  <a:pt x="1136996" y="433543"/>
                  <a:pt x="1161564" y="453568"/>
                </a:cubicBezTo>
                <a:cubicBezTo>
                  <a:pt x="1186132" y="473593"/>
                  <a:pt x="1201614" y="501106"/>
                  <a:pt x="1208008" y="536107"/>
                </a:cubicBezTo>
                <a:lnTo>
                  <a:pt x="1116635" y="536107"/>
                </a:lnTo>
                <a:cubicBezTo>
                  <a:pt x="1113942" y="523991"/>
                  <a:pt x="1108389" y="514568"/>
                  <a:pt x="1099976" y="507837"/>
                </a:cubicBezTo>
                <a:cubicBezTo>
                  <a:pt x="1091562" y="501106"/>
                  <a:pt x="1080960" y="497740"/>
                  <a:pt x="1068171" y="497740"/>
                </a:cubicBezTo>
                <a:cubicBezTo>
                  <a:pt x="1053027" y="497740"/>
                  <a:pt x="1040574" y="503714"/>
                  <a:pt x="1030814" y="515661"/>
                </a:cubicBezTo>
                <a:cubicBezTo>
                  <a:pt x="1021055" y="527609"/>
                  <a:pt x="1016175" y="545025"/>
                  <a:pt x="1016175" y="567911"/>
                </a:cubicBezTo>
                <a:cubicBezTo>
                  <a:pt x="1016175" y="590796"/>
                  <a:pt x="1021055" y="608213"/>
                  <a:pt x="1030814" y="620160"/>
                </a:cubicBezTo>
                <a:cubicBezTo>
                  <a:pt x="1040574" y="632108"/>
                  <a:pt x="1053027" y="638082"/>
                  <a:pt x="1068171" y="638082"/>
                </a:cubicBezTo>
                <a:cubicBezTo>
                  <a:pt x="1080960" y="638082"/>
                  <a:pt x="1091562" y="634716"/>
                  <a:pt x="1099976" y="627985"/>
                </a:cubicBezTo>
                <a:cubicBezTo>
                  <a:pt x="1108389" y="621254"/>
                  <a:pt x="1113942" y="611831"/>
                  <a:pt x="1116635" y="599715"/>
                </a:cubicBezTo>
                <a:lnTo>
                  <a:pt x="1208008" y="599715"/>
                </a:lnTo>
                <a:cubicBezTo>
                  <a:pt x="1201614" y="634716"/>
                  <a:pt x="1186132" y="662229"/>
                  <a:pt x="1161564" y="682254"/>
                </a:cubicBezTo>
                <a:cubicBezTo>
                  <a:pt x="1136996" y="702278"/>
                  <a:pt x="1106538" y="712291"/>
                  <a:pt x="1070191" y="712291"/>
                </a:cubicBezTo>
                <a:cubicBezTo>
                  <a:pt x="1042594" y="712291"/>
                  <a:pt x="1018110" y="706485"/>
                  <a:pt x="996739" y="694874"/>
                </a:cubicBezTo>
                <a:cubicBezTo>
                  <a:pt x="975368" y="683263"/>
                  <a:pt x="958624" y="666520"/>
                  <a:pt x="946509" y="644644"/>
                </a:cubicBezTo>
                <a:cubicBezTo>
                  <a:pt x="934393" y="622769"/>
                  <a:pt x="928335" y="597191"/>
                  <a:pt x="928335" y="567911"/>
                </a:cubicBezTo>
                <a:cubicBezTo>
                  <a:pt x="928335" y="538294"/>
                  <a:pt x="934309" y="512633"/>
                  <a:pt x="946256" y="490925"/>
                </a:cubicBezTo>
                <a:cubicBezTo>
                  <a:pt x="958204" y="469217"/>
                  <a:pt x="974947" y="452558"/>
                  <a:pt x="996486" y="440947"/>
                </a:cubicBezTo>
                <a:cubicBezTo>
                  <a:pt x="1018026" y="429336"/>
                  <a:pt x="1042594" y="423531"/>
                  <a:pt x="1070191" y="423531"/>
                </a:cubicBezTo>
                <a:close/>
                <a:moveTo>
                  <a:pt x="755866" y="423531"/>
                </a:moveTo>
                <a:cubicBezTo>
                  <a:pt x="783799" y="423531"/>
                  <a:pt x="808368" y="429252"/>
                  <a:pt x="829570" y="440695"/>
                </a:cubicBezTo>
                <a:cubicBezTo>
                  <a:pt x="850773" y="452138"/>
                  <a:pt x="867180" y="468208"/>
                  <a:pt x="878791" y="488906"/>
                </a:cubicBezTo>
                <a:cubicBezTo>
                  <a:pt x="890402" y="509604"/>
                  <a:pt x="896207" y="533415"/>
                  <a:pt x="896207" y="560338"/>
                </a:cubicBezTo>
                <a:cubicBezTo>
                  <a:pt x="896207" y="567406"/>
                  <a:pt x="895366" y="575147"/>
                  <a:pt x="893683" y="583560"/>
                </a:cubicBezTo>
                <a:lnTo>
                  <a:pt x="698316" y="583560"/>
                </a:lnTo>
                <a:cubicBezTo>
                  <a:pt x="699325" y="604763"/>
                  <a:pt x="704710" y="619992"/>
                  <a:pt x="714470" y="629247"/>
                </a:cubicBezTo>
                <a:cubicBezTo>
                  <a:pt x="724230" y="638502"/>
                  <a:pt x="736682" y="643130"/>
                  <a:pt x="751827" y="643130"/>
                </a:cubicBezTo>
                <a:cubicBezTo>
                  <a:pt x="764616" y="643130"/>
                  <a:pt x="775217" y="639933"/>
                  <a:pt x="783631" y="633538"/>
                </a:cubicBezTo>
                <a:cubicBezTo>
                  <a:pt x="792045" y="627144"/>
                  <a:pt x="797598" y="618898"/>
                  <a:pt x="800290" y="608802"/>
                </a:cubicBezTo>
                <a:lnTo>
                  <a:pt x="891664" y="608802"/>
                </a:lnTo>
                <a:cubicBezTo>
                  <a:pt x="887962" y="628658"/>
                  <a:pt x="879884" y="646411"/>
                  <a:pt x="867432" y="662061"/>
                </a:cubicBezTo>
                <a:cubicBezTo>
                  <a:pt x="854980" y="677710"/>
                  <a:pt x="839162" y="689994"/>
                  <a:pt x="819979" y="698913"/>
                </a:cubicBezTo>
                <a:cubicBezTo>
                  <a:pt x="800795" y="707832"/>
                  <a:pt x="779424" y="712291"/>
                  <a:pt x="755866" y="712291"/>
                </a:cubicBezTo>
                <a:cubicBezTo>
                  <a:pt x="728269" y="712291"/>
                  <a:pt x="703785" y="706485"/>
                  <a:pt x="682414" y="694874"/>
                </a:cubicBezTo>
                <a:cubicBezTo>
                  <a:pt x="661043" y="683263"/>
                  <a:pt x="644299" y="666520"/>
                  <a:pt x="632184" y="644644"/>
                </a:cubicBezTo>
                <a:cubicBezTo>
                  <a:pt x="620068" y="622769"/>
                  <a:pt x="614010" y="597191"/>
                  <a:pt x="614010" y="567911"/>
                </a:cubicBezTo>
                <a:cubicBezTo>
                  <a:pt x="614010" y="538294"/>
                  <a:pt x="619984" y="512633"/>
                  <a:pt x="631931" y="490925"/>
                </a:cubicBezTo>
                <a:cubicBezTo>
                  <a:pt x="643879" y="469217"/>
                  <a:pt x="660622" y="452558"/>
                  <a:pt x="682161" y="440947"/>
                </a:cubicBezTo>
                <a:cubicBezTo>
                  <a:pt x="703701" y="429336"/>
                  <a:pt x="728269" y="423531"/>
                  <a:pt x="755866" y="423531"/>
                </a:cubicBezTo>
                <a:close/>
                <a:moveTo>
                  <a:pt x="86325" y="421007"/>
                </a:moveTo>
                <a:lnTo>
                  <a:pt x="86325" y="497740"/>
                </a:lnTo>
                <a:lnTo>
                  <a:pt x="142865" y="497740"/>
                </a:lnTo>
                <a:cubicBezTo>
                  <a:pt x="172818" y="497740"/>
                  <a:pt x="187795" y="484951"/>
                  <a:pt x="187795" y="459373"/>
                </a:cubicBezTo>
                <a:cubicBezTo>
                  <a:pt x="187795" y="433796"/>
                  <a:pt x="172482" y="421007"/>
                  <a:pt x="141856" y="421007"/>
                </a:cubicBezTo>
                <a:close/>
                <a:moveTo>
                  <a:pt x="310153" y="351846"/>
                </a:moveTo>
                <a:lnTo>
                  <a:pt x="589826" y="351846"/>
                </a:lnTo>
                <a:lnTo>
                  <a:pt x="589826" y="420502"/>
                </a:lnTo>
                <a:lnTo>
                  <a:pt x="492900" y="420502"/>
                </a:lnTo>
                <a:lnTo>
                  <a:pt x="492900" y="708757"/>
                </a:lnTo>
                <a:lnTo>
                  <a:pt x="406070" y="708757"/>
                </a:lnTo>
                <a:lnTo>
                  <a:pt x="406070" y="420502"/>
                </a:lnTo>
                <a:lnTo>
                  <a:pt x="310153" y="420502"/>
                </a:lnTo>
                <a:close/>
                <a:moveTo>
                  <a:pt x="0" y="351846"/>
                </a:moveTo>
                <a:lnTo>
                  <a:pt x="162049" y="351846"/>
                </a:lnTo>
                <a:cubicBezTo>
                  <a:pt x="198396" y="351846"/>
                  <a:pt x="226498" y="359755"/>
                  <a:pt x="246354" y="375572"/>
                </a:cubicBezTo>
                <a:cubicBezTo>
                  <a:pt x="266211" y="391390"/>
                  <a:pt x="276139" y="413939"/>
                  <a:pt x="276139" y="443219"/>
                </a:cubicBezTo>
                <a:cubicBezTo>
                  <a:pt x="276139" y="464758"/>
                  <a:pt x="270418" y="482680"/>
                  <a:pt x="258975" y="496983"/>
                </a:cubicBezTo>
                <a:cubicBezTo>
                  <a:pt x="247532" y="511286"/>
                  <a:pt x="232556" y="520626"/>
                  <a:pt x="214046" y="525001"/>
                </a:cubicBezTo>
                <a:cubicBezTo>
                  <a:pt x="235585" y="530049"/>
                  <a:pt x="252665" y="540482"/>
                  <a:pt x="265285" y="556300"/>
                </a:cubicBezTo>
                <a:cubicBezTo>
                  <a:pt x="277906" y="572118"/>
                  <a:pt x="284216" y="590460"/>
                  <a:pt x="284216" y="611326"/>
                </a:cubicBezTo>
                <a:cubicBezTo>
                  <a:pt x="284216" y="641952"/>
                  <a:pt x="274036" y="665847"/>
                  <a:pt x="253674" y="683011"/>
                </a:cubicBezTo>
                <a:cubicBezTo>
                  <a:pt x="233313" y="700175"/>
                  <a:pt x="204117" y="708757"/>
                  <a:pt x="166087" y="708757"/>
                </a:cubicBezTo>
                <a:lnTo>
                  <a:pt x="0" y="708757"/>
                </a:lnTo>
                <a:close/>
                <a:moveTo>
                  <a:pt x="1257300" y="335186"/>
                </a:moveTo>
                <a:lnTo>
                  <a:pt x="1343625" y="335186"/>
                </a:lnTo>
                <a:lnTo>
                  <a:pt x="1343625" y="478557"/>
                </a:lnTo>
                <a:cubicBezTo>
                  <a:pt x="1351702" y="461729"/>
                  <a:pt x="1363734" y="448436"/>
                  <a:pt x="1379720" y="438676"/>
                </a:cubicBezTo>
                <a:cubicBezTo>
                  <a:pt x="1395706" y="428916"/>
                  <a:pt x="1414469" y="424036"/>
                  <a:pt x="1436008" y="424036"/>
                </a:cubicBezTo>
                <a:cubicBezTo>
                  <a:pt x="1468317" y="424036"/>
                  <a:pt x="1493979" y="434805"/>
                  <a:pt x="1512994" y="456344"/>
                </a:cubicBezTo>
                <a:cubicBezTo>
                  <a:pt x="1532009" y="477884"/>
                  <a:pt x="1541516" y="507500"/>
                  <a:pt x="1541516" y="545194"/>
                </a:cubicBezTo>
                <a:lnTo>
                  <a:pt x="1541516" y="708757"/>
                </a:lnTo>
                <a:lnTo>
                  <a:pt x="1455191" y="708757"/>
                </a:lnTo>
                <a:lnTo>
                  <a:pt x="1455191" y="555290"/>
                </a:lnTo>
                <a:cubicBezTo>
                  <a:pt x="1455191" y="536443"/>
                  <a:pt x="1450227" y="521719"/>
                  <a:pt x="1440299" y="511118"/>
                </a:cubicBezTo>
                <a:cubicBezTo>
                  <a:pt x="1430371" y="500517"/>
                  <a:pt x="1417161" y="495216"/>
                  <a:pt x="1400670" y="495216"/>
                </a:cubicBezTo>
                <a:cubicBezTo>
                  <a:pt x="1383170" y="495216"/>
                  <a:pt x="1369287" y="500769"/>
                  <a:pt x="1359022" y="511875"/>
                </a:cubicBezTo>
                <a:cubicBezTo>
                  <a:pt x="1348757" y="522981"/>
                  <a:pt x="1343625" y="538799"/>
                  <a:pt x="1343625" y="559329"/>
                </a:cubicBezTo>
                <a:lnTo>
                  <a:pt x="1343625" y="708757"/>
                </a:lnTo>
                <a:lnTo>
                  <a:pt x="1257300" y="708757"/>
                </a:lnTo>
                <a:close/>
                <a:moveTo>
                  <a:pt x="295500" y="5"/>
                </a:moveTo>
                <a:cubicBezTo>
                  <a:pt x="345992" y="309"/>
                  <a:pt x="396406" y="13722"/>
                  <a:pt x="441450" y="40212"/>
                </a:cubicBezTo>
                <a:cubicBezTo>
                  <a:pt x="531539" y="93192"/>
                  <a:pt x="586352" y="190366"/>
                  <a:pt x="585095" y="294871"/>
                </a:cubicBezTo>
                <a:lnTo>
                  <a:pt x="491817" y="293749"/>
                </a:lnTo>
                <a:cubicBezTo>
                  <a:pt x="492671" y="222702"/>
                  <a:pt x="455408" y="156640"/>
                  <a:pt x="394162" y="120622"/>
                </a:cubicBezTo>
                <a:cubicBezTo>
                  <a:pt x="332916" y="84604"/>
                  <a:pt x="257070" y="84148"/>
                  <a:pt x="195396" y="119427"/>
                </a:cubicBezTo>
                <a:cubicBezTo>
                  <a:pt x="133721" y="154706"/>
                  <a:pt x="95666" y="220316"/>
                  <a:pt x="95666" y="291367"/>
                </a:cubicBezTo>
                <a:lnTo>
                  <a:pt x="2381" y="291368"/>
                </a:lnTo>
                <a:cubicBezTo>
                  <a:pt x="2381" y="186855"/>
                  <a:pt x="58358" y="90347"/>
                  <a:pt x="149077" y="38454"/>
                </a:cubicBezTo>
                <a:cubicBezTo>
                  <a:pt x="194437" y="12508"/>
                  <a:pt x="245008" y="-298"/>
                  <a:pt x="295500" y="5"/>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2910648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584896" y="1866266"/>
            <a:ext cx="3123314" cy="1703070"/>
          </a:xfrm>
        </p:spPr>
        <p:txBody>
          <a:bodyPr/>
          <a:lstStyle/>
          <a:p>
            <a:r>
              <a:rPr lang="en-US" sz="4400" dirty="0">
                <a:solidFill>
                  <a:schemeClr val="accent1"/>
                </a:solidFill>
              </a:rPr>
              <a:t>Laptop</a:t>
            </a:r>
            <a:br>
              <a:rPr lang="en-US" sz="4400" dirty="0"/>
            </a:br>
            <a:r>
              <a:rPr lang="en-US" sz="4400" dirty="0"/>
              <a:t>Device</a:t>
            </a:r>
            <a:br>
              <a:rPr lang="en-US" sz="4400" dirty="0"/>
            </a:br>
            <a:r>
              <a:rPr lang="en-US" sz="4400" dirty="0"/>
              <a:t>Slide</a:t>
            </a:r>
          </a:p>
        </p:txBody>
      </p:sp>
      <p:sp>
        <p:nvSpPr>
          <p:cNvPr id="8" name="TextBox 7"/>
          <p:cNvSpPr txBox="1"/>
          <p:nvPr/>
        </p:nvSpPr>
        <p:spPr>
          <a:xfrm>
            <a:off x="613924" y="5231446"/>
            <a:ext cx="2230179" cy="830997"/>
          </a:xfrm>
          <a:prstGeom prst="rect">
            <a:avLst/>
          </a:prstGeom>
          <a:noFill/>
        </p:spPr>
        <p:txBody>
          <a:bodyPr wrap="square" lIns="0" rIns="0" rtlCol="0">
            <a:spAutoFit/>
          </a:bodyPr>
          <a:lstStyle/>
          <a:p>
            <a:pPr>
              <a:lnSpc>
                <a:spcPct val="120000"/>
              </a:lnSpc>
            </a:pPr>
            <a:r>
              <a:rPr lang="en-US" sz="1000" dirty="0">
                <a:solidFill>
                  <a:schemeClr val="tx1">
                    <a:alpha val="70000"/>
                  </a:schemeClr>
                </a:solidFill>
              </a:rPr>
              <a:t>A peep at some distant orb has power to raise and purify our thoughts like a strain of sacred music, or a noble picture.</a:t>
            </a:r>
          </a:p>
        </p:txBody>
      </p:sp>
      <p:sp>
        <p:nvSpPr>
          <p:cNvPr id="10" name="TextBox 9"/>
          <p:cNvSpPr txBox="1"/>
          <p:nvPr/>
        </p:nvSpPr>
        <p:spPr>
          <a:xfrm>
            <a:off x="613924" y="4742592"/>
            <a:ext cx="1429494" cy="307777"/>
          </a:xfrm>
          <a:prstGeom prst="rect">
            <a:avLst/>
          </a:prstGeom>
          <a:noFill/>
        </p:spPr>
        <p:txBody>
          <a:bodyPr wrap="none" lIns="0" rIns="0" rtlCol="0">
            <a:spAutoFit/>
          </a:bodyPr>
          <a:lstStyle/>
          <a:p>
            <a:r>
              <a:rPr lang="en-US" sz="1400" b="1" dirty="0">
                <a:solidFill>
                  <a:schemeClr val="accent3"/>
                </a:solidFill>
              </a:rPr>
              <a:t>Crypto title text</a:t>
            </a:r>
            <a:endParaRPr lang="en-US" sz="1400" dirty="0">
              <a:solidFill>
                <a:schemeClr val="accent3"/>
              </a:solidFill>
            </a:endParaRPr>
          </a:p>
        </p:txBody>
      </p:sp>
      <p:sp>
        <p:nvSpPr>
          <p:cNvPr id="4" name="Picture Placeholder 3"/>
          <p:cNvSpPr>
            <a:spLocks noGrp="1"/>
          </p:cNvSpPr>
          <p:nvPr>
            <p:ph type="pic" sz="quarter" idx="14"/>
          </p:nvPr>
        </p:nvSpPr>
        <p:spPr/>
      </p:sp>
    </p:spTree>
    <p:extLst>
      <p:ext uri="{BB962C8B-B14F-4D97-AF65-F5344CB8AC3E}">
        <p14:creationId xmlns:p14="http://schemas.microsoft.com/office/powerpoint/2010/main" val="1164337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570310" y="1881412"/>
            <a:ext cx="3123314" cy="1726021"/>
          </a:xfrm>
        </p:spPr>
        <p:txBody>
          <a:bodyPr/>
          <a:lstStyle/>
          <a:p>
            <a:r>
              <a:rPr lang="en-US" sz="4400" dirty="0">
                <a:solidFill>
                  <a:schemeClr val="accent1"/>
                </a:solidFill>
              </a:rPr>
              <a:t>Phone</a:t>
            </a:r>
            <a:br>
              <a:rPr lang="en-US" sz="4400" dirty="0">
                <a:solidFill>
                  <a:schemeClr val="accent1"/>
                </a:solidFill>
              </a:rPr>
            </a:br>
            <a:r>
              <a:rPr lang="en-US" sz="4400" dirty="0"/>
              <a:t>Device</a:t>
            </a:r>
            <a:br>
              <a:rPr lang="en-US" sz="4400" dirty="0"/>
            </a:br>
            <a:r>
              <a:rPr lang="en-US" sz="4400" dirty="0"/>
              <a:t>Slide</a:t>
            </a:r>
          </a:p>
        </p:txBody>
      </p:sp>
      <p:sp>
        <p:nvSpPr>
          <p:cNvPr id="9" name="TextBox 8"/>
          <p:cNvSpPr txBox="1"/>
          <p:nvPr/>
        </p:nvSpPr>
        <p:spPr>
          <a:xfrm>
            <a:off x="812912" y="4756315"/>
            <a:ext cx="1038874" cy="276999"/>
          </a:xfrm>
          <a:prstGeom prst="rect">
            <a:avLst/>
          </a:prstGeom>
          <a:noFill/>
        </p:spPr>
        <p:txBody>
          <a:bodyPr wrap="none" lIns="0" rIns="0" rtlCol="0">
            <a:spAutoFit/>
          </a:bodyPr>
          <a:lstStyle/>
          <a:p>
            <a:r>
              <a:rPr lang="en-US" sz="1200" b="1" dirty="0">
                <a:solidFill>
                  <a:schemeClr val="tx1">
                    <a:alpha val="60000"/>
                  </a:schemeClr>
                </a:solidFill>
                <a:latin typeface="Open Sans" charset="0"/>
                <a:ea typeface="Open Sans" charset="0"/>
                <a:cs typeface="Open Sans" charset="0"/>
              </a:rPr>
              <a:t>Phone Screen</a:t>
            </a:r>
          </a:p>
        </p:txBody>
      </p:sp>
      <p:sp>
        <p:nvSpPr>
          <p:cNvPr id="10" name="TextBox 9"/>
          <p:cNvSpPr txBox="1"/>
          <p:nvPr/>
        </p:nvSpPr>
        <p:spPr>
          <a:xfrm>
            <a:off x="613852" y="5139035"/>
            <a:ext cx="2677473" cy="461665"/>
          </a:xfrm>
          <a:prstGeom prst="rect">
            <a:avLst/>
          </a:prstGeom>
          <a:noFill/>
        </p:spPr>
        <p:txBody>
          <a:bodyPr wrap="square" lIns="0" rIns="0" rtlCol="0">
            <a:spAutoFit/>
          </a:bodyPr>
          <a:lstStyle/>
          <a:p>
            <a:pPr>
              <a:lnSpc>
                <a:spcPct val="120000"/>
              </a:lnSpc>
            </a:pPr>
            <a:r>
              <a:rPr lang="en-US" sz="1000" dirty="0">
                <a:solidFill>
                  <a:schemeClr val="tx1">
                    <a:alpha val="70000"/>
                  </a:schemeClr>
                </a:solidFill>
              </a:rPr>
              <a:t>A peep at some distant orb has power to raise and purify our thoughts.</a:t>
            </a:r>
          </a:p>
        </p:txBody>
      </p:sp>
      <p:sp>
        <p:nvSpPr>
          <p:cNvPr id="11" name="TextBox 10"/>
          <p:cNvSpPr txBox="1"/>
          <p:nvPr/>
        </p:nvSpPr>
        <p:spPr>
          <a:xfrm>
            <a:off x="605914" y="4348749"/>
            <a:ext cx="904094" cy="461665"/>
          </a:xfrm>
          <a:prstGeom prst="rect">
            <a:avLst/>
          </a:prstGeom>
          <a:noFill/>
        </p:spPr>
        <p:txBody>
          <a:bodyPr wrap="none" lIns="0" rIns="0" rtlCol="0">
            <a:spAutoFit/>
          </a:bodyPr>
          <a:lstStyle/>
          <a:p>
            <a:r>
              <a:rPr lang="en-US" sz="2400" dirty="0">
                <a:latin typeface="Open Sans" charset="0"/>
                <a:ea typeface="Open Sans" charset="0"/>
                <a:cs typeface="Open Sans" charset="0"/>
              </a:rPr>
              <a:t>$500B</a:t>
            </a:r>
          </a:p>
        </p:txBody>
      </p:sp>
      <p:sp>
        <p:nvSpPr>
          <p:cNvPr id="12" name="Oval 11"/>
          <p:cNvSpPr/>
          <p:nvPr/>
        </p:nvSpPr>
        <p:spPr>
          <a:xfrm>
            <a:off x="620592" y="4823666"/>
            <a:ext cx="130546" cy="130546"/>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Picture Placeholder 3"/>
          <p:cNvSpPr>
            <a:spLocks noGrp="1"/>
          </p:cNvSpPr>
          <p:nvPr>
            <p:ph type="pic" sz="quarter" idx="14"/>
          </p:nvPr>
        </p:nvSpPr>
        <p:spPr/>
      </p:sp>
      <p:sp>
        <p:nvSpPr>
          <p:cNvPr id="5" name="Picture Placeholder 4"/>
          <p:cNvSpPr>
            <a:spLocks noGrp="1"/>
          </p:cNvSpPr>
          <p:nvPr>
            <p:ph type="pic" sz="quarter" idx="15"/>
          </p:nvPr>
        </p:nvSpPr>
        <p:spPr/>
      </p:sp>
      <p:sp>
        <p:nvSpPr>
          <p:cNvPr id="8" name="Picture Placeholder 7"/>
          <p:cNvSpPr>
            <a:spLocks noGrp="1"/>
          </p:cNvSpPr>
          <p:nvPr>
            <p:ph type="pic" sz="quarter" idx="16"/>
          </p:nvPr>
        </p:nvSpPr>
        <p:spPr/>
      </p:sp>
    </p:spTree>
    <p:extLst>
      <p:ext uri="{BB962C8B-B14F-4D97-AF65-F5344CB8AC3E}">
        <p14:creationId xmlns:p14="http://schemas.microsoft.com/office/powerpoint/2010/main" val="104478812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1929245"/>
            <a:ext cx="4381500" cy="1703070"/>
          </a:xfrm>
        </p:spPr>
        <p:txBody>
          <a:bodyPr/>
          <a:lstStyle/>
          <a:p>
            <a:r>
              <a:rPr lang="en-US" dirty="0">
                <a:solidFill>
                  <a:schemeClr val="accent1"/>
                </a:solidFill>
              </a:rPr>
              <a:t>World</a:t>
            </a:r>
            <a:br>
              <a:rPr lang="en-US" dirty="0"/>
            </a:br>
            <a:r>
              <a:rPr lang="en-US" dirty="0"/>
              <a:t>Map</a:t>
            </a:r>
          </a:p>
        </p:txBody>
      </p:sp>
      <p:sp>
        <p:nvSpPr>
          <p:cNvPr id="6" name="Freeform 8"/>
          <p:cNvSpPr>
            <a:spLocks noEditPoints="1"/>
          </p:cNvSpPr>
          <p:nvPr/>
        </p:nvSpPr>
        <p:spPr bwMode="auto">
          <a:xfrm>
            <a:off x="2969778" y="1046033"/>
            <a:ext cx="9222222" cy="5234519"/>
          </a:xfrm>
          <a:custGeom>
            <a:avLst/>
            <a:gdLst>
              <a:gd name="T0" fmla="*/ 1980 w 2360"/>
              <a:gd name="T1" fmla="*/ 591 h 1390"/>
              <a:gd name="T2" fmla="*/ 2125 w 2360"/>
              <a:gd name="T3" fmla="*/ 273 h 1390"/>
              <a:gd name="T4" fmla="*/ 2069 w 2360"/>
              <a:gd name="T5" fmla="*/ 121 h 1390"/>
              <a:gd name="T6" fmla="*/ 1645 w 2360"/>
              <a:gd name="T7" fmla="*/ 111 h 1390"/>
              <a:gd name="T8" fmla="*/ 1488 w 2360"/>
              <a:gd name="T9" fmla="*/ 279 h 1390"/>
              <a:gd name="T10" fmla="*/ 1216 w 2360"/>
              <a:gd name="T11" fmla="*/ 297 h 1390"/>
              <a:gd name="T12" fmla="*/ 1247 w 2360"/>
              <a:gd name="T13" fmla="*/ 440 h 1390"/>
              <a:gd name="T14" fmla="*/ 1226 w 2360"/>
              <a:gd name="T15" fmla="*/ 611 h 1390"/>
              <a:gd name="T16" fmla="*/ 1001 w 2360"/>
              <a:gd name="T17" fmla="*/ 742 h 1390"/>
              <a:gd name="T18" fmla="*/ 1369 w 2360"/>
              <a:gd name="T19" fmla="*/ 751 h 1390"/>
              <a:gd name="T20" fmla="*/ 1767 w 2360"/>
              <a:gd name="T21" fmla="*/ 750 h 1390"/>
              <a:gd name="T22" fmla="*/ 1249 w 2360"/>
              <a:gd name="T23" fmla="*/ 285 h 1390"/>
              <a:gd name="T24" fmla="*/ 1352 w 2360"/>
              <a:gd name="T25" fmla="*/ 909 h 1390"/>
              <a:gd name="T26" fmla="*/ 1426 w 2360"/>
              <a:gd name="T27" fmla="*/ 462 h 1390"/>
              <a:gd name="T28" fmla="*/ 1667 w 2360"/>
              <a:gd name="T29" fmla="*/ 144 h 1390"/>
              <a:gd name="T30" fmla="*/ 186 w 2360"/>
              <a:gd name="T31" fmla="*/ 316 h 1390"/>
              <a:gd name="T32" fmla="*/ 530 w 2360"/>
              <a:gd name="T33" fmla="*/ 702 h 1390"/>
              <a:gd name="T34" fmla="*/ 703 w 2360"/>
              <a:gd name="T35" fmla="*/ 406 h 1390"/>
              <a:gd name="T36" fmla="*/ 587 w 2360"/>
              <a:gd name="T37" fmla="*/ 249 h 1390"/>
              <a:gd name="T38" fmla="*/ 385 w 2360"/>
              <a:gd name="T39" fmla="*/ 193 h 1390"/>
              <a:gd name="T40" fmla="*/ 94 w 2360"/>
              <a:gd name="T41" fmla="*/ 294 h 1390"/>
              <a:gd name="T42" fmla="*/ 260 w 2360"/>
              <a:gd name="T43" fmla="*/ 381 h 1390"/>
              <a:gd name="T44" fmla="*/ 327 w 2360"/>
              <a:gd name="T45" fmla="*/ 726 h 1390"/>
              <a:gd name="T46" fmla="*/ 615 w 2360"/>
              <a:gd name="T47" fmla="*/ 1325 h 1390"/>
              <a:gd name="T48" fmla="*/ 711 w 2360"/>
              <a:gd name="T49" fmla="*/ 1185 h 1390"/>
              <a:gd name="T50" fmla="*/ 568 w 2360"/>
              <a:gd name="T51" fmla="*/ 546 h 1390"/>
              <a:gd name="T52" fmla="*/ 481 w 2360"/>
              <a:gd name="T53" fmla="*/ 443 h 1390"/>
              <a:gd name="T54" fmla="*/ 258 w 2360"/>
              <a:gd name="T55" fmla="*/ 397 h 1390"/>
              <a:gd name="T56" fmla="*/ 386 w 2360"/>
              <a:gd name="T57" fmla="*/ 343 h 1390"/>
              <a:gd name="T58" fmla="*/ 761 w 2360"/>
              <a:gd name="T59" fmla="*/ 934 h 1390"/>
              <a:gd name="T60" fmla="*/ 1011 w 2360"/>
              <a:gd name="T61" fmla="*/ 73 h 1390"/>
              <a:gd name="T62" fmla="*/ 765 w 2360"/>
              <a:gd name="T63" fmla="*/ 130 h 1390"/>
              <a:gd name="T64" fmla="*/ 810 w 2360"/>
              <a:gd name="T65" fmla="*/ 385 h 1390"/>
              <a:gd name="T66" fmla="*/ 2069 w 2360"/>
              <a:gd name="T67" fmla="*/ 1009 h 1390"/>
              <a:gd name="T68" fmla="*/ 710 w 2360"/>
              <a:gd name="T69" fmla="*/ 90 h 1390"/>
              <a:gd name="T70" fmla="*/ 779 w 2360"/>
              <a:gd name="T71" fmla="*/ 8 h 1390"/>
              <a:gd name="T72" fmla="*/ 674 w 2360"/>
              <a:gd name="T73" fmla="*/ 277 h 1390"/>
              <a:gd name="T74" fmla="*/ 642 w 2360"/>
              <a:gd name="T75" fmla="*/ 225 h 1390"/>
              <a:gd name="T76" fmla="*/ 519 w 2360"/>
              <a:gd name="T77" fmla="*/ 194 h 1390"/>
              <a:gd name="T78" fmla="*/ 1463 w 2360"/>
              <a:gd name="T79" fmla="*/ 1013 h 1390"/>
              <a:gd name="T80" fmla="*/ 2045 w 2360"/>
              <a:gd name="T81" fmla="*/ 623 h 1390"/>
              <a:gd name="T82" fmla="*/ 438 w 2360"/>
              <a:gd name="T83" fmla="*/ 178 h 1390"/>
              <a:gd name="T84" fmla="*/ 1210 w 2360"/>
              <a:gd name="T85" fmla="*/ 170 h 1390"/>
              <a:gd name="T86" fmla="*/ 565 w 2360"/>
              <a:gd name="T87" fmla="*/ 109 h 1390"/>
              <a:gd name="T88" fmla="*/ 2345 w 2360"/>
              <a:gd name="T89" fmla="*/ 1261 h 1390"/>
              <a:gd name="T90" fmla="*/ 1978 w 2360"/>
              <a:gd name="T91" fmla="*/ 962 h 1390"/>
              <a:gd name="T92" fmla="*/ 1229 w 2360"/>
              <a:gd name="T93" fmla="*/ 115 h 1390"/>
              <a:gd name="T94" fmla="*/ 611 w 2360"/>
              <a:gd name="T95" fmla="*/ 70 h 1390"/>
              <a:gd name="T96" fmla="*/ 1999 w 2360"/>
              <a:gd name="T97" fmla="*/ 860 h 1390"/>
              <a:gd name="T98" fmla="*/ 611 w 2360"/>
              <a:gd name="T99" fmla="*/ 155 h 1390"/>
              <a:gd name="T100" fmla="*/ 2019 w 2360"/>
              <a:gd name="T101" fmla="*/ 841 h 1390"/>
              <a:gd name="T102" fmla="*/ 1175 w 2360"/>
              <a:gd name="T103" fmla="*/ 592 h 1390"/>
              <a:gd name="T104" fmla="*/ 2120 w 2360"/>
              <a:gd name="T105" fmla="*/ 507 h 1390"/>
              <a:gd name="T106" fmla="*/ 2074 w 2360"/>
              <a:gd name="T107" fmla="*/ 1222 h 1390"/>
              <a:gd name="T108" fmla="*/ 2016 w 2360"/>
              <a:gd name="T109" fmla="*/ 934 h 1390"/>
              <a:gd name="T110" fmla="*/ 543 w 2360"/>
              <a:gd name="T111" fmla="*/ 92 h 1390"/>
              <a:gd name="T112" fmla="*/ 673 w 2360"/>
              <a:gd name="T113" fmla="*/ 273 h 1390"/>
              <a:gd name="T114" fmla="*/ 619 w 2360"/>
              <a:gd name="T115" fmla="*/ 248 h 1390"/>
              <a:gd name="T116" fmla="*/ 587 w 2360"/>
              <a:gd name="T117" fmla="*/ 749 h 1390"/>
              <a:gd name="T118" fmla="*/ 482 w 2360"/>
              <a:gd name="T119" fmla="*/ 695 h 1390"/>
              <a:gd name="T120" fmla="*/ 1089 w 2360"/>
              <a:gd name="T121" fmla="*/ 434 h 1390"/>
              <a:gd name="T122" fmla="*/ 1995 w 2360"/>
              <a:gd name="T123" fmla="*/ 960 h 1390"/>
              <a:gd name="T124" fmla="*/ 100 w 2360"/>
              <a:gd name="T125" fmla="*/ 355 h 1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360" h="1390">
                <a:moveTo>
                  <a:pt x="1809" y="794"/>
                </a:moveTo>
                <a:cubicBezTo>
                  <a:pt x="1810" y="794"/>
                  <a:pt x="1811" y="794"/>
                  <a:pt x="1811" y="794"/>
                </a:cubicBezTo>
                <a:cubicBezTo>
                  <a:pt x="1813" y="795"/>
                  <a:pt x="1815" y="796"/>
                  <a:pt x="1815" y="799"/>
                </a:cubicBezTo>
                <a:cubicBezTo>
                  <a:pt x="1816" y="801"/>
                  <a:pt x="1816" y="803"/>
                  <a:pt x="1817" y="805"/>
                </a:cubicBezTo>
                <a:cubicBezTo>
                  <a:pt x="1818" y="810"/>
                  <a:pt x="1819" y="815"/>
                  <a:pt x="1822" y="820"/>
                </a:cubicBezTo>
                <a:cubicBezTo>
                  <a:pt x="1823" y="820"/>
                  <a:pt x="1823" y="822"/>
                  <a:pt x="1824" y="823"/>
                </a:cubicBezTo>
                <a:cubicBezTo>
                  <a:pt x="1824" y="824"/>
                  <a:pt x="1824" y="825"/>
                  <a:pt x="1824" y="826"/>
                </a:cubicBezTo>
                <a:cubicBezTo>
                  <a:pt x="1826" y="831"/>
                  <a:pt x="1826" y="835"/>
                  <a:pt x="1824" y="839"/>
                </a:cubicBezTo>
                <a:cubicBezTo>
                  <a:pt x="1824" y="840"/>
                  <a:pt x="1824" y="842"/>
                  <a:pt x="1824" y="843"/>
                </a:cubicBezTo>
                <a:cubicBezTo>
                  <a:pt x="1825" y="846"/>
                  <a:pt x="1825" y="849"/>
                  <a:pt x="1824" y="852"/>
                </a:cubicBezTo>
                <a:cubicBezTo>
                  <a:pt x="1822" y="856"/>
                  <a:pt x="1823" y="858"/>
                  <a:pt x="1827" y="860"/>
                </a:cubicBezTo>
                <a:cubicBezTo>
                  <a:pt x="1827" y="860"/>
                  <a:pt x="1827" y="860"/>
                  <a:pt x="1827" y="860"/>
                </a:cubicBezTo>
                <a:cubicBezTo>
                  <a:pt x="1831" y="865"/>
                  <a:pt x="1834" y="869"/>
                  <a:pt x="1838" y="873"/>
                </a:cubicBezTo>
                <a:cubicBezTo>
                  <a:pt x="1839" y="875"/>
                  <a:pt x="1839" y="878"/>
                  <a:pt x="1839" y="881"/>
                </a:cubicBezTo>
                <a:cubicBezTo>
                  <a:pt x="1840" y="881"/>
                  <a:pt x="1840" y="882"/>
                  <a:pt x="1840" y="882"/>
                </a:cubicBezTo>
                <a:cubicBezTo>
                  <a:pt x="1841" y="884"/>
                  <a:pt x="1841" y="886"/>
                  <a:pt x="1841" y="887"/>
                </a:cubicBezTo>
                <a:cubicBezTo>
                  <a:pt x="1841" y="889"/>
                  <a:pt x="1842" y="891"/>
                  <a:pt x="1843" y="892"/>
                </a:cubicBezTo>
                <a:cubicBezTo>
                  <a:pt x="1845" y="894"/>
                  <a:pt x="1847" y="896"/>
                  <a:pt x="1847" y="899"/>
                </a:cubicBezTo>
                <a:cubicBezTo>
                  <a:pt x="1847" y="899"/>
                  <a:pt x="1848" y="900"/>
                  <a:pt x="1849" y="901"/>
                </a:cubicBezTo>
                <a:cubicBezTo>
                  <a:pt x="1850" y="901"/>
                  <a:pt x="1851" y="902"/>
                  <a:pt x="1852" y="903"/>
                </a:cubicBezTo>
                <a:cubicBezTo>
                  <a:pt x="1853" y="905"/>
                  <a:pt x="1855" y="906"/>
                  <a:pt x="1858" y="908"/>
                </a:cubicBezTo>
                <a:cubicBezTo>
                  <a:pt x="1861" y="909"/>
                  <a:pt x="1863" y="910"/>
                  <a:pt x="1866" y="912"/>
                </a:cubicBezTo>
                <a:cubicBezTo>
                  <a:pt x="1866" y="912"/>
                  <a:pt x="1866" y="912"/>
                  <a:pt x="1866" y="912"/>
                </a:cubicBezTo>
                <a:cubicBezTo>
                  <a:pt x="1866" y="912"/>
                  <a:pt x="1866" y="912"/>
                  <a:pt x="1867" y="912"/>
                </a:cubicBezTo>
                <a:cubicBezTo>
                  <a:pt x="1866" y="912"/>
                  <a:pt x="1866" y="912"/>
                  <a:pt x="1866" y="912"/>
                </a:cubicBezTo>
                <a:cubicBezTo>
                  <a:pt x="1867" y="911"/>
                  <a:pt x="1867" y="911"/>
                  <a:pt x="1868" y="910"/>
                </a:cubicBezTo>
                <a:cubicBezTo>
                  <a:pt x="1869" y="910"/>
                  <a:pt x="1869" y="909"/>
                  <a:pt x="1869" y="907"/>
                </a:cubicBezTo>
                <a:cubicBezTo>
                  <a:pt x="1868" y="905"/>
                  <a:pt x="1867" y="902"/>
                  <a:pt x="1865" y="901"/>
                </a:cubicBezTo>
                <a:cubicBezTo>
                  <a:pt x="1863" y="898"/>
                  <a:pt x="1863" y="895"/>
                  <a:pt x="1863" y="893"/>
                </a:cubicBezTo>
                <a:cubicBezTo>
                  <a:pt x="1863" y="891"/>
                  <a:pt x="1863" y="889"/>
                  <a:pt x="1863" y="887"/>
                </a:cubicBezTo>
                <a:cubicBezTo>
                  <a:pt x="1863" y="885"/>
                  <a:pt x="1862" y="883"/>
                  <a:pt x="1861" y="882"/>
                </a:cubicBezTo>
                <a:cubicBezTo>
                  <a:pt x="1859" y="879"/>
                  <a:pt x="1856" y="877"/>
                  <a:pt x="1854" y="874"/>
                </a:cubicBezTo>
                <a:cubicBezTo>
                  <a:pt x="1850" y="873"/>
                  <a:pt x="1848" y="870"/>
                  <a:pt x="1845" y="868"/>
                </a:cubicBezTo>
                <a:cubicBezTo>
                  <a:pt x="1842" y="867"/>
                  <a:pt x="1840" y="865"/>
                  <a:pt x="1840" y="862"/>
                </a:cubicBezTo>
                <a:cubicBezTo>
                  <a:pt x="1840" y="860"/>
                  <a:pt x="1840" y="858"/>
                  <a:pt x="1839" y="857"/>
                </a:cubicBezTo>
                <a:cubicBezTo>
                  <a:pt x="1837" y="855"/>
                  <a:pt x="1836" y="853"/>
                  <a:pt x="1835" y="851"/>
                </a:cubicBezTo>
                <a:cubicBezTo>
                  <a:pt x="1832" y="850"/>
                  <a:pt x="1831" y="849"/>
                  <a:pt x="1830" y="846"/>
                </a:cubicBezTo>
                <a:cubicBezTo>
                  <a:pt x="1830" y="844"/>
                  <a:pt x="1830" y="843"/>
                  <a:pt x="1831" y="841"/>
                </a:cubicBezTo>
                <a:cubicBezTo>
                  <a:pt x="1833" y="834"/>
                  <a:pt x="1835" y="828"/>
                  <a:pt x="1835" y="821"/>
                </a:cubicBezTo>
                <a:cubicBezTo>
                  <a:pt x="1835" y="821"/>
                  <a:pt x="1836" y="821"/>
                  <a:pt x="1836" y="821"/>
                </a:cubicBezTo>
                <a:cubicBezTo>
                  <a:pt x="1836" y="820"/>
                  <a:pt x="1837" y="820"/>
                  <a:pt x="1837" y="820"/>
                </a:cubicBezTo>
                <a:cubicBezTo>
                  <a:pt x="1838" y="820"/>
                  <a:pt x="1838" y="820"/>
                  <a:pt x="1839" y="820"/>
                </a:cubicBezTo>
                <a:cubicBezTo>
                  <a:pt x="1839" y="821"/>
                  <a:pt x="1840" y="821"/>
                  <a:pt x="1840" y="822"/>
                </a:cubicBezTo>
                <a:cubicBezTo>
                  <a:pt x="1840" y="825"/>
                  <a:pt x="1842" y="826"/>
                  <a:pt x="1845" y="826"/>
                </a:cubicBezTo>
                <a:cubicBezTo>
                  <a:pt x="1846" y="826"/>
                  <a:pt x="1847" y="826"/>
                  <a:pt x="1848" y="827"/>
                </a:cubicBezTo>
                <a:cubicBezTo>
                  <a:pt x="1851" y="829"/>
                  <a:pt x="1854" y="830"/>
                  <a:pt x="1856" y="834"/>
                </a:cubicBezTo>
                <a:cubicBezTo>
                  <a:pt x="1858" y="838"/>
                  <a:pt x="1862" y="841"/>
                  <a:pt x="1865" y="844"/>
                </a:cubicBezTo>
                <a:cubicBezTo>
                  <a:pt x="1866" y="844"/>
                  <a:pt x="1867" y="843"/>
                  <a:pt x="1868" y="843"/>
                </a:cubicBezTo>
                <a:cubicBezTo>
                  <a:pt x="1869" y="844"/>
                  <a:pt x="1871" y="845"/>
                  <a:pt x="1871" y="848"/>
                </a:cubicBezTo>
                <a:cubicBezTo>
                  <a:pt x="1871" y="850"/>
                  <a:pt x="1871" y="852"/>
                  <a:pt x="1871" y="855"/>
                </a:cubicBezTo>
                <a:cubicBezTo>
                  <a:pt x="1871" y="855"/>
                  <a:pt x="1873" y="856"/>
                  <a:pt x="1873" y="855"/>
                </a:cubicBezTo>
                <a:cubicBezTo>
                  <a:pt x="1874" y="855"/>
                  <a:pt x="1874" y="855"/>
                  <a:pt x="1874" y="855"/>
                </a:cubicBezTo>
                <a:cubicBezTo>
                  <a:pt x="1878" y="852"/>
                  <a:pt x="1881" y="849"/>
                  <a:pt x="1884" y="845"/>
                </a:cubicBezTo>
                <a:cubicBezTo>
                  <a:pt x="1885" y="845"/>
                  <a:pt x="1886" y="844"/>
                  <a:pt x="1887" y="843"/>
                </a:cubicBezTo>
                <a:cubicBezTo>
                  <a:pt x="1892" y="842"/>
                  <a:pt x="1895" y="839"/>
                  <a:pt x="1898" y="837"/>
                </a:cubicBezTo>
                <a:cubicBezTo>
                  <a:pt x="1900" y="835"/>
                  <a:pt x="1901" y="833"/>
                  <a:pt x="1902" y="830"/>
                </a:cubicBezTo>
                <a:cubicBezTo>
                  <a:pt x="1903" y="826"/>
                  <a:pt x="1903" y="822"/>
                  <a:pt x="1902" y="818"/>
                </a:cubicBezTo>
                <a:cubicBezTo>
                  <a:pt x="1902" y="818"/>
                  <a:pt x="1902" y="817"/>
                  <a:pt x="1902" y="817"/>
                </a:cubicBezTo>
                <a:cubicBezTo>
                  <a:pt x="1901" y="812"/>
                  <a:pt x="1899" y="807"/>
                  <a:pt x="1897" y="802"/>
                </a:cubicBezTo>
                <a:cubicBezTo>
                  <a:pt x="1896" y="800"/>
                  <a:pt x="1894" y="799"/>
                  <a:pt x="1893" y="797"/>
                </a:cubicBezTo>
                <a:cubicBezTo>
                  <a:pt x="1890" y="794"/>
                  <a:pt x="1887" y="792"/>
                  <a:pt x="1883" y="790"/>
                </a:cubicBezTo>
                <a:cubicBezTo>
                  <a:pt x="1881" y="788"/>
                  <a:pt x="1879" y="787"/>
                  <a:pt x="1878" y="784"/>
                </a:cubicBezTo>
                <a:cubicBezTo>
                  <a:pt x="1878" y="783"/>
                  <a:pt x="1877" y="781"/>
                  <a:pt x="1876" y="781"/>
                </a:cubicBezTo>
                <a:cubicBezTo>
                  <a:pt x="1875" y="780"/>
                  <a:pt x="1874" y="779"/>
                  <a:pt x="1873" y="778"/>
                </a:cubicBezTo>
                <a:cubicBezTo>
                  <a:pt x="1873" y="778"/>
                  <a:pt x="1872" y="777"/>
                  <a:pt x="1872" y="777"/>
                </a:cubicBezTo>
                <a:cubicBezTo>
                  <a:pt x="1872" y="774"/>
                  <a:pt x="1871" y="770"/>
                  <a:pt x="1874" y="768"/>
                </a:cubicBezTo>
                <a:cubicBezTo>
                  <a:pt x="1876" y="767"/>
                  <a:pt x="1877" y="765"/>
                  <a:pt x="1877" y="763"/>
                </a:cubicBezTo>
                <a:cubicBezTo>
                  <a:pt x="1877" y="762"/>
                  <a:pt x="1878" y="761"/>
                  <a:pt x="1879" y="760"/>
                </a:cubicBezTo>
                <a:cubicBezTo>
                  <a:pt x="1882" y="759"/>
                  <a:pt x="1885" y="757"/>
                  <a:pt x="1889" y="755"/>
                </a:cubicBezTo>
                <a:cubicBezTo>
                  <a:pt x="1889" y="755"/>
                  <a:pt x="1890" y="755"/>
                  <a:pt x="1891" y="755"/>
                </a:cubicBezTo>
                <a:cubicBezTo>
                  <a:pt x="1892" y="755"/>
                  <a:pt x="1893" y="755"/>
                  <a:pt x="1894" y="756"/>
                </a:cubicBezTo>
                <a:cubicBezTo>
                  <a:pt x="1896" y="756"/>
                  <a:pt x="1897" y="757"/>
                  <a:pt x="1898" y="760"/>
                </a:cubicBezTo>
                <a:cubicBezTo>
                  <a:pt x="1898" y="761"/>
                  <a:pt x="1899" y="763"/>
                  <a:pt x="1901" y="764"/>
                </a:cubicBezTo>
                <a:cubicBezTo>
                  <a:pt x="1902" y="765"/>
                  <a:pt x="1905" y="764"/>
                  <a:pt x="1905" y="762"/>
                </a:cubicBezTo>
                <a:cubicBezTo>
                  <a:pt x="1905" y="761"/>
                  <a:pt x="1905" y="760"/>
                  <a:pt x="1905" y="760"/>
                </a:cubicBezTo>
                <a:cubicBezTo>
                  <a:pt x="1905" y="760"/>
                  <a:pt x="1905" y="760"/>
                  <a:pt x="1905" y="760"/>
                </a:cubicBezTo>
                <a:cubicBezTo>
                  <a:pt x="1905" y="759"/>
                  <a:pt x="1905" y="759"/>
                  <a:pt x="1905" y="759"/>
                </a:cubicBezTo>
                <a:cubicBezTo>
                  <a:pt x="1905" y="760"/>
                  <a:pt x="1905" y="760"/>
                  <a:pt x="1905" y="760"/>
                </a:cubicBezTo>
                <a:cubicBezTo>
                  <a:pt x="1905" y="759"/>
                  <a:pt x="1904" y="759"/>
                  <a:pt x="1904" y="758"/>
                </a:cubicBezTo>
                <a:cubicBezTo>
                  <a:pt x="1904" y="758"/>
                  <a:pt x="1905" y="757"/>
                  <a:pt x="1905" y="757"/>
                </a:cubicBezTo>
                <a:cubicBezTo>
                  <a:pt x="1909" y="756"/>
                  <a:pt x="1913" y="754"/>
                  <a:pt x="1917" y="753"/>
                </a:cubicBezTo>
                <a:cubicBezTo>
                  <a:pt x="1920" y="752"/>
                  <a:pt x="1923" y="750"/>
                  <a:pt x="1925" y="747"/>
                </a:cubicBezTo>
                <a:cubicBezTo>
                  <a:pt x="1925" y="746"/>
                  <a:pt x="1926" y="746"/>
                  <a:pt x="1927" y="746"/>
                </a:cubicBezTo>
                <a:cubicBezTo>
                  <a:pt x="1927" y="747"/>
                  <a:pt x="1928" y="748"/>
                  <a:pt x="1930" y="747"/>
                </a:cubicBezTo>
                <a:cubicBezTo>
                  <a:pt x="1932" y="746"/>
                  <a:pt x="1935" y="745"/>
                  <a:pt x="1937" y="745"/>
                </a:cubicBezTo>
                <a:cubicBezTo>
                  <a:pt x="1939" y="744"/>
                  <a:pt x="1941" y="744"/>
                  <a:pt x="1943" y="743"/>
                </a:cubicBezTo>
                <a:cubicBezTo>
                  <a:pt x="1945" y="742"/>
                  <a:pt x="1947" y="741"/>
                  <a:pt x="1947" y="739"/>
                </a:cubicBezTo>
                <a:cubicBezTo>
                  <a:pt x="1947" y="738"/>
                  <a:pt x="1948" y="738"/>
                  <a:pt x="1949" y="737"/>
                </a:cubicBezTo>
                <a:cubicBezTo>
                  <a:pt x="1952" y="735"/>
                  <a:pt x="1955" y="734"/>
                  <a:pt x="1956" y="730"/>
                </a:cubicBezTo>
                <a:cubicBezTo>
                  <a:pt x="1956" y="730"/>
                  <a:pt x="1956" y="729"/>
                  <a:pt x="1957" y="729"/>
                </a:cubicBezTo>
                <a:cubicBezTo>
                  <a:pt x="1959" y="728"/>
                  <a:pt x="1960" y="726"/>
                  <a:pt x="1961" y="723"/>
                </a:cubicBezTo>
                <a:cubicBezTo>
                  <a:pt x="1961" y="722"/>
                  <a:pt x="1962" y="722"/>
                  <a:pt x="1963" y="722"/>
                </a:cubicBezTo>
                <a:cubicBezTo>
                  <a:pt x="1965" y="721"/>
                  <a:pt x="1965" y="721"/>
                  <a:pt x="1965" y="719"/>
                </a:cubicBezTo>
                <a:cubicBezTo>
                  <a:pt x="1964" y="717"/>
                  <a:pt x="1964" y="715"/>
                  <a:pt x="1964" y="712"/>
                </a:cubicBezTo>
                <a:cubicBezTo>
                  <a:pt x="1964" y="711"/>
                  <a:pt x="1964" y="710"/>
                  <a:pt x="1965" y="709"/>
                </a:cubicBezTo>
                <a:cubicBezTo>
                  <a:pt x="1968" y="707"/>
                  <a:pt x="1970" y="705"/>
                  <a:pt x="1970" y="702"/>
                </a:cubicBezTo>
                <a:cubicBezTo>
                  <a:pt x="1970" y="700"/>
                  <a:pt x="1971" y="698"/>
                  <a:pt x="1972" y="697"/>
                </a:cubicBezTo>
                <a:cubicBezTo>
                  <a:pt x="1974" y="696"/>
                  <a:pt x="1975" y="694"/>
                  <a:pt x="1975" y="691"/>
                </a:cubicBezTo>
                <a:cubicBezTo>
                  <a:pt x="1975" y="690"/>
                  <a:pt x="1975" y="688"/>
                  <a:pt x="1976" y="687"/>
                </a:cubicBezTo>
                <a:cubicBezTo>
                  <a:pt x="1977" y="684"/>
                  <a:pt x="1976" y="682"/>
                  <a:pt x="1975" y="681"/>
                </a:cubicBezTo>
                <a:cubicBezTo>
                  <a:pt x="1974" y="680"/>
                  <a:pt x="1973" y="679"/>
                  <a:pt x="1971" y="678"/>
                </a:cubicBezTo>
                <a:cubicBezTo>
                  <a:pt x="1971" y="677"/>
                  <a:pt x="1969" y="677"/>
                  <a:pt x="1968" y="677"/>
                </a:cubicBezTo>
                <a:cubicBezTo>
                  <a:pt x="1968" y="677"/>
                  <a:pt x="1968" y="677"/>
                  <a:pt x="1968" y="677"/>
                </a:cubicBezTo>
                <a:cubicBezTo>
                  <a:pt x="1968" y="677"/>
                  <a:pt x="1968" y="677"/>
                  <a:pt x="1968" y="677"/>
                </a:cubicBezTo>
                <a:cubicBezTo>
                  <a:pt x="1968" y="677"/>
                  <a:pt x="1968" y="677"/>
                  <a:pt x="1968" y="677"/>
                </a:cubicBezTo>
                <a:cubicBezTo>
                  <a:pt x="1968" y="677"/>
                  <a:pt x="1968" y="677"/>
                  <a:pt x="1968" y="677"/>
                </a:cubicBezTo>
                <a:cubicBezTo>
                  <a:pt x="1969" y="676"/>
                  <a:pt x="1969" y="675"/>
                  <a:pt x="1969" y="675"/>
                </a:cubicBezTo>
                <a:cubicBezTo>
                  <a:pt x="1970" y="674"/>
                  <a:pt x="1971" y="673"/>
                  <a:pt x="1972" y="672"/>
                </a:cubicBezTo>
                <a:cubicBezTo>
                  <a:pt x="1973" y="671"/>
                  <a:pt x="1973" y="670"/>
                  <a:pt x="1972" y="669"/>
                </a:cubicBezTo>
                <a:cubicBezTo>
                  <a:pt x="1971" y="667"/>
                  <a:pt x="1970" y="666"/>
                  <a:pt x="1968" y="665"/>
                </a:cubicBezTo>
                <a:cubicBezTo>
                  <a:pt x="1968" y="665"/>
                  <a:pt x="1968" y="665"/>
                  <a:pt x="1968" y="665"/>
                </a:cubicBezTo>
                <a:cubicBezTo>
                  <a:pt x="1968" y="665"/>
                  <a:pt x="1968" y="665"/>
                  <a:pt x="1968" y="665"/>
                </a:cubicBezTo>
                <a:cubicBezTo>
                  <a:pt x="1968" y="665"/>
                  <a:pt x="1968" y="665"/>
                  <a:pt x="1968" y="665"/>
                </a:cubicBezTo>
                <a:cubicBezTo>
                  <a:pt x="1968" y="665"/>
                  <a:pt x="1968" y="665"/>
                  <a:pt x="1968" y="665"/>
                </a:cubicBezTo>
                <a:cubicBezTo>
                  <a:pt x="1969" y="665"/>
                  <a:pt x="1969" y="665"/>
                  <a:pt x="1970" y="665"/>
                </a:cubicBezTo>
                <a:cubicBezTo>
                  <a:pt x="1972" y="664"/>
                  <a:pt x="1972" y="662"/>
                  <a:pt x="1971" y="660"/>
                </a:cubicBezTo>
                <a:cubicBezTo>
                  <a:pt x="1970" y="659"/>
                  <a:pt x="1969" y="658"/>
                  <a:pt x="1968" y="657"/>
                </a:cubicBezTo>
                <a:cubicBezTo>
                  <a:pt x="1965" y="656"/>
                  <a:pt x="1964" y="655"/>
                  <a:pt x="1963" y="652"/>
                </a:cubicBezTo>
                <a:cubicBezTo>
                  <a:pt x="1962" y="649"/>
                  <a:pt x="1960" y="647"/>
                  <a:pt x="1959" y="644"/>
                </a:cubicBezTo>
                <a:cubicBezTo>
                  <a:pt x="1958" y="642"/>
                  <a:pt x="1956" y="640"/>
                  <a:pt x="1954" y="639"/>
                </a:cubicBezTo>
                <a:cubicBezTo>
                  <a:pt x="1953" y="639"/>
                  <a:pt x="1952" y="638"/>
                  <a:pt x="1951" y="638"/>
                </a:cubicBezTo>
                <a:cubicBezTo>
                  <a:pt x="1949" y="637"/>
                  <a:pt x="1948" y="635"/>
                  <a:pt x="1948" y="632"/>
                </a:cubicBezTo>
                <a:cubicBezTo>
                  <a:pt x="1949" y="630"/>
                  <a:pt x="1949" y="629"/>
                  <a:pt x="1950" y="627"/>
                </a:cubicBezTo>
                <a:cubicBezTo>
                  <a:pt x="1951" y="626"/>
                  <a:pt x="1952" y="625"/>
                  <a:pt x="1952" y="623"/>
                </a:cubicBezTo>
                <a:cubicBezTo>
                  <a:pt x="1953" y="621"/>
                  <a:pt x="1955" y="619"/>
                  <a:pt x="1958" y="618"/>
                </a:cubicBezTo>
                <a:cubicBezTo>
                  <a:pt x="1960" y="616"/>
                  <a:pt x="1962" y="615"/>
                  <a:pt x="1965" y="615"/>
                </a:cubicBezTo>
                <a:cubicBezTo>
                  <a:pt x="1966" y="615"/>
                  <a:pt x="1966" y="614"/>
                  <a:pt x="1967" y="614"/>
                </a:cubicBezTo>
                <a:cubicBezTo>
                  <a:pt x="1967" y="613"/>
                  <a:pt x="1967" y="612"/>
                  <a:pt x="1967" y="611"/>
                </a:cubicBezTo>
                <a:cubicBezTo>
                  <a:pt x="1967" y="610"/>
                  <a:pt x="1966" y="608"/>
                  <a:pt x="1964" y="608"/>
                </a:cubicBezTo>
                <a:cubicBezTo>
                  <a:pt x="1963" y="608"/>
                  <a:pt x="1962" y="608"/>
                  <a:pt x="1960" y="608"/>
                </a:cubicBezTo>
                <a:cubicBezTo>
                  <a:pt x="1959" y="608"/>
                  <a:pt x="1958" y="608"/>
                  <a:pt x="1957" y="608"/>
                </a:cubicBezTo>
                <a:cubicBezTo>
                  <a:pt x="1956" y="607"/>
                  <a:pt x="1955" y="606"/>
                  <a:pt x="1954" y="606"/>
                </a:cubicBezTo>
                <a:cubicBezTo>
                  <a:pt x="1952" y="605"/>
                  <a:pt x="1951" y="606"/>
                  <a:pt x="1950" y="606"/>
                </a:cubicBezTo>
                <a:cubicBezTo>
                  <a:pt x="1948" y="607"/>
                  <a:pt x="1947" y="609"/>
                  <a:pt x="1945" y="611"/>
                </a:cubicBezTo>
                <a:cubicBezTo>
                  <a:pt x="1945" y="612"/>
                  <a:pt x="1944" y="612"/>
                  <a:pt x="1943" y="612"/>
                </a:cubicBezTo>
                <a:cubicBezTo>
                  <a:pt x="1942" y="612"/>
                  <a:pt x="1940" y="612"/>
                  <a:pt x="1940" y="610"/>
                </a:cubicBezTo>
                <a:cubicBezTo>
                  <a:pt x="1939" y="608"/>
                  <a:pt x="1938" y="606"/>
                  <a:pt x="1935" y="605"/>
                </a:cubicBezTo>
                <a:cubicBezTo>
                  <a:pt x="1932" y="605"/>
                  <a:pt x="1931" y="603"/>
                  <a:pt x="1929" y="601"/>
                </a:cubicBezTo>
                <a:cubicBezTo>
                  <a:pt x="1927" y="599"/>
                  <a:pt x="1929" y="595"/>
                  <a:pt x="1931" y="595"/>
                </a:cubicBezTo>
                <a:cubicBezTo>
                  <a:pt x="1932" y="595"/>
                  <a:pt x="1933" y="595"/>
                  <a:pt x="1933" y="595"/>
                </a:cubicBezTo>
                <a:cubicBezTo>
                  <a:pt x="1935" y="595"/>
                  <a:pt x="1937" y="594"/>
                  <a:pt x="1937" y="592"/>
                </a:cubicBezTo>
                <a:cubicBezTo>
                  <a:pt x="1938" y="588"/>
                  <a:pt x="1939" y="585"/>
                  <a:pt x="1943" y="583"/>
                </a:cubicBezTo>
                <a:cubicBezTo>
                  <a:pt x="1943" y="583"/>
                  <a:pt x="1944" y="582"/>
                  <a:pt x="1944" y="581"/>
                </a:cubicBezTo>
                <a:cubicBezTo>
                  <a:pt x="1945" y="579"/>
                  <a:pt x="1946" y="577"/>
                  <a:pt x="1947" y="576"/>
                </a:cubicBezTo>
                <a:cubicBezTo>
                  <a:pt x="1947" y="575"/>
                  <a:pt x="1948" y="575"/>
                  <a:pt x="1949" y="575"/>
                </a:cubicBezTo>
                <a:cubicBezTo>
                  <a:pt x="1951" y="574"/>
                  <a:pt x="1953" y="575"/>
                  <a:pt x="1954" y="577"/>
                </a:cubicBezTo>
                <a:cubicBezTo>
                  <a:pt x="1956" y="578"/>
                  <a:pt x="1955" y="579"/>
                  <a:pt x="1955" y="581"/>
                </a:cubicBezTo>
                <a:cubicBezTo>
                  <a:pt x="1954" y="581"/>
                  <a:pt x="1954" y="582"/>
                  <a:pt x="1954" y="582"/>
                </a:cubicBezTo>
                <a:cubicBezTo>
                  <a:pt x="1953" y="584"/>
                  <a:pt x="1952" y="586"/>
                  <a:pt x="1953" y="588"/>
                </a:cubicBezTo>
                <a:cubicBezTo>
                  <a:pt x="1954" y="589"/>
                  <a:pt x="1954" y="590"/>
                  <a:pt x="1954" y="591"/>
                </a:cubicBezTo>
                <a:cubicBezTo>
                  <a:pt x="1955" y="592"/>
                  <a:pt x="1954" y="593"/>
                  <a:pt x="1953" y="594"/>
                </a:cubicBezTo>
                <a:cubicBezTo>
                  <a:pt x="1953" y="594"/>
                  <a:pt x="1953" y="594"/>
                  <a:pt x="1953" y="594"/>
                </a:cubicBezTo>
                <a:cubicBezTo>
                  <a:pt x="1953" y="595"/>
                  <a:pt x="1953" y="596"/>
                  <a:pt x="1953" y="596"/>
                </a:cubicBezTo>
                <a:cubicBezTo>
                  <a:pt x="1953" y="596"/>
                  <a:pt x="1954" y="596"/>
                  <a:pt x="1955" y="596"/>
                </a:cubicBezTo>
                <a:cubicBezTo>
                  <a:pt x="1957" y="595"/>
                  <a:pt x="1958" y="594"/>
                  <a:pt x="1959" y="592"/>
                </a:cubicBezTo>
                <a:cubicBezTo>
                  <a:pt x="1962" y="588"/>
                  <a:pt x="1967" y="586"/>
                  <a:pt x="1972" y="585"/>
                </a:cubicBezTo>
                <a:cubicBezTo>
                  <a:pt x="1973" y="585"/>
                  <a:pt x="1973" y="585"/>
                  <a:pt x="1974" y="586"/>
                </a:cubicBezTo>
                <a:cubicBezTo>
                  <a:pt x="1975" y="586"/>
                  <a:pt x="1976" y="586"/>
                  <a:pt x="1977" y="586"/>
                </a:cubicBezTo>
                <a:cubicBezTo>
                  <a:pt x="1980" y="588"/>
                  <a:pt x="1980" y="588"/>
                  <a:pt x="1980" y="591"/>
                </a:cubicBezTo>
                <a:cubicBezTo>
                  <a:pt x="1980" y="594"/>
                  <a:pt x="1980" y="597"/>
                  <a:pt x="1980" y="600"/>
                </a:cubicBezTo>
                <a:cubicBezTo>
                  <a:pt x="1980" y="601"/>
                  <a:pt x="1981" y="603"/>
                  <a:pt x="1982" y="604"/>
                </a:cubicBezTo>
                <a:cubicBezTo>
                  <a:pt x="1983" y="605"/>
                  <a:pt x="1984" y="605"/>
                  <a:pt x="1985" y="605"/>
                </a:cubicBezTo>
                <a:cubicBezTo>
                  <a:pt x="1986" y="605"/>
                  <a:pt x="1986" y="604"/>
                  <a:pt x="1987" y="604"/>
                </a:cubicBezTo>
                <a:cubicBezTo>
                  <a:pt x="1989" y="604"/>
                  <a:pt x="1990" y="604"/>
                  <a:pt x="1991" y="605"/>
                </a:cubicBezTo>
                <a:cubicBezTo>
                  <a:pt x="1993" y="606"/>
                  <a:pt x="1994" y="607"/>
                  <a:pt x="1994" y="608"/>
                </a:cubicBezTo>
                <a:cubicBezTo>
                  <a:pt x="1995" y="609"/>
                  <a:pt x="1995" y="610"/>
                  <a:pt x="1994" y="612"/>
                </a:cubicBezTo>
                <a:cubicBezTo>
                  <a:pt x="1993" y="613"/>
                  <a:pt x="1992" y="614"/>
                  <a:pt x="1993" y="615"/>
                </a:cubicBezTo>
                <a:cubicBezTo>
                  <a:pt x="1997" y="618"/>
                  <a:pt x="1998" y="622"/>
                  <a:pt x="1997" y="626"/>
                </a:cubicBezTo>
                <a:cubicBezTo>
                  <a:pt x="1997" y="627"/>
                  <a:pt x="1997" y="628"/>
                  <a:pt x="1997" y="630"/>
                </a:cubicBezTo>
                <a:cubicBezTo>
                  <a:pt x="1997" y="632"/>
                  <a:pt x="1998" y="634"/>
                  <a:pt x="1999" y="636"/>
                </a:cubicBezTo>
                <a:cubicBezTo>
                  <a:pt x="2000" y="636"/>
                  <a:pt x="2000" y="636"/>
                  <a:pt x="2000" y="636"/>
                </a:cubicBezTo>
                <a:cubicBezTo>
                  <a:pt x="2002" y="636"/>
                  <a:pt x="2003" y="635"/>
                  <a:pt x="2004" y="634"/>
                </a:cubicBezTo>
                <a:cubicBezTo>
                  <a:pt x="2005" y="633"/>
                  <a:pt x="2007" y="632"/>
                  <a:pt x="2009" y="632"/>
                </a:cubicBezTo>
                <a:cubicBezTo>
                  <a:pt x="2010" y="632"/>
                  <a:pt x="2011" y="632"/>
                  <a:pt x="2012" y="632"/>
                </a:cubicBezTo>
                <a:cubicBezTo>
                  <a:pt x="2014" y="632"/>
                  <a:pt x="2015" y="631"/>
                  <a:pt x="2016" y="630"/>
                </a:cubicBezTo>
                <a:cubicBezTo>
                  <a:pt x="2019" y="627"/>
                  <a:pt x="2020" y="623"/>
                  <a:pt x="2018" y="620"/>
                </a:cubicBezTo>
                <a:cubicBezTo>
                  <a:pt x="2018" y="618"/>
                  <a:pt x="2017" y="616"/>
                  <a:pt x="2017" y="615"/>
                </a:cubicBezTo>
                <a:cubicBezTo>
                  <a:pt x="2015" y="608"/>
                  <a:pt x="2015" y="608"/>
                  <a:pt x="2010" y="603"/>
                </a:cubicBezTo>
                <a:cubicBezTo>
                  <a:pt x="2008" y="601"/>
                  <a:pt x="2007" y="599"/>
                  <a:pt x="2005" y="596"/>
                </a:cubicBezTo>
                <a:cubicBezTo>
                  <a:pt x="2004" y="594"/>
                  <a:pt x="2003" y="593"/>
                  <a:pt x="2001" y="591"/>
                </a:cubicBezTo>
                <a:cubicBezTo>
                  <a:pt x="1999" y="590"/>
                  <a:pt x="1998" y="589"/>
                  <a:pt x="1996" y="588"/>
                </a:cubicBezTo>
                <a:cubicBezTo>
                  <a:pt x="1995" y="587"/>
                  <a:pt x="1994" y="584"/>
                  <a:pt x="1996" y="583"/>
                </a:cubicBezTo>
                <a:cubicBezTo>
                  <a:pt x="1996" y="582"/>
                  <a:pt x="1997" y="581"/>
                  <a:pt x="1998" y="580"/>
                </a:cubicBezTo>
                <a:cubicBezTo>
                  <a:pt x="2000" y="579"/>
                  <a:pt x="2001" y="577"/>
                  <a:pt x="2002" y="576"/>
                </a:cubicBezTo>
                <a:cubicBezTo>
                  <a:pt x="2005" y="572"/>
                  <a:pt x="2007" y="568"/>
                  <a:pt x="2005" y="563"/>
                </a:cubicBezTo>
                <a:cubicBezTo>
                  <a:pt x="2004" y="559"/>
                  <a:pt x="2005" y="556"/>
                  <a:pt x="2008" y="554"/>
                </a:cubicBezTo>
                <a:cubicBezTo>
                  <a:pt x="2009" y="553"/>
                  <a:pt x="2010" y="552"/>
                  <a:pt x="2010" y="551"/>
                </a:cubicBezTo>
                <a:cubicBezTo>
                  <a:pt x="2011" y="550"/>
                  <a:pt x="2012" y="550"/>
                  <a:pt x="2013" y="549"/>
                </a:cubicBezTo>
                <a:cubicBezTo>
                  <a:pt x="2014" y="547"/>
                  <a:pt x="2014" y="545"/>
                  <a:pt x="2016" y="544"/>
                </a:cubicBezTo>
                <a:cubicBezTo>
                  <a:pt x="2018" y="544"/>
                  <a:pt x="2019" y="546"/>
                  <a:pt x="2021" y="547"/>
                </a:cubicBezTo>
                <a:cubicBezTo>
                  <a:pt x="2023" y="548"/>
                  <a:pt x="2025" y="548"/>
                  <a:pt x="2027" y="547"/>
                </a:cubicBezTo>
                <a:cubicBezTo>
                  <a:pt x="2029" y="546"/>
                  <a:pt x="2030" y="545"/>
                  <a:pt x="2032" y="543"/>
                </a:cubicBezTo>
                <a:cubicBezTo>
                  <a:pt x="2034" y="541"/>
                  <a:pt x="2036" y="537"/>
                  <a:pt x="2037" y="534"/>
                </a:cubicBezTo>
                <a:cubicBezTo>
                  <a:pt x="2039" y="529"/>
                  <a:pt x="2042" y="524"/>
                  <a:pt x="2043" y="519"/>
                </a:cubicBezTo>
                <a:cubicBezTo>
                  <a:pt x="2043" y="518"/>
                  <a:pt x="2043" y="516"/>
                  <a:pt x="2044" y="516"/>
                </a:cubicBezTo>
                <a:cubicBezTo>
                  <a:pt x="2048" y="511"/>
                  <a:pt x="2048" y="505"/>
                  <a:pt x="2049" y="500"/>
                </a:cubicBezTo>
                <a:cubicBezTo>
                  <a:pt x="2049" y="495"/>
                  <a:pt x="2051" y="491"/>
                  <a:pt x="2051" y="486"/>
                </a:cubicBezTo>
                <a:cubicBezTo>
                  <a:pt x="2051" y="485"/>
                  <a:pt x="2051" y="484"/>
                  <a:pt x="2052" y="484"/>
                </a:cubicBezTo>
                <a:cubicBezTo>
                  <a:pt x="2054" y="481"/>
                  <a:pt x="2053" y="478"/>
                  <a:pt x="2053" y="474"/>
                </a:cubicBezTo>
                <a:cubicBezTo>
                  <a:pt x="2052" y="468"/>
                  <a:pt x="2050" y="463"/>
                  <a:pt x="2047" y="458"/>
                </a:cubicBezTo>
                <a:cubicBezTo>
                  <a:pt x="2046" y="456"/>
                  <a:pt x="2046" y="454"/>
                  <a:pt x="2045" y="451"/>
                </a:cubicBezTo>
                <a:cubicBezTo>
                  <a:pt x="2045" y="446"/>
                  <a:pt x="2045" y="441"/>
                  <a:pt x="2045" y="436"/>
                </a:cubicBezTo>
                <a:cubicBezTo>
                  <a:pt x="2045" y="436"/>
                  <a:pt x="2045" y="435"/>
                  <a:pt x="2046" y="435"/>
                </a:cubicBezTo>
                <a:cubicBezTo>
                  <a:pt x="2046" y="435"/>
                  <a:pt x="2046" y="435"/>
                  <a:pt x="2046" y="435"/>
                </a:cubicBezTo>
                <a:cubicBezTo>
                  <a:pt x="2048" y="438"/>
                  <a:pt x="2050" y="440"/>
                  <a:pt x="2053" y="443"/>
                </a:cubicBezTo>
                <a:cubicBezTo>
                  <a:pt x="2055" y="445"/>
                  <a:pt x="2054" y="449"/>
                  <a:pt x="2056" y="452"/>
                </a:cubicBezTo>
                <a:cubicBezTo>
                  <a:pt x="2057" y="453"/>
                  <a:pt x="2057" y="454"/>
                  <a:pt x="2058" y="456"/>
                </a:cubicBezTo>
                <a:cubicBezTo>
                  <a:pt x="2059" y="459"/>
                  <a:pt x="2061" y="462"/>
                  <a:pt x="2061" y="466"/>
                </a:cubicBezTo>
                <a:cubicBezTo>
                  <a:pt x="2061" y="466"/>
                  <a:pt x="2061" y="467"/>
                  <a:pt x="2061" y="467"/>
                </a:cubicBezTo>
                <a:cubicBezTo>
                  <a:pt x="2062" y="471"/>
                  <a:pt x="2062" y="475"/>
                  <a:pt x="2065" y="479"/>
                </a:cubicBezTo>
                <a:cubicBezTo>
                  <a:pt x="2066" y="480"/>
                  <a:pt x="2067" y="482"/>
                  <a:pt x="2067" y="484"/>
                </a:cubicBezTo>
                <a:cubicBezTo>
                  <a:pt x="2067" y="487"/>
                  <a:pt x="2068" y="490"/>
                  <a:pt x="2070" y="493"/>
                </a:cubicBezTo>
                <a:cubicBezTo>
                  <a:pt x="2071" y="495"/>
                  <a:pt x="2071" y="496"/>
                  <a:pt x="2071" y="499"/>
                </a:cubicBezTo>
                <a:cubicBezTo>
                  <a:pt x="2071" y="499"/>
                  <a:pt x="2071" y="500"/>
                  <a:pt x="2071" y="501"/>
                </a:cubicBezTo>
                <a:cubicBezTo>
                  <a:pt x="2072" y="503"/>
                  <a:pt x="2073" y="505"/>
                  <a:pt x="2075" y="506"/>
                </a:cubicBezTo>
                <a:cubicBezTo>
                  <a:pt x="2075" y="506"/>
                  <a:pt x="2076" y="505"/>
                  <a:pt x="2076" y="505"/>
                </a:cubicBezTo>
                <a:cubicBezTo>
                  <a:pt x="2076" y="504"/>
                  <a:pt x="2076" y="503"/>
                  <a:pt x="2076" y="502"/>
                </a:cubicBezTo>
                <a:cubicBezTo>
                  <a:pt x="2076" y="500"/>
                  <a:pt x="2077" y="499"/>
                  <a:pt x="2079" y="500"/>
                </a:cubicBezTo>
                <a:cubicBezTo>
                  <a:pt x="2081" y="500"/>
                  <a:pt x="2082" y="501"/>
                  <a:pt x="2083" y="502"/>
                </a:cubicBezTo>
                <a:cubicBezTo>
                  <a:pt x="2084" y="502"/>
                  <a:pt x="2084" y="502"/>
                  <a:pt x="2084" y="502"/>
                </a:cubicBezTo>
                <a:cubicBezTo>
                  <a:pt x="2085" y="502"/>
                  <a:pt x="2085" y="501"/>
                  <a:pt x="2085" y="501"/>
                </a:cubicBezTo>
                <a:cubicBezTo>
                  <a:pt x="2085" y="499"/>
                  <a:pt x="2084" y="496"/>
                  <a:pt x="2082" y="495"/>
                </a:cubicBezTo>
                <a:cubicBezTo>
                  <a:pt x="2078" y="494"/>
                  <a:pt x="2078" y="489"/>
                  <a:pt x="2074" y="487"/>
                </a:cubicBezTo>
                <a:cubicBezTo>
                  <a:pt x="2073" y="485"/>
                  <a:pt x="2072" y="483"/>
                  <a:pt x="2072" y="481"/>
                </a:cubicBezTo>
                <a:cubicBezTo>
                  <a:pt x="2071" y="478"/>
                  <a:pt x="2071" y="475"/>
                  <a:pt x="2070" y="472"/>
                </a:cubicBezTo>
                <a:cubicBezTo>
                  <a:pt x="2070" y="471"/>
                  <a:pt x="2070" y="471"/>
                  <a:pt x="2070" y="470"/>
                </a:cubicBezTo>
                <a:cubicBezTo>
                  <a:pt x="2070" y="469"/>
                  <a:pt x="2071" y="467"/>
                  <a:pt x="2072" y="467"/>
                </a:cubicBezTo>
                <a:cubicBezTo>
                  <a:pt x="2074" y="467"/>
                  <a:pt x="2075" y="467"/>
                  <a:pt x="2077" y="467"/>
                </a:cubicBezTo>
                <a:cubicBezTo>
                  <a:pt x="2077" y="465"/>
                  <a:pt x="2076" y="464"/>
                  <a:pt x="2076" y="463"/>
                </a:cubicBezTo>
                <a:cubicBezTo>
                  <a:pt x="2070" y="454"/>
                  <a:pt x="2066" y="444"/>
                  <a:pt x="2059" y="436"/>
                </a:cubicBezTo>
                <a:cubicBezTo>
                  <a:pt x="2057" y="434"/>
                  <a:pt x="2056" y="431"/>
                  <a:pt x="2056" y="427"/>
                </a:cubicBezTo>
                <a:cubicBezTo>
                  <a:pt x="2056" y="426"/>
                  <a:pt x="2055" y="424"/>
                  <a:pt x="2055" y="423"/>
                </a:cubicBezTo>
                <a:cubicBezTo>
                  <a:pt x="2052" y="419"/>
                  <a:pt x="2051" y="414"/>
                  <a:pt x="2047" y="412"/>
                </a:cubicBezTo>
                <a:cubicBezTo>
                  <a:pt x="2046" y="410"/>
                  <a:pt x="2046" y="408"/>
                  <a:pt x="2045" y="407"/>
                </a:cubicBezTo>
                <a:cubicBezTo>
                  <a:pt x="2044" y="405"/>
                  <a:pt x="2042" y="405"/>
                  <a:pt x="2041" y="404"/>
                </a:cubicBezTo>
                <a:cubicBezTo>
                  <a:pt x="2040" y="404"/>
                  <a:pt x="2040" y="405"/>
                  <a:pt x="2039" y="405"/>
                </a:cubicBezTo>
                <a:cubicBezTo>
                  <a:pt x="2039" y="405"/>
                  <a:pt x="2039" y="406"/>
                  <a:pt x="2039" y="406"/>
                </a:cubicBezTo>
                <a:cubicBezTo>
                  <a:pt x="2039" y="407"/>
                  <a:pt x="2040" y="407"/>
                  <a:pt x="2040" y="408"/>
                </a:cubicBezTo>
                <a:cubicBezTo>
                  <a:pt x="2043" y="411"/>
                  <a:pt x="2043" y="411"/>
                  <a:pt x="2040" y="415"/>
                </a:cubicBezTo>
                <a:cubicBezTo>
                  <a:pt x="2040" y="416"/>
                  <a:pt x="2040" y="417"/>
                  <a:pt x="2040" y="417"/>
                </a:cubicBezTo>
                <a:cubicBezTo>
                  <a:pt x="2040" y="418"/>
                  <a:pt x="2041" y="419"/>
                  <a:pt x="2041" y="420"/>
                </a:cubicBezTo>
                <a:cubicBezTo>
                  <a:pt x="2043" y="423"/>
                  <a:pt x="2044" y="426"/>
                  <a:pt x="2044" y="429"/>
                </a:cubicBezTo>
                <a:cubicBezTo>
                  <a:pt x="2044" y="430"/>
                  <a:pt x="2044" y="430"/>
                  <a:pt x="2044" y="431"/>
                </a:cubicBezTo>
                <a:cubicBezTo>
                  <a:pt x="2043" y="431"/>
                  <a:pt x="2042" y="431"/>
                  <a:pt x="2042" y="430"/>
                </a:cubicBezTo>
                <a:cubicBezTo>
                  <a:pt x="2041" y="428"/>
                  <a:pt x="2041" y="426"/>
                  <a:pt x="2040" y="425"/>
                </a:cubicBezTo>
                <a:cubicBezTo>
                  <a:pt x="2039" y="424"/>
                  <a:pt x="2038" y="423"/>
                  <a:pt x="2039" y="422"/>
                </a:cubicBezTo>
                <a:cubicBezTo>
                  <a:pt x="2039" y="419"/>
                  <a:pt x="2037" y="417"/>
                  <a:pt x="2035" y="416"/>
                </a:cubicBezTo>
                <a:cubicBezTo>
                  <a:pt x="2032" y="414"/>
                  <a:pt x="2028" y="412"/>
                  <a:pt x="2025" y="409"/>
                </a:cubicBezTo>
                <a:cubicBezTo>
                  <a:pt x="2024" y="409"/>
                  <a:pt x="2023" y="409"/>
                  <a:pt x="2022" y="409"/>
                </a:cubicBezTo>
                <a:cubicBezTo>
                  <a:pt x="2021" y="409"/>
                  <a:pt x="2020" y="409"/>
                  <a:pt x="2018" y="409"/>
                </a:cubicBezTo>
                <a:cubicBezTo>
                  <a:pt x="2016" y="409"/>
                  <a:pt x="2015" y="410"/>
                  <a:pt x="2015" y="412"/>
                </a:cubicBezTo>
                <a:cubicBezTo>
                  <a:pt x="2015" y="414"/>
                  <a:pt x="2014" y="415"/>
                  <a:pt x="2012" y="417"/>
                </a:cubicBezTo>
                <a:cubicBezTo>
                  <a:pt x="2012" y="417"/>
                  <a:pt x="2012" y="417"/>
                  <a:pt x="2012" y="417"/>
                </a:cubicBezTo>
                <a:cubicBezTo>
                  <a:pt x="2010" y="414"/>
                  <a:pt x="2009" y="412"/>
                  <a:pt x="2008" y="410"/>
                </a:cubicBezTo>
                <a:cubicBezTo>
                  <a:pt x="2008" y="410"/>
                  <a:pt x="2008" y="409"/>
                  <a:pt x="2008" y="409"/>
                </a:cubicBezTo>
                <a:cubicBezTo>
                  <a:pt x="2007" y="409"/>
                  <a:pt x="2007" y="410"/>
                  <a:pt x="2006" y="410"/>
                </a:cubicBezTo>
                <a:cubicBezTo>
                  <a:pt x="2005" y="411"/>
                  <a:pt x="2005" y="412"/>
                  <a:pt x="2006" y="413"/>
                </a:cubicBezTo>
                <a:cubicBezTo>
                  <a:pt x="2006" y="414"/>
                  <a:pt x="2005" y="415"/>
                  <a:pt x="2005" y="415"/>
                </a:cubicBezTo>
                <a:cubicBezTo>
                  <a:pt x="2005" y="415"/>
                  <a:pt x="2004" y="415"/>
                  <a:pt x="2004" y="414"/>
                </a:cubicBezTo>
                <a:cubicBezTo>
                  <a:pt x="2003" y="412"/>
                  <a:pt x="2002" y="410"/>
                  <a:pt x="2001" y="408"/>
                </a:cubicBezTo>
                <a:cubicBezTo>
                  <a:pt x="2000" y="406"/>
                  <a:pt x="1999" y="405"/>
                  <a:pt x="1997" y="406"/>
                </a:cubicBezTo>
                <a:cubicBezTo>
                  <a:pt x="1996" y="406"/>
                  <a:pt x="1995" y="407"/>
                  <a:pt x="1995" y="407"/>
                </a:cubicBezTo>
                <a:cubicBezTo>
                  <a:pt x="1994" y="407"/>
                  <a:pt x="1993" y="407"/>
                  <a:pt x="1992" y="407"/>
                </a:cubicBezTo>
                <a:cubicBezTo>
                  <a:pt x="1990" y="407"/>
                  <a:pt x="1989" y="405"/>
                  <a:pt x="1990" y="404"/>
                </a:cubicBezTo>
                <a:cubicBezTo>
                  <a:pt x="1990" y="403"/>
                  <a:pt x="1990" y="402"/>
                  <a:pt x="1991" y="401"/>
                </a:cubicBezTo>
                <a:cubicBezTo>
                  <a:pt x="1992" y="399"/>
                  <a:pt x="1993" y="396"/>
                  <a:pt x="1995" y="394"/>
                </a:cubicBezTo>
                <a:cubicBezTo>
                  <a:pt x="1996" y="391"/>
                  <a:pt x="1998" y="388"/>
                  <a:pt x="1998" y="385"/>
                </a:cubicBezTo>
                <a:cubicBezTo>
                  <a:pt x="1999" y="379"/>
                  <a:pt x="2001" y="373"/>
                  <a:pt x="2003" y="368"/>
                </a:cubicBezTo>
                <a:cubicBezTo>
                  <a:pt x="2005" y="364"/>
                  <a:pt x="2007" y="361"/>
                  <a:pt x="2006" y="356"/>
                </a:cubicBezTo>
                <a:cubicBezTo>
                  <a:pt x="2005" y="354"/>
                  <a:pt x="2006" y="353"/>
                  <a:pt x="2007" y="351"/>
                </a:cubicBezTo>
                <a:cubicBezTo>
                  <a:pt x="2008" y="349"/>
                  <a:pt x="2009" y="347"/>
                  <a:pt x="2008" y="344"/>
                </a:cubicBezTo>
                <a:cubicBezTo>
                  <a:pt x="2008" y="343"/>
                  <a:pt x="2008" y="342"/>
                  <a:pt x="2009" y="341"/>
                </a:cubicBezTo>
                <a:cubicBezTo>
                  <a:pt x="2010" y="338"/>
                  <a:pt x="2012" y="337"/>
                  <a:pt x="2015" y="336"/>
                </a:cubicBezTo>
                <a:cubicBezTo>
                  <a:pt x="2018" y="335"/>
                  <a:pt x="2021" y="334"/>
                  <a:pt x="2025" y="333"/>
                </a:cubicBezTo>
                <a:cubicBezTo>
                  <a:pt x="2026" y="332"/>
                  <a:pt x="2027" y="332"/>
                  <a:pt x="2029" y="333"/>
                </a:cubicBezTo>
                <a:cubicBezTo>
                  <a:pt x="2030" y="334"/>
                  <a:pt x="2032" y="334"/>
                  <a:pt x="2032" y="332"/>
                </a:cubicBezTo>
                <a:cubicBezTo>
                  <a:pt x="2034" y="330"/>
                  <a:pt x="2036" y="329"/>
                  <a:pt x="2038" y="329"/>
                </a:cubicBezTo>
                <a:cubicBezTo>
                  <a:pt x="2041" y="330"/>
                  <a:pt x="2044" y="328"/>
                  <a:pt x="2047" y="328"/>
                </a:cubicBezTo>
                <a:cubicBezTo>
                  <a:pt x="2047" y="328"/>
                  <a:pt x="2048" y="327"/>
                  <a:pt x="2048" y="327"/>
                </a:cubicBezTo>
                <a:cubicBezTo>
                  <a:pt x="2049" y="326"/>
                  <a:pt x="2049" y="324"/>
                  <a:pt x="2049" y="323"/>
                </a:cubicBezTo>
                <a:cubicBezTo>
                  <a:pt x="2050" y="321"/>
                  <a:pt x="2051" y="320"/>
                  <a:pt x="2053" y="320"/>
                </a:cubicBezTo>
                <a:cubicBezTo>
                  <a:pt x="2057" y="321"/>
                  <a:pt x="2061" y="321"/>
                  <a:pt x="2065" y="322"/>
                </a:cubicBezTo>
                <a:cubicBezTo>
                  <a:pt x="2065" y="322"/>
                  <a:pt x="2066" y="322"/>
                  <a:pt x="2067" y="323"/>
                </a:cubicBezTo>
                <a:cubicBezTo>
                  <a:pt x="2067" y="323"/>
                  <a:pt x="2067" y="324"/>
                  <a:pt x="2067" y="324"/>
                </a:cubicBezTo>
                <a:cubicBezTo>
                  <a:pt x="2067" y="325"/>
                  <a:pt x="2067" y="325"/>
                  <a:pt x="2066" y="326"/>
                </a:cubicBezTo>
                <a:cubicBezTo>
                  <a:pt x="2066" y="327"/>
                  <a:pt x="2066" y="328"/>
                  <a:pt x="2067" y="329"/>
                </a:cubicBezTo>
                <a:cubicBezTo>
                  <a:pt x="2068" y="330"/>
                  <a:pt x="2069" y="330"/>
                  <a:pt x="2070" y="330"/>
                </a:cubicBezTo>
                <a:cubicBezTo>
                  <a:pt x="2073" y="328"/>
                  <a:pt x="2077" y="327"/>
                  <a:pt x="2079" y="324"/>
                </a:cubicBezTo>
                <a:cubicBezTo>
                  <a:pt x="2079" y="323"/>
                  <a:pt x="2080" y="323"/>
                  <a:pt x="2082" y="323"/>
                </a:cubicBezTo>
                <a:cubicBezTo>
                  <a:pt x="2083" y="323"/>
                  <a:pt x="2084" y="323"/>
                  <a:pt x="2085" y="322"/>
                </a:cubicBezTo>
                <a:cubicBezTo>
                  <a:pt x="2086" y="321"/>
                  <a:pt x="2088" y="320"/>
                  <a:pt x="2088" y="318"/>
                </a:cubicBezTo>
                <a:cubicBezTo>
                  <a:pt x="2087" y="316"/>
                  <a:pt x="2085" y="316"/>
                  <a:pt x="2083" y="316"/>
                </a:cubicBezTo>
                <a:cubicBezTo>
                  <a:pt x="2083" y="316"/>
                  <a:pt x="2083" y="316"/>
                  <a:pt x="2083" y="316"/>
                </a:cubicBezTo>
                <a:cubicBezTo>
                  <a:pt x="2082" y="315"/>
                  <a:pt x="2081" y="315"/>
                  <a:pt x="2081" y="314"/>
                </a:cubicBezTo>
                <a:cubicBezTo>
                  <a:pt x="2079" y="311"/>
                  <a:pt x="2079" y="308"/>
                  <a:pt x="2080" y="305"/>
                </a:cubicBezTo>
                <a:cubicBezTo>
                  <a:pt x="2081" y="304"/>
                  <a:pt x="2081" y="303"/>
                  <a:pt x="2081" y="303"/>
                </a:cubicBezTo>
                <a:cubicBezTo>
                  <a:pt x="2082" y="300"/>
                  <a:pt x="2082" y="298"/>
                  <a:pt x="2082" y="295"/>
                </a:cubicBezTo>
                <a:cubicBezTo>
                  <a:pt x="2082" y="292"/>
                  <a:pt x="2082" y="288"/>
                  <a:pt x="2082" y="285"/>
                </a:cubicBezTo>
                <a:cubicBezTo>
                  <a:pt x="2082" y="282"/>
                  <a:pt x="2083" y="280"/>
                  <a:pt x="2086" y="279"/>
                </a:cubicBezTo>
                <a:cubicBezTo>
                  <a:pt x="2087" y="279"/>
                  <a:pt x="2089" y="278"/>
                  <a:pt x="2091" y="277"/>
                </a:cubicBezTo>
                <a:cubicBezTo>
                  <a:pt x="2093" y="276"/>
                  <a:pt x="2095" y="276"/>
                  <a:pt x="2097" y="276"/>
                </a:cubicBezTo>
                <a:cubicBezTo>
                  <a:pt x="2098" y="277"/>
                  <a:pt x="2099" y="276"/>
                  <a:pt x="2100" y="275"/>
                </a:cubicBezTo>
                <a:cubicBezTo>
                  <a:pt x="2101" y="275"/>
                  <a:pt x="2102" y="275"/>
                  <a:pt x="2102" y="276"/>
                </a:cubicBezTo>
                <a:cubicBezTo>
                  <a:pt x="2102" y="278"/>
                  <a:pt x="2103" y="280"/>
                  <a:pt x="2103" y="282"/>
                </a:cubicBezTo>
                <a:cubicBezTo>
                  <a:pt x="2103" y="284"/>
                  <a:pt x="2104" y="285"/>
                  <a:pt x="2106" y="286"/>
                </a:cubicBezTo>
                <a:cubicBezTo>
                  <a:pt x="2107" y="287"/>
                  <a:pt x="2109" y="288"/>
                  <a:pt x="2111" y="289"/>
                </a:cubicBezTo>
                <a:cubicBezTo>
                  <a:pt x="2111" y="289"/>
                  <a:pt x="2112" y="289"/>
                  <a:pt x="2112" y="289"/>
                </a:cubicBezTo>
                <a:cubicBezTo>
                  <a:pt x="2113" y="288"/>
                  <a:pt x="2113" y="287"/>
                  <a:pt x="2114" y="286"/>
                </a:cubicBezTo>
                <a:cubicBezTo>
                  <a:pt x="2114" y="283"/>
                  <a:pt x="2115" y="280"/>
                  <a:pt x="2115" y="276"/>
                </a:cubicBezTo>
                <a:cubicBezTo>
                  <a:pt x="2116" y="274"/>
                  <a:pt x="2117" y="273"/>
                  <a:pt x="2119" y="272"/>
                </a:cubicBezTo>
                <a:cubicBezTo>
                  <a:pt x="2120" y="271"/>
                  <a:pt x="2120" y="270"/>
                  <a:pt x="2120" y="269"/>
                </a:cubicBezTo>
                <a:cubicBezTo>
                  <a:pt x="2120" y="269"/>
                  <a:pt x="2120" y="269"/>
                  <a:pt x="2120" y="269"/>
                </a:cubicBezTo>
                <a:cubicBezTo>
                  <a:pt x="2116" y="265"/>
                  <a:pt x="2115" y="261"/>
                  <a:pt x="2114" y="256"/>
                </a:cubicBezTo>
                <a:cubicBezTo>
                  <a:pt x="2114" y="256"/>
                  <a:pt x="2114" y="256"/>
                  <a:pt x="2114" y="256"/>
                </a:cubicBezTo>
                <a:cubicBezTo>
                  <a:pt x="2115" y="254"/>
                  <a:pt x="2118" y="253"/>
                  <a:pt x="2120" y="254"/>
                </a:cubicBezTo>
                <a:cubicBezTo>
                  <a:pt x="2121" y="254"/>
                  <a:pt x="2122" y="255"/>
                  <a:pt x="2121" y="256"/>
                </a:cubicBezTo>
                <a:cubicBezTo>
                  <a:pt x="2120" y="259"/>
                  <a:pt x="2120" y="261"/>
                  <a:pt x="2122" y="263"/>
                </a:cubicBezTo>
                <a:cubicBezTo>
                  <a:pt x="2123" y="266"/>
                  <a:pt x="2125" y="269"/>
                  <a:pt x="2125" y="273"/>
                </a:cubicBezTo>
                <a:cubicBezTo>
                  <a:pt x="2125" y="274"/>
                  <a:pt x="2125" y="274"/>
                  <a:pt x="2126" y="275"/>
                </a:cubicBezTo>
                <a:cubicBezTo>
                  <a:pt x="2128" y="277"/>
                  <a:pt x="2127" y="280"/>
                  <a:pt x="2128" y="283"/>
                </a:cubicBezTo>
                <a:cubicBezTo>
                  <a:pt x="2127" y="285"/>
                  <a:pt x="2126" y="286"/>
                  <a:pt x="2124" y="288"/>
                </a:cubicBezTo>
                <a:cubicBezTo>
                  <a:pt x="2124" y="288"/>
                  <a:pt x="2124" y="288"/>
                  <a:pt x="2124" y="289"/>
                </a:cubicBezTo>
                <a:cubicBezTo>
                  <a:pt x="2123" y="290"/>
                  <a:pt x="2122" y="291"/>
                  <a:pt x="2122" y="293"/>
                </a:cubicBezTo>
                <a:cubicBezTo>
                  <a:pt x="2122" y="298"/>
                  <a:pt x="2123" y="303"/>
                  <a:pt x="2121" y="307"/>
                </a:cubicBezTo>
                <a:cubicBezTo>
                  <a:pt x="2120" y="308"/>
                  <a:pt x="2121" y="309"/>
                  <a:pt x="2120" y="311"/>
                </a:cubicBezTo>
                <a:cubicBezTo>
                  <a:pt x="2120" y="315"/>
                  <a:pt x="2120" y="319"/>
                  <a:pt x="2120" y="324"/>
                </a:cubicBezTo>
                <a:cubicBezTo>
                  <a:pt x="2121" y="327"/>
                  <a:pt x="2120" y="331"/>
                  <a:pt x="2118" y="333"/>
                </a:cubicBezTo>
                <a:cubicBezTo>
                  <a:pt x="2117" y="334"/>
                  <a:pt x="2117" y="335"/>
                  <a:pt x="2116" y="336"/>
                </a:cubicBezTo>
                <a:cubicBezTo>
                  <a:pt x="2116" y="336"/>
                  <a:pt x="2115" y="337"/>
                  <a:pt x="2114" y="337"/>
                </a:cubicBezTo>
                <a:cubicBezTo>
                  <a:pt x="2112" y="339"/>
                  <a:pt x="2112" y="339"/>
                  <a:pt x="2113" y="341"/>
                </a:cubicBezTo>
                <a:cubicBezTo>
                  <a:pt x="2115" y="343"/>
                  <a:pt x="2115" y="346"/>
                  <a:pt x="2115" y="349"/>
                </a:cubicBezTo>
                <a:cubicBezTo>
                  <a:pt x="2115" y="350"/>
                  <a:pt x="2114" y="351"/>
                  <a:pt x="2114" y="353"/>
                </a:cubicBezTo>
                <a:cubicBezTo>
                  <a:pt x="2113" y="355"/>
                  <a:pt x="2113" y="357"/>
                  <a:pt x="2113" y="359"/>
                </a:cubicBezTo>
                <a:cubicBezTo>
                  <a:pt x="2113" y="362"/>
                  <a:pt x="2115" y="365"/>
                  <a:pt x="2116" y="369"/>
                </a:cubicBezTo>
                <a:cubicBezTo>
                  <a:pt x="2119" y="380"/>
                  <a:pt x="2126" y="389"/>
                  <a:pt x="2132" y="399"/>
                </a:cubicBezTo>
                <a:cubicBezTo>
                  <a:pt x="2133" y="402"/>
                  <a:pt x="2135" y="404"/>
                  <a:pt x="2137" y="407"/>
                </a:cubicBezTo>
                <a:cubicBezTo>
                  <a:pt x="2138" y="409"/>
                  <a:pt x="2139" y="411"/>
                  <a:pt x="2140" y="412"/>
                </a:cubicBezTo>
                <a:cubicBezTo>
                  <a:pt x="2142" y="414"/>
                  <a:pt x="2144" y="416"/>
                  <a:pt x="2145" y="418"/>
                </a:cubicBezTo>
                <a:cubicBezTo>
                  <a:pt x="2146" y="421"/>
                  <a:pt x="2147" y="423"/>
                  <a:pt x="2148" y="426"/>
                </a:cubicBezTo>
                <a:cubicBezTo>
                  <a:pt x="2149" y="428"/>
                  <a:pt x="2151" y="429"/>
                  <a:pt x="2153" y="431"/>
                </a:cubicBezTo>
                <a:cubicBezTo>
                  <a:pt x="2153" y="431"/>
                  <a:pt x="2154" y="430"/>
                  <a:pt x="2154" y="430"/>
                </a:cubicBezTo>
                <a:cubicBezTo>
                  <a:pt x="2156" y="429"/>
                  <a:pt x="2156" y="427"/>
                  <a:pt x="2157" y="425"/>
                </a:cubicBezTo>
                <a:cubicBezTo>
                  <a:pt x="2159" y="420"/>
                  <a:pt x="2159" y="416"/>
                  <a:pt x="2158" y="411"/>
                </a:cubicBezTo>
                <a:cubicBezTo>
                  <a:pt x="2156" y="405"/>
                  <a:pt x="2155" y="404"/>
                  <a:pt x="2161" y="401"/>
                </a:cubicBezTo>
                <a:cubicBezTo>
                  <a:pt x="2161" y="401"/>
                  <a:pt x="2162" y="401"/>
                  <a:pt x="2162" y="400"/>
                </a:cubicBezTo>
                <a:cubicBezTo>
                  <a:pt x="2163" y="400"/>
                  <a:pt x="2163" y="399"/>
                  <a:pt x="2162" y="398"/>
                </a:cubicBezTo>
                <a:cubicBezTo>
                  <a:pt x="2162" y="397"/>
                  <a:pt x="2161" y="396"/>
                  <a:pt x="2160" y="395"/>
                </a:cubicBezTo>
                <a:cubicBezTo>
                  <a:pt x="2159" y="394"/>
                  <a:pt x="2159" y="392"/>
                  <a:pt x="2159" y="391"/>
                </a:cubicBezTo>
                <a:cubicBezTo>
                  <a:pt x="2159" y="389"/>
                  <a:pt x="2159" y="386"/>
                  <a:pt x="2159" y="383"/>
                </a:cubicBezTo>
                <a:cubicBezTo>
                  <a:pt x="2160" y="382"/>
                  <a:pt x="2161" y="380"/>
                  <a:pt x="2163" y="380"/>
                </a:cubicBezTo>
                <a:cubicBezTo>
                  <a:pt x="2164" y="379"/>
                  <a:pt x="2165" y="378"/>
                  <a:pt x="2166" y="378"/>
                </a:cubicBezTo>
                <a:cubicBezTo>
                  <a:pt x="2168" y="377"/>
                  <a:pt x="2168" y="375"/>
                  <a:pt x="2167" y="374"/>
                </a:cubicBezTo>
                <a:cubicBezTo>
                  <a:pt x="2166" y="372"/>
                  <a:pt x="2165" y="371"/>
                  <a:pt x="2163" y="369"/>
                </a:cubicBezTo>
                <a:cubicBezTo>
                  <a:pt x="2159" y="365"/>
                  <a:pt x="2158" y="361"/>
                  <a:pt x="2159" y="356"/>
                </a:cubicBezTo>
                <a:cubicBezTo>
                  <a:pt x="2159" y="355"/>
                  <a:pt x="2160" y="354"/>
                  <a:pt x="2161" y="354"/>
                </a:cubicBezTo>
                <a:cubicBezTo>
                  <a:pt x="2162" y="354"/>
                  <a:pt x="2162" y="354"/>
                  <a:pt x="2163" y="354"/>
                </a:cubicBezTo>
                <a:cubicBezTo>
                  <a:pt x="2164" y="354"/>
                  <a:pt x="2166" y="352"/>
                  <a:pt x="2165" y="351"/>
                </a:cubicBezTo>
                <a:cubicBezTo>
                  <a:pt x="2164" y="349"/>
                  <a:pt x="2163" y="347"/>
                  <a:pt x="2162" y="345"/>
                </a:cubicBezTo>
                <a:cubicBezTo>
                  <a:pt x="2161" y="343"/>
                  <a:pt x="2160" y="342"/>
                  <a:pt x="2158" y="343"/>
                </a:cubicBezTo>
                <a:cubicBezTo>
                  <a:pt x="2157" y="343"/>
                  <a:pt x="2156" y="342"/>
                  <a:pt x="2156" y="342"/>
                </a:cubicBezTo>
                <a:cubicBezTo>
                  <a:pt x="2155" y="340"/>
                  <a:pt x="2154" y="337"/>
                  <a:pt x="2155" y="334"/>
                </a:cubicBezTo>
                <a:cubicBezTo>
                  <a:pt x="2155" y="334"/>
                  <a:pt x="2155" y="333"/>
                  <a:pt x="2155" y="332"/>
                </a:cubicBezTo>
                <a:cubicBezTo>
                  <a:pt x="2155" y="331"/>
                  <a:pt x="2155" y="330"/>
                  <a:pt x="2154" y="330"/>
                </a:cubicBezTo>
                <a:cubicBezTo>
                  <a:pt x="2153" y="328"/>
                  <a:pt x="2151" y="328"/>
                  <a:pt x="2149" y="327"/>
                </a:cubicBezTo>
                <a:cubicBezTo>
                  <a:pt x="2149" y="327"/>
                  <a:pt x="2148" y="328"/>
                  <a:pt x="2148" y="328"/>
                </a:cubicBezTo>
                <a:cubicBezTo>
                  <a:pt x="2147" y="329"/>
                  <a:pt x="2147" y="329"/>
                  <a:pt x="2147" y="330"/>
                </a:cubicBezTo>
                <a:cubicBezTo>
                  <a:pt x="2147" y="330"/>
                  <a:pt x="2147" y="330"/>
                  <a:pt x="2147" y="330"/>
                </a:cubicBezTo>
                <a:cubicBezTo>
                  <a:pt x="2147" y="330"/>
                  <a:pt x="2147" y="330"/>
                  <a:pt x="2147" y="330"/>
                </a:cubicBezTo>
                <a:cubicBezTo>
                  <a:pt x="2147" y="330"/>
                  <a:pt x="2147" y="330"/>
                  <a:pt x="2147" y="330"/>
                </a:cubicBezTo>
                <a:cubicBezTo>
                  <a:pt x="2147" y="331"/>
                  <a:pt x="2147" y="331"/>
                  <a:pt x="2147" y="330"/>
                </a:cubicBezTo>
                <a:cubicBezTo>
                  <a:pt x="2147" y="330"/>
                  <a:pt x="2147" y="330"/>
                  <a:pt x="2147" y="330"/>
                </a:cubicBezTo>
                <a:cubicBezTo>
                  <a:pt x="2147" y="330"/>
                  <a:pt x="2147" y="330"/>
                  <a:pt x="2147" y="330"/>
                </a:cubicBezTo>
                <a:cubicBezTo>
                  <a:pt x="2145" y="329"/>
                  <a:pt x="2144" y="328"/>
                  <a:pt x="2143" y="326"/>
                </a:cubicBezTo>
                <a:cubicBezTo>
                  <a:pt x="2142" y="323"/>
                  <a:pt x="2142" y="320"/>
                  <a:pt x="2142" y="317"/>
                </a:cubicBezTo>
                <a:cubicBezTo>
                  <a:pt x="2142" y="312"/>
                  <a:pt x="2142" y="307"/>
                  <a:pt x="2139" y="303"/>
                </a:cubicBezTo>
                <a:cubicBezTo>
                  <a:pt x="2139" y="302"/>
                  <a:pt x="2139" y="301"/>
                  <a:pt x="2138" y="301"/>
                </a:cubicBezTo>
                <a:cubicBezTo>
                  <a:pt x="2138" y="298"/>
                  <a:pt x="2139" y="295"/>
                  <a:pt x="2142" y="294"/>
                </a:cubicBezTo>
                <a:cubicBezTo>
                  <a:pt x="2143" y="294"/>
                  <a:pt x="2144" y="295"/>
                  <a:pt x="2144" y="294"/>
                </a:cubicBezTo>
                <a:cubicBezTo>
                  <a:pt x="2146" y="294"/>
                  <a:pt x="2146" y="294"/>
                  <a:pt x="2147" y="293"/>
                </a:cubicBezTo>
                <a:cubicBezTo>
                  <a:pt x="2147" y="291"/>
                  <a:pt x="2147" y="290"/>
                  <a:pt x="2148" y="289"/>
                </a:cubicBezTo>
                <a:cubicBezTo>
                  <a:pt x="2149" y="288"/>
                  <a:pt x="2150" y="288"/>
                  <a:pt x="2150" y="288"/>
                </a:cubicBezTo>
                <a:cubicBezTo>
                  <a:pt x="2151" y="290"/>
                  <a:pt x="2151" y="291"/>
                  <a:pt x="2152" y="292"/>
                </a:cubicBezTo>
                <a:cubicBezTo>
                  <a:pt x="2152" y="293"/>
                  <a:pt x="2153" y="293"/>
                  <a:pt x="2154" y="293"/>
                </a:cubicBezTo>
                <a:cubicBezTo>
                  <a:pt x="2154" y="293"/>
                  <a:pt x="2155" y="292"/>
                  <a:pt x="2155" y="292"/>
                </a:cubicBezTo>
                <a:cubicBezTo>
                  <a:pt x="2155" y="290"/>
                  <a:pt x="2156" y="289"/>
                  <a:pt x="2156" y="287"/>
                </a:cubicBezTo>
                <a:cubicBezTo>
                  <a:pt x="2156" y="285"/>
                  <a:pt x="2157" y="284"/>
                  <a:pt x="2159" y="282"/>
                </a:cubicBezTo>
                <a:cubicBezTo>
                  <a:pt x="2161" y="280"/>
                  <a:pt x="2163" y="279"/>
                  <a:pt x="2166" y="279"/>
                </a:cubicBezTo>
                <a:cubicBezTo>
                  <a:pt x="2168" y="278"/>
                  <a:pt x="2169" y="280"/>
                  <a:pt x="2170" y="281"/>
                </a:cubicBezTo>
                <a:cubicBezTo>
                  <a:pt x="2172" y="281"/>
                  <a:pt x="2173" y="283"/>
                  <a:pt x="2175" y="284"/>
                </a:cubicBezTo>
                <a:cubicBezTo>
                  <a:pt x="2175" y="284"/>
                  <a:pt x="2176" y="284"/>
                  <a:pt x="2176" y="284"/>
                </a:cubicBezTo>
                <a:cubicBezTo>
                  <a:pt x="2177" y="285"/>
                  <a:pt x="2178" y="285"/>
                  <a:pt x="2179" y="285"/>
                </a:cubicBezTo>
                <a:cubicBezTo>
                  <a:pt x="2180" y="285"/>
                  <a:pt x="2180" y="284"/>
                  <a:pt x="2180" y="283"/>
                </a:cubicBezTo>
                <a:cubicBezTo>
                  <a:pt x="2180" y="281"/>
                  <a:pt x="2179" y="279"/>
                  <a:pt x="2179" y="277"/>
                </a:cubicBezTo>
                <a:cubicBezTo>
                  <a:pt x="2180" y="275"/>
                  <a:pt x="2180" y="273"/>
                  <a:pt x="2181" y="271"/>
                </a:cubicBezTo>
                <a:cubicBezTo>
                  <a:pt x="2181" y="269"/>
                  <a:pt x="2182" y="266"/>
                  <a:pt x="2182" y="263"/>
                </a:cubicBezTo>
                <a:cubicBezTo>
                  <a:pt x="2182" y="258"/>
                  <a:pt x="2184" y="254"/>
                  <a:pt x="2186" y="250"/>
                </a:cubicBezTo>
                <a:cubicBezTo>
                  <a:pt x="2187" y="248"/>
                  <a:pt x="2188" y="246"/>
                  <a:pt x="2189" y="243"/>
                </a:cubicBezTo>
                <a:cubicBezTo>
                  <a:pt x="2191" y="240"/>
                  <a:pt x="2193" y="236"/>
                  <a:pt x="2196" y="234"/>
                </a:cubicBezTo>
                <a:cubicBezTo>
                  <a:pt x="2197" y="233"/>
                  <a:pt x="2199" y="232"/>
                  <a:pt x="2200" y="232"/>
                </a:cubicBezTo>
                <a:cubicBezTo>
                  <a:pt x="2202" y="232"/>
                  <a:pt x="2204" y="232"/>
                  <a:pt x="2206" y="232"/>
                </a:cubicBezTo>
                <a:cubicBezTo>
                  <a:pt x="2207" y="232"/>
                  <a:pt x="2208" y="232"/>
                  <a:pt x="2209" y="232"/>
                </a:cubicBezTo>
                <a:cubicBezTo>
                  <a:pt x="2210" y="232"/>
                  <a:pt x="2210" y="231"/>
                  <a:pt x="2210" y="231"/>
                </a:cubicBezTo>
                <a:cubicBezTo>
                  <a:pt x="2210" y="227"/>
                  <a:pt x="2210" y="223"/>
                  <a:pt x="2207" y="220"/>
                </a:cubicBezTo>
                <a:cubicBezTo>
                  <a:pt x="2206" y="220"/>
                  <a:pt x="2206" y="219"/>
                  <a:pt x="2205" y="218"/>
                </a:cubicBezTo>
                <a:cubicBezTo>
                  <a:pt x="2205" y="217"/>
                  <a:pt x="2204" y="216"/>
                  <a:pt x="2203" y="216"/>
                </a:cubicBezTo>
                <a:cubicBezTo>
                  <a:pt x="2200" y="215"/>
                  <a:pt x="2198" y="212"/>
                  <a:pt x="2194" y="211"/>
                </a:cubicBezTo>
                <a:cubicBezTo>
                  <a:pt x="2194" y="211"/>
                  <a:pt x="2194" y="211"/>
                  <a:pt x="2194" y="211"/>
                </a:cubicBezTo>
                <a:cubicBezTo>
                  <a:pt x="2194" y="211"/>
                  <a:pt x="2194" y="211"/>
                  <a:pt x="2194" y="211"/>
                </a:cubicBezTo>
                <a:cubicBezTo>
                  <a:pt x="2194" y="211"/>
                  <a:pt x="2194" y="211"/>
                  <a:pt x="2194" y="211"/>
                </a:cubicBezTo>
                <a:cubicBezTo>
                  <a:pt x="2194" y="211"/>
                  <a:pt x="2194" y="211"/>
                  <a:pt x="2194" y="211"/>
                </a:cubicBezTo>
                <a:cubicBezTo>
                  <a:pt x="2194" y="210"/>
                  <a:pt x="2194" y="209"/>
                  <a:pt x="2193" y="208"/>
                </a:cubicBezTo>
                <a:cubicBezTo>
                  <a:pt x="2193" y="206"/>
                  <a:pt x="2191" y="204"/>
                  <a:pt x="2189" y="204"/>
                </a:cubicBezTo>
                <a:cubicBezTo>
                  <a:pt x="2188" y="204"/>
                  <a:pt x="2188" y="204"/>
                  <a:pt x="2187" y="204"/>
                </a:cubicBezTo>
                <a:cubicBezTo>
                  <a:pt x="2187" y="203"/>
                  <a:pt x="2187" y="203"/>
                  <a:pt x="2187" y="202"/>
                </a:cubicBezTo>
                <a:cubicBezTo>
                  <a:pt x="2186" y="200"/>
                  <a:pt x="2185" y="199"/>
                  <a:pt x="2182" y="199"/>
                </a:cubicBezTo>
                <a:cubicBezTo>
                  <a:pt x="2179" y="200"/>
                  <a:pt x="2178" y="198"/>
                  <a:pt x="2176" y="197"/>
                </a:cubicBezTo>
                <a:cubicBezTo>
                  <a:pt x="2176" y="196"/>
                  <a:pt x="2176" y="195"/>
                  <a:pt x="2177" y="195"/>
                </a:cubicBezTo>
                <a:cubicBezTo>
                  <a:pt x="2178" y="194"/>
                  <a:pt x="2179" y="194"/>
                  <a:pt x="2180" y="194"/>
                </a:cubicBezTo>
                <a:cubicBezTo>
                  <a:pt x="2183" y="193"/>
                  <a:pt x="2185" y="190"/>
                  <a:pt x="2185" y="187"/>
                </a:cubicBezTo>
                <a:cubicBezTo>
                  <a:pt x="2185" y="184"/>
                  <a:pt x="2185" y="180"/>
                  <a:pt x="2185" y="177"/>
                </a:cubicBezTo>
                <a:cubicBezTo>
                  <a:pt x="2185" y="176"/>
                  <a:pt x="2185" y="174"/>
                  <a:pt x="2185" y="173"/>
                </a:cubicBezTo>
                <a:cubicBezTo>
                  <a:pt x="2184" y="172"/>
                  <a:pt x="2183" y="171"/>
                  <a:pt x="2183" y="169"/>
                </a:cubicBezTo>
                <a:cubicBezTo>
                  <a:pt x="2182" y="167"/>
                  <a:pt x="2180" y="166"/>
                  <a:pt x="2178" y="166"/>
                </a:cubicBezTo>
                <a:cubicBezTo>
                  <a:pt x="2176" y="165"/>
                  <a:pt x="2174" y="164"/>
                  <a:pt x="2173" y="162"/>
                </a:cubicBezTo>
                <a:cubicBezTo>
                  <a:pt x="2173" y="162"/>
                  <a:pt x="2172" y="161"/>
                  <a:pt x="2173" y="160"/>
                </a:cubicBezTo>
                <a:cubicBezTo>
                  <a:pt x="2173" y="159"/>
                  <a:pt x="2174" y="158"/>
                  <a:pt x="2174" y="158"/>
                </a:cubicBezTo>
                <a:cubicBezTo>
                  <a:pt x="2175" y="156"/>
                  <a:pt x="2176" y="156"/>
                  <a:pt x="2176" y="157"/>
                </a:cubicBezTo>
                <a:cubicBezTo>
                  <a:pt x="2177" y="159"/>
                  <a:pt x="2179" y="161"/>
                  <a:pt x="2180" y="162"/>
                </a:cubicBezTo>
                <a:cubicBezTo>
                  <a:pt x="2186" y="164"/>
                  <a:pt x="2186" y="164"/>
                  <a:pt x="2189" y="159"/>
                </a:cubicBezTo>
                <a:cubicBezTo>
                  <a:pt x="2189" y="158"/>
                  <a:pt x="2189" y="157"/>
                  <a:pt x="2189" y="157"/>
                </a:cubicBezTo>
                <a:cubicBezTo>
                  <a:pt x="2190" y="155"/>
                  <a:pt x="2192" y="155"/>
                  <a:pt x="2194" y="154"/>
                </a:cubicBezTo>
                <a:cubicBezTo>
                  <a:pt x="2195" y="154"/>
                  <a:pt x="2196" y="155"/>
                  <a:pt x="2197" y="156"/>
                </a:cubicBezTo>
                <a:cubicBezTo>
                  <a:pt x="2198" y="157"/>
                  <a:pt x="2199" y="158"/>
                  <a:pt x="2200" y="159"/>
                </a:cubicBezTo>
                <a:cubicBezTo>
                  <a:pt x="2201" y="161"/>
                  <a:pt x="2203" y="161"/>
                  <a:pt x="2205" y="160"/>
                </a:cubicBezTo>
                <a:cubicBezTo>
                  <a:pt x="2207" y="159"/>
                  <a:pt x="2209" y="158"/>
                  <a:pt x="2211" y="158"/>
                </a:cubicBezTo>
                <a:cubicBezTo>
                  <a:pt x="2212" y="158"/>
                  <a:pt x="2214" y="159"/>
                  <a:pt x="2215" y="159"/>
                </a:cubicBezTo>
                <a:cubicBezTo>
                  <a:pt x="2216" y="159"/>
                  <a:pt x="2218" y="158"/>
                  <a:pt x="2219" y="158"/>
                </a:cubicBezTo>
                <a:cubicBezTo>
                  <a:pt x="2219" y="158"/>
                  <a:pt x="2220" y="157"/>
                  <a:pt x="2220" y="157"/>
                </a:cubicBezTo>
                <a:cubicBezTo>
                  <a:pt x="2221" y="157"/>
                  <a:pt x="2221" y="156"/>
                  <a:pt x="2221" y="156"/>
                </a:cubicBezTo>
                <a:cubicBezTo>
                  <a:pt x="2221" y="153"/>
                  <a:pt x="2221" y="150"/>
                  <a:pt x="2217" y="149"/>
                </a:cubicBezTo>
                <a:cubicBezTo>
                  <a:pt x="2215" y="149"/>
                  <a:pt x="2215" y="148"/>
                  <a:pt x="2215" y="147"/>
                </a:cubicBezTo>
                <a:cubicBezTo>
                  <a:pt x="2214" y="146"/>
                  <a:pt x="2214" y="145"/>
                  <a:pt x="2215" y="145"/>
                </a:cubicBezTo>
                <a:cubicBezTo>
                  <a:pt x="2215" y="142"/>
                  <a:pt x="2214" y="140"/>
                  <a:pt x="2211" y="138"/>
                </a:cubicBezTo>
                <a:cubicBezTo>
                  <a:pt x="2210" y="138"/>
                  <a:pt x="2209" y="136"/>
                  <a:pt x="2208" y="135"/>
                </a:cubicBezTo>
                <a:cubicBezTo>
                  <a:pt x="2207" y="134"/>
                  <a:pt x="2207" y="133"/>
                  <a:pt x="2209" y="132"/>
                </a:cubicBezTo>
                <a:cubicBezTo>
                  <a:pt x="2211" y="130"/>
                  <a:pt x="2212" y="128"/>
                  <a:pt x="2213" y="126"/>
                </a:cubicBezTo>
                <a:cubicBezTo>
                  <a:pt x="2213" y="125"/>
                  <a:pt x="2213" y="124"/>
                  <a:pt x="2212" y="123"/>
                </a:cubicBezTo>
                <a:cubicBezTo>
                  <a:pt x="2210" y="120"/>
                  <a:pt x="2209" y="117"/>
                  <a:pt x="2209" y="113"/>
                </a:cubicBezTo>
                <a:cubicBezTo>
                  <a:pt x="2209" y="112"/>
                  <a:pt x="2208" y="112"/>
                  <a:pt x="2207" y="112"/>
                </a:cubicBezTo>
                <a:cubicBezTo>
                  <a:pt x="2207" y="112"/>
                  <a:pt x="2206" y="112"/>
                  <a:pt x="2205" y="112"/>
                </a:cubicBezTo>
                <a:cubicBezTo>
                  <a:pt x="2202" y="111"/>
                  <a:pt x="2199" y="110"/>
                  <a:pt x="2196" y="110"/>
                </a:cubicBezTo>
                <a:cubicBezTo>
                  <a:pt x="2195" y="110"/>
                  <a:pt x="2194" y="109"/>
                  <a:pt x="2193" y="108"/>
                </a:cubicBezTo>
                <a:cubicBezTo>
                  <a:pt x="2191" y="107"/>
                  <a:pt x="2190" y="108"/>
                  <a:pt x="2188" y="109"/>
                </a:cubicBezTo>
                <a:cubicBezTo>
                  <a:pt x="2186" y="111"/>
                  <a:pt x="2185" y="113"/>
                  <a:pt x="2182" y="114"/>
                </a:cubicBezTo>
                <a:cubicBezTo>
                  <a:pt x="2182" y="114"/>
                  <a:pt x="2181" y="114"/>
                  <a:pt x="2181" y="115"/>
                </a:cubicBezTo>
                <a:cubicBezTo>
                  <a:pt x="2180" y="116"/>
                  <a:pt x="2180" y="117"/>
                  <a:pt x="2181" y="118"/>
                </a:cubicBezTo>
                <a:cubicBezTo>
                  <a:pt x="2182" y="120"/>
                  <a:pt x="2183" y="121"/>
                  <a:pt x="2185" y="123"/>
                </a:cubicBezTo>
                <a:cubicBezTo>
                  <a:pt x="2185" y="124"/>
                  <a:pt x="2185" y="125"/>
                  <a:pt x="2185" y="126"/>
                </a:cubicBezTo>
                <a:cubicBezTo>
                  <a:pt x="2185" y="126"/>
                  <a:pt x="2184" y="127"/>
                  <a:pt x="2184" y="127"/>
                </a:cubicBezTo>
                <a:cubicBezTo>
                  <a:pt x="2183" y="127"/>
                  <a:pt x="2183" y="127"/>
                  <a:pt x="2183" y="127"/>
                </a:cubicBezTo>
                <a:cubicBezTo>
                  <a:pt x="2181" y="123"/>
                  <a:pt x="2176" y="120"/>
                  <a:pt x="2174" y="116"/>
                </a:cubicBezTo>
                <a:cubicBezTo>
                  <a:pt x="2171" y="113"/>
                  <a:pt x="2168" y="111"/>
                  <a:pt x="2163" y="112"/>
                </a:cubicBezTo>
                <a:cubicBezTo>
                  <a:pt x="2162" y="112"/>
                  <a:pt x="2160" y="112"/>
                  <a:pt x="2158" y="112"/>
                </a:cubicBezTo>
                <a:cubicBezTo>
                  <a:pt x="2156" y="111"/>
                  <a:pt x="2153" y="111"/>
                  <a:pt x="2150" y="111"/>
                </a:cubicBezTo>
                <a:cubicBezTo>
                  <a:pt x="2147" y="111"/>
                  <a:pt x="2144" y="110"/>
                  <a:pt x="2141" y="109"/>
                </a:cubicBezTo>
                <a:cubicBezTo>
                  <a:pt x="2138" y="108"/>
                  <a:pt x="2135" y="108"/>
                  <a:pt x="2132" y="109"/>
                </a:cubicBezTo>
                <a:cubicBezTo>
                  <a:pt x="2130" y="110"/>
                  <a:pt x="2129" y="110"/>
                  <a:pt x="2127" y="108"/>
                </a:cubicBezTo>
                <a:cubicBezTo>
                  <a:pt x="2125" y="107"/>
                  <a:pt x="2123" y="106"/>
                  <a:pt x="2121" y="106"/>
                </a:cubicBezTo>
                <a:cubicBezTo>
                  <a:pt x="2115" y="105"/>
                  <a:pt x="2109" y="103"/>
                  <a:pt x="2102" y="104"/>
                </a:cubicBezTo>
                <a:cubicBezTo>
                  <a:pt x="2101" y="104"/>
                  <a:pt x="2100" y="104"/>
                  <a:pt x="2100" y="104"/>
                </a:cubicBezTo>
                <a:cubicBezTo>
                  <a:pt x="2095" y="102"/>
                  <a:pt x="2091" y="104"/>
                  <a:pt x="2088" y="105"/>
                </a:cubicBezTo>
                <a:cubicBezTo>
                  <a:pt x="2085" y="106"/>
                  <a:pt x="2082" y="108"/>
                  <a:pt x="2080" y="108"/>
                </a:cubicBezTo>
                <a:cubicBezTo>
                  <a:pt x="2076" y="108"/>
                  <a:pt x="2073" y="109"/>
                  <a:pt x="2070" y="109"/>
                </a:cubicBezTo>
                <a:cubicBezTo>
                  <a:pt x="2069" y="109"/>
                  <a:pt x="2067" y="110"/>
                  <a:pt x="2066" y="110"/>
                </a:cubicBezTo>
                <a:cubicBezTo>
                  <a:pt x="2065" y="110"/>
                  <a:pt x="2065" y="110"/>
                  <a:pt x="2065" y="111"/>
                </a:cubicBezTo>
                <a:cubicBezTo>
                  <a:pt x="2065" y="114"/>
                  <a:pt x="2068" y="116"/>
                  <a:pt x="2067" y="119"/>
                </a:cubicBezTo>
                <a:cubicBezTo>
                  <a:pt x="2067" y="120"/>
                  <a:pt x="2068" y="121"/>
                  <a:pt x="2069" y="121"/>
                </a:cubicBezTo>
                <a:cubicBezTo>
                  <a:pt x="2071" y="122"/>
                  <a:pt x="2074" y="122"/>
                  <a:pt x="2075" y="124"/>
                </a:cubicBezTo>
                <a:cubicBezTo>
                  <a:pt x="2077" y="126"/>
                  <a:pt x="2079" y="128"/>
                  <a:pt x="2080" y="130"/>
                </a:cubicBezTo>
                <a:cubicBezTo>
                  <a:pt x="2081" y="131"/>
                  <a:pt x="2081" y="133"/>
                  <a:pt x="2080" y="133"/>
                </a:cubicBezTo>
                <a:cubicBezTo>
                  <a:pt x="2079" y="134"/>
                  <a:pt x="2078" y="135"/>
                  <a:pt x="2077" y="136"/>
                </a:cubicBezTo>
                <a:cubicBezTo>
                  <a:pt x="2076" y="137"/>
                  <a:pt x="2074" y="137"/>
                  <a:pt x="2074" y="135"/>
                </a:cubicBezTo>
                <a:cubicBezTo>
                  <a:pt x="2072" y="132"/>
                  <a:pt x="2069" y="131"/>
                  <a:pt x="2065" y="130"/>
                </a:cubicBezTo>
                <a:cubicBezTo>
                  <a:pt x="2065" y="130"/>
                  <a:pt x="2064" y="130"/>
                  <a:pt x="2063" y="130"/>
                </a:cubicBezTo>
                <a:cubicBezTo>
                  <a:pt x="2063" y="130"/>
                  <a:pt x="2062" y="129"/>
                  <a:pt x="2061" y="128"/>
                </a:cubicBezTo>
                <a:cubicBezTo>
                  <a:pt x="2061" y="128"/>
                  <a:pt x="2060" y="126"/>
                  <a:pt x="2060" y="125"/>
                </a:cubicBezTo>
                <a:cubicBezTo>
                  <a:pt x="2059" y="125"/>
                  <a:pt x="2059" y="124"/>
                  <a:pt x="2060" y="124"/>
                </a:cubicBezTo>
                <a:cubicBezTo>
                  <a:pt x="2062" y="122"/>
                  <a:pt x="2061" y="120"/>
                  <a:pt x="2060" y="118"/>
                </a:cubicBezTo>
                <a:cubicBezTo>
                  <a:pt x="2059" y="116"/>
                  <a:pt x="2057" y="116"/>
                  <a:pt x="2055" y="116"/>
                </a:cubicBezTo>
                <a:cubicBezTo>
                  <a:pt x="2054" y="116"/>
                  <a:pt x="2052" y="118"/>
                  <a:pt x="2052" y="119"/>
                </a:cubicBezTo>
                <a:cubicBezTo>
                  <a:pt x="2052" y="122"/>
                  <a:pt x="2052" y="124"/>
                  <a:pt x="2052" y="126"/>
                </a:cubicBezTo>
                <a:cubicBezTo>
                  <a:pt x="2052" y="128"/>
                  <a:pt x="2051" y="129"/>
                  <a:pt x="2049" y="129"/>
                </a:cubicBezTo>
                <a:cubicBezTo>
                  <a:pt x="2046" y="130"/>
                  <a:pt x="2043" y="130"/>
                  <a:pt x="2041" y="131"/>
                </a:cubicBezTo>
                <a:cubicBezTo>
                  <a:pt x="2039" y="131"/>
                  <a:pt x="2037" y="132"/>
                  <a:pt x="2035" y="131"/>
                </a:cubicBezTo>
                <a:cubicBezTo>
                  <a:pt x="2034" y="131"/>
                  <a:pt x="2033" y="131"/>
                  <a:pt x="2033" y="131"/>
                </a:cubicBezTo>
                <a:cubicBezTo>
                  <a:pt x="2030" y="133"/>
                  <a:pt x="2026" y="135"/>
                  <a:pt x="2023" y="137"/>
                </a:cubicBezTo>
                <a:cubicBezTo>
                  <a:pt x="2018" y="140"/>
                  <a:pt x="2013" y="141"/>
                  <a:pt x="2008" y="141"/>
                </a:cubicBezTo>
                <a:cubicBezTo>
                  <a:pt x="2007" y="140"/>
                  <a:pt x="2006" y="140"/>
                  <a:pt x="2005" y="138"/>
                </a:cubicBezTo>
                <a:cubicBezTo>
                  <a:pt x="2005" y="138"/>
                  <a:pt x="2005" y="138"/>
                  <a:pt x="2005" y="138"/>
                </a:cubicBezTo>
                <a:cubicBezTo>
                  <a:pt x="2004" y="132"/>
                  <a:pt x="2001" y="128"/>
                  <a:pt x="1996" y="125"/>
                </a:cubicBezTo>
                <a:cubicBezTo>
                  <a:pt x="1996" y="125"/>
                  <a:pt x="1995" y="125"/>
                  <a:pt x="1995" y="124"/>
                </a:cubicBezTo>
                <a:cubicBezTo>
                  <a:pt x="1990" y="121"/>
                  <a:pt x="1984" y="119"/>
                  <a:pt x="1978" y="122"/>
                </a:cubicBezTo>
                <a:cubicBezTo>
                  <a:pt x="1977" y="123"/>
                  <a:pt x="1976" y="123"/>
                  <a:pt x="1975" y="123"/>
                </a:cubicBezTo>
                <a:cubicBezTo>
                  <a:pt x="1971" y="125"/>
                  <a:pt x="1966" y="127"/>
                  <a:pt x="1962" y="130"/>
                </a:cubicBezTo>
                <a:cubicBezTo>
                  <a:pt x="1960" y="132"/>
                  <a:pt x="1958" y="133"/>
                  <a:pt x="1955" y="135"/>
                </a:cubicBezTo>
                <a:cubicBezTo>
                  <a:pt x="1954" y="136"/>
                  <a:pt x="1952" y="135"/>
                  <a:pt x="1951" y="133"/>
                </a:cubicBezTo>
                <a:cubicBezTo>
                  <a:pt x="1950" y="131"/>
                  <a:pt x="1949" y="130"/>
                  <a:pt x="1947" y="129"/>
                </a:cubicBezTo>
                <a:cubicBezTo>
                  <a:pt x="1946" y="129"/>
                  <a:pt x="1944" y="128"/>
                  <a:pt x="1943" y="127"/>
                </a:cubicBezTo>
                <a:cubicBezTo>
                  <a:pt x="1941" y="127"/>
                  <a:pt x="1940" y="127"/>
                  <a:pt x="1939" y="128"/>
                </a:cubicBezTo>
                <a:cubicBezTo>
                  <a:pt x="1938" y="129"/>
                  <a:pt x="1938" y="129"/>
                  <a:pt x="1936" y="128"/>
                </a:cubicBezTo>
                <a:cubicBezTo>
                  <a:pt x="1935" y="128"/>
                  <a:pt x="1934" y="127"/>
                  <a:pt x="1933" y="127"/>
                </a:cubicBezTo>
                <a:cubicBezTo>
                  <a:pt x="1932" y="128"/>
                  <a:pt x="1931" y="128"/>
                  <a:pt x="1931" y="127"/>
                </a:cubicBezTo>
                <a:cubicBezTo>
                  <a:pt x="1929" y="126"/>
                  <a:pt x="1928" y="125"/>
                  <a:pt x="1926" y="125"/>
                </a:cubicBezTo>
                <a:cubicBezTo>
                  <a:pt x="1925" y="125"/>
                  <a:pt x="1925" y="124"/>
                  <a:pt x="1926" y="123"/>
                </a:cubicBezTo>
                <a:cubicBezTo>
                  <a:pt x="1927" y="121"/>
                  <a:pt x="1927" y="120"/>
                  <a:pt x="1926" y="118"/>
                </a:cubicBezTo>
                <a:cubicBezTo>
                  <a:pt x="1925" y="118"/>
                  <a:pt x="1925" y="118"/>
                  <a:pt x="1925" y="118"/>
                </a:cubicBezTo>
                <a:cubicBezTo>
                  <a:pt x="1922" y="116"/>
                  <a:pt x="1918" y="114"/>
                  <a:pt x="1914" y="115"/>
                </a:cubicBezTo>
                <a:cubicBezTo>
                  <a:pt x="1913" y="115"/>
                  <a:pt x="1911" y="116"/>
                  <a:pt x="1909" y="116"/>
                </a:cubicBezTo>
                <a:cubicBezTo>
                  <a:pt x="1908" y="117"/>
                  <a:pt x="1907" y="117"/>
                  <a:pt x="1906" y="118"/>
                </a:cubicBezTo>
                <a:cubicBezTo>
                  <a:pt x="1904" y="121"/>
                  <a:pt x="1902" y="121"/>
                  <a:pt x="1899" y="120"/>
                </a:cubicBezTo>
                <a:cubicBezTo>
                  <a:pt x="1896" y="119"/>
                  <a:pt x="1893" y="119"/>
                  <a:pt x="1890" y="119"/>
                </a:cubicBezTo>
                <a:cubicBezTo>
                  <a:pt x="1886" y="120"/>
                  <a:pt x="1882" y="120"/>
                  <a:pt x="1879" y="120"/>
                </a:cubicBezTo>
                <a:cubicBezTo>
                  <a:pt x="1875" y="121"/>
                  <a:pt x="1871" y="121"/>
                  <a:pt x="1867" y="120"/>
                </a:cubicBezTo>
                <a:cubicBezTo>
                  <a:pt x="1867" y="120"/>
                  <a:pt x="1866" y="121"/>
                  <a:pt x="1865" y="121"/>
                </a:cubicBezTo>
                <a:cubicBezTo>
                  <a:pt x="1865" y="121"/>
                  <a:pt x="1864" y="122"/>
                  <a:pt x="1864" y="122"/>
                </a:cubicBezTo>
                <a:cubicBezTo>
                  <a:pt x="1864" y="123"/>
                  <a:pt x="1864" y="123"/>
                  <a:pt x="1865" y="123"/>
                </a:cubicBezTo>
                <a:cubicBezTo>
                  <a:pt x="1866" y="124"/>
                  <a:pt x="1867" y="124"/>
                  <a:pt x="1869" y="125"/>
                </a:cubicBezTo>
                <a:cubicBezTo>
                  <a:pt x="1869" y="125"/>
                  <a:pt x="1870" y="125"/>
                  <a:pt x="1870" y="126"/>
                </a:cubicBezTo>
                <a:cubicBezTo>
                  <a:pt x="1870" y="126"/>
                  <a:pt x="1869" y="128"/>
                  <a:pt x="1869" y="128"/>
                </a:cubicBezTo>
                <a:cubicBezTo>
                  <a:pt x="1868" y="128"/>
                  <a:pt x="1867" y="128"/>
                  <a:pt x="1866" y="129"/>
                </a:cubicBezTo>
                <a:cubicBezTo>
                  <a:pt x="1864" y="130"/>
                  <a:pt x="1864" y="131"/>
                  <a:pt x="1864" y="133"/>
                </a:cubicBezTo>
                <a:cubicBezTo>
                  <a:pt x="1864" y="135"/>
                  <a:pt x="1865" y="136"/>
                  <a:pt x="1867" y="136"/>
                </a:cubicBezTo>
                <a:cubicBezTo>
                  <a:pt x="1868" y="136"/>
                  <a:pt x="1869" y="136"/>
                  <a:pt x="1870" y="136"/>
                </a:cubicBezTo>
                <a:cubicBezTo>
                  <a:pt x="1870" y="136"/>
                  <a:pt x="1870" y="136"/>
                  <a:pt x="1870" y="136"/>
                </a:cubicBezTo>
                <a:cubicBezTo>
                  <a:pt x="1870" y="135"/>
                  <a:pt x="1870" y="135"/>
                  <a:pt x="1870" y="135"/>
                </a:cubicBezTo>
                <a:cubicBezTo>
                  <a:pt x="1870" y="136"/>
                  <a:pt x="1870" y="136"/>
                  <a:pt x="1870" y="136"/>
                </a:cubicBezTo>
                <a:cubicBezTo>
                  <a:pt x="1870" y="136"/>
                  <a:pt x="1870" y="136"/>
                  <a:pt x="1870" y="136"/>
                </a:cubicBezTo>
                <a:cubicBezTo>
                  <a:pt x="1870" y="138"/>
                  <a:pt x="1870" y="139"/>
                  <a:pt x="1871" y="140"/>
                </a:cubicBezTo>
                <a:cubicBezTo>
                  <a:pt x="1872" y="142"/>
                  <a:pt x="1873" y="144"/>
                  <a:pt x="1875" y="145"/>
                </a:cubicBezTo>
                <a:cubicBezTo>
                  <a:pt x="1876" y="146"/>
                  <a:pt x="1876" y="147"/>
                  <a:pt x="1876" y="148"/>
                </a:cubicBezTo>
                <a:cubicBezTo>
                  <a:pt x="1875" y="148"/>
                  <a:pt x="1874" y="149"/>
                  <a:pt x="1873" y="148"/>
                </a:cubicBezTo>
                <a:cubicBezTo>
                  <a:pt x="1872" y="147"/>
                  <a:pt x="1870" y="147"/>
                  <a:pt x="1868" y="148"/>
                </a:cubicBezTo>
                <a:cubicBezTo>
                  <a:pt x="1867" y="149"/>
                  <a:pt x="1865" y="149"/>
                  <a:pt x="1864" y="150"/>
                </a:cubicBezTo>
                <a:cubicBezTo>
                  <a:pt x="1863" y="152"/>
                  <a:pt x="1861" y="152"/>
                  <a:pt x="1859" y="152"/>
                </a:cubicBezTo>
                <a:cubicBezTo>
                  <a:pt x="1858" y="151"/>
                  <a:pt x="1856" y="151"/>
                  <a:pt x="1855" y="151"/>
                </a:cubicBezTo>
                <a:cubicBezTo>
                  <a:pt x="1853" y="152"/>
                  <a:pt x="1851" y="153"/>
                  <a:pt x="1850" y="155"/>
                </a:cubicBezTo>
                <a:cubicBezTo>
                  <a:pt x="1850" y="157"/>
                  <a:pt x="1848" y="158"/>
                  <a:pt x="1846" y="158"/>
                </a:cubicBezTo>
                <a:cubicBezTo>
                  <a:pt x="1842" y="159"/>
                  <a:pt x="1838" y="158"/>
                  <a:pt x="1835" y="155"/>
                </a:cubicBezTo>
                <a:cubicBezTo>
                  <a:pt x="1834" y="154"/>
                  <a:pt x="1834" y="154"/>
                  <a:pt x="1834" y="154"/>
                </a:cubicBezTo>
                <a:cubicBezTo>
                  <a:pt x="1834" y="154"/>
                  <a:pt x="1833" y="154"/>
                  <a:pt x="1833" y="154"/>
                </a:cubicBezTo>
                <a:cubicBezTo>
                  <a:pt x="1833" y="155"/>
                  <a:pt x="1833" y="155"/>
                  <a:pt x="1833" y="155"/>
                </a:cubicBezTo>
                <a:cubicBezTo>
                  <a:pt x="1833" y="158"/>
                  <a:pt x="1833" y="160"/>
                  <a:pt x="1835" y="163"/>
                </a:cubicBezTo>
                <a:cubicBezTo>
                  <a:pt x="1836" y="166"/>
                  <a:pt x="1837" y="169"/>
                  <a:pt x="1838" y="173"/>
                </a:cubicBezTo>
                <a:cubicBezTo>
                  <a:pt x="1838" y="174"/>
                  <a:pt x="1837" y="174"/>
                  <a:pt x="1836" y="174"/>
                </a:cubicBezTo>
                <a:cubicBezTo>
                  <a:pt x="1834" y="174"/>
                  <a:pt x="1833" y="174"/>
                  <a:pt x="1831" y="173"/>
                </a:cubicBezTo>
                <a:cubicBezTo>
                  <a:pt x="1826" y="171"/>
                  <a:pt x="1823" y="167"/>
                  <a:pt x="1818" y="164"/>
                </a:cubicBezTo>
                <a:cubicBezTo>
                  <a:pt x="1818" y="164"/>
                  <a:pt x="1818" y="164"/>
                  <a:pt x="1818" y="164"/>
                </a:cubicBezTo>
                <a:cubicBezTo>
                  <a:pt x="1817" y="161"/>
                  <a:pt x="1817" y="161"/>
                  <a:pt x="1816" y="162"/>
                </a:cubicBezTo>
                <a:cubicBezTo>
                  <a:pt x="1814" y="163"/>
                  <a:pt x="1813" y="163"/>
                  <a:pt x="1812" y="162"/>
                </a:cubicBezTo>
                <a:cubicBezTo>
                  <a:pt x="1811" y="162"/>
                  <a:pt x="1811" y="161"/>
                  <a:pt x="1811" y="160"/>
                </a:cubicBezTo>
                <a:cubicBezTo>
                  <a:pt x="1810" y="160"/>
                  <a:pt x="1810" y="160"/>
                  <a:pt x="1810" y="160"/>
                </a:cubicBezTo>
                <a:cubicBezTo>
                  <a:pt x="1810" y="160"/>
                  <a:pt x="1810" y="160"/>
                  <a:pt x="1810" y="160"/>
                </a:cubicBezTo>
                <a:cubicBezTo>
                  <a:pt x="1809" y="160"/>
                  <a:pt x="1809" y="160"/>
                  <a:pt x="1808" y="159"/>
                </a:cubicBezTo>
                <a:cubicBezTo>
                  <a:pt x="1809" y="159"/>
                  <a:pt x="1809" y="159"/>
                  <a:pt x="1809" y="159"/>
                </a:cubicBezTo>
                <a:cubicBezTo>
                  <a:pt x="1809" y="159"/>
                  <a:pt x="1810" y="160"/>
                  <a:pt x="1810" y="160"/>
                </a:cubicBezTo>
                <a:cubicBezTo>
                  <a:pt x="1810" y="160"/>
                  <a:pt x="1810" y="160"/>
                  <a:pt x="1811" y="160"/>
                </a:cubicBezTo>
                <a:cubicBezTo>
                  <a:pt x="1811" y="160"/>
                  <a:pt x="1811" y="160"/>
                  <a:pt x="1811" y="160"/>
                </a:cubicBezTo>
                <a:cubicBezTo>
                  <a:pt x="1811" y="160"/>
                  <a:pt x="1812" y="159"/>
                  <a:pt x="1813" y="159"/>
                </a:cubicBezTo>
                <a:cubicBezTo>
                  <a:pt x="1814" y="158"/>
                  <a:pt x="1814" y="158"/>
                  <a:pt x="1814" y="157"/>
                </a:cubicBezTo>
                <a:cubicBezTo>
                  <a:pt x="1814" y="155"/>
                  <a:pt x="1812" y="153"/>
                  <a:pt x="1811" y="152"/>
                </a:cubicBezTo>
                <a:cubicBezTo>
                  <a:pt x="1810" y="151"/>
                  <a:pt x="1808" y="151"/>
                  <a:pt x="1807" y="151"/>
                </a:cubicBezTo>
                <a:cubicBezTo>
                  <a:pt x="1806" y="150"/>
                  <a:pt x="1805" y="150"/>
                  <a:pt x="1806" y="149"/>
                </a:cubicBezTo>
                <a:cubicBezTo>
                  <a:pt x="1806" y="148"/>
                  <a:pt x="1807" y="147"/>
                  <a:pt x="1806" y="146"/>
                </a:cubicBezTo>
                <a:cubicBezTo>
                  <a:pt x="1803" y="143"/>
                  <a:pt x="1801" y="141"/>
                  <a:pt x="1799" y="139"/>
                </a:cubicBezTo>
                <a:cubicBezTo>
                  <a:pt x="1797" y="137"/>
                  <a:pt x="1789" y="135"/>
                  <a:pt x="1786" y="135"/>
                </a:cubicBezTo>
                <a:cubicBezTo>
                  <a:pt x="1786" y="135"/>
                  <a:pt x="1785" y="135"/>
                  <a:pt x="1785" y="136"/>
                </a:cubicBezTo>
                <a:cubicBezTo>
                  <a:pt x="1784" y="137"/>
                  <a:pt x="1783" y="137"/>
                  <a:pt x="1781" y="136"/>
                </a:cubicBezTo>
                <a:cubicBezTo>
                  <a:pt x="1777" y="135"/>
                  <a:pt x="1773" y="135"/>
                  <a:pt x="1770" y="136"/>
                </a:cubicBezTo>
                <a:cubicBezTo>
                  <a:pt x="1769" y="136"/>
                  <a:pt x="1768" y="137"/>
                  <a:pt x="1767" y="137"/>
                </a:cubicBezTo>
                <a:cubicBezTo>
                  <a:pt x="1765" y="139"/>
                  <a:pt x="1765" y="140"/>
                  <a:pt x="1765" y="142"/>
                </a:cubicBezTo>
                <a:cubicBezTo>
                  <a:pt x="1767" y="144"/>
                  <a:pt x="1768" y="146"/>
                  <a:pt x="1769" y="148"/>
                </a:cubicBezTo>
                <a:cubicBezTo>
                  <a:pt x="1769" y="149"/>
                  <a:pt x="1769" y="150"/>
                  <a:pt x="1769" y="150"/>
                </a:cubicBezTo>
                <a:cubicBezTo>
                  <a:pt x="1765" y="152"/>
                  <a:pt x="1762" y="153"/>
                  <a:pt x="1758" y="154"/>
                </a:cubicBezTo>
                <a:cubicBezTo>
                  <a:pt x="1756" y="155"/>
                  <a:pt x="1754" y="155"/>
                  <a:pt x="1752" y="153"/>
                </a:cubicBezTo>
                <a:cubicBezTo>
                  <a:pt x="1750" y="152"/>
                  <a:pt x="1750" y="152"/>
                  <a:pt x="1749" y="153"/>
                </a:cubicBezTo>
                <a:cubicBezTo>
                  <a:pt x="1745" y="156"/>
                  <a:pt x="1741" y="155"/>
                  <a:pt x="1740" y="150"/>
                </a:cubicBezTo>
                <a:cubicBezTo>
                  <a:pt x="1740" y="150"/>
                  <a:pt x="1740" y="149"/>
                  <a:pt x="1740" y="149"/>
                </a:cubicBezTo>
                <a:cubicBezTo>
                  <a:pt x="1740" y="147"/>
                  <a:pt x="1738" y="146"/>
                  <a:pt x="1737" y="147"/>
                </a:cubicBezTo>
                <a:cubicBezTo>
                  <a:pt x="1732" y="147"/>
                  <a:pt x="1728" y="148"/>
                  <a:pt x="1723" y="149"/>
                </a:cubicBezTo>
                <a:cubicBezTo>
                  <a:pt x="1722" y="150"/>
                  <a:pt x="1720" y="150"/>
                  <a:pt x="1718" y="151"/>
                </a:cubicBezTo>
                <a:cubicBezTo>
                  <a:pt x="1716" y="152"/>
                  <a:pt x="1715" y="153"/>
                  <a:pt x="1713" y="154"/>
                </a:cubicBezTo>
                <a:cubicBezTo>
                  <a:pt x="1711" y="153"/>
                  <a:pt x="1710" y="152"/>
                  <a:pt x="1708" y="152"/>
                </a:cubicBezTo>
                <a:cubicBezTo>
                  <a:pt x="1708" y="151"/>
                  <a:pt x="1707" y="152"/>
                  <a:pt x="1707" y="152"/>
                </a:cubicBezTo>
                <a:cubicBezTo>
                  <a:pt x="1707" y="152"/>
                  <a:pt x="1707" y="153"/>
                  <a:pt x="1707" y="153"/>
                </a:cubicBezTo>
                <a:cubicBezTo>
                  <a:pt x="1705" y="156"/>
                  <a:pt x="1702" y="157"/>
                  <a:pt x="1700" y="155"/>
                </a:cubicBezTo>
                <a:cubicBezTo>
                  <a:pt x="1699" y="154"/>
                  <a:pt x="1698" y="153"/>
                  <a:pt x="1698" y="152"/>
                </a:cubicBezTo>
                <a:cubicBezTo>
                  <a:pt x="1697" y="151"/>
                  <a:pt x="1697" y="151"/>
                  <a:pt x="1696" y="151"/>
                </a:cubicBezTo>
                <a:cubicBezTo>
                  <a:pt x="1695" y="152"/>
                  <a:pt x="1693" y="152"/>
                  <a:pt x="1692" y="152"/>
                </a:cubicBezTo>
                <a:cubicBezTo>
                  <a:pt x="1690" y="152"/>
                  <a:pt x="1689" y="153"/>
                  <a:pt x="1689" y="154"/>
                </a:cubicBezTo>
                <a:cubicBezTo>
                  <a:pt x="1688" y="155"/>
                  <a:pt x="1688" y="156"/>
                  <a:pt x="1688" y="157"/>
                </a:cubicBezTo>
                <a:cubicBezTo>
                  <a:pt x="1688" y="158"/>
                  <a:pt x="1689" y="159"/>
                  <a:pt x="1690" y="160"/>
                </a:cubicBezTo>
                <a:cubicBezTo>
                  <a:pt x="1691" y="160"/>
                  <a:pt x="1692" y="160"/>
                  <a:pt x="1693" y="160"/>
                </a:cubicBezTo>
                <a:cubicBezTo>
                  <a:pt x="1693" y="160"/>
                  <a:pt x="1693" y="160"/>
                  <a:pt x="1693" y="160"/>
                </a:cubicBezTo>
                <a:cubicBezTo>
                  <a:pt x="1693" y="160"/>
                  <a:pt x="1693" y="160"/>
                  <a:pt x="1693" y="160"/>
                </a:cubicBezTo>
                <a:cubicBezTo>
                  <a:pt x="1693" y="160"/>
                  <a:pt x="1693" y="159"/>
                  <a:pt x="1693" y="159"/>
                </a:cubicBezTo>
                <a:cubicBezTo>
                  <a:pt x="1693" y="159"/>
                  <a:pt x="1694" y="158"/>
                  <a:pt x="1694" y="158"/>
                </a:cubicBezTo>
                <a:cubicBezTo>
                  <a:pt x="1694" y="158"/>
                  <a:pt x="1695" y="158"/>
                  <a:pt x="1694" y="159"/>
                </a:cubicBezTo>
                <a:cubicBezTo>
                  <a:pt x="1694" y="159"/>
                  <a:pt x="1694" y="159"/>
                  <a:pt x="1694" y="159"/>
                </a:cubicBezTo>
                <a:cubicBezTo>
                  <a:pt x="1694" y="160"/>
                  <a:pt x="1693" y="160"/>
                  <a:pt x="1693" y="160"/>
                </a:cubicBezTo>
                <a:cubicBezTo>
                  <a:pt x="1693" y="160"/>
                  <a:pt x="1693" y="160"/>
                  <a:pt x="1693" y="160"/>
                </a:cubicBezTo>
                <a:cubicBezTo>
                  <a:pt x="1693" y="160"/>
                  <a:pt x="1693" y="160"/>
                  <a:pt x="1693" y="160"/>
                </a:cubicBezTo>
                <a:cubicBezTo>
                  <a:pt x="1693" y="161"/>
                  <a:pt x="1693" y="162"/>
                  <a:pt x="1692" y="163"/>
                </a:cubicBezTo>
                <a:cubicBezTo>
                  <a:pt x="1690" y="164"/>
                  <a:pt x="1689" y="166"/>
                  <a:pt x="1688" y="167"/>
                </a:cubicBezTo>
                <a:cubicBezTo>
                  <a:pt x="1686" y="171"/>
                  <a:pt x="1683" y="172"/>
                  <a:pt x="1680" y="172"/>
                </a:cubicBezTo>
                <a:cubicBezTo>
                  <a:pt x="1678" y="173"/>
                  <a:pt x="1678" y="172"/>
                  <a:pt x="1678" y="171"/>
                </a:cubicBezTo>
                <a:cubicBezTo>
                  <a:pt x="1679" y="169"/>
                  <a:pt x="1679" y="168"/>
                  <a:pt x="1680" y="166"/>
                </a:cubicBezTo>
                <a:cubicBezTo>
                  <a:pt x="1680" y="164"/>
                  <a:pt x="1682" y="164"/>
                  <a:pt x="1683" y="162"/>
                </a:cubicBezTo>
                <a:cubicBezTo>
                  <a:pt x="1683" y="161"/>
                  <a:pt x="1684" y="160"/>
                  <a:pt x="1684" y="160"/>
                </a:cubicBezTo>
                <a:cubicBezTo>
                  <a:pt x="1683" y="157"/>
                  <a:pt x="1684" y="155"/>
                  <a:pt x="1685" y="152"/>
                </a:cubicBezTo>
                <a:cubicBezTo>
                  <a:pt x="1685" y="151"/>
                  <a:pt x="1686" y="150"/>
                  <a:pt x="1686" y="149"/>
                </a:cubicBezTo>
                <a:cubicBezTo>
                  <a:pt x="1685" y="148"/>
                  <a:pt x="1685" y="147"/>
                  <a:pt x="1686" y="145"/>
                </a:cubicBezTo>
                <a:cubicBezTo>
                  <a:pt x="1687" y="143"/>
                  <a:pt x="1688" y="140"/>
                  <a:pt x="1689" y="137"/>
                </a:cubicBezTo>
                <a:cubicBezTo>
                  <a:pt x="1690" y="135"/>
                  <a:pt x="1690" y="132"/>
                  <a:pt x="1691" y="129"/>
                </a:cubicBezTo>
                <a:cubicBezTo>
                  <a:pt x="1692" y="126"/>
                  <a:pt x="1692" y="124"/>
                  <a:pt x="1691" y="121"/>
                </a:cubicBezTo>
                <a:cubicBezTo>
                  <a:pt x="1690" y="119"/>
                  <a:pt x="1688" y="116"/>
                  <a:pt x="1687" y="113"/>
                </a:cubicBezTo>
                <a:cubicBezTo>
                  <a:pt x="1687" y="113"/>
                  <a:pt x="1687" y="112"/>
                  <a:pt x="1686" y="112"/>
                </a:cubicBezTo>
                <a:cubicBezTo>
                  <a:pt x="1683" y="111"/>
                  <a:pt x="1682" y="108"/>
                  <a:pt x="1679" y="105"/>
                </a:cubicBezTo>
                <a:cubicBezTo>
                  <a:pt x="1679" y="105"/>
                  <a:pt x="1678" y="105"/>
                  <a:pt x="1677" y="105"/>
                </a:cubicBezTo>
                <a:cubicBezTo>
                  <a:pt x="1677" y="106"/>
                  <a:pt x="1677" y="108"/>
                  <a:pt x="1675" y="106"/>
                </a:cubicBezTo>
                <a:cubicBezTo>
                  <a:pt x="1674" y="104"/>
                  <a:pt x="1671" y="103"/>
                  <a:pt x="1669" y="102"/>
                </a:cubicBezTo>
                <a:cubicBezTo>
                  <a:pt x="1667" y="101"/>
                  <a:pt x="1665" y="100"/>
                  <a:pt x="1663" y="99"/>
                </a:cubicBezTo>
                <a:cubicBezTo>
                  <a:pt x="1661" y="97"/>
                  <a:pt x="1659" y="97"/>
                  <a:pt x="1657" y="98"/>
                </a:cubicBezTo>
                <a:cubicBezTo>
                  <a:pt x="1654" y="100"/>
                  <a:pt x="1650" y="102"/>
                  <a:pt x="1646" y="103"/>
                </a:cubicBezTo>
                <a:cubicBezTo>
                  <a:pt x="1645" y="104"/>
                  <a:pt x="1645" y="105"/>
                  <a:pt x="1645" y="105"/>
                </a:cubicBezTo>
                <a:cubicBezTo>
                  <a:pt x="1645" y="106"/>
                  <a:pt x="1646" y="107"/>
                  <a:pt x="1646" y="108"/>
                </a:cubicBezTo>
                <a:cubicBezTo>
                  <a:pt x="1647" y="109"/>
                  <a:pt x="1646" y="110"/>
                  <a:pt x="1645" y="111"/>
                </a:cubicBezTo>
                <a:cubicBezTo>
                  <a:pt x="1643" y="112"/>
                  <a:pt x="1641" y="112"/>
                  <a:pt x="1641" y="110"/>
                </a:cubicBezTo>
                <a:cubicBezTo>
                  <a:pt x="1641" y="108"/>
                  <a:pt x="1641" y="107"/>
                  <a:pt x="1641" y="105"/>
                </a:cubicBezTo>
                <a:cubicBezTo>
                  <a:pt x="1641" y="104"/>
                  <a:pt x="1641" y="102"/>
                  <a:pt x="1640" y="101"/>
                </a:cubicBezTo>
                <a:cubicBezTo>
                  <a:pt x="1640" y="100"/>
                  <a:pt x="1638" y="99"/>
                  <a:pt x="1637" y="99"/>
                </a:cubicBezTo>
                <a:cubicBezTo>
                  <a:pt x="1636" y="99"/>
                  <a:pt x="1635" y="99"/>
                  <a:pt x="1634" y="100"/>
                </a:cubicBezTo>
                <a:cubicBezTo>
                  <a:pt x="1632" y="100"/>
                  <a:pt x="1630" y="100"/>
                  <a:pt x="1628" y="99"/>
                </a:cubicBezTo>
                <a:cubicBezTo>
                  <a:pt x="1627" y="98"/>
                  <a:pt x="1627" y="98"/>
                  <a:pt x="1627" y="96"/>
                </a:cubicBezTo>
                <a:cubicBezTo>
                  <a:pt x="1627" y="93"/>
                  <a:pt x="1626" y="92"/>
                  <a:pt x="1624" y="91"/>
                </a:cubicBezTo>
                <a:cubicBezTo>
                  <a:pt x="1620" y="91"/>
                  <a:pt x="1618" y="89"/>
                  <a:pt x="1614" y="89"/>
                </a:cubicBezTo>
                <a:cubicBezTo>
                  <a:pt x="1614" y="89"/>
                  <a:pt x="1613" y="90"/>
                  <a:pt x="1612" y="90"/>
                </a:cubicBezTo>
                <a:cubicBezTo>
                  <a:pt x="1612" y="90"/>
                  <a:pt x="1611" y="91"/>
                  <a:pt x="1611" y="91"/>
                </a:cubicBezTo>
                <a:cubicBezTo>
                  <a:pt x="1609" y="96"/>
                  <a:pt x="1608" y="101"/>
                  <a:pt x="1608" y="107"/>
                </a:cubicBezTo>
                <a:cubicBezTo>
                  <a:pt x="1608" y="110"/>
                  <a:pt x="1608" y="114"/>
                  <a:pt x="1612" y="116"/>
                </a:cubicBezTo>
                <a:cubicBezTo>
                  <a:pt x="1614" y="117"/>
                  <a:pt x="1613" y="119"/>
                  <a:pt x="1614" y="121"/>
                </a:cubicBezTo>
                <a:cubicBezTo>
                  <a:pt x="1614" y="122"/>
                  <a:pt x="1614" y="123"/>
                  <a:pt x="1613" y="123"/>
                </a:cubicBezTo>
                <a:cubicBezTo>
                  <a:pt x="1611" y="123"/>
                  <a:pt x="1609" y="123"/>
                  <a:pt x="1607" y="124"/>
                </a:cubicBezTo>
                <a:cubicBezTo>
                  <a:pt x="1606" y="125"/>
                  <a:pt x="1606" y="125"/>
                  <a:pt x="1606" y="126"/>
                </a:cubicBezTo>
                <a:cubicBezTo>
                  <a:pt x="1606" y="127"/>
                  <a:pt x="1606" y="128"/>
                  <a:pt x="1606" y="129"/>
                </a:cubicBezTo>
                <a:cubicBezTo>
                  <a:pt x="1605" y="131"/>
                  <a:pt x="1604" y="132"/>
                  <a:pt x="1603" y="134"/>
                </a:cubicBezTo>
                <a:cubicBezTo>
                  <a:pt x="1603" y="134"/>
                  <a:pt x="1602" y="135"/>
                  <a:pt x="1602" y="135"/>
                </a:cubicBezTo>
                <a:cubicBezTo>
                  <a:pt x="1600" y="136"/>
                  <a:pt x="1598" y="136"/>
                  <a:pt x="1596" y="137"/>
                </a:cubicBezTo>
                <a:cubicBezTo>
                  <a:pt x="1596" y="137"/>
                  <a:pt x="1595" y="137"/>
                  <a:pt x="1595" y="136"/>
                </a:cubicBezTo>
                <a:cubicBezTo>
                  <a:pt x="1596" y="135"/>
                  <a:pt x="1596" y="134"/>
                  <a:pt x="1596" y="133"/>
                </a:cubicBezTo>
                <a:cubicBezTo>
                  <a:pt x="1597" y="131"/>
                  <a:pt x="1595" y="130"/>
                  <a:pt x="1594" y="131"/>
                </a:cubicBezTo>
                <a:cubicBezTo>
                  <a:pt x="1592" y="131"/>
                  <a:pt x="1591" y="131"/>
                  <a:pt x="1590" y="133"/>
                </a:cubicBezTo>
                <a:cubicBezTo>
                  <a:pt x="1590" y="134"/>
                  <a:pt x="1589" y="135"/>
                  <a:pt x="1588" y="135"/>
                </a:cubicBezTo>
                <a:cubicBezTo>
                  <a:pt x="1587" y="135"/>
                  <a:pt x="1586" y="136"/>
                  <a:pt x="1585" y="136"/>
                </a:cubicBezTo>
                <a:cubicBezTo>
                  <a:pt x="1583" y="136"/>
                  <a:pt x="1581" y="137"/>
                  <a:pt x="1580" y="139"/>
                </a:cubicBezTo>
                <a:cubicBezTo>
                  <a:pt x="1579" y="140"/>
                  <a:pt x="1579" y="141"/>
                  <a:pt x="1580" y="143"/>
                </a:cubicBezTo>
                <a:cubicBezTo>
                  <a:pt x="1581" y="144"/>
                  <a:pt x="1581" y="145"/>
                  <a:pt x="1580" y="145"/>
                </a:cubicBezTo>
                <a:cubicBezTo>
                  <a:pt x="1578" y="147"/>
                  <a:pt x="1576" y="148"/>
                  <a:pt x="1574" y="149"/>
                </a:cubicBezTo>
                <a:cubicBezTo>
                  <a:pt x="1571" y="150"/>
                  <a:pt x="1569" y="151"/>
                  <a:pt x="1568" y="153"/>
                </a:cubicBezTo>
                <a:cubicBezTo>
                  <a:pt x="1567" y="155"/>
                  <a:pt x="1565" y="156"/>
                  <a:pt x="1564" y="159"/>
                </a:cubicBezTo>
                <a:cubicBezTo>
                  <a:pt x="1563" y="160"/>
                  <a:pt x="1562" y="162"/>
                  <a:pt x="1560" y="162"/>
                </a:cubicBezTo>
                <a:cubicBezTo>
                  <a:pt x="1558" y="163"/>
                  <a:pt x="1559" y="166"/>
                  <a:pt x="1557" y="167"/>
                </a:cubicBezTo>
                <a:cubicBezTo>
                  <a:pt x="1556" y="168"/>
                  <a:pt x="1555" y="169"/>
                  <a:pt x="1555" y="170"/>
                </a:cubicBezTo>
                <a:cubicBezTo>
                  <a:pt x="1554" y="172"/>
                  <a:pt x="1555" y="174"/>
                  <a:pt x="1555" y="176"/>
                </a:cubicBezTo>
                <a:cubicBezTo>
                  <a:pt x="1555" y="177"/>
                  <a:pt x="1556" y="178"/>
                  <a:pt x="1557" y="178"/>
                </a:cubicBezTo>
                <a:cubicBezTo>
                  <a:pt x="1559" y="180"/>
                  <a:pt x="1561" y="181"/>
                  <a:pt x="1563" y="182"/>
                </a:cubicBezTo>
                <a:cubicBezTo>
                  <a:pt x="1566" y="183"/>
                  <a:pt x="1569" y="184"/>
                  <a:pt x="1571" y="187"/>
                </a:cubicBezTo>
                <a:cubicBezTo>
                  <a:pt x="1571" y="187"/>
                  <a:pt x="1571" y="188"/>
                  <a:pt x="1571" y="188"/>
                </a:cubicBezTo>
                <a:cubicBezTo>
                  <a:pt x="1571" y="189"/>
                  <a:pt x="1571" y="189"/>
                  <a:pt x="1570" y="190"/>
                </a:cubicBezTo>
                <a:cubicBezTo>
                  <a:pt x="1569" y="190"/>
                  <a:pt x="1569" y="189"/>
                  <a:pt x="1569" y="189"/>
                </a:cubicBezTo>
                <a:cubicBezTo>
                  <a:pt x="1568" y="188"/>
                  <a:pt x="1568" y="187"/>
                  <a:pt x="1567" y="187"/>
                </a:cubicBezTo>
                <a:cubicBezTo>
                  <a:pt x="1566" y="187"/>
                  <a:pt x="1564" y="187"/>
                  <a:pt x="1563" y="188"/>
                </a:cubicBezTo>
                <a:cubicBezTo>
                  <a:pt x="1561" y="190"/>
                  <a:pt x="1557" y="191"/>
                  <a:pt x="1554" y="193"/>
                </a:cubicBezTo>
                <a:cubicBezTo>
                  <a:pt x="1551" y="194"/>
                  <a:pt x="1548" y="195"/>
                  <a:pt x="1544" y="196"/>
                </a:cubicBezTo>
                <a:cubicBezTo>
                  <a:pt x="1543" y="197"/>
                  <a:pt x="1542" y="197"/>
                  <a:pt x="1541" y="197"/>
                </a:cubicBezTo>
                <a:cubicBezTo>
                  <a:pt x="1538" y="198"/>
                  <a:pt x="1537" y="201"/>
                  <a:pt x="1539" y="204"/>
                </a:cubicBezTo>
                <a:cubicBezTo>
                  <a:pt x="1539" y="205"/>
                  <a:pt x="1540" y="207"/>
                  <a:pt x="1541" y="208"/>
                </a:cubicBezTo>
                <a:cubicBezTo>
                  <a:pt x="1542" y="209"/>
                  <a:pt x="1544" y="211"/>
                  <a:pt x="1544" y="213"/>
                </a:cubicBezTo>
                <a:cubicBezTo>
                  <a:pt x="1544" y="214"/>
                  <a:pt x="1545" y="215"/>
                  <a:pt x="1545" y="216"/>
                </a:cubicBezTo>
                <a:cubicBezTo>
                  <a:pt x="1546" y="217"/>
                  <a:pt x="1547" y="218"/>
                  <a:pt x="1548" y="219"/>
                </a:cubicBezTo>
                <a:cubicBezTo>
                  <a:pt x="1550" y="220"/>
                  <a:pt x="1552" y="219"/>
                  <a:pt x="1555" y="219"/>
                </a:cubicBezTo>
                <a:cubicBezTo>
                  <a:pt x="1557" y="221"/>
                  <a:pt x="1558" y="223"/>
                  <a:pt x="1560" y="225"/>
                </a:cubicBezTo>
                <a:cubicBezTo>
                  <a:pt x="1561" y="225"/>
                  <a:pt x="1561" y="225"/>
                  <a:pt x="1562" y="225"/>
                </a:cubicBezTo>
                <a:cubicBezTo>
                  <a:pt x="1563" y="226"/>
                  <a:pt x="1565" y="226"/>
                  <a:pt x="1566" y="227"/>
                </a:cubicBezTo>
                <a:cubicBezTo>
                  <a:pt x="1567" y="228"/>
                  <a:pt x="1568" y="228"/>
                  <a:pt x="1568" y="230"/>
                </a:cubicBezTo>
                <a:cubicBezTo>
                  <a:pt x="1569" y="233"/>
                  <a:pt x="1570" y="237"/>
                  <a:pt x="1572" y="240"/>
                </a:cubicBezTo>
                <a:cubicBezTo>
                  <a:pt x="1573" y="241"/>
                  <a:pt x="1572" y="242"/>
                  <a:pt x="1571" y="242"/>
                </a:cubicBezTo>
                <a:cubicBezTo>
                  <a:pt x="1570" y="243"/>
                  <a:pt x="1569" y="243"/>
                  <a:pt x="1568" y="244"/>
                </a:cubicBezTo>
                <a:cubicBezTo>
                  <a:pt x="1568" y="244"/>
                  <a:pt x="1568" y="244"/>
                  <a:pt x="1569" y="244"/>
                </a:cubicBezTo>
                <a:cubicBezTo>
                  <a:pt x="1568" y="244"/>
                  <a:pt x="1568" y="245"/>
                  <a:pt x="1568" y="245"/>
                </a:cubicBezTo>
                <a:cubicBezTo>
                  <a:pt x="1568" y="245"/>
                  <a:pt x="1568" y="245"/>
                  <a:pt x="1568" y="245"/>
                </a:cubicBezTo>
                <a:cubicBezTo>
                  <a:pt x="1568" y="245"/>
                  <a:pt x="1568" y="244"/>
                  <a:pt x="1568" y="244"/>
                </a:cubicBezTo>
                <a:cubicBezTo>
                  <a:pt x="1568" y="244"/>
                  <a:pt x="1568" y="244"/>
                  <a:pt x="1568" y="244"/>
                </a:cubicBezTo>
                <a:cubicBezTo>
                  <a:pt x="1568" y="244"/>
                  <a:pt x="1568" y="243"/>
                  <a:pt x="1568" y="243"/>
                </a:cubicBezTo>
                <a:cubicBezTo>
                  <a:pt x="1565" y="240"/>
                  <a:pt x="1564" y="237"/>
                  <a:pt x="1566" y="233"/>
                </a:cubicBezTo>
                <a:cubicBezTo>
                  <a:pt x="1567" y="233"/>
                  <a:pt x="1567" y="232"/>
                  <a:pt x="1567" y="231"/>
                </a:cubicBezTo>
                <a:cubicBezTo>
                  <a:pt x="1567" y="230"/>
                  <a:pt x="1565" y="228"/>
                  <a:pt x="1563" y="228"/>
                </a:cubicBezTo>
                <a:cubicBezTo>
                  <a:pt x="1562" y="228"/>
                  <a:pt x="1561" y="228"/>
                  <a:pt x="1559" y="228"/>
                </a:cubicBezTo>
                <a:cubicBezTo>
                  <a:pt x="1556" y="229"/>
                  <a:pt x="1554" y="229"/>
                  <a:pt x="1552" y="227"/>
                </a:cubicBezTo>
                <a:cubicBezTo>
                  <a:pt x="1551" y="226"/>
                  <a:pt x="1549" y="224"/>
                  <a:pt x="1548" y="224"/>
                </a:cubicBezTo>
                <a:cubicBezTo>
                  <a:pt x="1545" y="222"/>
                  <a:pt x="1542" y="221"/>
                  <a:pt x="1540" y="220"/>
                </a:cubicBezTo>
                <a:cubicBezTo>
                  <a:pt x="1537" y="220"/>
                  <a:pt x="1534" y="219"/>
                  <a:pt x="1531" y="218"/>
                </a:cubicBezTo>
                <a:cubicBezTo>
                  <a:pt x="1531" y="218"/>
                  <a:pt x="1529" y="218"/>
                  <a:pt x="1529" y="219"/>
                </a:cubicBezTo>
                <a:cubicBezTo>
                  <a:pt x="1528" y="220"/>
                  <a:pt x="1527" y="221"/>
                  <a:pt x="1527" y="223"/>
                </a:cubicBezTo>
                <a:cubicBezTo>
                  <a:pt x="1527" y="224"/>
                  <a:pt x="1527" y="224"/>
                  <a:pt x="1528" y="225"/>
                </a:cubicBezTo>
                <a:cubicBezTo>
                  <a:pt x="1528" y="225"/>
                  <a:pt x="1529" y="225"/>
                  <a:pt x="1530" y="225"/>
                </a:cubicBezTo>
                <a:cubicBezTo>
                  <a:pt x="1530" y="225"/>
                  <a:pt x="1530" y="225"/>
                  <a:pt x="1530" y="225"/>
                </a:cubicBezTo>
                <a:cubicBezTo>
                  <a:pt x="1530" y="225"/>
                  <a:pt x="1530" y="225"/>
                  <a:pt x="1530" y="225"/>
                </a:cubicBezTo>
                <a:cubicBezTo>
                  <a:pt x="1530" y="225"/>
                  <a:pt x="1530" y="225"/>
                  <a:pt x="1530" y="225"/>
                </a:cubicBezTo>
                <a:cubicBezTo>
                  <a:pt x="1531" y="226"/>
                  <a:pt x="1531" y="226"/>
                  <a:pt x="1532" y="227"/>
                </a:cubicBezTo>
                <a:cubicBezTo>
                  <a:pt x="1533" y="227"/>
                  <a:pt x="1533" y="227"/>
                  <a:pt x="1534" y="227"/>
                </a:cubicBezTo>
                <a:cubicBezTo>
                  <a:pt x="1535" y="228"/>
                  <a:pt x="1536" y="229"/>
                  <a:pt x="1535" y="230"/>
                </a:cubicBezTo>
                <a:cubicBezTo>
                  <a:pt x="1535" y="231"/>
                  <a:pt x="1534" y="232"/>
                  <a:pt x="1533" y="232"/>
                </a:cubicBezTo>
                <a:cubicBezTo>
                  <a:pt x="1532" y="231"/>
                  <a:pt x="1531" y="231"/>
                  <a:pt x="1530" y="230"/>
                </a:cubicBezTo>
                <a:cubicBezTo>
                  <a:pt x="1529" y="230"/>
                  <a:pt x="1528" y="229"/>
                  <a:pt x="1527" y="229"/>
                </a:cubicBezTo>
                <a:cubicBezTo>
                  <a:pt x="1526" y="229"/>
                  <a:pt x="1525" y="230"/>
                  <a:pt x="1524" y="231"/>
                </a:cubicBezTo>
                <a:cubicBezTo>
                  <a:pt x="1524" y="231"/>
                  <a:pt x="1524" y="232"/>
                  <a:pt x="1524" y="233"/>
                </a:cubicBezTo>
                <a:cubicBezTo>
                  <a:pt x="1525" y="236"/>
                  <a:pt x="1528" y="239"/>
                  <a:pt x="1531" y="240"/>
                </a:cubicBezTo>
                <a:cubicBezTo>
                  <a:pt x="1533" y="240"/>
                  <a:pt x="1535" y="241"/>
                  <a:pt x="1537" y="241"/>
                </a:cubicBezTo>
                <a:cubicBezTo>
                  <a:pt x="1538" y="241"/>
                  <a:pt x="1539" y="242"/>
                  <a:pt x="1540" y="242"/>
                </a:cubicBezTo>
                <a:cubicBezTo>
                  <a:pt x="1540" y="242"/>
                  <a:pt x="1540" y="242"/>
                  <a:pt x="1540" y="242"/>
                </a:cubicBezTo>
                <a:cubicBezTo>
                  <a:pt x="1540" y="243"/>
                  <a:pt x="1540" y="244"/>
                  <a:pt x="1539" y="243"/>
                </a:cubicBezTo>
                <a:cubicBezTo>
                  <a:pt x="1538" y="243"/>
                  <a:pt x="1537" y="242"/>
                  <a:pt x="1535" y="242"/>
                </a:cubicBezTo>
                <a:cubicBezTo>
                  <a:pt x="1533" y="243"/>
                  <a:pt x="1530" y="242"/>
                  <a:pt x="1527" y="242"/>
                </a:cubicBezTo>
                <a:cubicBezTo>
                  <a:pt x="1526" y="242"/>
                  <a:pt x="1525" y="242"/>
                  <a:pt x="1524" y="240"/>
                </a:cubicBezTo>
                <a:cubicBezTo>
                  <a:pt x="1524" y="240"/>
                  <a:pt x="1523" y="239"/>
                  <a:pt x="1523" y="239"/>
                </a:cubicBezTo>
                <a:cubicBezTo>
                  <a:pt x="1521" y="236"/>
                  <a:pt x="1520" y="233"/>
                  <a:pt x="1519" y="229"/>
                </a:cubicBezTo>
                <a:cubicBezTo>
                  <a:pt x="1519" y="226"/>
                  <a:pt x="1518" y="223"/>
                  <a:pt x="1516" y="221"/>
                </a:cubicBezTo>
                <a:cubicBezTo>
                  <a:pt x="1516" y="220"/>
                  <a:pt x="1515" y="220"/>
                  <a:pt x="1514" y="219"/>
                </a:cubicBezTo>
                <a:cubicBezTo>
                  <a:pt x="1514" y="219"/>
                  <a:pt x="1514" y="219"/>
                  <a:pt x="1513" y="219"/>
                </a:cubicBezTo>
                <a:cubicBezTo>
                  <a:pt x="1513" y="219"/>
                  <a:pt x="1513" y="220"/>
                  <a:pt x="1513" y="220"/>
                </a:cubicBezTo>
                <a:cubicBezTo>
                  <a:pt x="1514" y="222"/>
                  <a:pt x="1514" y="224"/>
                  <a:pt x="1515" y="227"/>
                </a:cubicBezTo>
                <a:cubicBezTo>
                  <a:pt x="1515" y="228"/>
                  <a:pt x="1515" y="230"/>
                  <a:pt x="1514" y="232"/>
                </a:cubicBezTo>
                <a:cubicBezTo>
                  <a:pt x="1514" y="232"/>
                  <a:pt x="1514" y="233"/>
                  <a:pt x="1513" y="233"/>
                </a:cubicBezTo>
                <a:cubicBezTo>
                  <a:pt x="1512" y="235"/>
                  <a:pt x="1511" y="236"/>
                  <a:pt x="1512" y="239"/>
                </a:cubicBezTo>
                <a:cubicBezTo>
                  <a:pt x="1512" y="241"/>
                  <a:pt x="1511" y="243"/>
                  <a:pt x="1513" y="245"/>
                </a:cubicBezTo>
                <a:cubicBezTo>
                  <a:pt x="1514" y="246"/>
                  <a:pt x="1515" y="248"/>
                  <a:pt x="1517" y="249"/>
                </a:cubicBezTo>
                <a:cubicBezTo>
                  <a:pt x="1518" y="250"/>
                  <a:pt x="1519" y="251"/>
                  <a:pt x="1520" y="252"/>
                </a:cubicBezTo>
                <a:cubicBezTo>
                  <a:pt x="1522" y="253"/>
                  <a:pt x="1523" y="255"/>
                  <a:pt x="1523" y="257"/>
                </a:cubicBezTo>
                <a:cubicBezTo>
                  <a:pt x="1523" y="259"/>
                  <a:pt x="1523" y="262"/>
                  <a:pt x="1523" y="264"/>
                </a:cubicBezTo>
                <a:cubicBezTo>
                  <a:pt x="1524" y="269"/>
                  <a:pt x="1527" y="272"/>
                  <a:pt x="1528" y="276"/>
                </a:cubicBezTo>
                <a:cubicBezTo>
                  <a:pt x="1529" y="277"/>
                  <a:pt x="1530" y="278"/>
                  <a:pt x="1531" y="277"/>
                </a:cubicBezTo>
                <a:cubicBezTo>
                  <a:pt x="1534" y="277"/>
                  <a:pt x="1536" y="277"/>
                  <a:pt x="1537" y="275"/>
                </a:cubicBezTo>
                <a:cubicBezTo>
                  <a:pt x="1539" y="272"/>
                  <a:pt x="1541" y="273"/>
                  <a:pt x="1544" y="274"/>
                </a:cubicBezTo>
                <a:cubicBezTo>
                  <a:pt x="1544" y="275"/>
                  <a:pt x="1544" y="275"/>
                  <a:pt x="1544" y="275"/>
                </a:cubicBezTo>
                <a:cubicBezTo>
                  <a:pt x="1544" y="275"/>
                  <a:pt x="1544" y="275"/>
                  <a:pt x="1544" y="276"/>
                </a:cubicBezTo>
                <a:cubicBezTo>
                  <a:pt x="1541" y="277"/>
                  <a:pt x="1539" y="279"/>
                  <a:pt x="1537" y="281"/>
                </a:cubicBezTo>
                <a:cubicBezTo>
                  <a:pt x="1535" y="283"/>
                  <a:pt x="1534" y="286"/>
                  <a:pt x="1536" y="288"/>
                </a:cubicBezTo>
                <a:cubicBezTo>
                  <a:pt x="1537" y="289"/>
                  <a:pt x="1538" y="290"/>
                  <a:pt x="1539" y="291"/>
                </a:cubicBezTo>
                <a:cubicBezTo>
                  <a:pt x="1540" y="293"/>
                  <a:pt x="1541" y="295"/>
                  <a:pt x="1540" y="297"/>
                </a:cubicBezTo>
                <a:cubicBezTo>
                  <a:pt x="1539" y="300"/>
                  <a:pt x="1538" y="303"/>
                  <a:pt x="1538" y="306"/>
                </a:cubicBezTo>
                <a:cubicBezTo>
                  <a:pt x="1539" y="307"/>
                  <a:pt x="1538" y="309"/>
                  <a:pt x="1537" y="310"/>
                </a:cubicBezTo>
                <a:cubicBezTo>
                  <a:pt x="1536" y="312"/>
                  <a:pt x="1533" y="315"/>
                  <a:pt x="1533" y="318"/>
                </a:cubicBezTo>
                <a:cubicBezTo>
                  <a:pt x="1533" y="318"/>
                  <a:pt x="1532" y="319"/>
                  <a:pt x="1532" y="319"/>
                </a:cubicBezTo>
                <a:cubicBezTo>
                  <a:pt x="1528" y="319"/>
                  <a:pt x="1525" y="318"/>
                  <a:pt x="1521" y="318"/>
                </a:cubicBezTo>
                <a:cubicBezTo>
                  <a:pt x="1521" y="318"/>
                  <a:pt x="1520" y="317"/>
                  <a:pt x="1520" y="317"/>
                </a:cubicBezTo>
                <a:cubicBezTo>
                  <a:pt x="1519" y="316"/>
                  <a:pt x="1520" y="315"/>
                  <a:pt x="1520" y="315"/>
                </a:cubicBezTo>
                <a:cubicBezTo>
                  <a:pt x="1520" y="315"/>
                  <a:pt x="1520" y="315"/>
                  <a:pt x="1519" y="314"/>
                </a:cubicBezTo>
                <a:cubicBezTo>
                  <a:pt x="1519" y="314"/>
                  <a:pt x="1519" y="314"/>
                  <a:pt x="1519" y="314"/>
                </a:cubicBezTo>
                <a:cubicBezTo>
                  <a:pt x="1519" y="314"/>
                  <a:pt x="1519" y="314"/>
                  <a:pt x="1520" y="314"/>
                </a:cubicBezTo>
                <a:cubicBezTo>
                  <a:pt x="1520" y="314"/>
                  <a:pt x="1520" y="315"/>
                  <a:pt x="1520" y="315"/>
                </a:cubicBezTo>
                <a:cubicBezTo>
                  <a:pt x="1520" y="315"/>
                  <a:pt x="1521" y="315"/>
                  <a:pt x="1522" y="316"/>
                </a:cubicBezTo>
                <a:cubicBezTo>
                  <a:pt x="1525" y="317"/>
                  <a:pt x="1527" y="316"/>
                  <a:pt x="1528" y="313"/>
                </a:cubicBezTo>
                <a:cubicBezTo>
                  <a:pt x="1530" y="308"/>
                  <a:pt x="1531" y="302"/>
                  <a:pt x="1532" y="297"/>
                </a:cubicBezTo>
                <a:cubicBezTo>
                  <a:pt x="1532" y="296"/>
                  <a:pt x="1532" y="295"/>
                  <a:pt x="1532" y="294"/>
                </a:cubicBezTo>
                <a:cubicBezTo>
                  <a:pt x="1531" y="292"/>
                  <a:pt x="1530" y="290"/>
                  <a:pt x="1531" y="288"/>
                </a:cubicBezTo>
                <a:cubicBezTo>
                  <a:pt x="1531" y="286"/>
                  <a:pt x="1530" y="285"/>
                  <a:pt x="1529" y="284"/>
                </a:cubicBezTo>
                <a:cubicBezTo>
                  <a:pt x="1528" y="283"/>
                  <a:pt x="1526" y="282"/>
                  <a:pt x="1525" y="282"/>
                </a:cubicBezTo>
                <a:cubicBezTo>
                  <a:pt x="1523" y="280"/>
                  <a:pt x="1522" y="279"/>
                  <a:pt x="1522" y="277"/>
                </a:cubicBezTo>
                <a:cubicBezTo>
                  <a:pt x="1519" y="270"/>
                  <a:pt x="1517" y="264"/>
                  <a:pt x="1515" y="257"/>
                </a:cubicBezTo>
                <a:cubicBezTo>
                  <a:pt x="1514" y="253"/>
                  <a:pt x="1512" y="249"/>
                  <a:pt x="1508" y="247"/>
                </a:cubicBezTo>
                <a:cubicBezTo>
                  <a:pt x="1506" y="246"/>
                  <a:pt x="1505" y="244"/>
                  <a:pt x="1505" y="242"/>
                </a:cubicBezTo>
                <a:cubicBezTo>
                  <a:pt x="1506" y="236"/>
                  <a:pt x="1505" y="230"/>
                  <a:pt x="1503" y="225"/>
                </a:cubicBezTo>
                <a:cubicBezTo>
                  <a:pt x="1503" y="223"/>
                  <a:pt x="1502" y="222"/>
                  <a:pt x="1501" y="222"/>
                </a:cubicBezTo>
                <a:cubicBezTo>
                  <a:pt x="1496" y="220"/>
                  <a:pt x="1492" y="219"/>
                  <a:pt x="1487" y="221"/>
                </a:cubicBezTo>
                <a:cubicBezTo>
                  <a:pt x="1486" y="221"/>
                  <a:pt x="1485" y="221"/>
                  <a:pt x="1484" y="221"/>
                </a:cubicBezTo>
                <a:cubicBezTo>
                  <a:pt x="1483" y="221"/>
                  <a:pt x="1482" y="222"/>
                  <a:pt x="1482" y="223"/>
                </a:cubicBezTo>
                <a:cubicBezTo>
                  <a:pt x="1482" y="224"/>
                  <a:pt x="1482" y="225"/>
                  <a:pt x="1482" y="227"/>
                </a:cubicBezTo>
                <a:cubicBezTo>
                  <a:pt x="1482" y="232"/>
                  <a:pt x="1482" y="236"/>
                  <a:pt x="1483" y="241"/>
                </a:cubicBezTo>
                <a:cubicBezTo>
                  <a:pt x="1483" y="243"/>
                  <a:pt x="1482" y="246"/>
                  <a:pt x="1481" y="247"/>
                </a:cubicBezTo>
                <a:cubicBezTo>
                  <a:pt x="1479" y="249"/>
                  <a:pt x="1478" y="252"/>
                  <a:pt x="1478" y="255"/>
                </a:cubicBezTo>
                <a:cubicBezTo>
                  <a:pt x="1478" y="257"/>
                  <a:pt x="1479" y="258"/>
                  <a:pt x="1480" y="259"/>
                </a:cubicBezTo>
                <a:cubicBezTo>
                  <a:pt x="1482" y="260"/>
                  <a:pt x="1483" y="262"/>
                  <a:pt x="1484" y="263"/>
                </a:cubicBezTo>
                <a:cubicBezTo>
                  <a:pt x="1484" y="266"/>
                  <a:pt x="1486" y="268"/>
                  <a:pt x="1484" y="271"/>
                </a:cubicBezTo>
                <a:cubicBezTo>
                  <a:pt x="1484" y="271"/>
                  <a:pt x="1484" y="272"/>
                  <a:pt x="1485" y="273"/>
                </a:cubicBezTo>
                <a:cubicBezTo>
                  <a:pt x="1486" y="275"/>
                  <a:pt x="1487" y="277"/>
                  <a:pt x="1488" y="279"/>
                </a:cubicBezTo>
                <a:cubicBezTo>
                  <a:pt x="1489" y="279"/>
                  <a:pt x="1490" y="279"/>
                  <a:pt x="1490" y="279"/>
                </a:cubicBezTo>
                <a:cubicBezTo>
                  <a:pt x="1491" y="278"/>
                  <a:pt x="1493" y="278"/>
                  <a:pt x="1494" y="279"/>
                </a:cubicBezTo>
                <a:cubicBezTo>
                  <a:pt x="1496" y="282"/>
                  <a:pt x="1498" y="285"/>
                  <a:pt x="1502" y="286"/>
                </a:cubicBezTo>
                <a:cubicBezTo>
                  <a:pt x="1502" y="286"/>
                  <a:pt x="1503" y="287"/>
                  <a:pt x="1503" y="287"/>
                </a:cubicBezTo>
                <a:cubicBezTo>
                  <a:pt x="1503" y="289"/>
                  <a:pt x="1503" y="290"/>
                  <a:pt x="1503" y="291"/>
                </a:cubicBezTo>
                <a:cubicBezTo>
                  <a:pt x="1503" y="292"/>
                  <a:pt x="1501" y="293"/>
                  <a:pt x="1501" y="292"/>
                </a:cubicBezTo>
                <a:cubicBezTo>
                  <a:pt x="1499" y="291"/>
                  <a:pt x="1497" y="290"/>
                  <a:pt x="1496" y="289"/>
                </a:cubicBezTo>
                <a:cubicBezTo>
                  <a:pt x="1494" y="288"/>
                  <a:pt x="1493" y="287"/>
                  <a:pt x="1492" y="287"/>
                </a:cubicBezTo>
                <a:cubicBezTo>
                  <a:pt x="1490" y="286"/>
                  <a:pt x="1488" y="285"/>
                  <a:pt x="1485" y="284"/>
                </a:cubicBezTo>
                <a:cubicBezTo>
                  <a:pt x="1483" y="284"/>
                  <a:pt x="1482" y="283"/>
                  <a:pt x="1480" y="282"/>
                </a:cubicBezTo>
                <a:cubicBezTo>
                  <a:pt x="1477" y="282"/>
                  <a:pt x="1476" y="280"/>
                  <a:pt x="1474" y="279"/>
                </a:cubicBezTo>
                <a:cubicBezTo>
                  <a:pt x="1470" y="277"/>
                  <a:pt x="1465" y="276"/>
                  <a:pt x="1461" y="277"/>
                </a:cubicBezTo>
                <a:cubicBezTo>
                  <a:pt x="1460" y="277"/>
                  <a:pt x="1460" y="277"/>
                  <a:pt x="1459" y="277"/>
                </a:cubicBezTo>
                <a:cubicBezTo>
                  <a:pt x="1454" y="277"/>
                  <a:pt x="1449" y="276"/>
                  <a:pt x="1445" y="273"/>
                </a:cubicBezTo>
                <a:cubicBezTo>
                  <a:pt x="1443" y="271"/>
                  <a:pt x="1441" y="270"/>
                  <a:pt x="1439" y="268"/>
                </a:cubicBezTo>
                <a:cubicBezTo>
                  <a:pt x="1438" y="268"/>
                  <a:pt x="1437" y="268"/>
                  <a:pt x="1437" y="269"/>
                </a:cubicBezTo>
                <a:cubicBezTo>
                  <a:pt x="1437" y="269"/>
                  <a:pt x="1436" y="270"/>
                  <a:pt x="1436" y="270"/>
                </a:cubicBezTo>
                <a:cubicBezTo>
                  <a:pt x="1435" y="272"/>
                  <a:pt x="1436" y="274"/>
                  <a:pt x="1438" y="276"/>
                </a:cubicBezTo>
                <a:cubicBezTo>
                  <a:pt x="1440" y="278"/>
                  <a:pt x="1444" y="278"/>
                  <a:pt x="1446" y="281"/>
                </a:cubicBezTo>
                <a:cubicBezTo>
                  <a:pt x="1446" y="281"/>
                  <a:pt x="1447" y="281"/>
                  <a:pt x="1447" y="281"/>
                </a:cubicBezTo>
                <a:cubicBezTo>
                  <a:pt x="1448" y="281"/>
                  <a:pt x="1449" y="282"/>
                  <a:pt x="1450" y="283"/>
                </a:cubicBezTo>
                <a:cubicBezTo>
                  <a:pt x="1452" y="285"/>
                  <a:pt x="1453" y="287"/>
                  <a:pt x="1455" y="289"/>
                </a:cubicBezTo>
                <a:cubicBezTo>
                  <a:pt x="1456" y="290"/>
                  <a:pt x="1456" y="291"/>
                  <a:pt x="1455" y="292"/>
                </a:cubicBezTo>
                <a:cubicBezTo>
                  <a:pt x="1453" y="294"/>
                  <a:pt x="1451" y="295"/>
                  <a:pt x="1450" y="297"/>
                </a:cubicBezTo>
                <a:cubicBezTo>
                  <a:pt x="1450" y="298"/>
                  <a:pt x="1450" y="298"/>
                  <a:pt x="1450" y="298"/>
                </a:cubicBezTo>
                <a:cubicBezTo>
                  <a:pt x="1449" y="297"/>
                  <a:pt x="1449" y="297"/>
                  <a:pt x="1448" y="297"/>
                </a:cubicBezTo>
                <a:cubicBezTo>
                  <a:pt x="1448" y="296"/>
                  <a:pt x="1448" y="294"/>
                  <a:pt x="1447" y="293"/>
                </a:cubicBezTo>
                <a:cubicBezTo>
                  <a:pt x="1447" y="292"/>
                  <a:pt x="1445" y="291"/>
                  <a:pt x="1444" y="292"/>
                </a:cubicBezTo>
                <a:cubicBezTo>
                  <a:pt x="1442" y="293"/>
                  <a:pt x="1440" y="294"/>
                  <a:pt x="1437" y="294"/>
                </a:cubicBezTo>
                <a:cubicBezTo>
                  <a:pt x="1437" y="294"/>
                  <a:pt x="1437" y="294"/>
                  <a:pt x="1437" y="294"/>
                </a:cubicBezTo>
                <a:cubicBezTo>
                  <a:pt x="1436" y="297"/>
                  <a:pt x="1434" y="297"/>
                  <a:pt x="1432" y="297"/>
                </a:cubicBezTo>
                <a:cubicBezTo>
                  <a:pt x="1430" y="297"/>
                  <a:pt x="1428" y="298"/>
                  <a:pt x="1426" y="299"/>
                </a:cubicBezTo>
                <a:cubicBezTo>
                  <a:pt x="1425" y="301"/>
                  <a:pt x="1422" y="301"/>
                  <a:pt x="1421" y="303"/>
                </a:cubicBezTo>
                <a:cubicBezTo>
                  <a:pt x="1420" y="303"/>
                  <a:pt x="1419" y="303"/>
                  <a:pt x="1418" y="303"/>
                </a:cubicBezTo>
                <a:cubicBezTo>
                  <a:pt x="1418" y="302"/>
                  <a:pt x="1418" y="302"/>
                  <a:pt x="1418" y="301"/>
                </a:cubicBezTo>
                <a:cubicBezTo>
                  <a:pt x="1418" y="299"/>
                  <a:pt x="1418" y="297"/>
                  <a:pt x="1416" y="295"/>
                </a:cubicBezTo>
                <a:cubicBezTo>
                  <a:pt x="1414" y="295"/>
                  <a:pt x="1413" y="295"/>
                  <a:pt x="1412" y="298"/>
                </a:cubicBezTo>
                <a:cubicBezTo>
                  <a:pt x="1412" y="298"/>
                  <a:pt x="1411" y="299"/>
                  <a:pt x="1411" y="299"/>
                </a:cubicBezTo>
                <a:cubicBezTo>
                  <a:pt x="1409" y="299"/>
                  <a:pt x="1409" y="300"/>
                  <a:pt x="1407" y="301"/>
                </a:cubicBezTo>
                <a:cubicBezTo>
                  <a:pt x="1406" y="302"/>
                  <a:pt x="1405" y="302"/>
                  <a:pt x="1403" y="302"/>
                </a:cubicBezTo>
                <a:cubicBezTo>
                  <a:pt x="1401" y="303"/>
                  <a:pt x="1400" y="304"/>
                  <a:pt x="1398" y="305"/>
                </a:cubicBezTo>
                <a:cubicBezTo>
                  <a:pt x="1395" y="309"/>
                  <a:pt x="1392" y="313"/>
                  <a:pt x="1388" y="316"/>
                </a:cubicBezTo>
                <a:cubicBezTo>
                  <a:pt x="1387" y="316"/>
                  <a:pt x="1386" y="317"/>
                  <a:pt x="1386" y="318"/>
                </a:cubicBezTo>
                <a:cubicBezTo>
                  <a:pt x="1386" y="320"/>
                  <a:pt x="1385" y="321"/>
                  <a:pt x="1385" y="323"/>
                </a:cubicBezTo>
                <a:cubicBezTo>
                  <a:pt x="1385" y="323"/>
                  <a:pt x="1385" y="324"/>
                  <a:pt x="1384" y="324"/>
                </a:cubicBezTo>
                <a:cubicBezTo>
                  <a:pt x="1382" y="327"/>
                  <a:pt x="1377" y="327"/>
                  <a:pt x="1375" y="325"/>
                </a:cubicBezTo>
                <a:cubicBezTo>
                  <a:pt x="1374" y="324"/>
                  <a:pt x="1373" y="322"/>
                  <a:pt x="1372" y="321"/>
                </a:cubicBezTo>
                <a:cubicBezTo>
                  <a:pt x="1371" y="320"/>
                  <a:pt x="1371" y="318"/>
                  <a:pt x="1372" y="317"/>
                </a:cubicBezTo>
                <a:cubicBezTo>
                  <a:pt x="1373" y="316"/>
                  <a:pt x="1375" y="315"/>
                  <a:pt x="1376" y="314"/>
                </a:cubicBezTo>
                <a:cubicBezTo>
                  <a:pt x="1377" y="314"/>
                  <a:pt x="1377" y="312"/>
                  <a:pt x="1377" y="311"/>
                </a:cubicBezTo>
                <a:cubicBezTo>
                  <a:pt x="1375" y="310"/>
                  <a:pt x="1374" y="309"/>
                  <a:pt x="1373" y="307"/>
                </a:cubicBezTo>
                <a:cubicBezTo>
                  <a:pt x="1371" y="305"/>
                  <a:pt x="1369" y="304"/>
                  <a:pt x="1366" y="304"/>
                </a:cubicBezTo>
                <a:cubicBezTo>
                  <a:pt x="1363" y="305"/>
                  <a:pt x="1361" y="305"/>
                  <a:pt x="1359" y="304"/>
                </a:cubicBezTo>
                <a:cubicBezTo>
                  <a:pt x="1358" y="304"/>
                  <a:pt x="1358" y="304"/>
                  <a:pt x="1358" y="304"/>
                </a:cubicBezTo>
                <a:cubicBezTo>
                  <a:pt x="1358" y="305"/>
                  <a:pt x="1358" y="305"/>
                  <a:pt x="1358" y="306"/>
                </a:cubicBezTo>
                <a:cubicBezTo>
                  <a:pt x="1362" y="309"/>
                  <a:pt x="1363" y="313"/>
                  <a:pt x="1363" y="318"/>
                </a:cubicBezTo>
                <a:cubicBezTo>
                  <a:pt x="1363" y="319"/>
                  <a:pt x="1363" y="321"/>
                  <a:pt x="1363" y="322"/>
                </a:cubicBezTo>
                <a:cubicBezTo>
                  <a:pt x="1363" y="323"/>
                  <a:pt x="1363" y="324"/>
                  <a:pt x="1364" y="325"/>
                </a:cubicBezTo>
                <a:cubicBezTo>
                  <a:pt x="1366" y="326"/>
                  <a:pt x="1367" y="327"/>
                  <a:pt x="1367" y="330"/>
                </a:cubicBezTo>
                <a:cubicBezTo>
                  <a:pt x="1367" y="331"/>
                  <a:pt x="1367" y="332"/>
                  <a:pt x="1367" y="333"/>
                </a:cubicBezTo>
                <a:cubicBezTo>
                  <a:pt x="1367" y="334"/>
                  <a:pt x="1365" y="335"/>
                  <a:pt x="1364" y="335"/>
                </a:cubicBezTo>
                <a:cubicBezTo>
                  <a:pt x="1363" y="335"/>
                  <a:pt x="1361" y="334"/>
                  <a:pt x="1359" y="334"/>
                </a:cubicBezTo>
                <a:cubicBezTo>
                  <a:pt x="1357" y="333"/>
                  <a:pt x="1355" y="334"/>
                  <a:pt x="1353" y="336"/>
                </a:cubicBezTo>
                <a:cubicBezTo>
                  <a:pt x="1352" y="337"/>
                  <a:pt x="1351" y="338"/>
                  <a:pt x="1350" y="339"/>
                </a:cubicBezTo>
                <a:cubicBezTo>
                  <a:pt x="1348" y="340"/>
                  <a:pt x="1347" y="342"/>
                  <a:pt x="1346" y="343"/>
                </a:cubicBezTo>
                <a:cubicBezTo>
                  <a:pt x="1343" y="347"/>
                  <a:pt x="1342" y="348"/>
                  <a:pt x="1346" y="353"/>
                </a:cubicBezTo>
                <a:cubicBezTo>
                  <a:pt x="1347" y="354"/>
                  <a:pt x="1347" y="354"/>
                  <a:pt x="1347" y="355"/>
                </a:cubicBezTo>
                <a:cubicBezTo>
                  <a:pt x="1348" y="356"/>
                  <a:pt x="1347" y="357"/>
                  <a:pt x="1347" y="358"/>
                </a:cubicBezTo>
                <a:cubicBezTo>
                  <a:pt x="1346" y="359"/>
                  <a:pt x="1344" y="360"/>
                  <a:pt x="1344" y="359"/>
                </a:cubicBezTo>
                <a:cubicBezTo>
                  <a:pt x="1339" y="357"/>
                  <a:pt x="1335" y="356"/>
                  <a:pt x="1331" y="353"/>
                </a:cubicBezTo>
                <a:cubicBezTo>
                  <a:pt x="1330" y="353"/>
                  <a:pt x="1329" y="353"/>
                  <a:pt x="1329" y="352"/>
                </a:cubicBezTo>
                <a:cubicBezTo>
                  <a:pt x="1328" y="352"/>
                  <a:pt x="1327" y="353"/>
                  <a:pt x="1326" y="353"/>
                </a:cubicBezTo>
                <a:cubicBezTo>
                  <a:pt x="1326" y="354"/>
                  <a:pt x="1326" y="356"/>
                  <a:pt x="1325" y="357"/>
                </a:cubicBezTo>
                <a:cubicBezTo>
                  <a:pt x="1325" y="358"/>
                  <a:pt x="1325" y="359"/>
                  <a:pt x="1326" y="360"/>
                </a:cubicBezTo>
                <a:cubicBezTo>
                  <a:pt x="1328" y="362"/>
                  <a:pt x="1329" y="364"/>
                  <a:pt x="1332" y="364"/>
                </a:cubicBezTo>
                <a:cubicBezTo>
                  <a:pt x="1333" y="364"/>
                  <a:pt x="1333" y="364"/>
                  <a:pt x="1334" y="364"/>
                </a:cubicBezTo>
                <a:cubicBezTo>
                  <a:pt x="1335" y="365"/>
                  <a:pt x="1335" y="366"/>
                  <a:pt x="1335" y="366"/>
                </a:cubicBezTo>
                <a:cubicBezTo>
                  <a:pt x="1335" y="368"/>
                  <a:pt x="1333" y="369"/>
                  <a:pt x="1332" y="369"/>
                </a:cubicBezTo>
                <a:cubicBezTo>
                  <a:pt x="1329" y="369"/>
                  <a:pt x="1326" y="368"/>
                  <a:pt x="1324" y="366"/>
                </a:cubicBezTo>
                <a:cubicBezTo>
                  <a:pt x="1323" y="364"/>
                  <a:pt x="1321" y="364"/>
                  <a:pt x="1320" y="363"/>
                </a:cubicBezTo>
                <a:cubicBezTo>
                  <a:pt x="1319" y="363"/>
                  <a:pt x="1318" y="362"/>
                  <a:pt x="1317" y="361"/>
                </a:cubicBezTo>
                <a:cubicBezTo>
                  <a:pt x="1317" y="359"/>
                  <a:pt x="1316" y="356"/>
                  <a:pt x="1314" y="354"/>
                </a:cubicBezTo>
                <a:cubicBezTo>
                  <a:pt x="1313" y="352"/>
                  <a:pt x="1314" y="351"/>
                  <a:pt x="1314" y="349"/>
                </a:cubicBezTo>
                <a:cubicBezTo>
                  <a:pt x="1314" y="345"/>
                  <a:pt x="1313" y="342"/>
                  <a:pt x="1309" y="341"/>
                </a:cubicBezTo>
                <a:cubicBezTo>
                  <a:pt x="1307" y="340"/>
                  <a:pt x="1306" y="339"/>
                  <a:pt x="1305" y="338"/>
                </a:cubicBezTo>
                <a:cubicBezTo>
                  <a:pt x="1303" y="337"/>
                  <a:pt x="1301" y="336"/>
                  <a:pt x="1301" y="334"/>
                </a:cubicBezTo>
                <a:cubicBezTo>
                  <a:pt x="1300" y="334"/>
                  <a:pt x="1300" y="334"/>
                  <a:pt x="1300" y="334"/>
                </a:cubicBezTo>
                <a:cubicBezTo>
                  <a:pt x="1300" y="334"/>
                  <a:pt x="1300" y="334"/>
                  <a:pt x="1300" y="333"/>
                </a:cubicBezTo>
                <a:cubicBezTo>
                  <a:pt x="1300" y="333"/>
                  <a:pt x="1299" y="333"/>
                  <a:pt x="1299" y="332"/>
                </a:cubicBezTo>
                <a:cubicBezTo>
                  <a:pt x="1299" y="332"/>
                  <a:pt x="1299" y="332"/>
                  <a:pt x="1298" y="332"/>
                </a:cubicBezTo>
                <a:cubicBezTo>
                  <a:pt x="1298" y="332"/>
                  <a:pt x="1298" y="332"/>
                  <a:pt x="1298" y="332"/>
                </a:cubicBezTo>
                <a:cubicBezTo>
                  <a:pt x="1299" y="332"/>
                  <a:pt x="1299" y="332"/>
                  <a:pt x="1299" y="332"/>
                </a:cubicBezTo>
                <a:cubicBezTo>
                  <a:pt x="1299" y="332"/>
                  <a:pt x="1299" y="332"/>
                  <a:pt x="1299" y="332"/>
                </a:cubicBezTo>
                <a:cubicBezTo>
                  <a:pt x="1300" y="333"/>
                  <a:pt x="1300" y="333"/>
                  <a:pt x="1300" y="333"/>
                </a:cubicBezTo>
                <a:cubicBezTo>
                  <a:pt x="1300" y="334"/>
                  <a:pt x="1300" y="334"/>
                  <a:pt x="1300" y="334"/>
                </a:cubicBezTo>
                <a:cubicBezTo>
                  <a:pt x="1300" y="334"/>
                  <a:pt x="1301" y="334"/>
                  <a:pt x="1301" y="334"/>
                </a:cubicBezTo>
                <a:cubicBezTo>
                  <a:pt x="1303" y="334"/>
                  <a:pt x="1305" y="335"/>
                  <a:pt x="1308" y="336"/>
                </a:cubicBezTo>
                <a:cubicBezTo>
                  <a:pt x="1314" y="338"/>
                  <a:pt x="1320" y="340"/>
                  <a:pt x="1327" y="341"/>
                </a:cubicBezTo>
                <a:cubicBezTo>
                  <a:pt x="1332" y="342"/>
                  <a:pt x="1337" y="341"/>
                  <a:pt x="1342" y="339"/>
                </a:cubicBezTo>
                <a:cubicBezTo>
                  <a:pt x="1342" y="339"/>
                  <a:pt x="1343" y="338"/>
                  <a:pt x="1344" y="338"/>
                </a:cubicBezTo>
                <a:cubicBezTo>
                  <a:pt x="1347" y="335"/>
                  <a:pt x="1349" y="331"/>
                  <a:pt x="1349" y="327"/>
                </a:cubicBezTo>
                <a:cubicBezTo>
                  <a:pt x="1349" y="326"/>
                  <a:pt x="1349" y="324"/>
                  <a:pt x="1349" y="324"/>
                </a:cubicBezTo>
                <a:cubicBezTo>
                  <a:pt x="1347" y="321"/>
                  <a:pt x="1345" y="318"/>
                  <a:pt x="1342" y="317"/>
                </a:cubicBezTo>
                <a:cubicBezTo>
                  <a:pt x="1341" y="316"/>
                  <a:pt x="1340" y="315"/>
                  <a:pt x="1339" y="314"/>
                </a:cubicBezTo>
                <a:cubicBezTo>
                  <a:pt x="1338" y="313"/>
                  <a:pt x="1336" y="312"/>
                  <a:pt x="1334" y="312"/>
                </a:cubicBezTo>
                <a:cubicBezTo>
                  <a:pt x="1332" y="311"/>
                  <a:pt x="1329" y="310"/>
                  <a:pt x="1327" y="308"/>
                </a:cubicBezTo>
                <a:cubicBezTo>
                  <a:pt x="1324" y="306"/>
                  <a:pt x="1322" y="305"/>
                  <a:pt x="1319" y="303"/>
                </a:cubicBezTo>
                <a:cubicBezTo>
                  <a:pt x="1312" y="299"/>
                  <a:pt x="1310" y="298"/>
                  <a:pt x="1302" y="298"/>
                </a:cubicBezTo>
                <a:cubicBezTo>
                  <a:pt x="1301" y="298"/>
                  <a:pt x="1300" y="299"/>
                  <a:pt x="1299" y="299"/>
                </a:cubicBezTo>
                <a:cubicBezTo>
                  <a:pt x="1297" y="299"/>
                  <a:pt x="1296" y="299"/>
                  <a:pt x="1294" y="298"/>
                </a:cubicBezTo>
                <a:cubicBezTo>
                  <a:pt x="1293" y="298"/>
                  <a:pt x="1294" y="297"/>
                  <a:pt x="1294" y="296"/>
                </a:cubicBezTo>
                <a:cubicBezTo>
                  <a:pt x="1294" y="295"/>
                  <a:pt x="1294" y="294"/>
                  <a:pt x="1293" y="294"/>
                </a:cubicBezTo>
                <a:cubicBezTo>
                  <a:pt x="1292" y="293"/>
                  <a:pt x="1291" y="293"/>
                  <a:pt x="1290" y="292"/>
                </a:cubicBezTo>
                <a:cubicBezTo>
                  <a:pt x="1289" y="292"/>
                  <a:pt x="1288" y="292"/>
                  <a:pt x="1287" y="293"/>
                </a:cubicBezTo>
                <a:cubicBezTo>
                  <a:pt x="1286" y="294"/>
                  <a:pt x="1284" y="295"/>
                  <a:pt x="1282" y="294"/>
                </a:cubicBezTo>
                <a:cubicBezTo>
                  <a:pt x="1281" y="293"/>
                  <a:pt x="1279" y="294"/>
                  <a:pt x="1277" y="294"/>
                </a:cubicBezTo>
                <a:cubicBezTo>
                  <a:pt x="1277" y="294"/>
                  <a:pt x="1276" y="294"/>
                  <a:pt x="1275" y="293"/>
                </a:cubicBezTo>
                <a:cubicBezTo>
                  <a:pt x="1275" y="293"/>
                  <a:pt x="1274" y="292"/>
                  <a:pt x="1274" y="292"/>
                </a:cubicBezTo>
                <a:cubicBezTo>
                  <a:pt x="1274" y="291"/>
                  <a:pt x="1275" y="291"/>
                  <a:pt x="1275" y="291"/>
                </a:cubicBezTo>
                <a:cubicBezTo>
                  <a:pt x="1277" y="291"/>
                  <a:pt x="1278" y="290"/>
                  <a:pt x="1279" y="289"/>
                </a:cubicBezTo>
                <a:cubicBezTo>
                  <a:pt x="1280" y="288"/>
                  <a:pt x="1282" y="287"/>
                  <a:pt x="1283" y="286"/>
                </a:cubicBezTo>
                <a:cubicBezTo>
                  <a:pt x="1283" y="286"/>
                  <a:pt x="1283" y="285"/>
                  <a:pt x="1282" y="284"/>
                </a:cubicBezTo>
                <a:cubicBezTo>
                  <a:pt x="1279" y="282"/>
                  <a:pt x="1274" y="281"/>
                  <a:pt x="1270" y="279"/>
                </a:cubicBezTo>
                <a:cubicBezTo>
                  <a:pt x="1270" y="279"/>
                  <a:pt x="1269" y="280"/>
                  <a:pt x="1268" y="280"/>
                </a:cubicBezTo>
                <a:cubicBezTo>
                  <a:pt x="1267" y="281"/>
                  <a:pt x="1267" y="281"/>
                  <a:pt x="1267" y="282"/>
                </a:cubicBezTo>
                <a:cubicBezTo>
                  <a:pt x="1266" y="282"/>
                  <a:pt x="1266" y="283"/>
                  <a:pt x="1266" y="282"/>
                </a:cubicBezTo>
                <a:cubicBezTo>
                  <a:pt x="1266" y="282"/>
                  <a:pt x="1265" y="282"/>
                  <a:pt x="1265" y="282"/>
                </a:cubicBezTo>
                <a:cubicBezTo>
                  <a:pt x="1265" y="281"/>
                  <a:pt x="1266" y="280"/>
                  <a:pt x="1265" y="279"/>
                </a:cubicBezTo>
                <a:cubicBezTo>
                  <a:pt x="1265" y="277"/>
                  <a:pt x="1264" y="276"/>
                  <a:pt x="1263" y="276"/>
                </a:cubicBezTo>
                <a:cubicBezTo>
                  <a:pt x="1262" y="275"/>
                  <a:pt x="1261" y="276"/>
                  <a:pt x="1260" y="277"/>
                </a:cubicBezTo>
                <a:cubicBezTo>
                  <a:pt x="1259" y="277"/>
                  <a:pt x="1258" y="278"/>
                  <a:pt x="1258" y="280"/>
                </a:cubicBezTo>
                <a:cubicBezTo>
                  <a:pt x="1258" y="280"/>
                  <a:pt x="1258" y="281"/>
                  <a:pt x="1257" y="282"/>
                </a:cubicBezTo>
                <a:cubicBezTo>
                  <a:pt x="1257" y="282"/>
                  <a:pt x="1257" y="283"/>
                  <a:pt x="1256" y="283"/>
                </a:cubicBezTo>
                <a:cubicBezTo>
                  <a:pt x="1256" y="283"/>
                  <a:pt x="1256" y="283"/>
                  <a:pt x="1256" y="282"/>
                </a:cubicBezTo>
                <a:cubicBezTo>
                  <a:pt x="1255" y="281"/>
                  <a:pt x="1255" y="280"/>
                  <a:pt x="1253" y="280"/>
                </a:cubicBezTo>
                <a:cubicBezTo>
                  <a:pt x="1252" y="280"/>
                  <a:pt x="1252" y="279"/>
                  <a:pt x="1252" y="278"/>
                </a:cubicBezTo>
                <a:cubicBezTo>
                  <a:pt x="1251" y="276"/>
                  <a:pt x="1249" y="275"/>
                  <a:pt x="1248" y="276"/>
                </a:cubicBezTo>
                <a:cubicBezTo>
                  <a:pt x="1247" y="279"/>
                  <a:pt x="1244" y="279"/>
                  <a:pt x="1242" y="281"/>
                </a:cubicBezTo>
                <a:cubicBezTo>
                  <a:pt x="1240" y="281"/>
                  <a:pt x="1239" y="283"/>
                  <a:pt x="1236" y="284"/>
                </a:cubicBezTo>
                <a:cubicBezTo>
                  <a:pt x="1236" y="284"/>
                  <a:pt x="1236" y="284"/>
                  <a:pt x="1236" y="284"/>
                </a:cubicBezTo>
                <a:cubicBezTo>
                  <a:pt x="1236" y="284"/>
                  <a:pt x="1236" y="284"/>
                  <a:pt x="1236" y="284"/>
                </a:cubicBezTo>
                <a:cubicBezTo>
                  <a:pt x="1235" y="285"/>
                  <a:pt x="1235" y="285"/>
                  <a:pt x="1235" y="285"/>
                </a:cubicBezTo>
                <a:cubicBezTo>
                  <a:pt x="1236" y="284"/>
                  <a:pt x="1236" y="284"/>
                  <a:pt x="1236" y="284"/>
                </a:cubicBezTo>
                <a:cubicBezTo>
                  <a:pt x="1236" y="284"/>
                  <a:pt x="1236" y="284"/>
                  <a:pt x="1236" y="284"/>
                </a:cubicBezTo>
                <a:cubicBezTo>
                  <a:pt x="1236" y="284"/>
                  <a:pt x="1236" y="283"/>
                  <a:pt x="1235" y="283"/>
                </a:cubicBezTo>
                <a:cubicBezTo>
                  <a:pt x="1235" y="283"/>
                  <a:pt x="1235" y="283"/>
                  <a:pt x="1235" y="283"/>
                </a:cubicBezTo>
                <a:cubicBezTo>
                  <a:pt x="1231" y="283"/>
                  <a:pt x="1231" y="283"/>
                  <a:pt x="1232" y="286"/>
                </a:cubicBezTo>
                <a:cubicBezTo>
                  <a:pt x="1232" y="287"/>
                  <a:pt x="1232" y="287"/>
                  <a:pt x="1232" y="288"/>
                </a:cubicBezTo>
                <a:cubicBezTo>
                  <a:pt x="1232" y="288"/>
                  <a:pt x="1232" y="288"/>
                  <a:pt x="1232" y="288"/>
                </a:cubicBezTo>
                <a:cubicBezTo>
                  <a:pt x="1232" y="288"/>
                  <a:pt x="1232" y="288"/>
                  <a:pt x="1232" y="288"/>
                </a:cubicBezTo>
                <a:cubicBezTo>
                  <a:pt x="1232" y="288"/>
                  <a:pt x="1232" y="288"/>
                  <a:pt x="1232" y="288"/>
                </a:cubicBezTo>
                <a:cubicBezTo>
                  <a:pt x="1232" y="288"/>
                  <a:pt x="1232" y="288"/>
                  <a:pt x="1232" y="288"/>
                </a:cubicBezTo>
                <a:cubicBezTo>
                  <a:pt x="1228" y="288"/>
                  <a:pt x="1225" y="290"/>
                  <a:pt x="1222" y="291"/>
                </a:cubicBezTo>
                <a:cubicBezTo>
                  <a:pt x="1222" y="291"/>
                  <a:pt x="1222" y="292"/>
                  <a:pt x="1222" y="293"/>
                </a:cubicBezTo>
                <a:cubicBezTo>
                  <a:pt x="1222" y="293"/>
                  <a:pt x="1223" y="294"/>
                  <a:pt x="1223" y="295"/>
                </a:cubicBezTo>
                <a:cubicBezTo>
                  <a:pt x="1222" y="296"/>
                  <a:pt x="1221" y="295"/>
                  <a:pt x="1220" y="296"/>
                </a:cubicBezTo>
                <a:cubicBezTo>
                  <a:pt x="1219" y="296"/>
                  <a:pt x="1218" y="297"/>
                  <a:pt x="1216" y="297"/>
                </a:cubicBezTo>
                <a:cubicBezTo>
                  <a:pt x="1216" y="297"/>
                  <a:pt x="1216" y="297"/>
                  <a:pt x="1216" y="297"/>
                </a:cubicBezTo>
                <a:cubicBezTo>
                  <a:pt x="1216" y="297"/>
                  <a:pt x="1216" y="297"/>
                  <a:pt x="1216" y="297"/>
                </a:cubicBezTo>
                <a:cubicBezTo>
                  <a:pt x="1216" y="297"/>
                  <a:pt x="1216" y="297"/>
                  <a:pt x="1216" y="297"/>
                </a:cubicBezTo>
                <a:cubicBezTo>
                  <a:pt x="1216" y="297"/>
                  <a:pt x="1216" y="297"/>
                  <a:pt x="1215" y="297"/>
                </a:cubicBezTo>
                <a:cubicBezTo>
                  <a:pt x="1216" y="297"/>
                  <a:pt x="1216" y="297"/>
                  <a:pt x="1216" y="297"/>
                </a:cubicBezTo>
                <a:cubicBezTo>
                  <a:pt x="1216" y="296"/>
                  <a:pt x="1216" y="295"/>
                  <a:pt x="1216" y="294"/>
                </a:cubicBezTo>
                <a:cubicBezTo>
                  <a:pt x="1216" y="293"/>
                  <a:pt x="1215" y="293"/>
                  <a:pt x="1214" y="293"/>
                </a:cubicBezTo>
                <a:cubicBezTo>
                  <a:pt x="1214" y="293"/>
                  <a:pt x="1213" y="294"/>
                  <a:pt x="1213" y="294"/>
                </a:cubicBezTo>
                <a:cubicBezTo>
                  <a:pt x="1214" y="295"/>
                  <a:pt x="1214" y="296"/>
                  <a:pt x="1215" y="297"/>
                </a:cubicBezTo>
                <a:cubicBezTo>
                  <a:pt x="1214" y="297"/>
                  <a:pt x="1214" y="297"/>
                  <a:pt x="1214" y="297"/>
                </a:cubicBezTo>
                <a:cubicBezTo>
                  <a:pt x="1215" y="297"/>
                  <a:pt x="1215" y="297"/>
                  <a:pt x="1215" y="297"/>
                </a:cubicBezTo>
                <a:cubicBezTo>
                  <a:pt x="1212" y="297"/>
                  <a:pt x="1210" y="298"/>
                  <a:pt x="1209" y="300"/>
                </a:cubicBezTo>
                <a:cubicBezTo>
                  <a:pt x="1209" y="300"/>
                  <a:pt x="1209" y="300"/>
                  <a:pt x="1209" y="300"/>
                </a:cubicBezTo>
                <a:cubicBezTo>
                  <a:pt x="1209" y="300"/>
                  <a:pt x="1210" y="301"/>
                  <a:pt x="1209" y="300"/>
                </a:cubicBezTo>
                <a:cubicBezTo>
                  <a:pt x="1209" y="300"/>
                  <a:pt x="1209" y="300"/>
                  <a:pt x="1209" y="300"/>
                </a:cubicBezTo>
                <a:cubicBezTo>
                  <a:pt x="1209" y="300"/>
                  <a:pt x="1208" y="300"/>
                  <a:pt x="1207" y="300"/>
                </a:cubicBezTo>
                <a:cubicBezTo>
                  <a:pt x="1205" y="300"/>
                  <a:pt x="1204" y="301"/>
                  <a:pt x="1204" y="303"/>
                </a:cubicBezTo>
                <a:cubicBezTo>
                  <a:pt x="1203" y="304"/>
                  <a:pt x="1203" y="306"/>
                  <a:pt x="1205" y="307"/>
                </a:cubicBezTo>
                <a:cubicBezTo>
                  <a:pt x="1205" y="308"/>
                  <a:pt x="1206" y="308"/>
                  <a:pt x="1206" y="308"/>
                </a:cubicBezTo>
                <a:cubicBezTo>
                  <a:pt x="1207" y="309"/>
                  <a:pt x="1206" y="310"/>
                  <a:pt x="1205" y="310"/>
                </a:cubicBezTo>
                <a:cubicBezTo>
                  <a:pt x="1205" y="311"/>
                  <a:pt x="1204" y="312"/>
                  <a:pt x="1202" y="311"/>
                </a:cubicBezTo>
                <a:cubicBezTo>
                  <a:pt x="1201" y="311"/>
                  <a:pt x="1200" y="311"/>
                  <a:pt x="1198" y="311"/>
                </a:cubicBezTo>
                <a:cubicBezTo>
                  <a:pt x="1197" y="311"/>
                  <a:pt x="1196" y="310"/>
                  <a:pt x="1197" y="310"/>
                </a:cubicBezTo>
                <a:cubicBezTo>
                  <a:pt x="1197" y="308"/>
                  <a:pt x="1198" y="307"/>
                  <a:pt x="1198" y="305"/>
                </a:cubicBezTo>
                <a:cubicBezTo>
                  <a:pt x="1198" y="305"/>
                  <a:pt x="1198" y="305"/>
                  <a:pt x="1198" y="305"/>
                </a:cubicBezTo>
                <a:cubicBezTo>
                  <a:pt x="1198" y="305"/>
                  <a:pt x="1197" y="305"/>
                  <a:pt x="1197" y="305"/>
                </a:cubicBezTo>
                <a:cubicBezTo>
                  <a:pt x="1195" y="307"/>
                  <a:pt x="1193" y="309"/>
                  <a:pt x="1191" y="311"/>
                </a:cubicBezTo>
                <a:cubicBezTo>
                  <a:pt x="1190" y="312"/>
                  <a:pt x="1191" y="313"/>
                  <a:pt x="1192" y="313"/>
                </a:cubicBezTo>
                <a:cubicBezTo>
                  <a:pt x="1192" y="315"/>
                  <a:pt x="1192" y="316"/>
                  <a:pt x="1191" y="316"/>
                </a:cubicBezTo>
                <a:cubicBezTo>
                  <a:pt x="1191" y="317"/>
                  <a:pt x="1191" y="317"/>
                  <a:pt x="1190" y="318"/>
                </a:cubicBezTo>
                <a:cubicBezTo>
                  <a:pt x="1191" y="318"/>
                  <a:pt x="1192" y="318"/>
                  <a:pt x="1193" y="318"/>
                </a:cubicBezTo>
                <a:cubicBezTo>
                  <a:pt x="1195" y="317"/>
                  <a:pt x="1197" y="317"/>
                  <a:pt x="1199" y="316"/>
                </a:cubicBezTo>
                <a:cubicBezTo>
                  <a:pt x="1200" y="316"/>
                  <a:pt x="1202" y="316"/>
                  <a:pt x="1203" y="317"/>
                </a:cubicBezTo>
                <a:cubicBezTo>
                  <a:pt x="1203" y="317"/>
                  <a:pt x="1203" y="317"/>
                  <a:pt x="1203" y="317"/>
                </a:cubicBezTo>
                <a:cubicBezTo>
                  <a:pt x="1203" y="317"/>
                  <a:pt x="1203" y="317"/>
                  <a:pt x="1203" y="318"/>
                </a:cubicBezTo>
                <a:cubicBezTo>
                  <a:pt x="1202" y="318"/>
                  <a:pt x="1201" y="319"/>
                  <a:pt x="1200" y="319"/>
                </a:cubicBezTo>
                <a:cubicBezTo>
                  <a:pt x="1199" y="319"/>
                  <a:pt x="1199" y="319"/>
                  <a:pt x="1198" y="320"/>
                </a:cubicBezTo>
                <a:cubicBezTo>
                  <a:pt x="1196" y="320"/>
                  <a:pt x="1196" y="321"/>
                  <a:pt x="1197" y="322"/>
                </a:cubicBezTo>
                <a:cubicBezTo>
                  <a:pt x="1196" y="323"/>
                  <a:pt x="1195" y="323"/>
                  <a:pt x="1194" y="324"/>
                </a:cubicBezTo>
                <a:cubicBezTo>
                  <a:pt x="1194" y="325"/>
                  <a:pt x="1194" y="326"/>
                  <a:pt x="1194" y="327"/>
                </a:cubicBezTo>
                <a:cubicBezTo>
                  <a:pt x="1194" y="328"/>
                  <a:pt x="1194" y="328"/>
                  <a:pt x="1193" y="329"/>
                </a:cubicBezTo>
                <a:cubicBezTo>
                  <a:pt x="1193" y="330"/>
                  <a:pt x="1192" y="330"/>
                  <a:pt x="1192" y="331"/>
                </a:cubicBezTo>
                <a:cubicBezTo>
                  <a:pt x="1192" y="333"/>
                  <a:pt x="1191" y="334"/>
                  <a:pt x="1190" y="334"/>
                </a:cubicBezTo>
                <a:cubicBezTo>
                  <a:pt x="1189" y="335"/>
                  <a:pt x="1187" y="336"/>
                  <a:pt x="1187" y="338"/>
                </a:cubicBezTo>
                <a:cubicBezTo>
                  <a:pt x="1187" y="340"/>
                  <a:pt x="1185" y="341"/>
                  <a:pt x="1185" y="343"/>
                </a:cubicBezTo>
                <a:cubicBezTo>
                  <a:pt x="1185" y="345"/>
                  <a:pt x="1185" y="346"/>
                  <a:pt x="1183" y="346"/>
                </a:cubicBezTo>
                <a:cubicBezTo>
                  <a:pt x="1182" y="347"/>
                  <a:pt x="1182" y="348"/>
                  <a:pt x="1182" y="348"/>
                </a:cubicBezTo>
                <a:cubicBezTo>
                  <a:pt x="1183" y="350"/>
                  <a:pt x="1183" y="352"/>
                  <a:pt x="1182" y="354"/>
                </a:cubicBezTo>
                <a:cubicBezTo>
                  <a:pt x="1181" y="355"/>
                  <a:pt x="1181" y="357"/>
                  <a:pt x="1181" y="359"/>
                </a:cubicBezTo>
                <a:cubicBezTo>
                  <a:pt x="1181" y="360"/>
                  <a:pt x="1180" y="361"/>
                  <a:pt x="1179" y="361"/>
                </a:cubicBezTo>
                <a:cubicBezTo>
                  <a:pt x="1178" y="361"/>
                  <a:pt x="1177" y="362"/>
                  <a:pt x="1176" y="362"/>
                </a:cubicBezTo>
                <a:cubicBezTo>
                  <a:pt x="1176" y="362"/>
                  <a:pt x="1175" y="363"/>
                  <a:pt x="1175" y="363"/>
                </a:cubicBezTo>
                <a:cubicBezTo>
                  <a:pt x="1175" y="365"/>
                  <a:pt x="1175" y="366"/>
                  <a:pt x="1174" y="367"/>
                </a:cubicBezTo>
                <a:cubicBezTo>
                  <a:pt x="1171" y="369"/>
                  <a:pt x="1169" y="372"/>
                  <a:pt x="1168" y="375"/>
                </a:cubicBezTo>
                <a:cubicBezTo>
                  <a:pt x="1167" y="376"/>
                  <a:pt x="1167" y="377"/>
                  <a:pt x="1166" y="378"/>
                </a:cubicBezTo>
                <a:cubicBezTo>
                  <a:pt x="1166" y="379"/>
                  <a:pt x="1165" y="379"/>
                  <a:pt x="1164" y="379"/>
                </a:cubicBezTo>
                <a:cubicBezTo>
                  <a:pt x="1162" y="379"/>
                  <a:pt x="1161" y="379"/>
                  <a:pt x="1160" y="379"/>
                </a:cubicBezTo>
                <a:cubicBezTo>
                  <a:pt x="1160" y="379"/>
                  <a:pt x="1160" y="379"/>
                  <a:pt x="1159" y="379"/>
                </a:cubicBezTo>
                <a:cubicBezTo>
                  <a:pt x="1159" y="380"/>
                  <a:pt x="1159" y="380"/>
                  <a:pt x="1159" y="381"/>
                </a:cubicBezTo>
                <a:cubicBezTo>
                  <a:pt x="1160" y="381"/>
                  <a:pt x="1160" y="381"/>
                  <a:pt x="1160" y="381"/>
                </a:cubicBezTo>
                <a:cubicBezTo>
                  <a:pt x="1160" y="382"/>
                  <a:pt x="1160" y="383"/>
                  <a:pt x="1160" y="383"/>
                </a:cubicBezTo>
                <a:cubicBezTo>
                  <a:pt x="1157" y="384"/>
                  <a:pt x="1155" y="387"/>
                  <a:pt x="1153" y="386"/>
                </a:cubicBezTo>
                <a:cubicBezTo>
                  <a:pt x="1151" y="388"/>
                  <a:pt x="1149" y="389"/>
                  <a:pt x="1147" y="390"/>
                </a:cubicBezTo>
                <a:cubicBezTo>
                  <a:pt x="1147" y="391"/>
                  <a:pt x="1147" y="391"/>
                  <a:pt x="1147" y="391"/>
                </a:cubicBezTo>
                <a:cubicBezTo>
                  <a:pt x="1147" y="393"/>
                  <a:pt x="1146" y="394"/>
                  <a:pt x="1145" y="394"/>
                </a:cubicBezTo>
                <a:cubicBezTo>
                  <a:pt x="1144" y="394"/>
                  <a:pt x="1142" y="395"/>
                  <a:pt x="1141" y="395"/>
                </a:cubicBezTo>
                <a:cubicBezTo>
                  <a:pt x="1141" y="395"/>
                  <a:pt x="1140" y="396"/>
                  <a:pt x="1140" y="397"/>
                </a:cubicBezTo>
                <a:cubicBezTo>
                  <a:pt x="1139" y="398"/>
                  <a:pt x="1140" y="399"/>
                  <a:pt x="1139" y="400"/>
                </a:cubicBezTo>
                <a:cubicBezTo>
                  <a:pt x="1139" y="403"/>
                  <a:pt x="1140" y="407"/>
                  <a:pt x="1139" y="410"/>
                </a:cubicBezTo>
                <a:cubicBezTo>
                  <a:pt x="1139" y="410"/>
                  <a:pt x="1139" y="410"/>
                  <a:pt x="1139" y="411"/>
                </a:cubicBezTo>
                <a:cubicBezTo>
                  <a:pt x="1140" y="413"/>
                  <a:pt x="1141" y="414"/>
                  <a:pt x="1142" y="417"/>
                </a:cubicBezTo>
                <a:cubicBezTo>
                  <a:pt x="1143" y="418"/>
                  <a:pt x="1144" y="419"/>
                  <a:pt x="1144" y="421"/>
                </a:cubicBezTo>
                <a:cubicBezTo>
                  <a:pt x="1144" y="421"/>
                  <a:pt x="1144" y="422"/>
                  <a:pt x="1143" y="423"/>
                </a:cubicBezTo>
                <a:cubicBezTo>
                  <a:pt x="1143" y="424"/>
                  <a:pt x="1142" y="425"/>
                  <a:pt x="1141" y="426"/>
                </a:cubicBezTo>
                <a:cubicBezTo>
                  <a:pt x="1141" y="426"/>
                  <a:pt x="1141" y="428"/>
                  <a:pt x="1142" y="428"/>
                </a:cubicBezTo>
                <a:cubicBezTo>
                  <a:pt x="1142" y="428"/>
                  <a:pt x="1143" y="429"/>
                  <a:pt x="1144" y="429"/>
                </a:cubicBezTo>
                <a:cubicBezTo>
                  <a:pt x="1145" y="429"/>
                  <a:pt x="1145" y="430"/>
                  <a:pt x="1145" y="431"/>
                </a:cubicBezTo>
                <a:cubicBezTo>
                  <a:pt x="1144" y="432"/>
                  <a:pt x="1143" y="433"/>
                  <a:pt x="1143" y="434"/>
                </a:cubicBezTo>
                <a:cubicBezTo>
                  <a:pt x="1142" y="434"/>
                  <a:pt x="1142" y="436"/>
                  <a:pt x="1143" y="437"/>
                </a:cubicBezTo>
                <a:cubicBezTo>
                  <a:pt x="1146" y="440"/>
                  <a:pt x="1150" y="442"/>
                  <a:pt x="1153" y="443"/>
                </a:cubicBezTo>
                <a:cubicBezTo>
                  <a:pt x="1154" y="443"/>
                  <a:pt x="1155" y="444"/>
                  <a:pt x="1155" y="443"/>
                </a:cubicBezTo>
                <a:cubicBezTo>
                  <a:pt x="1159" y="442"/>
                  <a:pt x="1162" y="442"/>
                  <a:pt x="1165" y="438"/>
                </a:cubicBezTo>
                <a:cubicBezTo>
                  <a:pt x="1166" y="437"/>
                  <a:pt x="1167" y="435"/>
                  <a:pt x="1168" y="434"/>
                </a:cubicBezTo>
                <a:cubicBezTo>
                  <a:pt x="1170" y="432"/>
                  <a:pt x="1174" y="432"/>
                  <a:pt x="1175" y="429"/>
                </a:cubicBezTo>
                <a:cubicBezTo>
                  <a:pt x="1175" y="429"/>
                  <a:pt x="1175" y="429"/>
                  <a:pt x="1176" y="429"/>
                </a:cubicBezTo>
                <a:cubicBezTo>
                  <a:pt x="1176" y="430"/>
                  <a:pt x="1178" y="430"/>
                  <a:pt x="1178" y="431"/>
                </a:cubicBezTo>
                <a:cubicBezTo>
                  <a:pt x="1179" y="433"/>
                  <a:pt x="1178" y="435"/>
                  <a:pt x="1179" y="436"/>
                </a:cubicBezTo>
                <a:cubicBezTo>
                  <a:pt x="1179" y="438"/>
                  <a:pt x="1181" y="440"/>
                  <a:pt x="1181" y="442"/>
                </a:cubicBezTo>
                <a:cubicBezTo>
                  <a:pt x="1181" y="445"/>
                  <a:pt x="1183" y="448"/>
                  <a:pt x="1184" y="451"/>
                </a:cubicBezTo>
                <a:cubicBezTo>
                  <a:pt x="1186" y="453"/>
                  <a:pt x="1187" y="456"/>
                  <a:pt x="1189" y="458"/>
                </a:cubicBezTo>
                <a:cubicBezTo>
                  <a:pt x="1190" y="459"/>
                  <a:pt x="1189" y="460"/>
                  <a:pt x="1189" y="461"/>
                </a:cubicBezTo>
                <a:cubicBezTo>
                  <a:pt x="1189" y="461"/>
                  <a:pt x="1188" y="462"/>
                  <a:pt x="1188" y="463"/>
                </a:cubicBezTo>
                <a:cubicBezTo>
                  <a:pt x="1188" y="463"/>
                  <a:pt x="1188" y="463"/>
                  <a:pt x="1188" y="463"/>
                </a:cubicBezTo>
                <a:cubicBezTo>
                  <a:pt x="1188" y="463"/>
                  <a:pt x="1188" y="463"/>
                  <a:pt x="1188" y="464"/>
                </a:cubicBezTo>
                <a:cubicBezTo>
                  <a:pt x="1189" y="464"/>
                  <a:pt x="1189" y="465"/>
                  <a:pt x="1190" y="465"/>
                </a:cubicBezTo>
                <a:cubicBezTo>
                  <a:pt x="1192" y="471"/>
                  <a:pt x="1193" y="470"/>
                  <a:pt x="1198" y="469"/>
                </a:cubicBezTo>
                <a:cubicBezTo>
                  <a:pt x="1199" y="469"/>
                  <a:pt x="1200" y="468"/>
                  <a:pt x="1200" y="467"/>
                </a:cubicBezTo>
                <a:cubicBezTo>
                  <a:pt x="1200" y="465"/>
                  <a:pt x="1202" y="464"/>
                  <a:pt x="1203" y="463"/>
                </a:cubicBezTo>
                <a:cubicBezTo>
                  <a:pt x="1204" y="463"/>
                  <a:pt x="1205" y="463"/>
                  <a:pt x="1206" y="463"/>
                </a:cubicBezTo>
                <a:cubicBezTo>
                  <a:pt x="1208" y="463"/>
                  <a:pt x="1211" y="463"/>
                  <a:pt x="1212" y="460"/>
                </a:cubicBezTo>
                <a:cubicBezTo>
                  <a:pt x="1216" y="461"/>
                  <a:pt x="1216" y="458"/>
                  <a:pt x="1216" y="455"/>
                </a:cubicBezTo>
                <a:cubicBezTo>
                  <a:pt x="1216" y="455"/>
                  <a:pt x="1216" y="454"/>
                  <a:pt x="1216" y="454"/>
                </a:cubicBezTo>
                <a:cubicBezTo>
                  <a:pt x="1216" y="453"/>
                  <a:pt x="1216" y="452"/>
                  <a:pt x="1214" y="452"/>
                </a:cubicBezTo>
                <a:cubicBezTo>
                  <a:pt x="1214" y="452"/>
                  <a:pt x="1214" y="452"/>
                  <a:pt x="1214" y="452"/>
                </a:cubicBezTo>
                <a:cubicBezTo>
                  <a:pt x="1213" y="452"/>
                  <a:pt x="1213" y="452"/>
                  <a:pt x="1213" y="452"/>
                </a:cubicBezTo>
                <a:cubicBezTo>
                  <a:pt x="1213" y="449"/>
                  <a:pt x="1213" y="446"/>
                  <a:pt x="1214" y="443"/>
                </a:cubicBezTo>
                <a:cubicBezTo>
                  <a:pt x="1214" y="442"/>
                  <a:pt x="1215" y="440"/>
                  <a:pt x="1215" y="439"/>
                </a:cubicBezTo>
                <a:cubicBezTo>
                  <a:pt x="1215" y="436"/>
                  <a:pt x="1216" y="434"/>
                  <a:pt x="1218" y="433"/>
                </a:cubicBezTo>
                <a:cubicBezTo>
                  <a:pt x="1219" y="432"/>
                  <a:pt x="1221" y="431"/>
                  <a:pt x="1222" y="430"/>
                </a:cubicBezTo>
                <a:cubicBezTo>
                  <a:pt x="1224" y="429"/>
                  <a:pt x="1225" y="427"/>
                  <a:pt x="1225" y="425"/>
                </a:cubicBezTo>
                <a:cubicBezTo>
                  <a:pt x="1225" y="424"/>
                  <a:pt x="1225" y="423"/>
                  <a:pt x="1225" y="421"/>
                </a:cubicBezTo>
                <a:cubicBezTo>
                  <a:pt x="1225" y="421"/>
                  <a:pt x="1225" y="420"/>
                  <a:pt x="1224" y="419"/>
                </a:cubicBezTo>
                <a:cubicBezTo>
                  <a:pt x="1222" y="416"/>
                  <a:pt x="1220" y="413"/>
                  <a:pt x="1217" y="412"/>
                </a:cubicBezTo>
                <a:cubicBezTo>
                  <a:pt x="1215" y="411"/>
                  <a:pt x="1214" y="409"/>
                  <a:pt x="1215" y="408"/>
                </a:cubicBezTo>
                <a:cubicBezTo>
                  <a:pt x="1215" y="403"/>
                  <a:pt x="1215" y="398"/>
                  <a:pt x="1215" y="394"/>
                </a:cubicBezTo>
                <a:cubicBezTo>
                  <a:pt x="1215" y="393"/>
                  <a:pt x="1215" y="392"/>
                  <a:pt x="1216" y="391"/>
                </a:cubicBezTo>
                <a:cubicBezTo>
                  <a:pt x="1218" y="387"/>
                  <a:pt x="1221" y="384"/>
                  <a:pt x="1225" y="381"/>
                </a:cubicBezTo>
                <a:cubicBezTo>
                  <a:pt x="1227" y="380"/>
                  <a:pt x="1228" y="378"/>
                  <a:pt x="1230" y="376"/>
                </a:cubicBezTo>
                <a:cubicBezTo>
                  <a:pt x="1233" y="373"/>
                  <a:pt x="1233" y="373"/>
                  <a:pt x="1235" y="368"/>
                </a:cubicBezTo>
                <a:cubicBezTo>
                  <a:pt x="1236" y="367"/>
                  <a:pt x="1236" y="366"/>
                  <a:pt x="1236" y="364"/>
                </a:cubicBezTo>
                <a:cubicBezTo>
                  <a:pt x="1235" y="361"/>
                  <a:pt x="1236" y="357"/>
                  <a:pt x="1237" y="354"/>
                </a:cubicBezTo>
                <a:cubicBezTo>
                  <a:pt x="1238" y="352"/>
                  <a:pt x="1240" y="349"/>
                  <a:pt x="1244" y="350"/>
                </a:cubicBezTo>
                <a:cubicBezTo>
                  <a:pt x="1248" y="349"/>
                  <a:pt x="1252" y="350"/>
                  <a:pt x="1256" y="352"/>
                </a:cubicBezTo>
                <a:cubicBezTo>
                  <a:pt x="1257" y="353"/>
                  <a:pt x="1257" y="355"/>
                  <a:pt x="1256" y="356"/>
                </a:cubicBezTo>
                <a:cubicBezTo>
                  <a:pt x="1255" y="357"/>
                  <a:pt x="1254" y="357"/>
                  <a:pt x="1254" y="359"/>
                </a:cubicBezTo>
                <a:cubicBezTo>
                  <a:pt x="1254" y="360"/>
                  <a:pt x="1253" y="361"/>
                  <a:pt x="1253" y="362"/>
                </a:cubicBezTo>
                <a:cubicBezTo>
                  <a:pt x="1250" y="366"/>
                  <a:pt x="1248" y="371"/>
                  <a:pt x="1244" y="375"/>
                </a:cubicBezTo>
                <a:cubicBezTo>
                  <a:pt x="1243" y="376"/>
                  <a:pt x="1242" y="377"/>
                  <a:pt x="1242" y="378"/>
                </a:cubicBezTo>
                <a:cubicBezTo>
                  <a:pt x="1241" y="380"/>
                  <a:pt x="1240" y="381"/>
                  <a:pt x="1238" y="380"/>
                </a:cubicBezTo>
                <a:cubicBezTo>
                  <a:pt x="1237" y="380"/>
                  <a:pt x="1236" y="381"/>
                  <a:pt x="1236" y="382"/>
                </a:cubicBezTo>
                <a:cubicBezTo>
                  <a:pt x="1237" y="384"/>
                  <a:pt x="1236" y="385"/>
                  <a:pt x="1236" y="386"/>
                </a:cubicBezTo>
                <a:cubicBezTo>
                  <a:pt x="1236" y="387"/>
                  <a:pt x="1236" y="389"/>
                  <a:pt x="1236" y="390"/>
                </a:cubicBezTo>
                <a:cubicBezTo>
                  <a:pt x="1236" y="391"/>
                  <a:pt x="1237" y="392"/>
                  <a:pt x="1237" y="393"/>
                </a:cubicBezTo>
                <a:cubicBezTo>
                  <a:pt x="1238" y="398"/>
                  <a:pt x="1239" y="402"/>
                  <a:pt x="1239" y="407"/>
                </a:cubicBezTo>
                <a:cubicBezTo>
                  <a:pt x="1239" y="408"/>
                  <a:pt x="1239" y="408"/>
                  <a:pt x="1239" y="409"/>
                </a:cubicBezTo>
                <a:cubicBezTo>
                  <a:pt x="1239" y="411"/>
                  <a:pt x="1240" y="412"/>
                  <a:pt x="1241" y="413"/>
                </a:cubicBezTo>
                <a:cubicBezTo>
                  <a:pt x="1242" y="413"/>
                  <a:pt x="1243" y="414"/>
                  <a:pt x="1244" y="414"/>
                </a:cubicBezTo>
                <a:cubicBezTo>
                  <a:pt x="1244" y="414"/>
                  <a:pt x="1244" y="414"/>
                  <a:pt x="1244" y="414"/>
                </a:cubicBezTo>
                <a:cubicBezTo>
                  <a:pt x="1244" y="414"/>
                  <a:pt x="1244" y="414"/>
                  <a:pt x="1244" y="414"/>
                </a:cubicBezTo>
                <a:cubicBezTo>
                  <a:pt x="1245" y="414"/>
                  <a:pt x="1245" y="414"/>
                  <a:pt x="1245" y="414"/>
                </a:cubicBezTo>
                <a:cubicBezTo>
                  <a:pt x="1244" y="414"/>
                  <a:pt x="1244" y="414"/>
                  <a:pt x="1244" y="414"/>
                </a:cubicBezTo>
                <a:cubicBezTo>
                  <a:pt x="1245" y="415"/>
                  <a:pt x="1246" y="415"/>
                  <a:pt x="1246" y="415"/>
                </a:cubicBezTo>
                <a:cubicBezTo>
                  <a:pt x="1248" y="415"/>
                  <a:pt x="1250" y="416"/>
                  <a:pt x="1251" y="418"/>
                </a:cubicBezTo>
                <a:cubicBezTo>
                  <a:pt x="1252" y="419"/>
                  <a:pt x="1253" y="420"/>
                  <a:pt x="1255" y="419"/>
                </a:cubicBezTo>
                <a:cubicBezTo>
                  <a:pt x="1257" y="419"/>
                  <a:pt x="1258" y="418"/>
                  <a:pt x="1260" y="417"/>
                </a:cubicBezTo>
                <a:cubicBezTo>
                  <a:pt x="1265" y="414"/>
                  <a:pt x="1271" y="413"/>
                  <a:pt x="1277" y="413"/>
                </a:cubicBezTo>
                <a:cubicBezTo>
                  <a:pt x="1279" y="413"/>
                  <a:pt x="1281" y="412"/>
                  <a:pt x="1283" y="412"/>
                </a:cubicBezTo>
                <a:cubicBezTo>
                  <a:pt x="1283" y="412"/>
                  <a:pt x="1284" y="412"/>
                  <a:pt x="1284" y="413"/>
                </a:cubicBezTo>
                <a:cubicBezTo>
                  <a:pt x="1285" y="415"/>
                  <a:pt x="1288" y="415"/>
                  <a:pt x="1290" y="416"/>
                </a:cubicBezTo>
                <a:cubicBezTo>
                  <a:pt x="1290" y="416"/>
                  <a:pt x="1290" y="416"/>
                  <a:pt x="1291" y="416"/>
                </a:cubicBezTo>
                <a:cubicBezTo>
                  <a:pt x="1291" y="417"/>
                  <a:pt x="1291" y="417"/>
                  <a:pt x="1291" y="417"/>
                </a:cubicBezTo>
                <a:cubicBezTo>
                  <a:pt x="1290" y="418"/>
                  <a:pt x="1289" y="418"/>
                  <a:pt x="1288" y="419"/>
                </a:cubicBezTo>
                <a:cubicBezTo>
                  <a:pt x="1286" y="420"/>
                  <a:pt x="1284" y="420"/>
                  <a:pt x="1284" y="422"/>
                </a:cubicBezTo>
                <a:cubicBezTo>
                  <a:pt x="1282" y="425"/>
                  <a:pt x="1279" y="425"/>
                  <a:pt x="1276" y="424"/>
                </a:cubicBezTo>
                <a:cubicBezTo>
                  <a:pt x="1274" y="423"/>
                  <a:pt x="1272" y="423"/>
                  <a:pt x="1270" y="422"/>
                </a:cubicBezTo>
                <a:cubicBezTo>
                  <a:pt x="1269" y="422"/>
                  <a:pt x="1268" y="422"/>
                  <a:pt x="1268" y="422"/>
                </a:cubicBezTo>
                <a:cubicBezTo>
                  <a:pt x="1265" y="423"/>
                  <a:pt x="1262" y="424"/>
                  <a:pt x="1259" y="425"/>
                </a:cubicBezTo>
                <a:cubicBezTo>
                  <a:pt x="1257" y="426"/>
                  <a:pt x="1255" y="428"/>
                  <a:pt x="1254" y="431"/>
                </a:cubicBezTo>
                <a:cubicBezTo>
                  <a:pt x="1254" y="433"/>
                  <a:pt x="1253" y="434"/>
                  <a:pt x="1252" y="434"/>
                </a:cubicBezTo>
                <a:cubicBezTo>
                  <a:pt x="1251" y="435"/>
                  <a:pt x="1249" y="435"/>
                  <a:pt x="1248" y="435"/>
                </a:cubicBezTo>
                <a:cubicBezTo>
                  <a:pt x="1246" y="436"/>
                  <a:pt x="1246" y="437"/>
                  <a:pt x="1247" y="440"/>
                </a:cubicBezTo>
                <a:cubicBezTo>
                  <a:pt x="1247" y="440"/>
                  <a:pt x="1248" y="440"/>
                  <a:pt x="1248" y="440"/>
                </a:cubicBezTo>
                <a:cubicBezTo>
                  <a:pt x="1250" y="440"/>
                  <a:pt x="1252" y="439"/>
                  <a:pt x="1254" y="437"/>
                </a:cubicBezTo>
                <a:cubicBezTo>
                  <a:pt x="1255" y="436"/>
                  <a:pt x="1255" y="436"/>
                  <a:pt x="1257" y="437"/>
                </a:cubicBezTo>
                <a:cubicBezTo>
                  <a:pt x="1258" y="438"/>
                  <a:pt x="1259" y="439"/>
                  <a:pt x="1260" y="439"/>
                </a:cubicBezTo>
                <a:cubicBezTo>
                  <a:pt x="1260" y="440"/>
                  <a:pt x="1261" y="440"/>
                  <a:pt x="1261" y="441"/>
                </a:cubicBezTo>
                <a:cubicBezTo>
                  <a:pt x="1261" y="443"/>
                  <a:pt x="1261" y="446"/>
                  <a:pt x="1261" y="448"/>
                </a:cubicBezTo>
                <a:cubicBezTo>
                  <a:pt x="1261" y="449"/>
                  <a:pt x="1260" y="450"/>
                  <a:pt x="1259" y="451"/>
                </a:cubicBezTo>
                <a:cubicBezTo>
                  <a:pt x="1258" y="451"/>
                  <a:pt x="1257" y="450"/>
                  <a:pt x="1257" y="450"/>
                </a:cubicBezTo>
                <a:cubicBezTo>
                  <a:pt x="1255" y="449"/>
                  <a:pt x="1254" y="447"/>
                  <a:pt x="1253" y="446"/>
                </a:cubicBezTo>
                <a:cubicBezTo>
                  <a:pt x="1252" y="445"/>
                  <a:pt x="1251" y="444"/>
                  <a:pt x="1249" y="445"/>
                </a:cubicBezTo>
                <a:cubicBezTo>
                  <a:pt x="1247" y="446"/>
                  <a:pt x="1245" y="447"/>
                  <a:pt x="1244" y="449"/>
                </a:cubicBezTo>
                <a:cubicBezTo>
                  <a:pt x="1244" y="451"/>
                  <a:pt x="1243" y="453"/>
                  <a:pt x="1243" y="454"/>
                </a:cubicBezTo>
                <a:cubicBezTo>
                  <a:pt x="1242" y="456"/>
                  <a:pt x="1242" y="459"/>
                  <a:pt x="1242" y="461"/>
                </a:cubicBezTo>
                <a:cubicBezTo>
                  <a:pt x="1243" y="464"/>
                  <a:pt x="1243" y="467"/>
                  <a:pt x="1243" y="470"/>
                </a:cubicBezTo>
                <a:cubicBezTo>
                  <a:pt x="1244" y="470"/>
                  <a:pt x="1243" y="471"/>
                  <a:pt x="1243" y="471"/>
                </a:cubicBezTo>
                <a:cubicBezTo>
                  <a:pt x="1241" y="472"/>
                  <a:pt x="1240" y="472"/>
                  <a:pt x="1239" y="473"/>
                </a:cubicBezTo>
                <a:cubicBezTo>
                  <a:pt x="1237" y="473"/>
                  <a:pt x="1236" y="474"/>
                  <a:pt x="1236" y="476"/>
                </a:cubicBezTo>
                <a:cubicBezTo>
                  <a:pt x="1236" y="479"/>
                  <a:pt x="1230" y="479"/>
                  <a:pt x="1229" y="477"/>
                </a:cubicBezTo>
                <a:cubicBezTo>
                  <a:pt x="1229" y="477"/>
                  <a:pt x="1228" y="476"/>
                  <a:pt x="1228" y="476"/>
                </a:cubicBezTo>
                <a:cubicBezTo>
                  <a:pt x="1227" y="474"/>
                  <a:pt x="1226" y="474"/>
                  <a:pt x="1225" y="474"/>
                </a:cubicBezTo>
                <a:cubicBezTo>
                  <a:pt x="1222" y="474"/>
                  <a:pt x="1219" y="475"/>
                  <a:pt x="1216" y="476"/>
                </a:cubicBezTo>
                <a:cubicBezTo>
                  <a:pt x="1213" y="478"/>
                  <a:pt x="1209" y="481"/>
                  <a:pt x="1206" y="482"/>
                </a:cubicBezTo>
                <a:cubicBezTo>
                  <a:pt x="1204" y="483"/>
                  <a:pt x="1204" y="484"/>
                  <a:pt x="1202" y="485"/>
                </a:cubicBezTo>
                <a:cubicBezTo>
                  <a:pt x="1202" y="486"/>
                  <a:pt x="1200" y="486"/>
                  <a:pt x="1200" y="485"/>
                </a:cubicBezTo>
                <a:cubicBezTo>
                  <a:pt x="1199" y="484"/>
                  <a:pt x="1197" y="483"/>
                  <a:pt x="1196" y="481"/>
                </a:cubicBezTo>
                <a:cubicBezTo>
                  <a:pt x="1196" y="480"/>
                  <a:pt x="1196" y="479"/>
                  <a:pt x="1196" y="478"/>
                </a:cubicBezTo>
                <a:cubicBezTo>
                  <a:pt x="1196" y="478"/>
                  <a:pt x="1194" y="477"/>
                  <a:pt x="1194" y="478"/>
                </a:cubicBezTo>
                <a:cubicBezTo>
                  <a:pt x="1192" y="479"/>
                  <a:pt x="1191" y="480"/>
                  <a:pt x="1189" y="480"/>
                </a:cubicBezTo>
                <a:cubicBezTo>
                  <a:pt x="1187" y="480"/>
                  <a:pt x="1184" y="482"/>
                  <a:pt x="1182" y="483"/>
                </a:cubicBezTo>
                <a:cubicBezTo>
                  <a:pt x="1182" y="483"/>
                  <a:pt x="1181" y="483"/>
                  <a:pt x="1181" y="483"/>
                </a:cubicBezTo>
                <a:cubicBezTo>
                  <a:pt x="1180" y="482"/>
                  <a:pt x="1179" y="481"/>
                  <a:pt x="1177" y="480"/>
                </a:cubicBezTo>
                <a:cubicBezTo>
                  <a:pt x="1176" y="480"/>
                  <a:pt x="1174" y="480"/>
                  <a:pt x="1173" y="479"/>
                </a:cubicBezTo>
                <a:cubicBezTo>
                  <a:pt x="1172" y="478"/>
                  <a:pt x="1172" y="476"/>
                  <a:pt x="1171" y="475"/>
                </a:cubicBezTo>
                <a:cubicBezTo>
                  <a:pt x="1171" y="475"/>
                  <a:pt x="1172" y="474"/>
                  <a:pt x="1172" y="474"/>
                </a:cubicBezTo>
                <a:cubicBezTo>
                  <a:pt x="1172" y="473"/>
                  <a:pt x="1172" y="473"/>
                  <a:pt x="1173" y="473"/>
                </a:cubicBezTo>
                <a:cubicBezTo>
                  <a:pt x="1175" y="474"/>
                  <a:pt x="1177" y="475"/>
                  <a:pt x="1180" y="477"/>
                </a:cubicBezTo>
                <a:cubicBezTo>
                  <a:pt x="1182" y="479"/>
                  <a:pt x="1185" y="478"/>
                  <a:pt x="1186" y="475"/>
                </a:cubicBezTo>
                <a:cubicBezTo>
                  <a:pt x="1188" y="471"/>
                  <a:pt x="1189" y="468"/>
                  <a:pt x="1188" y="464"/>
                </a:cubicBezTo>
                <a:cubicBezTo>
                  <a:pt x="1188" y="463"/>
                  <a:pt x="1188" y="463"/>
                  <a:pt x="1188" y="463"/>
                </a:cubicBezTo>
                <a:cubicBezTo>
                  <a:pt x="1188" y="463"/>
                  <a:pt x="1188" y="463"/>
                  <a:pt x="1188" y="463"/>
                </a:cubicBezTo>
                <a:cubicBezTo>
                  <a:pt x="1185" y="463"/>
                  <a:pt x="1183" y="464"/>
                  <a:pt x="1181" y="466"/>
                </a:cubicBezTo>
                <a:cubicBezTo>
                  <a:pt x="1180" y="467"/>
                  <a:pt x="1180" y="469"/>
                  <a:pt x="1180" y="470"/>
                </a:cubicBezTo>
                <a:cubicBezTo>
                  <a:pt x="1181" y="471"/>
                  <a:pt x="1182" y="471"/>
                  <a:pt x="1182" y="473"/>
                </a:cubicBezTo>
                <a:cubicBezTo>
                  <a:pt x="1182" y="473"/>
                  <a:pt x="1182" y="474"/>
                  <a:pt x="1182" y="474"/>
                </a:cubicBezTo>
                <a:cubicBezTo>
                  <a:pt x="1182" y="474"/>
                  <a:pt x="1181" y="474"/>
                  <a:pt x="1180" y="474"/>
                </a:cubicBezTo>
                <a:cubicBezTo>
                  <a:pt x="1180" y="474"/>
                  <a:pt x="1180" y="474"/>
                  <a:pt x="1180" y="473"/>
                </a:cubicBezTo>
                <a:cubicBezTo>
                  <a:pt x="1178" y="472"/>
                  <a:pt x="1177" y="469"/>
                  <a:pt x="1174" y="468"/>
                </a:cubicBezTo>
                <a:cubicBezTo>
                  <a:pt x="1174" y="468"/>
                  <a:pt x="1174" y="467"/>
                  <a:pt x="1174" y="466"/>
                </a:cubicBezTo>
                <a:cubicBezTo>
                  <a:pt x="1175" y="464"/>
                  <a:pt x="1176" y="462"/>
                  <a:pt x="1178" y="462"/>
                </a:cubicBezTo>
                <a:cubicBezTo>
                  <a:pt x="1178" y="461"/>
                  <a:pt x="1178" y="461"/>
                  <a:pt x="1178" y="460"/>
                </a:cubicBezTo>
                <a:cubicBezTo>
                  <a:pt x="1178" y="460"/>
                  <a:pt x="1177" y="460"/>
                  <a:pt x="1177" y="459"/>
                </a:cubicBezTo>
                <a:cubicBezTo>
                  <a:pt x="1174" y="458"/>
                  <a:pt x="1174" y="456"/>
                  <a:pt x="1175" y="453"/>
                </a:cubicBezTo>
                <a:cubicBezTo>
                  <a:pt x="1175" y="451"/>
                  <a:pt x="1176" y="450"/>
                  <a:pt x="1176" y="449"/>
                </a:cubicBezTo>
                <a:cubicBezTo>
                  <a:pt x="1175" y="448"/>
                  <a:pt x="1175" y="447"/>
                  <a:pt x="1174" y="447"/>
                </a:cubicBezTo>
                <a:cubicBezTo>
                  <a:pt x="1173" y="447"/>
                  <a:pt x="1173" y="447"/>
                  <a:pt x="1172" y="447"/>
                </a:cubicBezTo>
                <a:cubicBezTo>
                  <a:pt x="1169" y="449"/>
                  <a:pt x="1167" y="453"/>
                  <a:pt x="1163" y="454"/>
                </a:cubicBezTo>
                <a:cubicBezTo>
                  <a:pt x="1162" y="454"/>
                  <a:pt x="1162" y="455"/>
                  <a:pt x="1162" y="455"/>
                </a:cubicBezTo>
                <a:cubicBezTo>
                  <a:pt x="1162" y="459"/>
                  <a:pt x="1160" y="462"/>
                  <a:pt x="1161" y="465"/>
                </a:cubicBezTo>
                <a:cubicBezTo>
                  <a:pt x="1161" y="466"/>
                  <a:pt x="1161" y="466"/>
                  <a:pt x="1161" y="467"/>
                </a:cubicBezTo>
                <a:cubicBezTo>
                  <a:pt x="1160" y="468"/>
                  <a:pt x="1161" y="469"/>
                  <a:pt x="1161" y="470"/>
                </a:cubicBezTo>
                <a:cubicBezTo>
                  <a:pt x="1162" y="471"/>
                  <a:pt x="1163" y="471"/>
                  <a:pt x="1163" y="472"/>
                </a:cubicBezTo>
                <a:cubicBezTo>
                  <a:pt x="1164" y="476"/>
                  <a:pt x="1165" y="479"/>
                  <a:pt x="1165" y="483"/>
                </a:cubicBezTo>
                <a:cubicBezTo>
                  <a:pt x="1165" y="485"/>
                  <a:pt x="1163" y="488"/>
                  <a:pt x="1161" y="488"/>
                </a:cubicBezTo>
                <a:cubicBezTo>
                  <a:pt x="1158" y="487"/>
                  <a:pt x="1156" y="487"/>
                  <a:pt x="1154" y="488"/>
                </a:cubicBezTo>
                <a:cubicBezTo>
                  <a:pt x="1152" y="489"/>
                  <a:pt x="1150" y="490"/>
                  <a:pt x="1148" y="490"/>
                </a:cubicBezTo>
                <a:cubicBezTo>
                  <a:pt x="1146" y="491"/>
                  <a:pt x="1144" y="492"/>
                  <a:pt x="1141" y="494"/>
                </a:cubicBezTo>
                <a:cubicBezTo>
                  <a:pt x="1139" y="495"/>
                  <a:pt x="1138" y="496"/>
                  <a:pt x="1137" y="499"/>
                </a:cubicBezTo>
                <a:cubicBezTo>
                  <a:pt x="1135" y="507"/>
                  <a:pt x="1135" y="507"/>
                  <a:pt x="1128" y="511"/>
                </a:cubicBezTo>
                <a:cubicBezTo>
                  <a:pt x="1127" y="512"/>
                  <a:pt x="1125" y="513"/>
                  <a:pt x="1124" y="514"/>
                </a:cubicBezTo>
                <a:cubicBezTo>
                  <a:pt x="1123" y="514"/>
                  <a:pt x="1123" y="515"/>
                  <a:pt x="1122" y="516"/>
                </a:cubicBezTo>
                <a:cubicBezTo>
                  <a:pt x="1122" y="517"/>
                  <a:pt x="1122" y="518"/>
                  <a:pt x="1121" y="519"/>
                </a:cubicBezTo>
                <a:cubicBezTo>
                  <a:pt x="1121" y="521"/>
                  <a:pt x="1120" y="522"/>
                  <a:pt x="1118" y="523"/>
                </a:cubicBezTo>
                <a:cubicBezTo>
                  <a:pt x="1117" y="523"/>
                  <a:pt x="1116" y="523"/>
                  <a:pt x="1115" y="524"/>
                </a:cubicBezTo>
                <a:cubicBezTo>
                  <a:pt x="1114" y="524"/>
                  <a:pt x="1113" y="525"/>
                  <a:pt x="1112" y="526"/>
                </a:cubicBezTo>
                <a:cubicBezTo>
                  <a:pt x="1111" y="528"/>
                  <a:pt x="1109" y="528"/>
                  <a:pt x="1108" y="528"/>
                </a:cubicBezTo>
                <a:cubicBezTo>
                  <a:pt x="1106" y="528"/>
                  <a:pt x="1105" y="527"/>
                  <a:pt x="1104" y="526"/>
                </a:cubicBezTo>
                <a:cubicBezTo>
                  <a:pt x="1103" y="526"/>
                  <a:pt x="1102" y="526"/>
                  <a:pt x="1101" y="526"/>
                </a:cubicBezTo>
                <a:cubicBezTo>
                  <a:pt x="1101" y="526"/>
                  <a:pt x="1099" y="527"/>
                  <a:pt x="1100" y="527"/>
                </a:cubicBezTo>
                <a:cubicBezTo>
                  <a:pt x="1100" y="529"/>
                  <a:pt x="1100" y="531"/>
                  <a:pt x="1101" y="532"/>
                </a:cubicBezTo>
                <a:cubicBezTo>
                  <a:pt x="1101" y="534"/>
                  <a:pt x="1100" y="535"/>
                  <a:pt x="1099" y="535"/>
                </a:cubicBezTo>
                <a:cubicBezTo>
                  <a:pt x="1097" y="535"/>
                  <a:pt x="1095" y="535"/>
                  <a:pt x="1093" y="534"/>
                </a:cubicBezTo>
                <a:cubicBezTo>
                  <a:pt x="1092" y="533"/>
                  <a:pt x="1091" y="533"/>
                  <a:pt x="1089" y="533"/>
                </a:cubicBezTo>
                <a:cubicBezTo>
                  <a:pt x="1087" y="534"/>
                  <a:pt x="1085" y="535"/>
                  <a:pt x="1083" y="535"/>
                </a:cubicBezTo>
                <a:cubicBezTo>
                  <a:pt x="1082" y="536"/>
                  <a:pt x="1081" y="537"/>
                  <a:pt x="1082" y="537"/>
                </a:cubicBezTo>
                <a:cubicBezTo>
                  <a:pt x="1082" y="540"/>
                  <a:pt x="1082" y="543"/>
                  <a:pt x="1086" y="543"/>
                </a:cubicBezTo>
                <a:cubicBezTo>
                  <a:pt x="1088" y="544"/>
                  <a:pt x="1090" y="545"/>
                  <a:pt x="1091" y="545"/>
                </a:cubicBezTo>
                <a:cubicBezTo>
                  <a:pt x="1094" y="546"/>
                  <a:pt x="1096" y="548"/>
                  <a:pt x="1097" y="550"/>
                </a:cubicBezTo>
                <a:cubicBezTo>
                  <a:pt x="1098" y="553"/>
                  <a:pt x="1099" y="555"/>
                  <a:pt x="1102" y="556"/>
                </a:cubicBezTo>
                <a:cubicBezTo>
                  <a:pt x="1103" y="557"/>
                  <a:pt x="1104" y="559"/>
                  <a:pt x="1104" y="561"/>
                </a:cubicBezTo>
                <a:cubicBezTo>
                  <a:pt x="1104" y="565"/>
                  <a:pt x="1103" y="570"/>
                  <a:pt x="1103" y="575"/>
                </a:cubicBezTo>
                <a:cubicBezTo>
                  <a:pt x="1103" y="576"/>
                  <a:pt x="1102" y="578"/>
                  <a:pt x="1102" y="580"/>
                </a:cubicBezTo>
                <a:cubicBezTo>
                  <a:pt x="1101" y="581"/>
                  <a:pt x="1099" y="583"/>
                  <a:pt x="1097" y="582"/>
                </a:cubicBezTo>
                <a:cubicBezTo>
                  <a:pt x="1094" y="581"/>
                  <a:pt x="1091" y="582"/>
                  <a:pt x="1088" y="581"/>
                </a:cubicBezTo>
                <a:cubicBezTo>
                  <a:pt x="1087" y="581"/>
                  <a:pt x="1086" y="580"/>
                  <a:pt x="1086" y="581"/>
                </a:cubicBezTo>
                <a:cubicBezTo>
                  <a:pt x="1083" y="582"/>
                  <a:pt x="1080" y="581"/>
                  <a:pt x="1077" y="581"/>
                </a:cubicBezTo>
                <a:cubicBezTo>
                  <a:pt x="1074" y="580"/>
                  <a:pt x="1071" y="579"/>
                  <a:pt x="1068" y="580"/>
                </a:cubicBezTo>
                <a:cubicBezTo>
                  <a:pt x="1067" y="580"/>
                  <a:pt x="1066" y="580"/>
                  <a:pt x="1065" y="580"/>
                </a:cubicBezTo>
                <a:cubicBezTo>
                  <a:pt x="1061" y="578"/>
                  <a:pt x="1058" y="578"/>
                  <a:pt x="1056" y="582"/>
                </a:cubicBezTo>
                <a:cubicBezTo>
                  <a:pt x="1055" y="582"/>
                  <a:pt x="1054" y="582"/>
                  <a:pt x="1053" y="583"/>
                </a:cubicBezTo>
                <a:cubicBezTo>
                  <a:pt x="1053" y="583"/>
                  <a:pt x="1052" y="583"/>
                  <a:pt x="1052" y="583"/>
                </a:cubicBezTo>
                <a:cubicBezTo>
                  <a:pt x="1051" y="584"/>
                  <a:pt x="1050" y="585"/>
                  <a:pt x="1050" y="586"/>
                </a:cubicBezTo>
                <a:cubicBezTo>
                  <a:pt x="1052" y="589"/>
                  <a:pt x="1053" y="592"/>
                  <a:pt x="1052" y="595"/>
                </a:cubicBezTo>
                <a:cubicBezTo>
                  <a:pt x="1052" y="596"/>
                  <a:pt x="1052" y="596"/>
                  <a:pt x="1052" y="596"/>
                </a:cubicBezTo>
                <a:cubicBezTo>
                  <a:pt x="1054" y="603"/>
                  <a:pt x="1052" y="609"/>
                  <a:pt x="1050" y="615"/>
                </a:cubicBezTo>
                <a:cubicBezTo>
                  <a:pt x="1049" y="616"/>
                  <a:pt x="1048" y="618"/>
                  <a:pt x="1048" y="620"/>
                </a:cubicBezTo>
                <a:cubicBezTo>
                  <a:pt x="1047" y="621"/>
                  <a:pt x="1047" y="622"/>
                  <a:pt x="1048" y="623"/>
                </a:cubicBezTo>
                <a:cubicBezTo>
                  <a:pt x="1051" y="626"/>
                  <a:pt x="1052" y="629"/>
                  <a:pt x="1051" y="633"/>
                </a:cubicBezTo>
                <a:cubicBezTo>
                  <a:pt x="1051" y="634"/>
                  <a:pt x="1051" y="635"/>
                  <a:pt x="1052" y="635"/>
                </a:cubicBezTo>
                <a:cubicBezTo>
                  <a:pt x="1052" y="636"/>
                  <a:pt x="1052" y="636"/>
                  <a:pt x="1052" y="637"/>
                </a:cubicBezTo>
                <a:cubicBezTo>
                  <a:pt x="1055" y="637"/>
                  <a:pt x="1057" y="638"/>
                  <a:pt x="1059" y="638"/>
                </a:cubicBezTo>
                <a:cubicBezTo>
                  <a:pt x="1060" y="637"/>
                  <a:pt x="1062" y="637"/>
                  <a:pt x="1063" y="637"/>
                </a:cubicBezTo>
                <a:cubicBezTo>
                  <a:pt x="1064" y="637"/>
                  <a:pt x="1066" y="638"/>
                  <a:pt x="1066" y="639"/>
                </a:cubicBezTo>
                <a:cubicBezTo>
                  <a:pt x="1068" y="641"/>
                  <a:pt x="1069" y="643"/>
                  <a:pt x="1070" y="644"/>
                </a:cubicBezTo>
                <a:cubicBezTo>
                  <a:pt x="1071" y="646"/>
                  <a:pt x="1074" y="646"/>
                  <a:pt x="1075" y="645"/>
                </a:cubicBezTo>
                <a:cubicBezTo>
                  <a:pt x="1077" y="645"/>
                  <a:pt x="1078" y="644"/>
                  <a:pt x="1079" y="643"/>
                </a:cubicBezTo>
                <a:cubicBezTo>
                  <a:pt x="1082" y="641"/>
                  <a:pt x="1085" y="640"/>
                  <a:pt x="1089" y="641"/>
                </a:cubicBezTo>
                <a:cubicBezTo>
                  <a:pt x="1091" y="641"/>
                  <a:pt x="1094" y="640"/>
                  <a:pt x="1097" y="640"/>
                </a:cubicBezTo>
                <a:cubicBezTo>
                  <a:pt x="1098" y="640"/>
                  <a:pt x="1100" y="639"/>
                  <a:pt x="1100" y="638"/>
                </a:cubicBezTo>
                <a:cubicBezTo>
                  <a:pt x="1101" y="637"/>
                  <a:pt x="1103" y="636"/>
                  <a:pt x="1104" y="635"/>
                </a:cubicBezTo>
                <a:cubicBezTo>
                  <a:pt x="1106" y="635"/>
                  <a:pt x="1107" y="633"/>
                  <a:pt x="1108" y="632"/>
                </a:cubicBezTo>
                <a:cubicBezTo>
                  <a:pt x="1109" y="629"/>
                  <a:pt x="1110" y="627"/>
                  <a:pt x="1112" y="625"/>
                </a:cubicBezTo>
                <a:cubicBezTo>
                  <a:pt x="1113" y="624"/>
                  <a:pt x="1113" y="623"/>
                  <a:pt x="1113" y="622"/>
                </a:cubicBezTo>
                <a:cubicBezTo>
                  <a:pt x="1109" y="618"/>
                  <a:pt x="1111" y="614"/>
                  <a:pt x="1114" y="611"/>
                </a:cubicBezTo>
                <a:cubicBezTo>
                  <a:pt x="1115" y="610"/>
                  <a:pt x="1116" y="609"/>
                  <a:pt x="1116" y="608"/>
                </a:cubicBezTo>
                <a:cubicBezTo>
                  <a:pt x="1119" y="606"/>
                  <a:pt x="1121" y="603"/>
                  <a:pt x="1125" y="603"/>
                </a:cubicBezTo>
                <a:cubicBezTo>
                  <a:pt x="1128" y="601"/>
                  <a:pt x="1131" y="598"/>
                  <a:pt x="1132" y="593"/>
                </a:cubicBezTo>
                <a:cubicBezTo>
                  <a:pt x="1132" y="592"/>
                  <a:pt x="1132" y="590"/>
                  <a:pt x="1132" y="588"/>
                </a:cubicBezTo>
                <a:cubicBezTo>
                  <a:pt x="1132" y="587"/>
                  <a:pt x="1132" y="587"/>
                  <a:pt x="1133" y="586"/>
                </a:cubicBezTo>
                <a:cubicBezTo>
                  <a:pt x="1133" y="584"/>
                  <a:pt x="1136" y="582"/>
                  <a:pt x="1138" y="582"/>
                </a:cubicBezTo>
                <a:cubicBezTo>
                  <a:pt x="1142" y="583"/>
                  <a:pt x="1146" y="583"/>
                  <a:pt x="1150" y="585"/>
                </a:cubicBezTo>
                <a:cubicBezTo>
                  <a:pt x="1151" y="586"/>
                  <a:pt x="1153" y="586"/>
                  <a:pt x="1154" y="585"/>
                </a:cubicBezTo>
                <a:cubicBezTo>
                  <a:pt x="1157" y="582"/>
                  <a:pt x="1159" y="580"/>
                  <a:pt x="1163" y="579"/>
                </a:cubicBezTo>
                <a:cubicBezTo>
                  <a:pt x="1164" y="578"/>
                  <a:pt x="1165" y="577"/>
                  <a:pt x="1165" y="576"/>
                </a:cubicBezTo>
                <a:cubicBezTo>
                  <a:pt x="1167" y="574"/>
                  <a:pt x="1170" y="574"/>
                  <a:pt x="1173" y="575"/>
                </a:cubicBezTo>
                <a:cubicBezTo>
                  <a:pt x="1175" y="576"/>
                  <a:pt x="1177" y="577"/>
                  <a:pt x="1178" y="580"/>
                </a:cubicBezTo>
                <a:cubicBezTo>
                  <a:pt x="1179" y="582"/>
                  <a:pt x="1180" y="584"/>
                  <a:pt x="1181" y="586"/>
                </a:cubicBezTo>
                <a:cubicBezTo>
                  <a:pt x="1185" y="589"/>
                  <a:pt x="1189" y="593"/>
                  <a:pt x="1192" y="596"/>
                </a:cubicBezTo>
                <a:cubicBezTo>
                  <a:pt x="1194" y="599"/>
                  <a:pt x="1197" y="601"/>
                  <a:pt x="1201" y="602"/>
                </a:cubicBezTo>
                <a:cubicBezTo>
                  <a:pt x="1205" y="603"/>
                  <a:pt x="1207" y="606"/>
                  <a:pt x="1211" y="608"/>
                </a:cubicBezTo>
                <a:cubicBezTo>
                  <a:pt x="1212" y="610"/>
                  <a:pt x="1214" y="612"/>
                  <a:pt x="1216" y="613"/>
                </a:cubicBezTo>
                <a:cubicBezTo>
                  <a:pt x="1217" y="613"/>
                  <a:pt x="1217" y="614"/>
                  <a:pt x="1218" y="614"/>
                </a:cubicBezTo>
                <a:cubicBezTo>
                  <a:pt x="1219" y="617"/>
                  <a:pt x="1219" y="619"/>
                  <a:pt x="1220" y="621"/>
                </a:cubicBezTo>
                <a:cubicBezTo>
                  <a:pt x="1220" y="621"/>
                  <a:pt x="1220" y="622"/>
                  <a:pt x="1220" y="623"/>
                </a:cubicBezTo>
                <a:cubicBezTo>
                  <a:pt x="1219" y="625"/>
                  <a:pt x="1219" y="627"/>
                  <a:pt x="1215" y="628"/>
                </a:cubicBezTo>
                <a:cubicBezTo>
                  <a:pt x="1210" y="629"/>
                  <a:pt x="1205" y="630"/>
                  <a:pt x="1200" y="629"/>
                </a:cubicBezTo>
                <a:cubicBezTo>
                  <a:pt x="1199" y="629"/>
                  <a:pt x="1198" y="630"/>
                  <a:pt x="1197" y="630"/>
                </a:cubicBezTo>
                <a:cubicBezTo>
                  <a:pt x="1197" y="630"/>
                  <a:pt x="1196" y="631"/>
                  <a:pt x="1196" y="631"/>
                </a:cubicBezTo>
                <a:cubicBezTo>
                  <a:pt x="1196" y="632"/>
                  <a:pt x="1196" y="633"/>
                  <a:pt x="1197" y="633"/>
                </a:cubicBezTo>
                <a:cubicBezTo>
                  <a:pt x="1198" y="634"/>
                  <a:pt x="1200" y="635"/>
                  <a:pt x="1202" y="636"/>
                </a:cubicBezTo>
                <a:cubicBezTo>
                  <a:pt x="1205" y="638"/>
                  <a:pt x="1209" y="640"/>
                  <a:pt x="1213" y="642"/>
                </a:cubicBezTo>
                <a:cubicBezTo>
                  <a:pt x="1213" y="642"/>
                  <a:pt x="1215" y="641"/>
                  <a:pt x="1215" y="641"/>
                </a:cubicBezTo>
                <a:cubicBezTo>
                  <a:pt x="1215" y="640"/>
                  <a:pt x="1216" y="639"/>
                  <a:pt x="1216" y="638"/>
                </a:cubicBezTo>
                <a:cubicBezTo>
                  <a:pt x="1216" y="637"/>
                  <a:pt x="1215" y="636"/>
                  <a:pt x="1215" y="635"/>
                </a:cubicBezTo>
                <a:cubicBezTo>
                  <a:pt x="1215" y="633"/>
                  <a:pt x="1217" y="631"/>
                  <a:pt x="1219" y="632"/>
                </a:cubicBezTo>
                <a:cubicBezTo>
                  <a:pt x="1221" y="632"/>
                  <a:pt x="1222" y="631"/>
                  <a:pt x="1223" y="629"/>
                </a:cubicBezTo>
                <a:cubicBezTo>
                  <a:pt x="1224" y="627"/>
                  <a:pt x="1226" y="624"/>
                  <a:pt x="1227" y="622"/>
                </a:cubicBezTo>
                <a:cubicBezTo>
                  <a:pt x="1228" y="620"/>
                  <a:pt x="1228" y="618"/>
                  <a:pt x="1227" y="617"/>
                </a:cubicBezTo>
                <a:cubicBezTo>
                  <a:pt x="1226" y="616"/>
                  <a:pt x="1226" y="615"/>
                  <a:pt x="1225" y="615"/>
                </a:cubicBezTo>
                <a:cubicBezTo>
                  <a:pt x="1225" y="613"/>
                  <a:pt x="1225" y="612"/>
                  <a:pt x="1226" y="611"/>
                </a:cubicBezTo>
                <a:cubicBezTo>
                  <a:pt x="1226" y="609"/>
                  <a:pt x="1228" y="609"/>
                  <a:pt x="1230" y="610"/>
                </a:cubicBezTo>
                <a:cubicBezTo>
                  <a:pt x="1231" y="610"/>
                  <a:pt x="1233" y="612"/>
                  <a:pt x="1234" y="613"/>
                </a:cubicBezTo>
                <a:cubicBezTo>
                  <a:pt x="1234" y="613"/>
                  <a:pt x="1235" y="613"/>
                  <a:pt x="1235" y="612"/>
                </a:cubicBezTo>
                <a:cubicBezTo>
                  <a:pt x="1237" y="611"/>
                  <a:pt x="1236" y="608"/>
                  <a:pt x="1235" y="608"/>
                </a:cubicBezTo>
                <a:cubicBezTo>
                  <a:pt x="1231" y="605"/>
                  <a:pt x="1227" y="601"/>
                  <a:pt x="1222" y="600"/>
                </a:cubicBezTo>
                <a:cubicBezTo>
                  <a:pt x="1220" y="599"/>
                  <a:pt x="1220" y="598"/>
                  <a:pt x="1219" y="597"/>
                </a:cubicBezTo>
                <a:cubicBezTo>
                  <a:pt x="1219" y="596"/>
                  <a:pt x="1219" y="595"/>
                  <a:pt x="1218" y="595"/>
                </a:cubicBezTo>
                <a:cubicBezTo>
                  <a:pt x="1217" y="595"/>
                  <a:pt x="1216" y="595"/>
                  <a:pt x="1215" y="595"/>
                </a:cubicBezTo>
                <a:cubicBezTo>
                  <a:pt x="1212" y="595"/>
                  <a:pt x="1210" y="593"/>
                  <a:pt x="1208" y="591"/>
                </a:cubicBezTo>
                <a:cubicBezTo>
                  <a:pt x="1207" y="590"/>
                  <a:pt x="1206" y="588"/>
                  <a:pt x="1205" y="586"/>
                </a:cubicBezTo>
                <a:cubicBezTo>
                  <a:pt x="1203" y="583"/>
                  <a:pt x="1201" y="580"/>
                  <a:pt x="1198" y="578"/>
                </a:cubicBezTo>
                <a:cubicBezTo>
                  <a:pt x="1197" y="577"/>
                  <a:pt x="1196" y="576"/>
                  <a:pt x="1195" y="576"/>
                </a:cubicBezTo>
                <a:cubicBezTo>
                  <a:pt x="1193" y="574"/>
                  <a:pt x="1193" y="573"/>
                  <a:pt x="1193" y="571"/>
                </a:cubicBezTo>
                <a:cubicBezTo>
                  <a:pt x="1193" y="569"/>
                  <a:pt x="1193" y="568"/>
                  <a:pt x="1193" y="567"/>
                </a:cubicBezTo>
                <a:cubicBezTo>
                  <a:pt x="1193" y="566"/>
                  <a:pt x="1194" y="565"/>
                  <a:pt x="1194" y="565"/>
                </a:cubicBezTo>
                <a:cubicBezTo>
                  <a:pt x="1196" y="564"/>
                  <a:pt x="1197" y="563"/>
                  <a:pt x="1198" y="563"/>
                </a:cubicBezTo>
                <a:cubicBezTo>
                  <a:pt x="1199" y="563"/>
                  <a:pt x="1200" y="563"/>
                  <a:pt x="1200" y="564"/>
                </a:cubicBezTo>
                <a:cubicBezTo>
                  <a:pt x="1200" y="565"/>
                  <a:pt x="1200" y="566"/>
                  <a:pt x="1201" y="568"/>
                </a:cubicBezTo>
                <a:cubicBezTo>
                  <a:pt x="1201" y="569"/>
                  <a:pt x="1202" y="570"/>
                  <a:pt x="1203" y="570"/>
                </a:cubicBezTo>
                <a:cubicBezTo>
                  <a:pt x="1205" y="569"/>
                  <a:pt x="1206" y="571"/>
                  <a:pt x="1208" y="571"/>
                </a:cubicBezTo>
                <a:cubicBezTo>
                  <a:pt x="1209" y="571"/>
                  <a:pt x="1210" y="572"/>
                  <a:pt x="1211" y="573"/>
                </a:cubicBezTo>
                <a:cubicBezTo>
                  <a:pt x="1212" y="577"/>
                  <a:pt x="1215" y="579"/>
                  <a:pt x="1218" y="581"/>
                </a:cubicBezTo>
                <a:cubicBezTo>
                  <a:pt x="1221" y="583"/>
                  <a:pt x="1223" y="585"/>
                  <a:pt x="1226" y="585"/>
                </a:cubicBezTo>
                <a:cubicBezTo>
                  <a:pt x="1228" y="586"/>
                  <a:pt x="1229" y="588"/>
                  <a:pt x="1231" y="588"/>
                </a:cubicBezTo>
                <a:cubicBezTo>
                  <a:pt x="1233" y="588"/>
                  <a:pt x="1235" y="590"/>
                  <a:pt x="1236" y="591"/>
                </a:cubicBezTo>
                <a:cubicBezTo>
                  <a:pt x="1238" y="593"/>
                  <a:pt x="1239" y="595"/>
                  <a:pt x="1241" y="596"/>
                </a:cubicBezTo>
                <a:cubicBezTo>
                  <a:pt x="1242" y="597"/>
                  <a:pt x="1242" y="598"/>
                  <a:pt x="1242" y="599"/>
                </a:cubicBezTo>
                <a:cubicBezTo>
                  <a:pt x="1242" y="601"/>
                  <a:pt x="1242" y="603"/>
                  <a:pt x="1242" y="605"/>
                </a:cubicBezTo>
                <a:cubicBezTo>
                  <a:pt x="1242" y="608"/>
                  <a:pt x="1242" y="610"/>
                  <a:pt x="1245" y="612"/>
                </a:cubicBezTo>
                <a:cubicBezTo>
                  <a:pt x="1245" y="612"/>
                  <a:pt x="1245" y="613"/>
                  <a:pt x="1245" y="613"/>
                </a:cubicBezTo>
                <a:cubicBezTo>
                  <a:pt x="1244" y="616"/>
                  <a:pt x="1246" y="617"/>
                  <a:pt x="1248" y="618"/>
                </a:cubicBezTo>
                <a:cubicBezTo>
                  <a:pt x="1249" y="619"/>
                  <a:pt x="1250" y="620"/>
                  <a:pt x="1252" y="621"/>
                </a:cubicBezTo>
                <a:cubicBezTo>
                  <a:pt x="1252" y="624"/>
                  <a:pt x="1255" y="625"/>
                  <a:pt x="1255" y="628"/>
                </a:cubicBezTo>
                <a:cubicBezTo>
                  <a:pt x="1256" y="629"/>
                  <a:pt x="1256" y="629"/>
                  <a:pt x="1255" y="630"/>
                </a:cubicBezTo>
                <a:cubicBezTo>
                  <a:pt x="1255" y="630"/>
                  <a:pt x="1255" y="631"/>
                  <a:pt x="1255" y="632"/>
                </a:cubicBezTo>
                <a:cubicBezTo>
                  <a:pt x="1257" y="633"/>
                  <a:pt x="1260" y="635"/>
                  <a:pt x="1260" y="638"/>
                </a:cubicBezTo>
                <a:cubicBezTo>
                  <a:pt x="1260" y="639"/>
                  <a:pt x="1261" y="640"/>
                  <a:pt x="1262" y="640"/>
                </a:cubicBezTo>
                <a:cubicBezTo>
                  <a:pt x="1264" y="641"/>
                  <a:pt x="1266" y="641"/>
                  <a:pt x="1269" y="641"/>
                </a:cubicBezTo>
                <a:cubicBezTo>
                  <a:pt x="1270" y="641"/>
                  <a:pt x="1270" y="641"/>
                  <a:pt x="1270" y="640"/>
                </a:cubicBezTo>
                <a:cubicBezTo>
                  <a:pt x="1269" y="637"/>
                  <a:pt x="1272" y="635"/>
                  <a:pt x="1272" y="632"/>
                </a:cubicBezTo>
                <a:cubicBezTo>
                  <a:pt x="1272" y="632"/>
                  <a:pt x="1272" y="632"/>
                  <a:pt x="1272" y="632"/>
                </a:cubicBezTo>
                <a:cubicBezTo>
                  <a:pt x="1275" y="633"/>
                  <a:pt x="1276" y="631"/>
                  <a:pt x="1278" y="630"/>
                </a:cubicBezTo>
                <a:cubicBezTo>
                  <a:pt x="1279" y="630"/>
                  <a:pt x="1279" y="630"/>
                  <a:pt x="1279" y="629"/>
                </a:cubicBezTo>
                <a:cubicBezTo>
                  <a:pt x="1278" y="627"/>
                  <a:pt x="1277" y="625"/>
                  <a:pt x="1275" y="623"/>
                </a:cubicBezTo>
                <a:cubicBezTo>
                  <a:pt x="1274" y="623"/>
                  <a:pt x="1273" y="622"/>
                  <a:pt x="1272" y="621"/>
                </a:cubicBezTo>
                <a:cubicBezTo>
                  <a:pt x="1270" y="618"/>
                  <a:pt x="1268" y="615"/>
                  <a:pt x="1266" y="612"/>
                </a:cubicBezTo>
                <a:cubicBezTo>
                  <a:pt x="1265" y="612"/>
                  <a:pt x="1265" y="611"/>
                  <a:pt x="1265" y="610"/>
                </a:cubicBezTo>
                <a:cubicBezTo>
                  <a:pt x="1265" y="610"/>
                  <a:pt x="1266" y="610"/>
                  <a:pt x="1266" y="609"/>
                </a:cubicBezTo>
                <a:cubicBezTo>
                  <a:pt x="1266" y="609"/>
                  <a:pt x="1267" y="609"/>
                  <a:pt x="1267" y="609"/>
                </a:cubicBezTo>
                <a:cubicBezTo>
                  <a:pt x="1268" y="610"/>
                  <a:pt x="1268" y="610"/>
                  <a:pt x="1268" y="610"/>
                </a:cubicBezTo>
                <a:cubicBezTo>
                  <a:pt x="1271" y="613"/>
                  <a:pt x="1273" y="612"/>
                  <a:pt x="1274" y="609"/>
                </a:cubicBezTo>
                <a:cubicBezTo>
                  <a:pt x="1275" y="608"/>
                  <a:pt x="1275" y="607"/>
                  <a:pt x="1276" y="606"/>
                </a:cubicBezTo>
                <a:cubicBezTo>
                  <a:pt x="1276" y="605"/>
                  <a:pt x="1277" y="605"/>
                  <a:pt x="1277" y="605"/>
                </a:cubicBezTo>
                <a:cubicBezTo>
                  <a:pt x="1278" y="606"/>
                  <a:pt x="1279" y="606"/>
                  <a:pt x="1280" y="605"/>
                </a:cubicBezTo>
                <a:cubicBezTo>
                  <a:pt x="1282" y="604"/>
                  <a:pt x="1284" y="604"/>
                  <a:pt x="1285" y="604"/>
                </a:cubicBezTo>
                <a:cubicBezTo>
                  <a:pt x="1288" y="604"/>
                  <a:pt x="1290" y="606"/>
                  <a:pt x="1290" y="609"/>
                </a:cubicBezTo>
                <a:cubicBezTo>
                  <a:pt x="1290" y="612"/>
                  <a:pt x="1290" y="616"/>
                  <a:pt x="1289" y="619"/>
                </a:cubicBezTo>
                <a:cubicBezTo>
                  <a:pt x="1288" y="620"/>
                  <a:pt x="1289" y="621"/>
                  <a:pt x="1290" y="621"/>
                </a:cubicBezTo>
                <a:cubicBezTo>
                  <a:pt x="1291" y="621"/>
                  <a:pt x="1292" y="621"/>
                  <a:pt x="1293" y="621"/>
                </a:cubicBezTo>
                <a:cubicBezTo>
                  <a:pt x="1293" y="621"/>
                  <a:pt x="1293" y="621"/>
                  <a:pt x="1294" y="621"/>
                </a:cubicBezTo>
                <a:cubicBezTo>
                  <a:pt x="1294" y="621"/>
                  <a:pt x="1294" y="621"/>
                  <a:pt x="1294" y="621"/>
                </a:cubicBezTo>
                <a:cubicBezTo>
                  <a:pt x="1294" y="622"/>
                  <a:pt x="1294" y="623"/>
                  <a:pt x="1294" y="623"/>
                </a:cubicBezTo>
                <a:cubicBezTo>
                  <a:pt x="1293" y="625"/>
                  <a:pt x="1291" y="624"/>
                  <a:pt x="1290" y="625"/>
                </a:cubicBezTo>
                <a:cubicBezTo>
                  <a:pt x="1289" y="625"/>
                  <a:pt x="1289" y="626"/>
                  <a:pt x="1289" y="626"/>
                </a:cubicBezTo>
                <a:cubicBezTo>
                  <a:pt x="1289" y="626"/>
                  <a:pt x="1289" y="627"/>
                  <a:pt x="1290" y="627"/>
                </a:cubicBezTo>
                <a:cubicBezTo>
                  <a:pt x="1291" y="628"/>
                  <a:pt x="1292" y="628"/>
                  <a:pt x="1293" y="629"/>
                </a:cubicBezTo>
                <a:cubicBezTo>
                  <a:pt x="1293" y="629"/>
                  <a:pt x="1294" y="630"/>
                  <a:pt x="1295" y="630"/>
                </a:cubicBezTo>
                <a:cubicBezTo>
                  <a:pt x="1296" y="631"/>
                  <a:pt x="1294" y="632"/>
                  <a:pt x="1295" y="633"/>
                </a:cubicBezTo>
                <a:cubicBezTo>
                  <a:pt x="1296" y="634"/>
                  <a:pt x="1298" y="635"/>
                  <a:pt x="1299" y="636"/>
                </a:cubicBezTo>
                <a:cubicBezTo>
                  <a:pt x="1299" y="638"/>
                  <a:pt x="1301" y="639"/>
                  <a:pt x="1302" y="640"/>
                </a:cubicBezTo>
                <a:cubicBezTo>
                  <a:pt x="1303" y="641"/>
                  <a:pt x="1304" y="641"/>
                  <a:pt x="1305" y="641"/>
                </a:cubicBezTo>
                <a:cubicBezTo>
                  <a:pt x="1308" y="640"/>
                  <a:pt x="1310" y="641"/>
                  <a:pt x="1311" y="643"/>
                </a:cubicBezTo>
                <a:cubicBezTo>
                  <a:pt x="1312" y="644"/>
                  <a:pt x="1313" y="644"/>
                  <a:pt x="1314" y="645"/>
                </a:cubicBezTo>
                <a:cubicBezTo>
                  <a:pt x="1314" y="645"/>
                  <a:pt x="1315" y="645"/>
                  <a:pt x="1315" y="645"/>
                </a:cubicBezTo>
                <a:cubicBezTo>
                  <a:pt x="1318" y="645"/>
                  <a:pt x="1321" y="645"/>
                  <a:pt x="1323" y="642"/>
                </a:cubicBezTo>
                <a:cubicBezTo>
                  <a:pt x="1325" y="640"/>
                  <a:pt x="1326" y="640"/>
                  <a:pt x="1328" y="641"/>
                </a:cubicBezTo>
                <a:cubicBezTo>
                  <a:pt x="1331" y="641"/>
                  <a:pt x="1332" y="642"/>
                  <a:pt x="1334" y="644"/>
                </a:cubicBezTo>
                <a:cubicBezTo>
                  <a:pt x="1336" y="646"/>
                  <a:pt x="1339" y="646"/>
                  <a:pt x="1342" y="645"/>
                </a:cubicBezTo>
                <a:cubicBezTo>
                  <a:pt x="1345" y="645"/>
                  <a:pt x="1348" y="643"/>
                  <a:pt x="1350" y="641"/>
                </a:cubicBezTo>
                <a:cubicBezTo>
                  <a:pt x="1351" y="640"/>
                  <a:pt x="1352" y="639"/>
                  <a:pt x="1353" y="640"/>
                </a:cubicBezTo>
                <a:cubicBezTo>
                  <a:pt x="1355" y="641"/>
                  <a:pt x="1358" y="640"/>
                  <a:pt x="1360" y="641"/>
                </a:cubicBezTo>
                <a:cubicBezTo>
                  <a:pt x="1360" y="641"/>
                  <a:pt x="1360" y="641"/>
                  <a:pt x="1360" y="640"/>
                </a:cubicBezTo>
                <a:cubicBezTo>
                  <a:pt x="1360" y="640"/>
                  <a:pt x="1360" y="640"/>
                  <a:pt x="1360" y="640"/>
                </a:cubicBezTo>
                <a:cubicBezTo>
                  <a:pt x="1360" y="641"/>
                  <a:pt x="1360" y="641"/>
                  <a:pt x="1360" y="641"/>
                </a:cubicBezTo>
                <a:cubicBezTo>
                  <a:pt x="1360" y="641"/>
                  <a:pt x="1360" y="641"/>
                  <a:pt x="1360" y="641"/>
                </a:cubicBezTo>
                <a:cubicBezTo>
                  <a:pt x="1359" y="644"/>
                  <a:pt x="1359" y="647"/>
                  <a:pt x="1360" y="650"/>
                </a:cubicBezTo>
                <a:cubicBezTo>
                  <a:pt x="1360" y="653"/>
                  <a:pt x="1360" y="656"/>
                  <a:pt x="1359" y="659"/>
                </a:cubicBezTo>
                <a:cubicBezTo>
                  <a:pt x="1359" y="661"/>
                  <a:pt x="1358" y="663"/>
                  <a:pt x="1357" y="665"/>
                </a:cubicBezTo>
                <a:cubicBezTo>
                  <a:pt x="1356" y="668"/>
                  <a:pt x="1355" y="671"/>
                  <a:pt x="1354" y="674"/>
                </a:cubicBezTo>
                <a:cubicBezTo>
                  <a:pt x="1354" y="677"/>
                  <a:pt x="1352" y="680"/>
                  <a:pt x="1350" y="682"/>
                </a:cubicBezTo>
                <a:cubicBezTo>
                  <a:pt x="1349" y="683"/>
                  <a:pt x="1348" y="684"/>
                  <a:pt x="1347" y="684"/>
                </a:cubicBezTo>
                <a:cubicBezTo>
                  <a:pt x="1343" y="684"/>
                  <a:pt x="1338" y="685"/>
                  <a:pt x="1334" y="683"/>
                </a:cubicBezTo>
                <a:cubicBezTo>
                  <a:pt x="1333" y="682"/>
                  <a:pt x="1331" y="682"/>
                  <a:pt x="1329" y="682"/>
                </a:cubicBezTo>
                <a:cubicBezTo>
                  <a:pt x="1325" y="682"/>
                  <a:pt x="1322" y="683"/>
                  <a:pt x="1318" y="685"/>
                </a:cubicBezTo>
                <a:cubicBezTo>
                  <a:pt x="1317" y="686"/>
                  <a:pt x="1315" y="686"/>
                  <a:pt x="1313" y="685"/>
                </a:cubicBezTo>
                <a:cubicBezTo>
                  <a:pt x="1307" y="684"/>
                  <a:pt x="1301" y="682"/>
                  <a:pt x="1294" y="682"/>
                </a:cubicBezTo>
                <a:cubicBezTo>
                  <a:pt x="1292" y="681"/>
                  <a:pt x="1290" y="681"/>
                  <a:pt x="1288" y="680"/>
                </a:cubicBezTo>
                <a:cubicBezTo>
                  <a:pt x="1285" y="678"/>
                  <a:pt x="1282" y="678"/>
                  <a:pt x="1279" y="677"/>
                </a:cubicBezTo>
                <a:cubicBezTo>
                  <a:pt x="1276" y="677"/>
                  <a:pt x="1274" y="676"/>
                  <a:pt x="1272" y="674"/>
                </a:cubicBezTo>
                <a:cubicBezTo>
                  <a:pt x="1271" y="673"/>
                  <a:pt x="1270" y="672"/>
                  <a:pt x="1269" y="672"/>
                </a:cubicBezTo>
                <a:cubicBezTo>
                  <a:pt x="1264" y="671"/>
                  <a:pt x="1259" y="671"/>
                  <a:pt x="1254" y="673"/>
                </a:cubicBezTo>
                <a:cubicBezTo>
                  <a:pt x="1251" y="675"/>
                  <a:pt x="1248" y="679"/>
                  <a:pt x="1250" y="683"/>
                </a:cubicBezTo>
                <a:cubicBezTo>
                  <a:pt x="1250" y="684"/>
                  <a:pt x="1250" y="685"/>
                  <a:pt x="1251" y="686"/>
                </a:cubicBezTo>
                <a:cubicBezTo>
                  <a:pt x="1251" y="687"/>
                  <a:pt x="1250" y="688"/>
                  <a:pt x="1250" y="689"/>
                </a:cubicBezTo>
                <a:cubicBezTo>
                  <a:pt x="1249" y="690"/>
                  <a:pt x="1249" y="691"/>
                  <a:pt x="1248" y="691"/>
                </a:cubicBezTo>
                <a:cubicBezTo>
                  <a:pt x="1246" y="693"/>
                  <a:pt x="1244" y="693"/>
                  <a:pt x="1242" y="692"/>
                </a:cubicBezTo>
                <a:cubicBezTo>
                  <a:pt x="1241" y="692"/>
                  <a:pt x="1240" y="691"/>
                  <a:pt x="1239" y="690"/>
                </a:cubicBezTo>
                <a:cubicBezTo>
                  <a:pt x="1238" y="689"/>
                  <a:pt x="1237" y="688"/>
                  <a:pt x="1235" y="687"/>
                </a:cubicBezTo>
                <a:cubicBezTo>
                  <a:pt x="1231" y="685"/>
                  <a:pt x="1228" y="684"/>
                  <a:pt x="1223" y="684"/>
                </a:cubicBezTo>
                <a:cubicBezTo>
                  <a:pt x="1222" y="684"/>
                  <a:pt x="1220" y="683"/>
                  <a:pt x="1219" y="681"/>
                </a:cubicBezTo>
                <a:cubicBezTo>
                  <a:pt x="1219" y="680"/>
                  <a:pt x="1219" y="679"/>
                  <a:pt x="1218" y="678"/>
                </a:cubicBezTo>
                <a:cubicBezTo>
                  <a:pt x="1218" y="676"/>
                  <a:pt x="1216" y="675"/>
                  <a:pt x="1215" y="674"/>
                </a:cubicBezTo>
                <a:cubicBezTo>
                  <a:pt x="1210" y="673"/>
                  <a:pt x="1205" y="671"/>
                  <a:pt x="1199" y="672"/>
                </a:cubicBezTo>
                <a:cubicBezTo>
                  <a:pt x="1196" y="672"/>
                  <a:pt x="1194" y="671"/>
                  <a:pt x="1191" y="670"/>
                </a:cubicBezTo>
                <a:cubicBezTo>
                  <a:pt x="1191" y="669"/>
                  <a:pt x="1190" y="669"/>
                  <a:pt x="1190" y="669"/>
                </a:cubicBezTo>
                <a:cubicBezTo>
                  <a:pt x="1188" y="667"/>
                  <a:pt x="1186" y="666"/>
                  <a:pt x="1183" y="665"/>
                </a:cubicBezTo>
                <a:cubicBezTo>
                  <a:pt x="1182" y="664"/>
                  <a:pt x="1181" y="662"/>
                  <a:pt x="1182" y="661"/>
                </a:cubicBezTo>
                <a:cubicBezTo>
                  <a:pt x="1183" y="660"/>
                  <a:pt x="1184" y="659"/>
                  <a:pt x="1186" y="657"/>
                </a:cubicBezTo>
                <a:cubicBezTo>
                  <a:pt x="1187" y="655"/>
                  <a:pt x="1187" y="653"/>
                  <a:pt x="1186" y="651"/>
                </a:cubicBezTo>
                <a:cubicBezTo>
                  <a:pt x="1186" y="649"/>
                  <a:pt x="1185" y="648"/>
                  <a:pt x="1184" y="647"/>
                </a:cubicBezTo>
                <a:cubicBezTo>
                  <a:pt x="1184" y="647"/>
                  <a:pt x="1184" y="646"/>
                  <a:pt x="1184" y="646"/>
                </a:cubicBezTo>
                <a:cubicBezTo>
                  <a:pt x="1184" y="644"/>
                  <a:pt x="1185" y="642"/>
                  <a:pt x="1186" y="641"/>
                </a:cubicBezTo>
                <a:cubicBezTo>
                  <a:pt x="1186" y="640"/>
                  <a:pt x="1185" y="639"/>
                  <a:pt x="1184" y="639"/>
                </a:cubicBezTo>
                <a:cubicBezTo>
                  <a:pt x="1183" y="640"/>
                  <a:pt x="1182" y="640"/>
                  <a:pt x="1180" y="638"/>
                </a:cubicBezTo>
                <a:cubicBezTo>
                  <a:pt x="1179" y="636"/>
                  <a:pt x="1176" y="636"/>
                  <a:pt x="1174" y="637"/>
                </a:cubicBezTo>
                <a:cubicBezTo>
                  <a:pt x="1172" y="637"/>
                  <a:pt x="1170" y="638"/>
                  <a:pt x="1167" y="639"/>
                </a:cubicBezTo>
                <a:cubicBezTo>
                  <a:pt x="1166" y="639"/>
                  <a:pt x="1165" y="639"/>
                  <a:pt x="1163" y="639"/>
                </a:cubicBezTo>
                <a:cubicBezTo>
                  <a:pt x="1161" y="638"/>
                  <a:pt x="1159" y="640"/>
                  <a:pt x="1156" y="639"/>
                </a:cubicBezTo>
                <a:cubicBezTo>
                  <a:pt x="1154" y="638"/>
                  <a:pt x="1152" y="640"/>
                  <a:pt x="1150" y="640"/>
                </a:cubicBezTo>
                <a:cubicBezTo>
                  <a:pt x="1148" y="640"/>
                  <a:pt x="1146" y="640"/>
                  <a:pt x="1145" y="640"/>
                </a:cubicBezTo>
                <a:cubicBezTo>
                  <a:pt x="1140" y="639"/>
                  <a:pt x="1136" y="640"/>
                  <a:pt x="1132" y="641"/>
                </a:cubicBezTo>
                <a:cubicBezTo>
                  <a:pt x="1129" y="642"/>
                  <a:pt x="1127" y="642"/>
                  <a:pt x="1125" y="642"/>
                </a:cubicBezTo>
                <a:cubicBezTo>
                  <a:pt x="1123" y="642"/>
                  <a:pt x="1121" y="642"/>
                  <a:pt x="1119" y="643"/>
                </a:cubicBezTo>
                <a:cubicBezTo>
                  <a:pt x="1116" y="645"/>
                  <a:pt x="1113" y="647"/>
                  <a:pt x="1109" y="648"/>
                </a:cubicBezTo>
                <a:cubicBezTo>
                  <a:pt x="1107" y="649"/>
                  <a:pt x="1105" y="650"/>
                  <a:pt x="1103" y="652"/>
                </a:cubicBezTo>
                <a:cubicBezTo>
                  <a:pt x="1100" y="654"/>
                  <a:pt x="1097" y="654"/>
                  <a:pt x="1095" y="653"/>
                </a:cubicBezTo>
                <a:cubicBezTo>
                  <a:pt x="1092" y="652"/>
                  <a:pt x="1090" y="652"/>
                  <a:pt x="1088" y="652"/>
                </a:cubicBezTo>
                <a:cubicBezTo>
                  <a:pt x="1086" y="653"/>
                  <a:pt x="1083" y="653"/>
                  <a:pt x="1081" y="652"/>
                </a:cubicBezTo>
                <a:cubicBezTo>
                  <a:pt x="1080" y="652"/>
                  <a:pt x="1079" y="652"/>
                  <a:pt x="1078" y="651"/>
                </a:cubicBezTo>
                <a:cubicBezTo>
                  <a:pt x="1077" y="651"/>
                  <a:pt x="1077" y="650"/>
                  <a:pt x="1077" y="650"/>
                </a:cubicBezTo>
                <a:cubicBezTo>
                  <a:pt x="1074" y="647"/>
                  <a:pt x="1072" y="648"/>
                  <a:pt x="1071" y="651"/>
                </a:cubicBezTo>
                <a:cubicBezTo>
                  <a:pt x="1070" y="653"/>
                  <a:pt x="1070" y="654"/>
                  <a:pt x="1069" y="656"/>
                </a:cubicBezTo>
                <a:cubicBezTo>
                  <a:pt x="1068" y="660"/>
                  <a:pt x="1066" y="663"/>
                  <a:pt x="1062" y="665"/>
                </a:cubicBezTo>
                <a:cubicBezTo>
                  <a:pt x="1059" y="666"/>
                  <a:pt x="1056" y="668"/>
                  <a:pt x="1053" y="670"/>
                </a:cubicBezTo>
                <a:cubicBezTo>
                  <a:pt x="1051" y="672"/>
                  <a:pt x="1048" y="674"/>
                  <a:pt x="1048" y="677"/>
                </a:cubicBezTo>
                <a:cubicBezTo>
                  <a:pt x="1048" y="679"/>
                  <a:pt x="1047" y="680"/>
                  <a:pt x="1046" y="681"/>
                </a:cubicBezTo>
                <a:cubicBezTo>
                  <a:pt x="1045" y="683"/>
                  <a:pt x="1044" y="685"/>
                  <a:pt x="1044" y="688"/>
                </a:cubicBezTo>
                <a:cubicBezTo>
                  <a:pt x="1044" y="690"/>
                  <a:pt x="1044" y="691"/>
                  <a:pt x="1044" y="693"/>
                </a:cubicBezTo>
                <a:cubicBezTo>
                  <a:pt x="1045" y="695"/>
                  <a:pt x="1044" y="696"/>
                  <a:pt x="1043" y="697"/>
                </a:cubicBezTo>
                <a:cubicBezTo>
                  <a:pt x="1042" y="699"/>
                  <a:pt x="1041" y="701"/>
                  <a:pt x="1040" y="702"/>
                </a:cubicBezTo>
                <a:cubicBezTo>
                  <a:pt x="1039" y="703"/>
                  <a:pt x="1038" y="704"/>
                  <a:pt x="1037" y="705"/>
                </a:cubicBezTo>
                <a:cubicBezTo>
                  <a:pt x="1036" y="706"/>
                  <a:pt x="1034" y="706"/>
                  <a:pt x="1033" y="707"/>
                </a:cubicBezTo>
                <a:cubicBezTo>
                  <a:pt x="1031" y="709"/>
                  <a:pt x="1029" y="710"/>
                  <a:pt x="1027" y="710"/>
                </a:cubicBezTo>
                <a:cubicBezTo>
                  <a:pt x="1024" y="710"/>
                  <a:pt x="1023" y="712"/>
                  <a:pt x="1022" y="714"/>
                </a:cubicBezTo>
                <a:cubicBezTo>
                  <a:pt x="1021" y="714"/>
                  <a:pt x="1020" y="715"/>
                  <a:pt x="1020" y="716"/>
                </a:cubicBezTo>
                <a:cubicBezTo>
                  <a:pt x="1019" y="719"/>
                  <a:pt x="1017" y="720"/>
                  <a:pt x="1015" y="721"/>
                </a:cubicBezTo>
                <a:cubicBezTo>
                  <a:pt x="1013" y="723"/>
                  <a:pt x="1011" y="725"/>
                  <a:pt x="1010" y="727"/>
                </a:cubicBezTo>
                <a:cubicBezTo>
                  <a:pt x="1008" y="731"/>
                  <a:pt x="1006" y="736"/>
                  <a:pt x="1003" y="739"/>
                </a:cubicBezTo>
                <a:cubicBezTo>
                  <a:pt x="1002" y="740"/>
                  <a:pt x="1001" y="741"/>
                  <a:pt x="1001" y="742"/>
                </a:cubicBezTo>
                <a:cubicBezTo>
                  <a:pt x="999" y="746"/>
                  <a:pt x="996" y="751"/>
                  <a:pt x="994" y="755"/>
                </a:cubicBezTo>
                <a:cubicBezTo>
                  <a:pt x="992" y="757"/>
                  <a:pt x="992" y="759"/>
                  <a:pt x="992" y="761"/>
                </a:cubicBezTo>
                <a:cubicBezTo>
                  <a:pt x="991" y="763"/>
                  <a:pt x="992" y="765"/>
                  <a:pt x="994" y="767"/>
                </a:cubicBezTo>
                <a:cubicBezTo>
                  <a:pt x="996" y="768"/>
                  <a:pt x="997" y="770"/>
                  <a:pt x="996" y="772"/>
                </a:cubicBezTo>
                <a:cubicBezTo>
                  <a:pt x="996" y="774"/>
                  <a:pt x="996" y="776"/>
                  <a:pt x="996" y="778"/>
                </a:cubicBezTo>
                <a:cubicBezTo>
                  <a:pt x="998" y="783"/>
                  <a:pt x="998" y="788"/>
                  <a:pt x="996" y="793"/>
                </a:cubicBezTo>
                <a:cubicBezTo>
                  <a:pt x="995" y="794"/>
                  <a:pt x="995" y="794"/>
                  <a:pt x="995" y="795"/>
                </a:cubicBezTo>
                <a:cubicBezTo>
                  <a:pt x="994" y="800"/>
                  <a:pt x="993" y="805"/>
                  <a:pt x="989" y="809"/>
                </a:cubicBezTo>
                <a:cubicBezTo>
                  <a:pt x="989" y="809"/>
                  <a:pt x="989" y="810"/>
                  <a:pt x="989" y="811"/>
                </a:cubicBezTo>
                <a:cubicBezTo>
                  <a:pt x="990" y="812"/>
                  <a:pt x="991" y="814"/>
                  <a:pt x="992" y="815"/>
                </a:cubicBezTo>
                <a:cubicBezTo>
                  <a:pt x="993" y="817"/>
                  <a:pt x="993" y="818"/>
                  <a:pt x="993" y="820"/>
                </a:cubicBezTo>
                <a:cubicBezTo>
                  <a:pt x="991" y="823"/>
                  <a:pt x="992" y="825"/>
                  <a:pt x="993" y="827"/>
                </a:cubicBezTo>
                <a:cubicBezTo>
                  <a:pt x="994" y="829"/>
                  <a:pt x="996" y="831"/>
                  <a:pt x="998" y="832"/>
                </a:cubicBezTo>
                <a:cubicBezTo>
                  <a:pt x="999" y="832"/>
                  <a:pt x="1001" y="833"/>
                  <a:pt x="1003" y="833"/>
                </a:cubicBezTo>
                <a:cubicBezTo>
                  <a:pt x="1003" y="833"/>
                  <a:pt x="1003" y="833"/>
                  <a:pt x="1003" y="833"/>
                </a:cubicBezTo>
                <a:cubicBezTo>
                  <a:pt x="1003" y="833"/>
                  <a:pt x="1003" y="833"/>
                  <a:pt x="1003" y="833"/>
                </a:cubicBezTo>
                <a:cubicBezTo>
                  <a:pt x="1003" y="833"/>
                  <a:pt x="1003" y="833"/>
                  <a:pt x="1003" y="833"/>
                </a:cubicBezTo>
                <a:cubicBezTo>
                  <a:pt x="1003" y="833"/>
                  <a:pt x="1003" y="833"/>
                  <a:pt x="1003" y="833"/>
                </a:cubicBezTo>
                <a:cubicBezTo>
                  <a:pt x="1003" y="835"/>
                  <a:pt x="1003" y="837"/>
                  <a:pt x="1005" y="838"/>
                </a:cubicBezTo>
                <a:cubicBezTo>
                  <a:pt x="1006" y="839"/>
                  <a:pt x="1007" y="840"/>
                  <a:pt x="1008" y="842"/>
                </a:cubicBezTo>
                <a:cubicBezTo>
                  <a:pt x="1008" y="843"/>
                  <a:pt x="1009" y="844"/>
                  <a:pt x="1010" y="844"/>
                </a:cubicBezTo>
                <a:cubicBezTo>
                  <a:pt x="1013" y="845"/>
                  <a:pt x="1015" y="847"/>
                  <a:pt x="1016" y="849"/>
                </a:cubicBezTo>
                <a:cubicBezTo>
                  <a:pt x="1017" y="850"/>
                  <a:pt x="1018" y="851"/>
                  <a:pt x="1018" y="852"/>
                </a:cubicBezTo>
                <a:cubicBezTo>
                  <a:pt x="1018" y="856"/>
                  <a:pt x="1020" y="859"/>
                  <a:pt x="1022" y="862"/>
                </a:cubicBezTo>
                <a:cubicBezTo>
                  <a:pt x="1023" y="865"/>
                  <a:pt x="1026" y="867"/>
                  <a:pt x="1029" y="869"/>
                </a:cubicBezTo>
                <a:cubicBezTo>
                  <a:pt x="1032" y="870"/>
                  <a:pt x="1034" y="871"/>
                  <a:pt x="1036" y="873"/>
                </a:cubicBezTo>
                <a:cubicBezTo>
                  <a:pt x="1041" y="876"/>
                  <a:pt x="1045" y="880"/>
                  <a:pt x="1051" y="884"/>
                </a:cubicBezTo>
                <a:cubicBezTo>
                  <a:pt x="1053" y="885"/>
                  <a:pt x="1056" y="886"/>
                  <a:pt x="1059" y="887"/>
                </a:cubicBezTo>
                <a:cubicBezTo>
                  <a:pt x="1059" y="887"/>
                  <a:pt x="1060" y="887"/>
                  <a:pt x="1061" y="887"/>
                </a:cubicBezTo>
                <a:cubicBezTo>
                  <a:pt x="1063" y="886"/>
                  <a:pt x="1065" y="885"/>
                  <a:pt x="1067" y="884"/>
                </a:cubicBezTo>
                <a:cubicBezTo>
                  <a:pt x="1070" y="883"/>
                  <a:pt x="1073" y="882"/>
                  <a:pt x="1077" y="882"/>
                </a:cubicBezTo>
                <a:cubicBezTo>
                  <a:pt x="1079" y="882"/>
                  <a:pt x="1081" y="882"/>
                  <a:pt x="1084" y="882"/>
                </a:cubicBezTo>
                <a:cubicBezTo>
                  <a:pt x="1087" y="881"/>
                  <a:pt x="1091" y="881"/>
                  <a:pt x="1094" y="883"/>
                </a:cubicBezTo>
                <a:cubicBezTo>
                  <a:pt x="1095" y="883"/>
                  <a:pt x="1096" y="883"/>
                  <a:pt x="1096" y="884"/>
                </a:cubicBezTo>
                <a:cubicBezTo>
                  <a:pt x="1098" y="884"/>
                  <a:pt x="1100" y="884"/>
                  <a:pt x="1102" y="884"/>
                </a:cubicBezTo>
                <a:cubicBezTo>
                  <a:pt x="1103" y="883"/>
                  <a:pt x="1105" y="882"/>
                  <a:pt x="1107" y="882"/>
                </a:cubicBezTo>
                <a:cubicBezTo>
                  <a:pt x="1109" y="881"/>
                  <a:pt x="1111" y="880"/>
                  <a:pt x="1112" y="879"/>
                </a:cubicBezTo>
                <a:cubicBezTo>
                  <a:pt x="1114" y="878"/>
                  <a:pt x="1117" y="877"/>
                  <a:pt x="1119" y="876"/>
                </a:cubicBezTo>
                <a:cubicBezTo>
                  <a:pt x="1122" y="875"/>
                  <a:pt x="1124" y="874"/>
                  <a:pt x="1127" y="874"/>
                </a:cubicBezTo>
                <a:cubicBezTo>
                  <a:pt x="1130" y="874"/>
                  <a:pt x="1134" y="872"/>
                  <a:pt x="1138" y="872"/>
                </a:cubicBezTo>
                <a:cubicBezTo>
                  <a:pt x="1139" y="873"/>
                  <a:pt x="1140" y="873"/>
                  <a:pt x="1140" y="873"/>
                </a:cubicBezTo>
                <a:cubicBezTo>
                  <a:pt x="1144" y="874"/>
                  <a:pt x="1146" y="876"/>
                  <a:pt x="1148" y="880"/>
                </a:cubicBezTo>
                <a:cubicBezTo>
                  <a:pt x="1149" y="881"/>
                  <a:pt x="1149" y="883"/>
                  <a:pt x="1150" y="885"/>
                </a:cubicBezTo>
                <a:cubicBezTo>
                  <a:pt x="1151" y="888"/>
                  <a:pt x="1154" y="889"/>
                  <a:pt x="1157" y="889"/>
                </a:cubicBezTo>
                <a:cubicBezTo>
                  <a:pt x="1158" y="889"/>
                  <a:pt x="1159" y="889"/>
                  <a:pt x="1160" y="889"/>
                </a:cubicBezTo>
                <a:cubicBezTo>
                  <a:pt x="1163" y="888"/>
                  <a:pt x="1167" y="888"/>
                  <a:pt x="1171" y="887"/>
                </a:cubicBezTo>
                <a:cubicBezTo>
                  <a:pt x="1173" y="886"/>
                  <a:pt x="1175" y="886"/>
                  <a:pt x="1176" y="888"/>
                </a:cubicBezTo>
                <a:cubicBezTo>
                  <a:pt x="1177" y="889"/>
                  <a:pt x="1178" y="890"/>
                  <a:pt x="1178" y="891"/>
                </a:cubicBezTo>
                <a:cubicBezTo>
                  <a:pt x="1182" y="893"/>
                  <a:pt x="1182" y="896"/>
                  <a:pt x="1182" y="899"/>
                </a:cubicBezTo>
                <a:cubicBezTo>
                  <a:pt x="1182" y="901"/>
                  <a:pt x="1181" y="903"/>
                  <a:pt x="1181" y="905"/>
                </a:cubicBezTo>
                <a:cubicBezTo>
                  <a:pt x="1180" y="907"/>
                  <a:pt x="1179" y="908"/>
                  <a:pt x="1179" y="910"/>
                </a:cubicBezTo>
                <a:cubicBezTo>
                  <a:pt x="1178" y="912"/>
                  <a:pt x="1179" y="914"/>
                  <a:pt x="1178" y="916"/>
                </a:cubicBezTo>
                <a:cubicBezTo>
                  <a:pt x="1178" y="919"/>
                  <a:pt x="1177" y="922"/>
                  <a:pt x="1175" y="925"/>
                </a:cubicBezTo>
                <a:cubicBezTo>
                  <a:pt x="1175" y="925"/>
                  <a:pt x="1175" y="926"/>
                  <a:pt x="1175" y="926"/>
                </a:cubicBezTo>
                <a:cubicBezTo>
                  <a:pt x="1175" y="926"/>
                  <a:pt x="1175" y="927"/>
                  <a:pt x="1175" y="927"/>
                </a:cubicBezTo>
                <a:cubicBezTo>
                  <a:pt x="1179" y="936"/>
                  <a:pt x="1180" y="938"/>
                  <a:pt x="1188" y="945"/>
                </a:cubicBezTo>
                <a:cubicBezTo>
                  <a:pt x="1189" y="947"/>
                  <a:pt x="1190" y="948"/>
                  <a:pt x="1191" y="949"/>
                </a:cubicBezTo>
                <a:cubicBezTo>
                  <a:pt x="1194" y="951"/>
                  <a:pt x="1195" y="953"/>
                  <a:pt x="1196" y="956"/>
                </a:cubicBezTo>
                <a:cubicBezTo>
                  <a:pt x="1197" y="957"/>
                  <a:pt x="1198" y="959"/>
                  <a:pt x="1198" y="960"/>
                </a:cubicBezTo>
                <a:cubicBezTo>
                  <a:pt x="1199" y="963"/>
                  <a:pt x="1200" y="967"/>
                  <a:pt x="1202" y="970"/>
                </a:cubicBezTo>
                <a:cubicBezTo>
                  <a:pt x="1204" y="973"/>
                  <a:pt x="1204" y="977"/>
                  <a:pt x="1205" y="981"/>
                </a:cubicBezTo>
                <a:cubicBezTo>
                  <a:pt x="1206" y="982"/>
                  <a:pt x="1205" y="983"/>
                  <a:pt x="1205" y="984"/>
                </a:cubicBezTo>
                <a:cubicBezTo>
                  <a:pt x="1205" y="985"/>
                  <a:pt x="1204" y="986"/>
                  <a:pt x="1205" y="987"/>
                </a:cubicBezTo>
                <a:cubicBezTo>
                  <a:pt x="1205" y="990"/>
                  <a:pt x="1206" y="992"/>
                  <a:pt x="1207" y="995"/>
                </a:cubicBezTo>
                <a:cubicBezTo>
                  <a:pt x="1208" y="996"/>
                  <a:pt x="1208" y="997"/>
                  <a:pt x="1209" y="998"/>
                </a:cubicBezTo>
                <a:cubicBezTo>
                  <a:pt x="1210" y="1002"/>
                  <a:pt x="1210" y="1007"/>
                  <a:pt x="1205" y="1011"/>
                </a:cubicBezTo>
                <a:cubicBezTo>
                  <a:pt x="1204" y="1012"/>
                  <a:pt x="1202" y="1014"/>
                  <a:pt x="1201" y="1016"/>
                </a:cubicBezTo>
                <a:cubicBezTo>
                  <a:pt x="1199" y="1018"/>
                  <a:pt x="1198" y="1020"/>
                  <a:pt x="1198" y="1022"/>
                </a:cubicBezTo>
                <a:cubicBezTo>
                  <a:pt x="1197" y="1026"/>
                  <a:pt x="1196" y="1029"/>
                  <a:pt x="1195" y="1033"/>
                </a:cubicBezTo>
                <a:cubicBezTo>
                  <a:pt x="1194" y="1035"/>
                  <a:pt x="1193" y="1037"/>
                  <a:pt x="1193" y="1039"/>
                </a:cubicBezTo>
                <a:cubicBezTo>
                  <a:pt x="1193" y="1042"/>
                  <a:pt x="1193" y="1046"/>
                  <a:pt x="1193" y="1049"/>
                </a:cubicBezTo>
                <a:cubicBezTo>
                  <a:pt x="1193" y="1051"/>
                  <a:pt x="1194" y="1053"/>
                  <a:pt x="1195" y="1054"/>
                </a:cubicBezTo>
                <a:cubicBezTo>
                  <a:pt x="1198" y="1057"/>
                  <a:pt x="1201" y="1061"/>
                  <a:pt x="1202" y="1066"/>
                </a:cubicBezTo>
                <a:cubicBezTo>
                  <a:pt x="1204" y="1071"/>
                  <a:pt x="1206" y="1075"/>
                  <a:pt x="1208" y="1079"/>
                </a:cubicBezTo>
                <a:cubicBezTo>
                  <a:pt x="1210" y="1083"/>
                  <a:pt x="1211" y="1086"/>
                  <a:pt x="1211" y="1089"/>
                </a:cubicBezTo>
                <a:cubicBezTo>
                  <a:pt x="1211" y="1093"/>
                  <a:pt x="1212" y="1097"/>
                  <a:pt x="1213" y="1100"/>
                </a:cubicBezTo>
                <a:cubicBezTo>
                  <a:pt x="1213" y="1102"/>
                  <a:pt x="1214" y="1103"/>
                  <a:pt x="1214" y="1105"/>
                </a:cubicBezTo>
                <a:cubicBezTo>
                  <a:pt x="1214" y="1109"/>
                  <a:pt x="1215" y="1113"/>
                  <a:pt x="1216" y="1117"/>
                </a:cubicBezTo>
                <a:cubicBezTo>
                  <a:pt x="1217" y="1121"/>
                  <a:pt x="1219" y="1125"/>
                  <a:pt x="1221" y="1128"/>
                </a:cubicBezTo>
                <a:cubicBezTo>
                  <a:pt x="1223" y="1130"/>
                  <a:pt x="1224" y="1132"/>
                  <a:pt x="1226" y="1134"/>
                </a:cubicBezTo>
                <a:cubicBezTo>
                  <a:pt x="1227" y="1136"/>
                  <a:pt x="1228" y="1138"/>
                  <a:pt x="1229" y="1140"/>
                </a:cubicBezTo>
                <a:cubicBezTo>
                  <a:pt x="1230" y="1145"/>
                  <a:pt x="1231" y="1149"/>
                  <a:pt x="1233" y="1153"/>
                </a:cubicBezTo>
                <a:cubicBezTo>
                  <a:pt x="1234" y="1154"/>
                  <a:pt x="1234" y="1156"/>
                  <a:pt x="1235" y="1157"/>
                </a:cubicBezTo>
                <a:cubicBezTo>
                  <a:pt x="1236" y="1159"/>
                  <a:pt x="1236" y="1162"/>
                  <a:pt x="1234" y="1164"/>
                </a:cubicBezTo>
                <a:cubicBezTo>
                  <a:pt x="1233" y="1165"/>
                  <a:pt x="1233" y="1166"/>
                  <a:pt x="1234" y="1167"/>
                </a:cubicBezTo>
                <a:cubicBezTo>
                  <a:pt x="1235" y="1169"/>
                  <a:pt x="1235" y="1172"/>
                  <a:pt x="1236" y="1175"/>
                </a:cubicBezTo>
                <a:cubicBezTo>
                  <a:pt x="1236" y="1175"/>
                  <a:pt x="1236" y="1176"/>
                  <a:pt x="1236" y="1176"/>
                </a:cubicBezTo>
                <a:cubicBezTo>
                  <a:pt x="1239" y="1178"/>
                  <a:pt x="1243" y="1180"/>
                  <a:pt x="1246" y="1181"/>
                </a:cubicBezTo>
                <a:cubicBezTo>
                  <a:pt x="1246" y="1182"/>
                  <a:pt x="1247" y="1181"/>
                  <a:pt x="1248" y="1181"/>
                </a:cubicBezTo>
                <a:cubicBezTo>
                  <a:pt x="1251" y="1180"/>
                  <a:pt x="1254" y="1178"/>
                  <a:pt x="1257" y="1179"/>
                </a:cubicBezTo>
                <a:cubicBezTo>
                  <a:pt x="1259" y="1179"/>
                  <a:pt x="1260" y="1178"/>
                  <a:pt x="1262" y="1178"/>
                </a:cubicBezTo>
                <a:cubicBezTo>
                  <a:pt x="1264" y="1177"/>
                  <a:pt x="1266" y="1176"/>
                  <a:pt x="1269" y="1176"/>
                </a:cubicBezTo>
                <a:cubicBezTo>
                  <a:pt x="1272" y="1176"/>
                  <a:pt x="1275" y="1175"/>
                  <a:pt x="1278" y="1177"/>
                </a:cubicBezTo>
                <a:cubicBezTo>
                  <a:pt x="1278" y="1177"/>
                  <a:pt x="1280" y="1177"/>
                  <a:pt x="1280" y="1177"/>
                </a:cubicBezTo>
                <a:cubicBezTo>
                  <a:pt x="1283" y="1175"/>
                  <a:pt x="1286" y="1177"/>
                  <a:pt x="1288" y="1174"/>
                </a:cubicBezTo>
                <a:cubicBezTo>
                  <a:pt x="1289" y="1174"/>
                  <a:pt x="1290" y="1173"/>
                  <a:pt x="1291" y="1173"/>
                </a:cubicBezTo>
                <a:cubicBezTo>
                  <a:pt x="1295" y="1173"/>
                  <a:pt x="1299" y="1171"/>
                  <a:pt x="1302" y="1169"/>
                </a:cubicBezTo>
                <a:cubicBezTo>
                  <a:pt x="1307" y="1166"/>
                  <a:pt x="1311" y="1162"/>
                  <a:pt x="1315" y="1158"/>
                </a:cubicBezTo>
                <a:cubicBezTo>
                  <a:pt x="1318" y="1155"/>
                  <a:pt x="1321" y="1152"/>
                  <a:pt x="1323" y="1149"/>
                </a:cubicBezTo>
                <a:cubicBezTo>
                  <a:pt x="1325" y="1146"/>
                  <a:pt x="1327" y="1143"/>
                  <a:pt x="1329" y="1140"/>
                </a:cubicBezTo>
                <a:cubicBezTo>
                  <a:pt x="1330" y="1138"/>
                  <a:pt x="1332" y="1136"/>
                  <a:pt x="1333" y="1135"/>
                </a:cubicBezTo>
                <a:cubicBezTo>
                  <a:pt x="1337" y="1133"/>
                  <a:pt x="1339" y="1130"/>
                  <a:pt x="1340" y="1126"/>
                </a:cubicBezTo>
                <a:cubicBezTo>
                  <a:pt x="1341" y="1123"/>
                  <a:pt x="1342" y="1120"/>
                  <a:pt x="1343" y="1117"/>
                </a:cubicBezTo>
                <a:cubicBezTo>
                  <a:pt x="1343" y="1116"/>
                  <a:pt x="1343" y="1114"/>
                  <a:pt x="1342" y="1113"/>
                </a:cubicBezTo>
                <a:cubicBezTo>
                  <a:pt x="1341" y="1111"/>
                  <a:pt x="1342" y="1110"/>
                  <a:pt x="1343" y="1108"/>
                </a:cubicBezTo>
                <a:cubicBezTo>
                  <a:pt x="1345" y="1107"/>
                  <a:pt x="1347" y="1105"/>
                  <a:pt x="1350" y="1105"/>
                </a:cubicBezTo>
                <a:cubicBezTo>
                  <a:pt x="1353" y="1104"/>
                  <a:pt x="1356" y="1103"/>
                  <a:pt x="1358" y="1101"/>
                </a:cubicBezTo>
                <a:cubicBezTo>
                  <a:pt x="1360" y="1100"/>
                  <a:pt x="1362" y="1098"/>
                  <a:pt x="1362" y="1096"/>
                </a:cubicBezTo>
                <a:cubicBezTo>
                  <a:pt x="1362" y="1093"/>
                  <a:pt x="1363" y="1090"/>
                  <a:pt x="1363" y="1087"/>
                </a:cubicBezTo>
                <a:cubicBezTo>
                  <a:pt x="1363" y="1086"/>
                  <a:pt x="1363" y="1084"/>
                  <a:pt x="1363" y="1083"/>
                </a:cubicBezTo>
                <a:cubicBezTo>
                  <a:pt x="1362" y="1078"/>
                  <a:pt x="1360" y="1074"/>
                  <a:pt x="1359" y="1069"/>
                </a:cubicBezTo>
                <a:cubicBezTo>
                  <a:pt x="1359" y="1068"/>
                  <a:pt x="1359" y="1066"/>
                  <a:pt x="1360" y="1065"/>
                </a:cubicBezTo>
                <a:cubicBezTo>
                  <a:pt x="1366" y="1060"/>
                  <a:pt x="1373" y="1055"/>
                  <a:pt x="1379" y="1050"/>
                </a:cubicBezTo>
                <a:cubicBezTo>
                  <a:pt x="1381" y="1048"/>
                  <a:pt x="1383" y="1047"/>
                  <a:pt x="1385" y="1046"/>
                </a:cubicBezTo>
                <a:cubicBezTo>
                  <a:pt x="1387" y="1045"/>
                  <a:pt x="1390" y="1044"/>
                  <a:pt x="1392" y="1043"/>
                </a:cubicBezTo>
                <a:cubicBezTo>
                  <a:pt x="1397" y="1040"/>
                  <a:pt x="1400" y="1036"/>
                  <a:pt x="1402" y="1030"/>
                </a:cubicBezTo>
                <a:cubicBezTo>
                  <a:pt x="1403" y="1028"/>
                  <a:pt x="1404" y="1026"/>
                  <a:pt x="1404" y="1023"/>
                </a:cubicBezTo>
                <a:cubicBezTo>
                  <a:pt x="1403" y="1020"/>
                  <a:pt x="1404" y="1018"/>
                  <a:pt x="1404" y="1015"/>
                </a:cubicBezTo>
                <a:cubicBezTo>
                  <a:pt x="1404" y="1013"/>
                  <a:pt x="1404" y="1011"/>
                  <a:pt x="1404" y="1009"/>
                </a:cubicBezTo>
                <a:cubicBezTo>
                  <a:pt x="1403" y="1005"/>
                  <a:pt x="1403" y="1002"/>
                  <a:pt x="1404" y="998"/>
                </a:cubicBezTo>
                <a:cubicBezTo>
                  <a:pt x="1405" y="997"/>
                  <a:pt x="1404" y="995"/>
                  <a:pt x="1402" y="994"/>
                </a:cubicBezTo>
                <a:cubicBezTo>
                  <a:pt x="1399" y="992"/>
                  <a:pt x="1398" y="989"/>
                  <a:pt x="1397" y="986"/>
                </a:cubicBezTo>
                <a:cubicBezTo>
                  <a:pt x="1396" y="982"/>
                  <a:pt x="1396" y="978"/>
                  <a:pt x="1396" y="974"/>
                </a:cubicBezTo>
                <a:cubicBezTo>
                  <a:pt x="1396" y="973"/>
                  <a:pt x="1396" y="972"/>
                  <a:pt x="1396" y="972"/>
                </a:cubicBezTo>
                <a:cubicBezTo>
                  <a:pt x="1397" y="970"/>
                  <a:pt x="1397" y="968"/>
                  <a:pt x="1396" y="967"/>
                </a:cubicBezTo>
                <a:cubicBezTo>
                  <a:pt x="1392" y="965"/>
                  <a:pt x="1392" y="962"/>
                  <a:pt x="1394" y="958"/>
                </a:cubicBezTo>
                <a:cubicBezTo>
                  <a:pt x="1395" y="956"/>
                  <a:pt x="1396" y="953"/>
                  <a:pt x="1398" y="951"/>
                </a:cubicBezTo>
                <a:cubicBezTo>
                  <a:pt x="1400" y="948"/>
                  <a:pt x="1401" y="945"/>
                  <a:pt x="1403" y="942"/>
                </a:cubicBezTo>
                <a:cubicBezTo>
                  <a:pt x="1404" y="940"/>
                  <a:pt x="1404" y="939"/>
                  <a:pt x="1406" y="938"/>
                </a:cubicBezTo>
                <a:cubicBezTo>
                  <a:pt x="1409" y="936"/>
                  <a:pt x="1411" y="934"/>
                  <a:pt x="1413" y="931"/>
                </a:cubicBezTo>
                <a:cubicBezTo>
                  <a:pt x="1418" y="925"/>
                  <a:pt x="1424" y="919"/>
                  <a:pt x="1431" y="913"/>
                </a:cubicBezTo>
                <a:cubicBezTo>
                  <a:pt x="1434" y="910"/>
                  <a:pt x="1437" y="906"/>
                  <a:pt x="1442" y="904"/>
                </a:cubicBezTo>
                <a:cubicBezTo>
                  <a:pt x="1443" y="904"/>
                  <a:pt x="1443" y="903"/>
                  <a:pt x="1444" y="903"/>
                </a:cubicBezTo>
                <a:cubicBezTo>
                  <a:pt x="1455" y="894"/>
                  <a:pt x="1463" y="884"/>
                  <a:pt x="1469" y="871"/>
                </a:cubicBezTo>
                <a:cubicBezTo>
                  <a:pt x="1471" y="866"/>
                  <a:pt x="1473" y="862"/>
                  <a:pt x="1476" y="857"/>
                </a:cubicBezTo>
                <a:cubicBezTo>
                  <a:pt x="1478" y="855"/>
                  <a:pt x="1480" y="851"/>
                  <a:pt x="1481" y="848"/>
                </a:cubicBezTo>
                <a:cubicBezTo>
                  <a:pt x="1482" y="843"/>
                  <a:pt x="1482" y="839"/>
                  <a:pt x="1482" y="834"/>
                </a:cubicBezTo>
                <a:cubicBezTo>
                  <a:pt x="1482" y="833"/>
                  <a:pt x="1480" y="831"/>
                  <a:pt x="1479" y="832"/>
                </a:cubicBezTo>
                <a:cubicBezTo>
                  <a:pt x="1478" y="832"/>
                  <a:pt x="1478" y="832"/>
                  <a:pt x="1478" y="832"/>
                </a:cubicBezTo>
                <a:cubicBezTo>
                  <a:pt x="1474" y="835"/>
                  <a:pt x="1470" y="836"/>
                  <a:pt x="1466" y="836"/>
                </a:cubicBezTo>
                <a:cubicBezTo>
                  <a:pt x="1461" y="837"/>
                  <a:pt x="1455" y="837"/>
                  <a:pt x="1449" y="840"/>
                </a:cubicBezTo>
                <a:cubicBezTo>
                  <a:pt x="1449" y="840"/>
                  <a:pt x="1448" y="840"/>
                  <a:pt x="1447" y="840"/>
                </a:cubicBezTo>
                <a:cubicBezTo>
                  <a:pt x="1443" y="840"/>
                  <a:pt x="1440" y="841"/>
                  <a:pt x="1438" y="842"/>
                </a:cubicBezTo>
                <a:cubicBezTo>
                  <a:pt x="1437" y="843"/>
                  <a:pt x="1436" y="843"/>
                  <a:pt x="1435" y="843"/>
                </a:cubicBezTo>
                <a:cubicBezTo>
                  <a:pt x="1434" y="843"/>
                  <a:pt x="1433" y="843"/>
                  <a:pt x="1432" y="843"/>
                </a:cubicBezTo>
                <a:cubicBezTo>
                  <a:pt x="1431" y="842"/>
                  <a:pt x="1430" y="842"/>
                  <a:pt x="1430" y="841"/>
                </a:cubicBezTo>
                <a:cubicBezTo>
                  <a:pt x="1428" y="839"/>
                  <a:pt x="1426" y="837"/>
                  <a:pt x="1424" y="835"/>
                </a:cubicBezTo>
                <a:cubicBezTo>
                  <a:pt x="1423" y="834"/>
                  <a:pt x="1423" y="833"/>
                  <a:pt x="1423" y="833"/>
                </a:cubicBezTo>
                <a:cubicBezTo>
                  <a:pt x="1425" y="829"/>
                  <a:pt x="1425" y="828"/>
                  <a:pt x="1423" y="827"/>
                </a:cubicBezTo>
                <a:cubicBezTo>
                  <a:pt x="1421" y="825"/>
                  <a:pt x="1420" y="824"/>
                  <a:pt x="1418" y="822"/>
                </a:cubicBezTo>
                <a:cubicBezTo>
                  <a:pt x="1416" y="819"/>
                  <a:pt x="1412" y="816"/>
                  <a:pt x="1409" y="813"/>
                </a:cubicBezTo>
                <a:cubicBezTo>
                  <a:pt x="1408" y="811"/>
                  <a:pt x="1405" y="810"/>
                  <a:pt x="1403" y="808"/>
                </a:cubicBezTo>
                <a:cubicBezTo>
                  <a:pt x="1399" y="806"/>
                  <a:pt x="1395" y="803"/>
                  <a:pt x="1394" y="798"/>
                </a:cubicBezTo>
                <a:cubicBezTo>
                  <a:pt x="1393" y="796"/>
                  <a:pt x="1393" y="793"/>
                  <a:pt x="1392" y="791"/>
                </a:cubicBezTo>
                <a:cubicBezTo>
                  <a:pt x="1391" y="788"/>
                  <a:pt x="1389" y="786"/>
                  <a:pt x="1387" y="785"/>
                </a:cubicBezTo>
                <a:cubicBezTo>
                  <a:pt x="1385" y="783"/>
                  <a:pt x="1384" y="782"/>
                  <a:pt x="1382" y="780"/>
                </a:cubicBezTo>
                <a:cubicBezTo>
                  <a:pt x="1380" y="779"/>
                  <a:pt x="1379" y="777"/>
                  <a:pt x="1379" y="776"/>
                </a:cubicBezTo>
                <a:cubicBezTo>
                  <a:pt x="1379" y="771"/>
                  <a:pt x="1378" y="766"/>
                  <a:pt x="1377" y="761"/>
                </a:cubicBezTo>
                <a:cubicBezTo>
                  <a:pt x="1376" y="756"/>
                  <a:pt x="1373" y="753"/>
                  <a:pt x="1369" y="751"/>
                </a:cubicBezTo>
                <a:cubicBezTo>
                  <a:pt x="1368" y="750"/>
                  <a:pt x="1368" y="750"/>
                  <a:pt x="1367" y="750"/>
                </a:cubicBezTo>
                <a:cubicBezTo>
                  <a:pt x="1366" y="749"/>
                  <a:pt x="1366" y="748"/>
                  <a:pt x="1365" y="748"/>
                </a:cubicBezTo>
                <a:cubicBezTo>
                  <a:pt x="1365" y="747"/>
                  <a:pt x="1365" y="746"/>
                  <a:pt x="1365" y="745"/>
                </a:cubicBezTo>
                <a:cubicBezTo>
                  <a:pt x="1365" y="742"/>
                  <a:pt x="1364" y="739"/>
                  <a:pt x="1362" y="737"/>
                </a:cubicBezTo>
                <a:cubicBezTo>
                  <a:pt x="1362" y="736"/>
                  <a:pt x="1361" y="735"/>
                  <a:pt x="1360" y="733"/>
                </a:cubicBezTo>
                <a:cubicBezTo>
                  <a:pt x="1357" y="728"/>
                  <a:pt x="1353" y="723"/>
                  <a:pt x="1352" y="716"/>
                </a:cubicBezTo>
                <a:cubicBezTo>
                  <a:pt x="1351" y="715"/>
                  <a:pt x="1351" y="714"/>
                  <a:pt x="1350" y="713"/>
                </a:cubicBezTo>
                <a:cubicBezTo>
                  <a:pt x="1350" y="712"/>
                  <a:pt x="1350" y="711"/>
                  <a:pt x="1351" y="711"/>
                </a:cubicBezTo>
                <a:cubicBezTo>
                  <a:pt x="1352" y="711"/>
                  <a:pt x="1354" y="712"/>
                  <a:pt x="1355" y="711"/>
                </a:cubicBezTo>
                <a:cubicBezTo>
                  <a:pt x="1355" y="710"/>
                  <a:pt x="1356" y="709"/>
                  <a:pt x="1358" y="709"/>
                </a:cubicBezTo>
                <a:cubicBezTo>
                  <a:pt x="1359" y="709"/>
                  <a:pt x="1360" y="710"/>
                  <a:pt x="1361" y="711"/>
                </a:cubicBezTo>
                <a:cubicBezTo>
                  <a:pt x="1362" y="712"/>
                  <a:pt x="1362" y="713"/>
                  <a:pt x="1363" y="714"/>
                </a:cubicBezTo>
                <a:cubicBezTo>
                  <a:pt x="1367" y="718"/>
                  <a:pt x="1369" y="723"/>
                  <a:pt x="1372" y="727"/>
                </a:cubicBezTo>
                <a:cubicBezTo>
                  <a:pt x="1374" y="730"/>
                  <a:pt x="1375" y="732"/>
                  <a:pt x="1376" y="735"/>
                </a:cubicBezTo>
                <a:cubicBezTo>
                  <a:pt x="1376" y="737"/>
                  <a:pt x="1377" y="738"/>
                  <a:pt x="1379" y="739"/>
                </a:cubicBezTo>
                <a:cubicBezTo>
                  <a:pt x="1383" y="740"/>
                  <a:pt x="1385" y="742"/>
                  <a:pt x="1386" y="746"/>
                </a:cubicBezTo>
                <a:cubicBezTo>
                  <a:pt x="1387" y="747"/>
                  <a:pt x="1387" y="748"/>
                  <a:pt x="1388" y="749"/>
                </a:cubicBezTo>
                <a:cubicBezTo>
                  <a:pt x="1389" y="751"/>
                  <a:pt x="1389" y="753"/>
                  <a:pt x="1389" y="755"/>
                </a:cubicBezTo>
                <a:cubicBezTo>
                  <a:pt x="1389" y="756"/>
                  <a:pt x="1389" y="757"/>
                  <a:pt x="1389" y="758"/>
                </a:cubicBezTo>
                <a:cubicBezTo>
                  <a:pt x="1390" y="762"/>
                  <a:pt x="1392" y="766"/>
                  <a:pt x="1396" y="769"/>
                </a:cubicBezTo>
                <a:cubicBezTo>
                  <a:pt x="1397" y="770"/>
                  <a:pt x="1399" y="770"/>
                  <a:pt x="1400" y="771"/>
                </a:cubicBezTo>
                <a:cubicBezTo>
                  <a:pt x="1402" y="773"/>
                  <a:pt x="1404" y="775"/>
                  <a:pt x="1405" y="778"/>
                </a:cubicBezTo>
                <a:cubicBezTo>
                  <a:pt x="1406" y="782"/>
                  <a:pt x="1408" y="785"/>
                  <a:pt x="1410" y="787"/>
                </a:cubicBezTo>
                <a:cubicBezTo>
                  <a:pt x="1412" y="789"/>
                  <a:pt x="1414" y="792"/>
                  <a:pt x="1416" y="794"/>
                </a:cubicBezTo>
                <a:cubicBezTo>
                  <a:pt x="1418" y="797"/>
                  <a:pt x="1419" y="800"/>
                  <a:pt x="1419" y="804"/>
                </a:cubicBezTo>
                <a:cubicBezTo>
                  <a:pt x="1418" y="805"/>
                  <a:pt x="1418" y="806"/>
                  <a:pt x="1419" y="807"/>
                </a:cubicBezTo>
                <a:cubicBezTo>
                  <a:pt x="1421" y="811"/>
                  <a:pt x="1421" y="816"/>
                  <a:pt x="1423" y="820"/>
                </a:cubicBezTo>
                <a:cubicBezTo>
                  <a:pt x="1423" y="821"/>
                  <a:pt x="1424" y="823"/>
                  <a:pt x="1425" y="824"/>
                </a:cubicBezTo>
                <a:cubicBezTo>
                  <a:pt x="1425" y="826"/>
                  <a:pt x="1427" y="826"/>
                  <a:pt x="1428" y="826"/>
                </a:cubicBezTo>
                <a:cubicBezTo>
                  <a:pt x="1430" y="826"/>
                  <a:pt x="1431" y="826"/>
                  <a:pt x="1433" y="826"/>
                </a:cubicBezTo>
                <a:cubicBezTo>
                  <a:pt x="1435" y="826"/>
                  <a:pt x="1437" y="825"/>
                  <a:pt x="1438" y="824"/>
                </a:cubicBezTo>
                <a:cubicBezTo>
                  <a:pt x="1440" y="821"/>
                  <a:pt x="1442" y="821"/>
                  <a:pt x="1445" y="821"/>
                </a:cubicBezTo>
                <a:cubicBezTo>
                  <a:pt x="1448" y="821"/>
                  <a:pt x="1451" y="821"/>
                  <a:pt x="1454" y="819"/>
                </a:cubicBezTo>
                <a:cubicBezTo>
                  <a:pt x="1456" y="818"/>
                  <a:pt x="1458" y="817"/>
                  <a:pt x="1460" y="817"/>
                </a:cubicBezTo>
                <a:cubicBezTo>
                  <a:pt x="1462" y="817"/>
                  <a:pt x="1463" y="816"/>
                  <a:pt x="1464" y="815"/>
                </a:cubicBezTo>
                <a:cubicBezTo>
                  <a:pt x="1466" y="813"/>
                  <a:pt x="1468" y="812"/>
                  <a:pt x="1470" y="811"/>
                </a:cubicBezTo>
                <a:cubicBezTo>
                  <a:pt x="1473" y="810"/>
                  <a:pt x="1476" y="810"/>
                  <a:pt x="1479" y="808"/>
                </a:cubicBezTo>
                <a:cubicBezTo>
                  <a:pt x="1481" y="808"/>
                  <a:pt x="1483" y="806"/>
                  <a:pt x="1486" y="805"/>
                </a:cubicBezTo>
                <a:cubicBezTo>
                  <a:pt x="1487" y="805"/>
                  <a:pt x="1488" y="804"/>
                  <a:pt x="1488" y="803"/>
                </a:cubicBezTo>
                <a:cubicBezTo>
                  <a:pt x="1489" y="800"/>
                  <a:pt x="1491" y="798"/>
                  <a:pt x="1493" y="797"/>
                </a:cubicBezTo>
                <a:cubicBezTo>
                  <a:pt x="1497" y="796"/>
                  <a:pt x="1500" y="795"/>
                  <a:pt x="1504" y="795"/>
                </a:cubicBezTo>
                <a:cubicBezTo>
                  <a:pt x="1507" y="794"/>
                  <a:pt x="1509" y="793"/>
                  <a:pt x="1509" y="790"/>
                </a:cubicBezTo>
                <a:cubicBezTo>
                  <a:pt x="1510" y="789"/>
                  <a:pt x="1510" y="788"/>
                  <a:pt x="1512" y="788"/>
                </a:cubicBezTo>
                <a:cubicBezTo>
                  <a:pt x="1515" y="787"/>
                  <a:pt x="1517" y="786"/>
                  <a:pt x="1518" y="782"/>
                </a:cubicBezTo>
                <a:cubicBezTo>
                  <a:pt x="1519" y="781"/>
                  <a:pt x="1520" y="780"/>
                  <a:pt x="1522" y="780"/>
                </a:cubicBezTo>
                <a:cubicBezTo>
                  <a:pt x="1523" y="779"/>
                  <a:pt x="1524" y="779"/>
                  <a:pt x="1525" y="779"/>
                </a:cubicBezTo>
                <a:cubicBezTo>
                  <a:pt x="1526" y="778"/>
                  <a:pt x="1526" y="777"/>
                  <a:pt x="1526" y="777"/>
                </a:cubicBezTo>
                <a:cubicBezTo>
                  <a:pt x="1527" y="775"/>
                  <a:pt x="1526" y="773"/>
                  <a:pt x="1527" y="771"/>
                </a:cubicBezTo>
                <a:cubicBezTo>
                  <a:pt x="1527" y="770"/>
                  <a:pt x="1527" y="769"/>
                  <a:pt x="1529" y="768"/>
                </a:cubicBezTo>
                <a:cubicBezTo>
                  <a:pt x="1533" y="765"/>
                  <a:pt x="1536" y="761"/>
                  <a:pt x="1538" y="756"/>
                </a:cubicBezTo>
                <a:cubicBezTo>
                  <a:pt x="1539" y="754"/>
                  <a:pt x="1539" y="752"/>
                  <a:pt x="1536" y="750"/>
                </a:cubicBezTo>
                <a:cubicBezTo>
                  <a:pt x="1535" y="748"/>
                  <a:pt x="1533" y="746"/>
                  <a:pt x="1532" y="744"/>
                </a:cubicBezTo>
                <a:cubicBezTo>
                  <a:pt x="1531" y="743"/>
                  <a:pt x="1530" y="742"/>
                  <a:pt x="1528" y="741"/>
                </a:cubicBezTo>
                <a:cubicBezTo>
                  <a:pt x="1525" y="741"/>
                  <a:pt x="1523" y="741"/>
                  <a:pt x="1521" y="740"/>
                </a:cubicBezTo>
                <a:cubicBezTo>
                  <a:pt x="1520" y="740"/>
                  <a:pt x="1518" y="739"/>
                  <a:pt x="1517" y="738"/>
                </a:cubicBezTo>
                <a:cubicBezTo>
                  <a:pt x="1515" y="736"/>
                  <a:pt x="1513" y="734"/>
                  <a:pt x="1513" y="731"/>
                </a:cubicBezTo>
                <a:cubicBezTo>
                  <a:pt x="1513" y="728"/>
                  <a:pt x="1512" y="725"/>
                  <a:pt x="1512" y="723"/>
                </a:cubicBezTo>
                <a:cubicBezTo>
                  <a:pt x="1512" y="723"/>
                  <a:pt x="1512" y="722"/>
                  <a:pt x="1512" y="722"/>
                </a:cubicBezTo>
                <a:cubicBezTo>
                  <a:pt x="1511" y="722"/>
                  <a:pt x="1510" y="722"/>
                  <a:pt x="1510" y="723"/>
                </a:cubicBezTo>
                <a:cubicBezTo>
                  <a:pt x="1507" y="726"/>
                  <a:pt x="1503" y="730"/>
                  <a:pt x="1500" y="734"/>
                </a:cubicBezTo>
                <a:cubicBezTo>
                  <a:pt x="1498" y="737"/>
                  <a:pt x="1495" y="739"/>
                  <a:pt x="1492" y="738"/>
                </a:cubicBezTo>
                <a:cubicBezTo>
                  <a:pt x="1489" y="738"/>
                  <a:pt x="1486" y="738"/>
                  <a:pt x="1483" y="739"/>
                </a:cubicBezTo>
                <a:cubicBezTo>
                  <a:pt x="1482" y="740"/>
                  <a:pt x="1481" y="739"/>
                  <a:pt x="1480" y="738"/>
                </a:cubicBezTo>
                <a:cubicBezTo>
                  <a:pt x="1479" y="737"/>
                  <a:pt x="1478" y="736"/>
                  <a:pt x="1478" y="735"/>
                </a:cubicBezTo>
                <a:cubicBezTo>
                  <a:pt x="1478" y="732"/>
                  <a:pt x="1477" y="729"/>
                  <a:pt x="1477" y="726"/>
                </a:cubicBezTo>
                <a:cubicBezTo>
                  <a:pt x="1477" y="725"/>
                  <a:pt x="1477" y="725"/>
                  <a:pt x="1476" y="724"/>
                </a:cubicBezTo>
                <a:cubicBezTo>
                  <a:pt x="1476" y="724"/>
                  <a:pt x="1476" y="723"/>
                  <a:pt x="1475" y="723"/>
                </a:cubicBezTo>
                <a:cubicBezTo>
                  <a:pt x="1475" y="723"/>
                  <a:pt x="1474" y="724"/>
                  <a:pt x="1474" y="724"/>
                </a:cubicBezTo>
                <a:cubicBezTo>
                  <a:pt x="1473" y="725"/>
                  <a:pt x="1473" y="726"/>
                  <a:pt x="1472" y="727"/>
                </a:cubicBezTo>
                <a:cubicBezTo>
                  <a:pt x="1471" y="728"/>
                  <a:pt x="1470" y="728"/>
                  <a:pt x="1469" y="727"/>
                </a:cubicBezTo>
                <a:cubicBezTo>
                  <a:pt x="1468" y="726"/>
                  <a:pt x="1467" y="724"/>
                  <a:pt x="1467" y="722"/>
                </a:cubicBezTo>
                <a:cubicBezTo>
                  <a:pt x="1467" y="719"/>
                  <a:pt x="1465" y="717"/>
                  <a:pt x="1463" y="715"/>
                </a:cubicBezTo>
                <a:cubicBezTo>
                  <a:pt x="1462" y="713"/>
                  <a:pt x="1460" y="712"/>
                  <a:pt x="1459" y="710"/>
                </a:cubicBezTo>
                <a:cubicBezTo>
                  <a:pt x="1458" y="710"/>
                  <a:pt x="1457" y="709"/>
                  <a:pt x="1457" y="709"/>
                </a:cubicBezTo>
                <a:cubicBezTo>
                  <a:pt x="1455" y="706"/>
                  <a:pt x="1453" y="703"/>
                  <a:pt x="1452" y="700"/>
                </a:cubicBezTo>
                <a:cubicBezTo>
                  <a:pt x="1451" y="699"/>
                  <a:pt x="1452" y="698"/>
                  <a:pt x="1452" y="697"/>
                </a:cubicBezTo>
                <a:cubicBezTo>
                  <a:pt x="1452" y="696"/>
                  <a:pt x="1452" y="695"/>
                  <a:pt x="1452" y="694"/>
                </a:cubicBezTo>
                <a:cubicBezTo>
                  <a:pt x="1453" y="693"/>
                  <a:pt x="1453" y="693"/>
                  <a:pt x="1454" y="693"/>
                </a:cubicBezTo>
                <a:cubicBezTo>
                  <a:pt x="1455" y="692"/>
                  <a:pt x="1457" y="692"/>
                  <a:pt x="1459" y="692"/>
                </a:cubicBezTo>
                <a:cubicBezTo>
                  <a:pt x="1460" y="692"/>
                  <a:pt x="1462" y="692"/>
                  <a:pt x="1464" y="693"/>
                </a:cubicBezTo>
                <a:cubicBezTo>
                  <a:pt x="1465" y="694"/>
                  <a:pt x="1465" y="695"/>
                  <a:pt x="1466" y="696"/>
                </a:cubicBezTo>
                <a:cubicBezTo>
                  <a:pt x="1468" y="700"/>
                  <a:pt x="1471" y="703"/>
                  <a:pt x="1473" y="707"/>
                </a:cubicBezTo>
                <a:cubicBezTo>
                  <a:pt x="1474" y="708"/>
                  <a:pt x="1475" y="709"/>
                  <a:pt x="1477" y="710"/>
                </a:cubicBezTo>
                <a:cubicBezTo>
                  <a:pt x="1478" y="710"/>
                  <a:pt x="1478" y="710"/>
                  <a:pt x="1479" y="710"/>
                </a:cubicBezTo>
                <a:cubicBezTo>
                  <a:pt x="1481" y="711"/>
                  <a:pt x="1483" y="712"/>
                  <a:pt x="1484" y="713"/>
                </a:cubicBezTo>
                <a:cubicBezTo>
                  <a:pt x="1485" y="715"/>
                  <a:pt x="1487" y="715"/>
                  <a:pt x="1488" y="716"/>
                </a:cubicBezTo>
                <a:cubicBezTo>
                  <a:pt x="1491" y="718"/>
                  <a:pt x="1495" y="719"/>
                  <a:pt x="1499" y="720"/>
                </a:cubicBezTo>
                <a:cubicBezTo>
                  <a:pt x="1500" y="720"/>
                  <a:pt x="1501" y="720"/>
                  <a:pt x="1503" y="719"/>
                </a:cubicBezTo>
                <a:cubicBezTo>
                  <a:pt x="1505" y="718"/>
                  <a:pt x="1507" y="717"/>
                  <a:pt x="1509" y="716"/>
                </a:cubicBezTo>
                <a:cubicBezTo>
                  <a:pt x="1512" y="715"/>
                  <a:pt x="1514" y="716"/>
                  <a:pt x="1515" y="718"/>
                </a:cubicBezTo>
                <a:cubicBezTo>
                  <a:pt x="1516" y="720"/>
                  <a:pt x="1517" y="722"/>
                  <a:pt x="1517" y="724"/>
                </a:cubicBezTo>
                <a:cubicBezTo>
                  <a:pt x="1518" y="726"/>
                  <a:pt x="1520" y="726"/>
                  <a:pt x="1521" y="727"/>
                </a:cubicBezTo>
                <a:cubicBezTo>
                  <a:pt x="1530" y="727"/>
                  <a:pt x="1538" y="729"/>
                  <a:pt x="1546" y="730"/>
                </a:cubicBezTo>
                <a:cubicBezTo>
                  <a:pt x="1549" y="731"/>
                  <a:pt x="1551" y="731"/>
                  <a:pt x="1554" y="731"/>
                </a:cubicBezTo>
                <a:cubicBezTo>
                  <a:pt x="1559" y="730"/>
                  <a:pt x="1564" y="729"/>
                  <a:pt x="1569" y="730"/>
                </a:cubicBezTo>
                <a:cubicBezTo>
                  <a:pt x="1570" y="730"/>
                  <a:pt x="1571" y="730"/>
                  <a:pt x="1572" y="729"/>
                </a:cubicBezTo>
                <a:cubicBezTo>
                  <a:pt x="1576" y="728"/>
                  <a:pt x="1579" y="728"/>
                  <a:pt x="1583" y="728"/>
                </a:cubicBezTo>
                <a:cubicBezTo>
                  <a:pt x="1584" y="728"/>
                  <a:pt x="1585" y="729"/>
                  <a:pt x="1586" y="730"/>
                </a:cubicBezTo>
                <a:cubicBezTo>
                  <a:pt x="1586" y="731"/>
                  <a:pt x="1587" y="732"/>
                  <a:pt x="1588" y="733"/>
                </a:cubicBezTo>
                <a:cubicBezTo>
                  <a:pt x="1589" y="733"/>
                  <a:pt x="1590" y="735"/>
                  <a:pt x="1590" y="736"/>
                </a:cubicBezTo>
                <a:cubicBezTo>
                  <a:pt x="1591" y="739"/>
                  <a:pt x="1593" y="741"/>
                  <a:pt x="1596" y="741"/>
                </a:cubicBezTo>
                <a:cubicBezTo>
                  <a:pt x="1598" y="741"/>
                  <a:pt x="1599" y="743"/>
                  <a:pt x="1601" y="745"/>
                </a:cubicBezTo>
                <a:cubicBezTo>
                  <a:pt x="1603" y="748"/>
                  <a:pt x="1606" y="749"/>
                  <a:pt x="1610" y="749"/>
                </a:cubicBezTo>
                <a:cubicBezTo>
                  <a:pt x="1610" y="749"/>
                  <a:pt x="1611" y="749"/>
                  <a:pt x="1612" y="749"/>
                </a:cubicBezTo>
                <a:cubicBezTo>
                  <a:pt x="1612" y="749"/>
                  <a:pt x="1612" y="749"/>
                  <a:pt x="1612" y="749"/>
                </a:cubicBezTo>
                <a:cubicBezTo>
                  <a:pt x="1612" y="749"/>
                  <a:pt x="1612" y="749"/>
                  <a:pt x="1612" y="749"/>
                </a:cubicBezTo>
                <a:cubicBezTo>
                  <a:pt x="1612" y="749"/>
                  <a:pt x="1612" y="749"/>
                  <a:pt x="1612" y="749"/>
                </a:cubicBezTo>
                <a:cubicBezTo>
                  <a:pt x="1612" y="749"/>
                  <a:pt x="1612" y="749"/>
                  <a:pt x="1612" y="749"/>
                </a:cubicBezTo>
                <a:cubicBezTo>
                  <a:pt x="1611" y="751"/>
                  <a:pt x="1609" y="752"/>
                  <a:pt x="1606" y="751"/>
                </a:cubicBezTo>
                <a:cubicBezTo>
                  <a:pt x="1606" y="751"/>
                  <a:pt x="1605" y="752"/>
                  <a:pt x="1605" y="752"/>
                </a:cubicBezTo>
                <a:cubicBezTo>
                  <a:pt x="1605" y="752"/>
                  <a:pt x="1605" y="753"/>
                  <a:pt x="1605" y="753"/>
                </a:cubicBezTo>
                <a:cubicBezTo>
                  <a:pt x="1608" y="756"/>
                  <a:pt x="1610" y="759"/>
                  <a:pt x="1613" y="761"/>
                </a:cubicBezTo>
                <a:cubicBezTo>
                  <a:pt x="1618" y="766"/>
                  <a:pt x="1620" y="766"/>
                  <a:pt x="1626" y="762"/>
                </a:cubicBezTo>
                <a:cubicBezTo>
                  <a:pt x="1628" y="761"/>
                  <a:pt x="1630" y="759"/>
                  <a:pt x="1630" y="756"/>
                </a:cubicBezTo>
                <a:cubicBezTo>
                  <a:pt x="1630" y="756"/>
                  <a:pt x="1630" y="756"/>
                  <a:pt x="1630" y="756"/>
                </a:cubicBezTo>
                <a:cubicBezTo>
                  <a:pt x="1630" y="756"/>
                  <a:pt x="1630" y="756"/>
                  <a:pt x="1630" y="756"/>
                </a:cubicBezTo>
                <a:cubicBezTo>
                  <a:pt x="1630" y="756"/>
                  <a:pt x="1630" y="756"/>
                  <a:pt x="1630" y="756"/>
                </a:cubicBezTo>
                <a:cubicBezTo>
                  <a:pt x="1630" y="756"/>
                  <a:pt x="1630" y="756"/>
                  <a:pt x="1630" y="756"/>
                </a:cubicBezTo>
                <a:cubicBezTo>
                  <a:pt x="1630" y="756"/>
                  <a:pt x="1630" y="757"/>
                  <a:pt x="1630" y="757"/>
                </a:cubicBezTo>
                <a:cubicBezTo>
                  <a:pt x="1632" y="761"/>
                  <a:pt x="1633" y="764"/>
                  <a:pt x="1633" y="768"/>
                </a:cubicBezTo>
                <a:cubicBezTo>
                  <a:pt x="1633" y="770"/>
                  <a:pt x="1633" y="772"/>
                  <a:pt x="1633" y="774"/>
                </a:cubicBezTo>
                <a:cubicBezTo>
                  <a:pt x="1635" y="778"/>
                  <a:pt x="1636" y="782"/>
                  <a:pt x="1637" y="786"/>
                </a:cubicBezTo>
                <a:cubicBezTo>
                  <a:pt x="1638" y="791"/>
                  <a:pt x="1640" y="794"/>
                  <a:pt x="1640" y="799"/>
                </a:cubicBezTo>
                <a:cubicBezTo>
                  <a:pt x="1640" y="800"/>
                  <a:pt x="1641" y="800"/>
                  <a:pt x="1641" y="801"/>
                </a:cubicBezTo>
                <a:cubicBezTo>
                  <a:pt x="1643" y="804"/>
                  <a:pt x="1644" y="806"/>
                  <a:pt x="1646" y="809"/>
                </a:cubicBezTo>
                <a:cubicBezTo>
                  <a:pt x="1648" y="812"/>
                  <a:pt x="1649" y="815"/>
                  <a:pt x="1650" y="818"/>
                </a:cubicBezTo>
                <a:cubicBezTo>
                  <a:pt x="1651" y="820"/>
                  <a:pt x="1651" y="822"/>
                  <a:pt x="1652" y="823"/>
                </a:cubicBezTo>
                <a:cubicBezTo>
                  <a:pt x="1653" y="827"/>
                  <a:pt x="1654" y="830"/>
                  <a:pt x="1657" y="832"/>
                </a:cubicBezTo>
                <a:cubicBezTo>
                  <a:pt x="1658" y="834"/>
                  <a:pt x="1659" y="836"/>
                  <a:pt x="1660" y="837"/>
                </a:cubicBezTo>
                <a:cubicBezTo>
                  <a:pt x="1662" y="841"/>
                  <a:pt x="1664" y="845"/>
                  <a:pt x="1665" y="850"/>
                </a:cubicBezTo>
                <a:cubicBezTo>
                  <a:pt x="1665" y="852"/>
                  <a:pt x="1666" y="855"/>
                  <a:pt x="1668" y="857"/>
                </a:cubicBezTo>
                <a:cubicBezTo>
                  <a:pt x="1669" y="858"/>
                  <a:pt x="1669" y="858"/>
                  <a:pt x="1670" y="859"/>
                </a:cubicBezTo>
                <a:cubicBezTo>
                  <a:pt x="1672" y="861"/>
                  <a:pt x="1676" y="861"/>
                  <a:pt x="1677" y="858"/>
                </a:cubicBezTo>
                <a:cubicBezTo>
                  <a:pt x="1678" y="858"/>
                  <a:pt x="1678" y="857"/>
                  <a:pt x="1679" y="856"/>
                </a:cubicBezTo>
                <a:cubicBezTo>
                  <a:pt x="1679" y="855"/>
                  <a:pt x="1680" y="854"/>
                  <a:pt x="1682" y="853"/>
                </a:cubicBezTo>
                <a:cubicBezTo>
                  <a:pt x="1683" y="852"/>
                  <a:pt x="1684" y="851"/>
                  <a:pt x="1685" y="849"/>
                </a:cubicBezTo>
                <a:cubicBezTo>
                  <a:pt x="1686" y="847"/>
                  <a:pt x="1687" y="845"/>
                  <a:pt x="1689" y="844"/>
                </a:cubicBezTo>
                <a:cubicBezTo>
                  <a:pt x="1691" y="843"/>
                  <a:pt x="1691" y="842"/>
                  <a:pt x="1691" y="840"/>
                </a:cubicBezTo>
                <a:cubicBezTo>
                  <a:pt x="1691" y="839"/>
                  <a:pt x="1690" y="837"/>
                  <a:pt x="1690" y="836"/>
                </a:cubicBezTo>
                <a:cubicBezTo>
                  <a:pt x="1690" y="834"/>
                  <a:pt x="1690" y="832"/>
                  <a:pt x="1691" y="831"/>
                </a:cubicBezTo>
                <a:cubicBezTo>
                  <a:pt x="1691" y="830"/>
                  <a:pt x="1691" y="829"/>
                  <a:pt x="1692" y="828"/>
                </a:cubicBezTo>
                <a:cubicBezTo>
                  <a:pt x="1693" y="825"/>
                  <a:pt x="1693" y="823"/>
                  <a:pt x="1692" y="820"/>
                </a:cubicBezTo>
                <a:cubicBezTo>
                  <a:pt x="1691" y="819"/>
                  <a:pt x="1691" y="817"/>
                  <a:pt x="1691" y="816"/>
                </a:cubicBezTo>
                <a:cubicBezTo>
                  <a:pt x="1691" y="813"/>
                  <a:pt x="1691" y="809"/>
                  <a:pt x="1691" y="806"/>
                </a:cubicBezTo>
                <a:cubicBezTo>
                  <a:pt x="1691" y="804"/>
                  <a:pt x="1692" y="803"/>
                  <a:pt x="1694" y="802"/>
                </a:cubicBezTo>
                <a:cubicBezTo>
                  <a:pt x="1695" y="802"/>
                  <a:pt x="1696" y="802"/>
                  <a:pt x="1697" y="802"/>
                </a:cubicBezTo>
                <a:cubicBezTo>
                  <a:pt x="1698" y="799"/>
                  <a:pt x="1701" y="798"/>
                  <a:pt x="1703" y="797"/>
                </a:cubicBezTo>
                <a:cubicBezTo>
                  <a:pt x="1704" y="797"/>
                  <a:pt x="1705" y="796"/>
                  <a:pt x="1705" y="795"/>
                </a:cubicBezTo>
                <a:cubicBezTo>
                  <a:pt x="1706" y="793"/>
                  <a:pt x="1706" y="792"/>
                  <a:pt x="1707" y="791"/>
                </a:cubicBezTo>
                <a:cubicBezTo>
                  <a:pt x="1711" y="789"/>
                  <a:pt x="1713" y="785"/>
                  <a:pt x="1716" y="783"/>
                </a:cubicBezTo>
                <a:cubicBezTo>
                  <a:pt x="1718" y="782"/>
                  <a:pt x="1719" y="781"/>
                  <a:pt x="1720" y="779"/>
                </a:cubicBezTo>
                <a:cubicBezTo>
                  <a:pt x="1721" y="777"/>
                  <a:pt x="1722" y="776"/>
                  <a:pt x="1724" y="774"/>
                </a:cubicBezTo>
                <a:cubicBezTo>
                  <a:pt x="1725" y="773"/>
                  <a:pt x="1726" y="773"/>
                  <a:pt x="1727" y="772"/>
                </a:cubicBezTo>
                <a:cubicBezTo>
                  <a:pt x="1732" y="770"/>
                  <a:pt x="1735" y="766"/>
                  <a:pt x="1735" y="761"/>
                </a:cubicBezTo>
                <a:cubicBezTo>
                  <a:pt x="1735" y="759"/>
                  <a:pt x="1737" y="758"/>
                  <a:pt x="1738" y="757"/>
                </a:cubicBezTo>
                <a:cubicBezTo>
                  <a:pt x="1740" y="756"/>
                  <a:pt x="1742" y="756"/>
                  <a:pt x="1745" y="756"/>
                </a:cubicBezTo>
                <a:cubicBezTo>
                  <a:pt x="1750" y="756"/>
                  <a:pt x="1755" y="755"/>
                  <a:pt x="1760" y="752"/>
                </a:cubicBezTo>
                <a:cubicBezTo>
                  <a:pt x="1761" y="751"/>
                  <a:pt x="1764" y="751"/>
                  <a:pt x="1766" y="749"/>
                </a:cubicBezTo>
                <a:cubicBezTo>
                  <a:pt x="1766" y="749"/>
                  <a:pt x="1767" y="749"/>
                  <a:pt x="1767" y="750"/>
                </a:cubicBezTo>
                <a:cubicBezTo>
                  <a:pt x="1768" y="751"/>
                  <a:pt x="1768" y="753"/>
                  <a:pt x="1769" y="755"/>
                </a:cubicBezTo>
                <a:cubicBezTo>
                  <a:pt x="1771" y="761"/>
                  <a:pt x="1774" y="765"/>
                  <a:pt x="1779" y="768"/>
                </a:cubicBezTo>
                <a:cubicBezTo>
                  <a:pt x="1780" y="768"/>
                  <a:pt x="1781" y="769"/>
                  <a:pt x="1782" y="769"/>
                </a:cubicBezTo>
                <a:cubicBezTo>
                  <a:pt x="1783" y="770"/>
                  <a:pt x="1783" y="771"/>
                  <a:pt x="1783" y="773"/>
                </a:cubicBezTo>
                <a:cubicBezTo>
                  <a:pt x="1782" y="776"/>
                  <a:pt x="1783" y="776"/>
                  <a:pt x="1785" y="778"/>
                </a:cubicBezTo>
                <a:cubicBezTo>
                  <a:pt x="1787" y="778"/>
                  <a:pt x="1788" y="779"/>
                  <a:pt x="1789" y="781"/>
                </a:cubicBezTo>
                <a:cubicBezTo>
                  <a:pt x="1789" y="781"/>
                  <a:pt x="1789" y="781"/>
                  <a:pt x="1789" y="782"/>
                </a:cubicBezTo>
                <a:cubicBezTo>
                  <a:pt x="1791" y="785"/>
                  <a:pt x="1792" y="789"/>
                  <a:pt x="1791" y="793"/>
                </a:cubicBezTo>
                <a:cubicBezTo>
                  <a:pt x="1790" y="795"/>
                  <a:pt x="1791" y="796"/>
                  <a:pt x="1791" y="798"/>
                </a:cubicBezTo>
                <a:cubicBezTo>
                  <a:pt x="1791" y="799"/>
                  <a:pt x="1793" y="801"/>
                  <a:pt x="1794" y="801"/>
                </a:cubicBezTo>
                <a:cubicBezTo>
                  <a:pt x="1797" y="800"/>
                  <a:pt x="1800" y="800"/>
                  <a:pt x="1803" y="798"/>
                </a:cubicBezTo>
                <a:cubicBezTo>
                  <a:pt x="1805" y="797"/>
                  <a:pt x="1807" y="795"/>
                  <a:pt x="1809" y="794"/>
                </a:cubicBezTo>
                <a:close/>
                <a:moveTo>
                  <a:pt x="1960" y="668"/>
                </a:moveTo>
                <a:cubicBezTo>
                  <a:pt x="1961" y="668"/>
                  <a:pt x="1961" y="668"/>
                  <a:pt x="1961" y="669"/>
                </a:cubicBezTo>
                <a:cubicBezTo>
                  <a:pt x="1961" y="669"/>
                  <a:pt x="1961" y="669"/>
                  <a:pt x="1961" y="670"/>
                </a:cubicBezTo>
                <a:cubicBezTo>
                  <a:pt x="1961" y="670"/>
                  <a:pt x="1961" y="670"/>
                  <a:pt x="1961" y="670"/>
                </a:cubicBezTo>
                <a:cubicBezTo>
                  <a:pt x="1961" y="670"/>
                  <a:pt x="1961" y="670"/>
                  <a:pt x="1961" y="670"/>
                </a:cubicBezTo>
                <a:cubicBezTo>
                  <a:pt x="1961" y="670"/>
                  <a:pt x="1961" y="670"/>
                  <a:pt x="1961" y="670"/>
                </a:cubicBezTo>
                <a:cubicBezTo>
                  <a:pt x="1961" y="670"/>
                  <a:pt x="1961" y="670"/>
                  <a:pt x="1961" y="670"/>
                </a:cubicBezTo>
                <a:cubicBezTo>
                  <a:pt x="1960" y="670"/>
                  <a:pt x="1960" y="669"/>
                  <a:pt x="1960" y="669"/>
                </a:cubicBezTo>
                <a:cubicBezTo>
                  <a:pt x="1959" y="669"/>
                  <a:pt x="1960" y="668"/>
                  <a:pt x="1960" y="668"/>
                </a:cubicBezTo>
                <a:close/>
                <a:moveTo>
                  <a:pt x="1945" y="649"/>
                </a:moveTo>
                <a:cubicBezTo>
                  <a:pt x="1946" y="650"/>
                  <a:pt x="1946" y="650"/>
                  <a:pt x="1946" y="650"/>
                </a:cubicBezTo>
                <a:cubicBezTo>
                  <a:pt x="1946" y="650"/>
                  <a:pt x="1946" y="650"/>
                  <a:pt x="1945" y="650"/>
                </a:cubicBezTo>
                <a:cubicBezTo>
                  <a:pt x="1945" y="650"/>
                  <a:pt x="1945" y="650"/>
                  <a:pt x="1945" y="650"/>
                </a:cubicBezTo>
                <a:cubicBezTo>
                  <a:pt x="1944" y="650"/>
                  <a:pt x="1945" y="649"/>
                  <a:pt x="1945" y="649"/>
                </a:cubicBezTo>
                <a:close/>
                <a:moveTo>
                  <a:pt x="1937" y="689"/>
                </a:moveTo>
                <a:cubicBezTo>
                  <a:pt x="1937" y="689"/>
                  <a:pt x="1937" y="689"/>
                  <a:pt x="1937" y="689"/>
                </a:cubicBezTo>
                <a:cubicBezTo>
                  <a:pt x="1938" y="689"/>
                  <a:pt x="1938" y="690"/>
                  <a:pt x="1938" y="691"/>
                </a:cubicBezTo>
                <a:cubicBezTo>
                  <a:pt x="1938" y="691"/>
                  <a:pt x="1937" y="691"/>
                  <a:pt x="1937" y="691"/>
                </a:cubicBezTo>
                <a:cubicBezTo>
                  <a:pt x="1937" y="690"/>
                  <a:pt x="1937" y="690"/>
                  <a:pt x="1936" y="689"/>
                </a:cubicBezTo>
                <a:cubicBezTo>
                  <a:pt x="1936" y="689"/>
                  <a:pt x="1937" y="689"/>
                  <a:pt x="1937" y="689"/>
                </a:cubicBezTo>
                <a:close/>
                <a:moveTo>
                  <a:pt x="2013" y="521"/>
                </a:moveTo>
                <a:cubicBezTo>
                  <a:pt x="2013" y="521"/>
                  <a:pt x="2015" y="522"/>
                  <a:pt x="2015" y="522"/>
                </a:cubicBezTo>
                <a:cubicBezTo>
                  <a:pt x="2015" y="523"/>
                  <a:pt x="2015" y="524"/>
                  <a:pt x="2015" y="525"/>
                </a:cubicBezTo>
                <a:cubicBezTo>
                  <a:pt x="2015" y="525"/>
                  <a:pt x="2014" y="526"/>
                  <a:pt x="2014" y="527"/>
                </a:cubicBezTo>
                <a:cubicBezTo>
                  <a:pt x="2014" y="527"/>
                  <a:pt x="2013" y="527"/>
                  <a:pt x="2013" y="527"/>
                </a:cubicBezTo>
                <a:cubicBezTo>
                  <a:pt x="2012" y="526"/>
                  <a:pt x="2011" y="525"/>
                  <a:pt x="2011" y="523"/>
                </a:cubicBezTo>
                <a:cubicBezTo>
                  <a:pt x="2011" y="522"/>
                  <a:pt x="2012" y="521"/>
                  <a:pt x="2013" y="521"/>
                </a:cubicBezTo>
                <a:close/>
                <a:moveTo>
                  <a:pt x="2168" y="194"/>
                </a:moveTo>
                <a:cubicBezTo>
                  <a:pt x="2169" y="194"/>
                  <a:pt x="2170" y="193"/>
                  <a:pt x="2171" y="193"/>
                </a:cubicBezTo>
                <a:cubicBezTo>
                  <a:pt x="2171" y="193"/>
                  <a:pt x="2172" y="193"/>
                  <a:pt x="2172" y="193"/>
                </a:cubicBezTo>
                <a:cubicBezTo>
                  <a:pt x="2172" y="194"/>
                  <a:pt x="2172" y="194"/>
                  <a:pt x="2172" y="194"/>
                </a:cubicBezTo>
                <a:cubicBezTo>
                  <a:pt x="2171" y="195"/>
                  <a:pt x="2170" y="196"/>
                  <a:pt x="2169" y="196"/>
                </a:cubicBezTo>
                <a:cubicBezTo>
                  <a:pt x="2169" y="196"/>
                  <a:pt x="2168" y="196"/>
                  <a:pt x="2167" y="195"/>
                </a:cubicBezTo>
                <a:cubicBezTo>
                  <a:pt x="2167" y="194"/>
                  <a:pt x="2167" y="194"/>
                  <a:pt x="2168" y="194"/>
                </a:cubicBezTo>
                <a:close/>
                <a:moveTo>
                  <a:pt x="2021" y="143"/>
                </a:moveTo>
                <a:cubicBezTo>
                  <a:pt x="2021" y="143"/>
                  <a:pt x="2021" y="143"/>
                  <a:pt x="2021" y="143"/>
                </a:cubicBezTo>
                <a:cubicBezTo>
                  <a:pt x="2022" y="143"/>
                  <a:pt x="2022" y="143"/>
                  <a:pt x="2022" y="144"/>
                </a:cubicBezTo>
                <a:cubicBezTo>
                  <a:pt x="2022" y="144"/>
                  <a:pt x="2022" y="144"/>
                  <a:pt x="2022" y="144"/>
                </a:cubicBezTo>
                <a:cubicBezTo>
                  <a:pt x="2021" y="144"/>
                  <a:pt x="2021" y="143"/>
                  <a:pt x="2021" y="143"/>
                </a:cubicBezTo>
                <a:cubicBezTo>
                  <a:pt x="2021" y="143"/>
                  <a:pt x="2021" y="143"/>
                  <a:pt x="2021" y="143"/>
                </a:cubicBezTo>
                <a:cubicBezTo>
                  <a:pt x="2020" y="143"/>
                  <a:pt x="2020" y="143"/>
                  <a:pt x="2020" y="142"/>
                </a:cubicBezTo>
                <a:cubicBezTo>
                  <a:pt x="2020" y="142"/>
                  <a:pt x="2021" y="143"/>
                  <a:pt x="2021" y="143"/>
                </a:cubicBezTo>
                <a:close/>
                <a:moveTo>
                  <a:pt x="1942" y="418"/>
                </a:moveTo>
                <a:cubicBezTo>
                  <a:pt x="1942" y="417"/>
                  <a:pt x="1942" y="417"/>
                  <a:pt x="1942" y="417"/>
                </a:cubicBezTo>
                <a:cubicBezTo>
                  <a:pt x="1943" y="417"/>
                  <a:pt x="1943" y="417"/>
                  <a:pt x="1943" y="417"/>
                </a:cubicBezTo>
                <a:cubicBezTo>
                  <a:pt x="1943" y="417"/>
                  <a:pt x="1943" y="417"/>
                  <a:pt x="1943" y="417"/>
                </a:cubicBezTo>
                <a:cubicBezTo>
                  <a:pt x="1943" y="417"/>
                  <a:pt x="1943" y="417"/>
                  <a:pt x="1942" y="417"/>
                </a:cubicBezTo>
                <a:cubicBezTo>
                  <a:pt x="1942" y="418"/>
                  <a:pt x="1942" y="418"/>
                  <a:pt x="1942" y="418"/>
                </a:cubicBezTo>
                <a:cubicBezTo>
                  <a:pt x="1941" y="418"/>
                  <a:pt x="1941" y="418"/>
                  <a:pt x="1941" y="418"/>
                </a:cubicBezTo>
                <a:lnTo>
                  <a:pt x="1942" y="418"/>
                </a:lnTo>
                <a:close/>
                <a:moveTo>
                  <a:pt x="1907" y="691"/>
                </a:moveTo>
                <a:cubicBezTo>
                  <a:pt x="1907" y="691"/>
                  <a:pt x="1907" y="691"/>
                  <a:pt x="1907" y="691"/>
                </a:cubicBezTo>
                <a:cubicBezTo>
                  <a:pt x="1908" y="691"/>
                  <a:pt x="1909" y="691"/>
                  <a:pt x="1910" y="690"/>
                </a:cubicBezTo>
                <a:cubicBezTo>
                  <a:pt x="1911" y="690"/>
                  <a:pt x="1911" y="690"/>
                  <a:pt x="1911" y="691"/>
                </a:cubicBezTo>
                <a:cubicBezTo>
                  <a:pt x="1911" y="691"/>
                  <a:pt x="1911" y="692"/>
                  <a:pt x="1910" y="692"/>
                </a:cubicBezTo>
                <a:cubicBezTo>
                  <a:pt x="1909" y="693"/>
                  <a:pt x="1908" y="692"/>
                  <a:pt x="1907" y="691"/>
                </a:cubicBezTo>
                <a:cubicBezTo>
                  <a:pt x="1907" y="691"/>
                  <a:pt x="1907" y="691"/>
                  <a:pt x="1906" y="691"/>
                </a:cubicBezTo>
                <a:cubicBezTo>
                  <a:pt x="1906" y="691"/>
                  <a:pt x="1906" y="691"/>
                  <a:pt x="1906" y="691"/>
                </a:cubicBezTo>
                <a:cubicBezTo>
                  <a:pt x="1907" y="691"/>
                  <a:pt x="1907" y="691"/>
                  <a:pt x="1907" y="691"/>
                </a:cubicBezTo>
                <a:close/>
                <a:moveTo>
                  <a:pt x="1903" y="127"/>
                </a:moveTo>
                <a:cubicBezTo>
                  <a:pt x="1903" y="126"/>
                  <a:pt x="1903" y="126"/>
                  <a:pt x="1903" y="126"/>
                </a:cubicBezTo>
                <a:cubicBezTo>
                  <a:pt x="1903" y="127"/>
                  <a:pt x="1903" y="127"/>
                  <a:pt x="1903" y="127"/>
                </a:cubicBezTo>
                <a:cubicBezTo>
                  <a:pt x="1903" y="127"/>
                  <a:pt x="1903" y="127"/>
                  <a:pt x="1903" y="127"/>
                </a:cubicBezTo>
                <a:cubicBezTo>
                  <a:pt x="1905" y="128"/>
                  <a:pt x="1905" y="129"/>
                  <a:pt x="1905" y="130"/>
                </a:cubicBezTo>
                <a:cubicBezTo>
                  <a:pt x="1905" y="131"/>
                  <a:pt x="1904" y="132"/>
                  <a:pt x="1904" y="133"/>
                </a:cubicBezTo>
                <a:cubicBezTo>
                  <a:pt x="1904" y="133"/>
                  <a:pt x="1903" y="133"/>
                  <a:pt x="1903" y="133"/>
                </a:cubicBezTo>
                <a:cubicBezTo>
                  <a:pt x="1903" y="133"/>
                  <a:pt x="1903" y="133"/>
                  <a:pt x="1903" y="133"/>
                </a:cubicBezTo>
                <a:cubicBezTo>
                  <a:pt x="1903" y="131"/>
                  <a:pt x="1903" y="129"/>
                  <a:pt x="1903" y="127"/>
                </a:cubicBezTo>
                <a:cubicBezTo>
                  <a:pt x="1903" y="127"/>
                  <a:pt x="1903" y="127"/>
                  <a:pt x="1903" y="127"/>
                </a:cubicBezTo>
                <a:close/>
                <a:moveTo>
                  <a:pt x="1895" y="491"/>
                </a:moveTo>
                <a:cubicBezTo>
                  <a:pt x="1895" y="491"/>
                  <a:pt x="1895" y="491"/>
                  <a:pt x="1895" y="491"/>
                </a:cubicBezTo>
                <a:cubicBezTo>
                  <a:pt x="1895" y="490"/>
                  <a:pt x="1895" y="490"/>
                  <a:pt x="1895" y="489"/>
                </a:cubicBezTo>
                <a:cubicBezTo>
                  <a:pt x="1895" y="489"/>
                  <a:pt x="1896" y="490"/>
                  <a:pt x="1896" y="490"/>
                </a:cubicBezTo>
                <a:cubicBezTo>
                  <a:pt x="1896" y="490"/>
                  <a:pt x="1895" y="491"/>
                  <a:pt x="1895" y="491"/>
                </a:cubicBezTo>
                <a:close/>
                <a:moveTo>
                  <a:pt x="1896" y="122"/>
                </a:moveTo>
                <a:cubicBezTo>
                  <a:pt x="1896" y="122"/>
                  <a:pt x="1897" y="123"/>
                  <a:pt x="1897" y="123"/>
                </a:cubicBezTo>
                <a:cubicBezTo>
                  <a:pt x="1897" y="123"/>
                  <a:pt x="1897" y="123"/>
                  <a:pt x="1897" y="123"/>
                </a:cubicBezTo>
                <a:cubicBezTo>
                  <a:pt x="1896" y="124"/>
                  <a:pt x="1896" y="125"/>
                  <a:pt x="1895" y="125"/>
                </a:cubicBezTo>
                <a:cubicBezTo>
                  <a:pt x="1895" y="125"/>
                  <a:pt x="1895" y="125"/>
                  <a:pt x="1894" y="126"/>
                </a:cubicBezTo>
                <a:cubicBezTo>
                  <a:pt x="1894" y="126"/>
                  <a:pt x="1893" y="125"/>
                  <a:pt x="1893" y="125"/>
                </a:cubicBezTo>
                <a:cubicBezTo>
                  <a:pt x="1893" y="123"/>
                  <a:pt x="1894" y="122"/>
                  <a:pt x="1896" y="122"/>
                </a:cubicBezTo>
                <a:close/>
                <a:moveTo>
                  <a:pt x="1867" y="153"/>
                </a:moveTo>
                <a:cubicBezTo>
                  <a:pt x="1868" y="153"/>
                  <a:pt x="1869" y="154"/>
                  <a:pt x="1870" y="154"/>
                </a:cubicBezTo>
                <a:cubicBezTo>
                  <a:pt x="1870" y="154"/>
                  <a:pt x="1870" y="154"/>
                  <a:pt x="1870" y="155"/>
                </a:cubicBezTo>
                <a:cubicBezTo>
                  <a:pt x="1870" y="155"/>
                  <a:pt x="1870" y="156"/>
                  <a:pt x="1869" y="156"/>
                </a:cubicBezTo>
                <a:cubicBezTo>
                  <a:pt x="1868" y="156"/>
                  <a:pt x="1867" y="156"/>
                  <a:pt x="1866" y="154"/>
                </a:cubicBezTo>
                <a:cubicBezTo>
                  <a:pt x="1866" y="154"/>
                  <a:pt x="1866" y="153"/>
                  <a:pt x="1867" y="153"/>
                </a:cubicBezTo>
                <a:close/>
                <a:moveTo>
                  <a:pt x="1864" y="823"/>
                </a:moveTo>
                <a:cubicBezTo>
                  <a:pt x="1864" y="823"/>
                  <a:pt x="1865" y="823"/>
                  <a:pt x="1865" y="823"/>
                </a:cubicBezTo>
                <a:cubicBezTo>
                  <a:pt x="1864" y="823"/>
                  <a:pt x="1864" y="823"/>
                  <a:pt x="1864" y="823"/>
                </a:cubicBezTo>
                <a:cubicBezTo>
                  <a:pt x="1864" y="823"/>
                  <a:pt x="1864" y="823"/>
                  <a:pt x="1864" y="823"/>
                </a:cubicBezTo>
                <a:close/>
                <a:moveTo>
                  <a:pt x="1684" y="116"/>
                </a:moveTo>
                <a:cubicBezTo>
                  <a:pt x="1684" y="116"/>
                  <a:pt x="1684" y="117"/>
                  <a:pt x="1685" y="117"/>
                </a:cubicBezTo>
                <a:cubicBezTo>
                  <a:pt x="1684" y="117"/>
                  <a:pt x="1684" y="117"/>
                  <a:pt x="1684" y="116"/>
                </a:cubicBezTo>
                <a:cubicBezTo>
                  <a:pt x="1684" y="116"/>
                  <a:pt x="1684" y="116"/>
                  <a:pt x="1684" y="116"/>
                </a:cubicBezTo>
                <a:close/>
                <a:moveTo>
                  <a:pt x="1172" y="380"/>
                </a:moveTo>
                <a:cubicBezTo>
                  <a:pt x="1172" y="380"/>
                  <a:pt x="1172" y="380"/>
                  <a:pt x="1172" y="380"/>
                </a:cubicBezTo>
                <a:cubicBezTo>
                  <a:pt x="1173" y="380"/>
                  <a:pt x="1173" y="380"/>
                  <a:pt x="1173" y="380"/>
                </a:cubicBezTo>
                <a:lnTo>
                  <a:pt x="1172" y="380"/>
                </a:lnTo>
                <a:close/>
                <a:moveTo>
                  <a:pt x="1195" y="434"/>
                </a:moveTo>
                <a:cubicBezTo>
                  <a:pt x="1195" y="435"/>
                  <a:pt x="1194" y="436"/>
                  <a:pt x="1192" y="437"/>
                </a:cubicBezTo>
                <a:cubicBezTo>
                  <a:pt x="1191" y="437"/>
                  <a:pt x="1190" y="437"/>
                  <a:pt x="1188" y="437"/>
                </a:cubicBezTo>
                <a:cubicBezTo>
                  <a:pt x="1188" y="437"/>
                  <a:pt x="1188" y="437"/>
                  <a:pt x="1188" y="437"/>
                </a:cubicBezTo>
                <a:cubicBezTo>
                  <a:pt x="1188" y="437"/>
                  <a:pt x="1188" y="437"/>
                  <a:pt x="1188" y="437"/>
                </a:cubicBezTo>
                <a:cubicBezTo>
                  <a:pt x="1188" y="437"/>
                  <a:pt x="1188" y="437"/>
                  <a:pt x="1188" y="437"/>
                </a:cubicBezTo>
                <a:cubicBezTo>
                  <a:pt x="1188" y="437"/>
                  <a:pt x="1188" y="437"/>
                  <a:pt x="1188" y="437"/>
                </a:cubicBezTo>
                <a:cubicBezTo>
                  <a:pt x="1188" y="435"/>
                  <a:pt x="1188" y="433"/>
                  <a:pt x="1191" y="432"/>
                </a:cubicBezTo>
                <a:cubicBezTo>
                  <a:pt x="1191" y="432"/>
                  <a:pt x="1191" y="431"/>
                  <a:pt x="1192" y="430"/>
                </a:cubicBezTo>
                <a:cubicBezTo>
                  <a:pt x="1193" y="429"/>
                  <a:pt x="1193" y="429"/>
                  <a:pt x="1194" y="429"/>
                </a:cubicBezTo>
                <a:cubicBezTo>
                  <a:pt x="1194" y="430"/>
                  <a:pt x="1195" y="430"/>
                  <a:pt x="1195" y="431"/>
                </a:cubicBezTo>
                <a:cubicBezTo>
                  <a:pt x="1195" y="432"/>
                  <a:pt x="1195" y="433"/>
                  <a:pt x="1195" y="434"/>
                </a:cubicBezTo>
                <a:close/>
                <a:moveTo>
                  <a:pt x="1201" y="438"/>
                </a:moveTo>
                <a:cubicBezTo>
                  <a:pt x="1201" y="438"/>
                  <a:pt x="1201" y="439"/>
                  <a:pt x="1201" y="439"/>
                </a:cubicBezTo>
                <a:cubicBezTo>
                  <a:pt x="1200" y="439"/>
                  <a:pt x="1200" y="439"/>
                  <a:pt x="1200" y="439"/>
                </a:cubicBezTo>
                <a:cubicBezTo>
                  <a:pt x="1200" y="439"/>
                  <a:pt x="1200" y="440"/>
                  <a:pt x="1200" y="440"/>
                </a:cubicBezTo>
                <a:cubicBezTo>
                  <a:pt x="1200" y="439"/>
                  <a:pt x="1200" y="439"/>
                  <a:pt x="1200" y="438"/>
                </a:cubicBezTo>
                <a:cubicBezTo>
                  <a:pt x="1200" y="438"/>
                  <a:pt x="1200" y="438"/>
                  <a:pt x="1201" y="438"/>
                </a:cubicBezTo>
                <a:cubicBezTo>
                  <a:pt x="1201" y="438"/>
                  <a:pt x="1201" y="437"/>
                  <a:pt x="1201" y="437"/>
                </a:cubicBezTo>
                <a:cubicBezTo>
                  <a:pt x="1201" y="437"/>
                  <a:pt x="1201" y="437"/>
                  <a:pt x="1201" y="437"/>
                </a:cubicBezTo>
                <a:cubicBezTo>
                  <a:pt x="1201" y="438"/>
                  <a:pt x="1201" y="438"/>
                  <a:pt x="1201" y="438"/>
                </a:cubicBezTo>
                <a:close/>
                <a:moveTo>
                  <a:pt x="1215" y="425"/>
                </a:moveTo>
                <a:cubicBezTo>
                  <a:pt x="1215" y="425"/>
                  <a:pt x="1215" y="425"/>
                  <a:pt x="1216" y="425"/>
                </a:cubicBezTo>
                <a:cubicBezTo>
                  <a:pt x="1216" y="425"/>
                  <a:pt x="1217" y="425"/>
                  <a:pt x="1217" y="426"/>
                </a:cubicBezTo>
                <a:cubicBezTo>
                  <a:pt x="1217" y="426"/>
                  <a:pt x="1217" y="426"/>
                  <a:pt x="1217" y="426"/>
                </a:cubicBezTo>
                <a:cubicBezTo>
                  <a:pt x="1217" y="426"/>
                  <a:pt x="1216" y="426"/>
                  <a:pt x="1215" y="426"/>
                </a:cubicBezTo>
                <a:cubicBezTo>
                  <a:pt x="1215" y="426"/>
                  <a:pt x="1214" y="426"/>
                  <a:pt x="1215" y="425"/>
                </a:cubicBezTo>
                <a:close/>
                <a:moveTo>
                  <a:pt x="1228" y="294"/>
                </a:moveTo>
                <a:cubicBezTo>
                  <a:pt x="1228" y="294"/>
                  <a:pt x="1228" y="294"/>
                  <a:pt x="1227" y="294"/>
                </a:cubicBezTo>
                <a:cubicBezTo>
                  <a:pt x="1227" y="295"/>
                  <a:pt x="1226" y="295"/>
                  <a:pt x="1226" y="294"/>
                </a:cubicBezTo>
                <a:cubicBezTo>
                  <a:pt x="1226" y="294"/>
                  <a:pt x="1226" y="293"/>
                  <a:pt x="1226" y="293"/>
                </a:cubicBezTo>
                <a:cubicBezTo>
                  <a:pt x="1226" y="293"/>
                  <a:pt x="1227" y="292"/>
                  <a:pt x="1227" y="292"/>
                </a:cubicBezTo>
                <a:cubicBezTo>
                  <a:pt x="1228" y="292"/>
                  <a:pt x="1229" y="294"/>
                  <a:pt x="1228" y="294"/>
                </a:cubicBezTo>
                <a:close/>
                <a:moveTo>
                  <a:pt x="1237" y="288"/>
                </a:moveTo>
                <a:cubicBezTo>
                  <a:pt x="1237" y="289"/>
                  <a:pt x="1237" y="289"/>
                  <a:pt x="1237" y="289"/>
                </a:cubicBezTo>
                <a:cubicBezTo>
                  <a:pt x="1237" y="289"/>
                  <a:pt x="1237" y="290"/>
                  <a:pt x="1236" y="290"/>
                </a:cubicBezTo>
                <a:cubicBezTo>
                  <a:pt x="1236" y="290"/>
                  <a:pt x="1236" y="289"/>
                  <a:pt x="1236" y="289"/>
                </a:cubicBezTo>
                <a:cubicBezTo>
                  <a:pt x="1236" y="289"/>
                  <a:pt x="1237" y="289"/>
                  <a:pt x="1237" y="289"/>
                </a:cubicBezTo>
                <a:cubicBezTo>
                  <a:pt x="1237" y="288"/>
                  <a:pt x="1237" y="288"/>
                  <a:pt x="1237" y="288"/>
                </a:cubicBezTo>
                <a:cubicBezTo>
                  <a:pt x="1238" y="288"/>
                  <a:pt x="1238" y="288"/>
                  <a:pt x="1238" y="288"/>
                </a:cubicBezTo>
                <a:lnTo>
                  <a:pt x="1237" y="288"/>
                </a:lnTo>
                <a:close/>
                <a:moveTo>
                  <a:pt x="1250" y="284"/>
                </a:moveTo>
                <a:cubicBezTo>
                  <a:pt x="1250" y="284"/>
                  <a:pt x="1250" y="285"/>
                  <a:pt x="1250" y="285"/>
                </a:cubicBezTo>
                <a:cubicBezTo>
                  <a:pt x="1249" y="285"/>
                  <a:pt x="1249" y="285"/>
                  <a:pt x="1249" y="285"/>
                </a:cubicBezTo>
                <a:cubicBezTo>
                  <a:pt x="1249" y="286"/>
                  <a:pt x="1249" y="288"/>
                  <a:pt x="1249" y="289"/>
                </a:cubicBezTo>
                <a:cubicBezTo>
                  <a:pt x="1249" y="289"/>
                  <a:pt x="1249" y="289"/>
                  <a:pt x="1249" y="289"/>
                </a:cubicBezTo>
                <a:cubicBezTo>
                  <a:pt x="1249" y="289"/>
                  <a:pt x="1248" y="289"/>
                  <a:pt x="1248" y="289"/>
                </a:cubicBezTo>
                <a:cubicBezTo>
                  <a:pt x="1248" y="287"/>
                  <a:pt x="1249" y="286"/>
                  <a:pt x="1249" y="285"/>
                </a:cubicBezTo>
                <a:cubicBezTo>
                  <a:pt x="1249" y="285"/>
                  <a:pt x="1249" y="285"/>
                  <a:pt x="1249" y="284"/>
                </a:cubicBezTo>
                <a:cubicBezTo>
                  <a:pt x="1250" y="284"/>
                  <a:pt x="1250" y="284"/>
                  <a:pt x="1250" y="284"/>
                </a:cubicBezTo>
                <a:cubicBezTo>
                  <a:pt x="1250" y="284"/>
                  <a:pt x="1250" y="284"/>
                  <a:pt x="1250" y="284"/>
                </a:cubicBezTo>
                <a:cubicBezTo>
                  <a:pt x="1250" y="284"/>
                  <a:pt x="1250" y="284"/>
                  <a:pt x="1250" y="284"/>
                </a:cubicBezTo>
                <a:close/>
                <a:moveTo>
                  <a:pt x="1264" y="399"/>
                </a:moveTo>
                <a:cubicBezTo>
                  <a:pt x="1265" y="398"/>
                  <a:pt x="1265" y="398"/>
                  <a:pt x="1265" y="398"/>
                </a:cubicBezTo>
                <a:cubicBezTo>
                  <a:pt x="1265" y="399"/>
                  <a:pt x="1265" y="399"/>
                  <a:pt x="1265" y="399"/>
                </a:cubicBezTo>
                <a:lnTo>
                  <a:pt x="1264" y="399"/>
                </a:lnTo>
                <a:close/>
                <a:moveTo>
                  <a:pt x="1266" y="306"/>
                </a:moveTo>
                <a:cubicBezTo>
                  <a:pt x="1266" y="305"/>
                  <a:pt x="1267" y="305"/>
                  <a:pt x="1267" y="304"/>
                </a:cubicBezTo>
                <a:cubicBezTo>
                  <a:pt x="1267" y="304"/>
                  <a:pt x="1267" y="304"/>
                  <a:pt x="1267" y="304"/>
                </a:cubicBezTo>
                <a:cubicBezTo>
                  <a:pt x="1267" y="303"/>
                  <a:pt x="1267" y="303"/>
                  <a:pt x="1267" y="303"/>
                </a:cubicBezTo>
                <a:cubicBezTo>
                  <a:pt x="1267" y="304"/>
                  <a:pt x="1267" y="304"/>
                  <a:pt x="1267" y="304"/>
                </a:cubicBezTo>
                <a:cubicBezTo>
                  <a:pt x="1267" y="304"/>
                  <a:pt x="1267" y="304"/>
                  <a:pt x="1267" y="304"/>
                </a:cubicBezTo>
                <a:cubicBezTo>
                  <a:pt x="1267" y="305"/>
                  <a:pt x="1268" y="306"/>
                  <a:pt x="1268" y="306"/>
                </a:cubicBezTo>
                <a:cubicBezTo>
                  <a:pt x="1268" y="307"/>
                  <a:pt x="1267" y="307"/>
                  <a:pt x="1267" y="307"/>
                </a:cubicBezTo>
                <a:cubicBezTo>
                  <a:pt x="1267" y="308"/>
                  <a:pt x="1266" y="308"/>
                  <a:pt x="1266" y="307"/>
                </a:cubicBezTo>
                <a:cubicBezTo>
                  <a:pt x="1266" y="307"/>
                  <a:pt x="1265" y="306"/>
                  <a:pt x="1266" y="306"/>
                </a:cubicBezTo>
                <a:close/>
                <a:moveTo>
                  <a:pt x="1269" y="386"/>
                </a:moveTo>
                <a:cubicBezTo>
                  <a:pt x="1269" y="386"/>
                  <a:pt x="1268" y="386"/>
                  <a:pt x="1268" y="386"/>
                </a:cubicBezTo>
                <a:cubicBezTo>
                  <a:pt x="1267" y="386"/>
                  <a:pt x="1266" y="386"/>
                  <a:pt x="1266" y="385"/>
                </a:cubicBezTo>
                <a:cubicBezTo>
                  <a:pt x="1266" y="385"/>
                  <a:pt x="1267" y="384"/>
                  <a:pt x="1267" y="384"/>
                </a:cubicBezTo>
                <a:cubicBezTo>
                  <a:pt x="1267" y="384"/>
                  <a:pt x="1268" y="385"/>
                  <a:pt x="1268" y="385"/>
                </a:cubicBezTo>
                <a:cubicBezTo>
                  <a:pt x="1269" y="385"/>
                  <a:pt x="1269" y="385"/>
                  <a:pt x="1269" y="385"/>
                </a:cubicBezTo>
                <a:cubicBezTo>
                  <a:pt x="1269" y="385"/>
                  <a:pt x="1269" y="386"/>
                  <a:pt x="1270" y="386"/>
                </a:cubicBezTo>
                <a:cubicBezTo>
                  <a:pt x="1269" y="386"/>
                  <a:pt x="1269" y="386"/>
                  <a:pt x="1269" y="386"/>
                </a:cubicBezTo>
                <a:close/>
                <a:moveTo>
                  <a:pt x="1273" y="367"/>
                </a:moveTo>
                <a:cubicBezTo>
                  <a:pt x="1273" y="367"/>
                  <a:pt x="1272" y="368"/>
                  <a:pt x="1272" y="368"/>
                </a:cubicBezTo>
                <a:cubicBezTo>
                  <a:pt x="1271" y="367"/>
                  <a:pt x="1271" y="367"/>
                  <a:pt x="1270" y="366"/>
                </a:cubicBezTo>
                <a:cubicBezTo>
                  <a:pt x="1270" y="366"/>
                  <a:pt x="1271" y="365"/>
                  <a:pt x="1271" y="365"/>
                </a:cubicBezTo>
                <a:cubicBezTo>
                  <a:pt x="1272" y="365"/>
                  <a:pt x="1273" y="365"/>
                  <a:pt x="1273" y="366"/>
                </a:cubicBezTo>
                <a:cubicBezTo>
                  <a:pt x="1273" y="367"/>
                  <a:pt x="1273" y="367"/>
                  <a:pt x="1273" y="367"/>
                </a:cubicBezTo>
                <a:close/>
                <a:moveTo>
                  <a:pt x="1282" y="392"/>
                </a:moveTo>
                <a:cubicBezTo>
                  <a:pt x="1282" y="393"/>
                  <a:pt x="1282" y="393"/>
                  <a:pt x="1282" y="393"/>
                </a:cubicBezTo>
                <a:cubicBezTo>
                  <a:pt x="1281" y="392"/>
                  <a:pt x="1281" y="392"/>
                  <a:pt x="1281" y="392"/>
                </a:cubicBezTo>
                <a:lnTo>
                  <a:pt x="1282" y="392"/>
                </a:lnTo>
                <a:close/>
                <a:moveTo>
                  <a:pt x="1284" y="400"/>
                </a:moveTo>
                <a:cubicBezTo>
                  <a:pt x="1284" y="400"/>
                  <a:pt x="1283" y="401"/>
                  <a:pt x="1284" y="402"/>
                </a:cubicBezTo>
                <a:cubicBezTo>
                  <a:pt x="1284" y="403"/>
                  <a:pt x="1284" y="404"/>
                  <a:pt x="1283" y="404"/>
                </a:cubicBezTo>
                <a:cubicBezTo>
                  <a:pt x="1283" y="404"/>
                  <a:pt x="1282" y="404"/>
                  <a:pt x="1281" y="403"/>
                </a:cubicBezTo>
                <a:cubicBezTo>
                  <a:pt x="1280" y="403"/>
                  <a:pt x="1280" y="401"/>
                  <a:pt x="1280" y="400"/>
                </a:cubicBezTo>
                <a:cubicBezTo>
                  <a:pt x="1281" y="399"/>
                  <a:pt x="1283" y="398"/>
                  <a:pt x="1284" y="397"/>
                </a:cubicBezTo>
                <a:cubicBezTo>
                  <a:pt x="1284" y="397"/>
                  <a:pt x="1284" y="397"/>
                  <a:pt x="1284" y="397"/>
                </a:cubicBezTo>
                <a:cubicBezTo>
                  <a:pt x="1285" y="398"/>
                  <a:pt x="1285" y="398"/>
                  <a:pt x="1285" y="398"/>
                </a:cubicBezTo>
                <a:cubicBezTo>
                  <a:pt x="1285" y="399"/>
                  <a:pt x="1285" y="399"/>
                  <a:pt x="1284" y="400"/>
                </a:cubicBezTo>
                <a:close/>
                <a:moveTo>
                  <a:pt x="1286" y="379"/>
                </a:moveTo>
                <a:cubicBezTo>
                  <a:pt x="1287" y="378"/>
                  <a:pt x="1287" y="378"/>
                  <a:pt x="1287" y="378"/>
                </a:cubicBezTo>
                <a:cubicBezTo>
                  <a:pt x="1287" y="378"/>
                  <a:pt x="1288" y="378"/>
                  <a:pt x="1288" y="379"/>
                </a:cubicBezTo>
                <a:cubicBezTo>
                  <a:pt x="1289" y="379"/>
                  <a:pt x="1289" y="379"/>
                  <a:pt x="1289" y="379"/>
                </a:cubicBezTo>
                <a:cubicBezTo>
                  <a:pt x="1289" y="379"/>
                  <a:pt x="1288" y="380"/>
                  <a:pt x="1288" y="380"/>
                </a:cubicBezTo>
                <a:cubicBezTo>
                  <a:pt x="1288" y="379"/>
                  <a:pt x="1287" y="379"/>
                  <a:pt x="1286" y="379"/>
                </a:cubicBezTo>
                <a:close/>
                <a:moveTo>
                  <a:pt x="1289" y="390"/>
                </a:moveTo>
                <a:cubicBezTo>
                  <a:pt x="1289" y="390"/>
                  <a:pt x="1289" y="390"/>
                  <a:pt x="1289" y="389"/>
                </a:cubicBezTo>
                <a:cubicBezTo>
                  <a:pt x="1289" y="389"/>
                  <a:pt x="1289" y="389"/>
                  <a:pt x="1289" y="389"/>
                </a:cubicBezTo>
                <a:cubicBezTo>
                  <a:pt x="1289" y="389"/>
                  <a:pt x="1289" y="389"/>
                  <a:pt x="1289" y="390"/>
                </a:cubicBezTo>
                <a:cubicBezTo>
                  <a:pt x="1289" y="390"/>
                  <a:pt x="1289" y="390"/>
                  <a:pt x="1289" y="390"/>
                </a:cubicBezTo>
                <a:close/>
                <a:moveTo>
                  <a:pt x="1282" y="434"/>
                </a:moveTo>
                <a:cubicBezTo>
                  <a:pt x="1282" y="434"/>
                  <a:pt x="1281" y="434"/>
                  <a:pt x="1281" y="434"/>
                </a:cubicBezTo>
                <a:cubicBezTo>
                  <a:pt x="1280" y="435"/>
                  <a:pt x="1280" y="434"/>
                  <a:pt x="1280" y="434"/>
                </a:cubicBezTo>
                <a:cubicBezTo>
                  <a:pt x="1279" y="433"/>
                  <a:pt x="1279" y="432"/>
                  <a:pt x="1280" y="431"/>
                </a:cubicBezTo>
                <a:cubicBezTo>
                  <a:pt x="1280" y="431"/>
                  <a:pt x="1281" y="431"/>
                  <a:pt x="1281" y="431"/>
                </a:cubicBezTo>
                <a:cubicBezTo>
                  <a:pt x="1282" y="432"/>
                  <a:pt x="1282" y="433"/>
                  <a:pt x="1282" y="434"/>
                </a:cubicBezTo>
                <a:close/>
                <a:moveTo>
                  <a:pt x="1285" y="441"/>
                </a:moveTo>
                <a:cubicBezTo>
                  <a:pt x="1284" y="440"/>
                  <a:pt x="1284" y="440"/>
                  <a:pt x="1284" y="440"/>
                </a:cubicBezTo>
                <a:cubicBezTo>
                  <a:pt x="1285" y="440"/>
                  <a:pt x="1285" y="440"/>
                  <a:pt x="1285" y="440"/>
                </a:cubicBezTo>
                <a:cubicBezTo>
                  <a:pt x="1285" y="441"/>
                  <a:pt x="1285" y="441"/>
                  <a:pt x="1285" y="441"/>
                </a:cubicBezTo>
                <a:close/>
                <a:moveTo>
                  <a:pt x="1107" y="856"/>
                </a:moveTo>
                <a:cubicBezTo>
                  <a:pt x="1108" y="856"/>
                  <a:pt x="1108" y="856"/>
                  <a:pt x="1108" y="856"/>
                </a:cubicBezTo>
                <a:cubicBezTo>
                  <a:pt x="1108" y="856"/>
                  <a:pt x="1108" y="856"/>
                  <a:pt x="1108" y="857"/>
                </a:cubicBezTo>
                <a:cubicBezTo>
                  <a:pt x="1108" y="856"/>
                  <a:pt x="1108" y="856"/>
                  <a:pt x="1107" y="856"/>
                </a:cubicBezTo>
                <a:close/>
                <a:moveTo>
                  <a:pt x="1109" y="857"/>
                </a:moveTo>
                <a:cubicBezTo>
                  <a:pt x="1109" y="857"/>
                  <a:pt x="1109" y="857"/>
                  <a:pt x="1109" y="857"/>
                </a:cubicBezTo>
                <a:cubicBezTo>
                  <a:pt x="1109" y="857"/>
                  <a:pt x="1109" y="857"/>
                  <a:pt x="1110" y="857"/>
                </a:cubicBezTo>
                <a:cubicBezTo>
                  <a:pt x="1110" y="858"/>
                  <a:pt x="1110" y="858"/>
                  <a:pt x="1110" y="858"/>
                </a:cubicBezTo>
                <a:lnTo>
                  <a:pt x="1109" y="857"/>
                </a:lnTo>
                <a:close/>
                <a:moveTo>
                  <a:pt x="1114" y="864"/>
                </a:moveTo>
                <a:cubicBezTo>
                  <a:pt x="1114" y="864"/>
                  <a:pt x="1114" y="863"/>
                  <a:pt x="1114" y="863"/>
                </a:cubicBezTo>
                <a:cubicBezTo>
                  <a:pt x="1114" y="862"/>
                  <a:pt x="1114" y="862"/>
                  <a:pt x="1115" y="862"/>
                </a:cubicBezTo>
                <a:cubicBezTo>
                  <a:pt x="1115" y="863"/>
                  <a:pt x="1115" y="863"/>
                  <a:pt x="1115" y="863"/>
                </a:cubicBezTo>
                <a:cubicBezTo>
                  <a:pt x="1115" y="864"/>
                  <a:pt x="1115" y="864"/>
                  <a:pt x="1114" y="864"/>
                </a:cubicBezTo>
                <a:close/>
                <a:moveTo>
                  <a:pt x="1290" y="1148"/>
                </a:moveTo>
                <a:cubicBezTo>
                  <a:pt x="1290" y="1147"/>
                  <a:pt x="1290" y="1147"/>
                  <a:pt x="1290" y="1147"/>
                </a:cubicBezTo>
                <a:cubicBezTo>
                  <a:pt x="1290" y="1148"/>
                  <a:pt x="1290" y="1148"/>
                  <a:pt x="1290" y="1148"/>
                </a:cubicBezTo>
                <a:close/>
                <a:moveTo>
                  <a:pt x="1314" y="1041"/>
                </a:moveTo>
                <a:cubicBezTo>
                  <a:pt x="1314" y="1041"/>
                  <a:pt x="1314" y="1040"/>
                  <a:pt x="1314" y="1040"/>
                </a:cubicBezTo>
                <a:cubicBezTo>
                  <a:pt x="1315" y="1041"/>
                  <a:pt x="1315" y="1041"/>
                  <a:pt x="1315" y="1041"/>
                </a:cubicBezTo>
                <a:cubicBezTo>
                  <a:pt x="1314" y="1041"/>
                  <a:pt x="1314" y="1041"/>
                  <a:pt x="1314" y="1041"/>
                </a:cubicBezTo>
                <a:close/>
                <a:moveTo>
                  <a:pt x="1322" y="933"/>
                </a:moveTo>
                <a:cubicBezTo>
                  <a:pt x="1322" y="934"/>
                  <a:pt x="1322" y="934"/>
                  <a:pt x="1322" y="934"/>
                </a:cubicBezTo>
                <a:cubicBezTo>
                  <a:pt x="1322" y="933"/>
                  <a:pt x="1322" y="933"/>
                  <a:pt x="1322" y="933"/>
                </a:cubicBezTo>
                <a:close/>
                <a:moveTo>
                  <a:pt x="1319" y="985"/>
                </a:moveTo>
                <a:cubicBezTo>
                  <a:pt x="1318" y="985"/>
                  <a:pt x="1318" y="986"/>
                  <a:pt x="1317" y="986"/>
                </a:cubicBezTo>
                <a:cubicBezTo>
                  <a:pt x="1317" y="986"/>
                  <a:pt x="1317" y="985"/>
                  <a:pt x="1317" y="985"/>
                </a:cubicBezTo>
                <a:cubicBezTo>
                  <a:pt x="1317" y="984"/>
                  <a:pt x="1318" y="984"/>
                  <a:pt x="1319" y="984"/>
                </a:cubicBezTo>
                <a:cubicBezTo>
                  <a:pt x="1319" y="984"/>
                  <a:pt x="1319" y="984"/>
                  <a:pt x="1319" y="984"/>
                </a:cubicBezTo>
                <a:cubicBezTo>
                  <a:pt x="1319" y="985"/>
                  <a:pt x="1319" y="985"/>
                  <a:pt x="1319" y="985"/>
                </a:cubicBezTo>
                <a:close/>
                <a:moveTo>
                  <a:pt x="1325" y="1000"/>
                </a:moveTo>
                <a:cubicBezTo>
                  <a:pt x="1325" y="1000"/>
                  <a:pt x="1325" y="1000"/>
                  <a:pt x="1325" y="1000"/>
                </a:cubicBezTo>
                <a:cubicBezTo>
                  <a:pt x="1324" y="1000"/>
                  <a:pt x="1324" y="1001"/>
                  <a:pt x="1324" y="1001"/>
                </a:cubicBezTo>
                <a:cubicBezTo>
                  <a:pt x="1324" y="1001"/>
                  <a:pt x="1324" y="1001"/>
                  <a:pt x="1324" y="1001"/>
                </a:cubicBezTo>
                <a:cubicBezTo>
                  <a:pt x="1324" y="1000"/>
                  <a:pt x="1324" y="1000"/>
                  <a:pt x="1325" y="1000"/>
                </a:cubicBezTo>
                <a:cubicBezTo>
                  <a:pt x="1325" y="1000"/>
                  <a:pt x="1325" y="1000"/>
                  <a:pt x="1325" y="999"/>
                </a:cubicBezTo>
                <a:cubicBezTo>
                  <a:pt x="1325" y="999"/>
                  <a:pt x="1325" y="999"/>
                  <a:pt x="1325" y="999"/>
                </a:cubicBezTo>
                <a:lnTo>
                  <a:pt x="1325" y="1000"/>
                </a:lnTo>
                <a:close/>
                <a:moveTo>
                  <a:pt x="1333" y="981"/>
                </a:moveTo>
                <a:cubicBezTo>
                  <a:pt x="1333" y="981"/>
                  <a:pt x="1333" y="981"/>
                  <a:pt x="1333" y="981"/>
                </a:cubicBezTo>
                <a:cubicBezTo>
                  <a:pt x="1332" y="979"/>
                  <a:pt x="1332" y="978"/>
                  <a:pt x="1332" y="977"/>
                </a:cubicBezTo>
                <a:cubicBezTo>
                  <a:pt x="1332" y="977"/>
                  <a:pt x="1332" y="977"/>
                  <a:pt x="1332" y="977"/>
                </a:cubicBezTo>
                <a:cubicBezTo>
                  <a:pt x="1332" y="977"/>
                  <a:pt x="1332" y="976"/>
                  <a:pt x="1332" y="976"/>
                </a:cubicBezTo>
                <a:cubicBezTo>
                  <a:pt x="1330" y="975"/>
                  <a:pt x="1330" y="973"/>
                  <a:pt x="1329" y="972"/>
                </a:cubicBezTo>
                <a:cubicBezTo>
                  <a:pt x="1328" y="971"/>
                  <a:pt x="1327" y="970"/>
                  <a:pt x="1326" y="969"/>
                </a:cubicBezTo>
                <a:cubicBezTo>
                  <a:pt x="1325" y="968"/>
                  <a:pt x="1324" y="966"/>
                  <a:pt x="1324" y="965"/>
                </a:cubicBezTo>
                <a:cubicBezTo>
                  <a:pt x="1323" y="960"/>
                  <a:pt x="1321" y="955"/>
                  <a:pt x="1322" y="950"/>
                </a:cubicBezTo>
                <a:cubicBezTo>
                  <a:pt x="1322" y="949"/>
                  <a:pt x="1322" y="949"/>
                  <a:pt x="1323" y="949"/>
                </a:cubicBezTo>
                <a:cubicBezTo>
                  <a:pt x="1323" y="949"/>
                  <a:pt x="1324" y="949"/>
                  <a:pt x="1324" y="950"/>
                </a:cubicBezTo>
                <a:cubicBezTo>
                  <a:pt x="1325" y="953"/>
                  <a:pt x="1325" y="956"/>
                  <a:pt x="1326" y="960"/>
                </a:cubicBezTo>
                <a:cubicBezTo>
                  <a:pt x="1325" y="963"/>
                  <a:pt x="1326" y="966"/>
                  <a:pt x="1329" y="968"/>
                </a:cubicBezTo>
                <a:cubicBezTo>
                  <a:pt x="1331" y="969"/>
                  <a:pt x="1331" y="971"/>
                  <a:pt x="1331" y="972"/>
                </a:cubicBezTo>
                <a:cubicBezTo>
                  <a:pt x="1332" y="974"/>
                  <a:pt x="1332" y="975"/>
                  <a:pt x="1332" y="976"/>
                </a:cubicBezTo>
                <a:cubicBezTo>
                  <a:pt x="1332" y="976"/>
                  <a:pt x="1332" y="977"/>
                  <a:pt x="1332" y="977"/>
                </a:cubicBezTo>
                <a:cubicBezTo>
                  <a:pt x="1332" y="977"/>
                  <a:pt x="1332" y="977"/>
                  <a:pt x="1332" y="977"/>
                </a:cubicBezTo>
                <a:cubicBezTo>
                  <a:pt x="1333" y="977"/>
                  <a:pt x="1334" y="979"/>
                  <a:pt x="1334" y="980"/>
                </a:cubicBezTo>
                <a:cubicBezTo>
                  <a:pt x="1334" y="980"/>
                  <a:pt x="1334" y="981"/>
                  <a:pt x="1333" y="981"/>
                </a:cubicBezTo>
                <a:close/>
                <a:moveTo>
                  <a:pt x="1335" y="906"/>
                </a:moveTo>
                <a:cubicBezTo>
                  <a:pt x="1335" y="907"/>
                  <a:pt x="1335" y="907"/>
                  <a:pt x="1335" y="907"/>
                </a:cubicBezTo>
                <a:cubicBezTo>
                  <a:pt x="1335" y="906"/>
                  <a:pt x="1335" y="906"/>
                  <a:pt x="1335" y="906"/>
                </a:cubicBezTo>
                <a:cubicBezTo>
                  <a:pt x="1336" y="906"/>
                  <a:pt x="1336" y="906"/>
                  <a:pt x="1336" y="906"/>
                </a:cubicBezTo>
                <a:lnTo>
                  <a:pt x="1335" y="906"/>
                </a:lnTo>
                <a:close/>
                <a:moveTo>
                  <a:pt x="1381" y="830"/>
                </a:moveTo>
                <a:cubicBezTo>
                  <a:pt x="1381" y="830"/>
                  <a:pt x="1382" y="830"/>
                  <a:pt x="1382" y="831"/>
                </a:cubicBezTo>
                <a:cubicBezTo>
                  <a:pt x="1382" y="831"/>
                  <a:pt x="1382" y="832"/>
                  <a:pt x="1381" y="831"/>
                </a:cubicBezTo>
                <a:cubicBezTo>
                  <a:pt x="1381" y="831"/>
                  <a:pt x="1381" y="831"/>
                  <a:pt x="1380" y="831"/>
                </a:cubicBezTo>
                <a:cubicBezTo>
                  <a:pt x="1380" y="830"/>
                  <a:pt x="1381" y="830"/>
                  <a:pt x="1381" y="830"/>
                </a:cubicBezTo>
                <a:close/>
                <a:moveTo>
                  <a:pt x="1346" y="706"/>
                </a:moveTo>
                <a:cubicBezTo>
                  <a:pt x="1346" y="706"/>
                  <a:pt x="1347" y="706"/>
                  <a:pt x="1347" y="706"/>
                </a:cubicBezTo>
                <a:cubicBezTo>
                  <a:pt x="1347" y="706"/>
                  <a:pt x="1347" y="707"/>
                  <a:pt x="1346" y="707"/>
                </a:cubicBezTo>
                <a:cubicBezTo>
                  <a:pt x="1346" y="707"/>
                  <a:pt x="1346" y="707"/>
                  <a:pt x="1346" y="707"/>
                </a:cubicBezTo>
                <a:cubicBezTo>
                  <a:pt x="1346" y="706"/>
                  <a:pt x="1346" y="706"/>
                  <a:pt x="1346" y="706"/>
                </a:cubicBezTo>
                <a:close/>
                <a:moveTo>
                  <a:pt x="1342" y="702"/>
                </a:moveTo>
                <a:cubicBezTo>
                  <a:pt x="1342" y="702"/>
                  <a:pt x="1343" y="702"/>
                  <a:pt x="1343" y="702"/>
                </a:cubicBezTo>
                <a:cubicBezTo>
                  <a:pt x="1343" y="702"/>
                  <a:pt x="1343" y="702"/>
                  <a:pt x="1343" y="702"/>
                </a:cubicBezTo>
                <a:cubicBezTo>
                  <a:pt x="1343" y="702"/>
                  <a:pt x="1343" y="702"/>
                  <a:pt x="1343" y="702"/>
                </a:cubicBezTo>
                <a:cubicBezTo>
                  <a:pt x="1342" y="702"/>
                  <a:pt x="1342" y="702"/>
                  <a:pt x="1342" y="702"/>
                </a:cubicBezTo>
                <a:close/>
                <a:moveTo>
                  <a:pt x="1360" y="996"/>
                </a:moveTo>
                <a:cubicBezTo>
                  <a:pt x="1360" y="998"/>
                  <a:pt x="1360" y="1000"/>
                  <a:pt x="1361" y="1001"/>
                </a:cubicBezTo>
                <a:cubicBezTo>
                  <a:pt x="1362" y="1003"/>
                  <a:pt x="1362" y="1006"/>
                  <a:pt x="1361" y="1008"/>
                </a:cubicBezTo>
                <a:cubicBezTo>
                  <a:pt x="1360" y="1010"/>
                  <a:pt x="1360" y="1012"/>
                  <a:pt x="1361" y="1015"/>
                </a:cubicBezTo>
                <a:cubicBezTo>
                  <a:pt x="1361" y="1016"/>
                  <a:pt x="1361" y="1018"/>
                  <a:pt x="1362" y="1020"/>
                </a:cubicBezTo>
                <a:cubicBezTo>
                  <a:pt x="1362" y="1020"/>
                  <a:pt x="1362" y="1021"/>
                  <a:pt x="1361" y="1021"/>
                </a:cubicBezTo>
                <a:cubicBezTo>
                  <a:pt x="1361" y="1022"/>
                  <a:pt x="1360" y="1021"/>
                  <a:pt x="1360" y="1021"/>
                </a:cubicBezTo>
                <a:cubicBezTo>
                  <a:pt x="1358" y="1018"/>
                  <a:pt x="1357" y="1014"/>
                  <a:pt x="1357" y="1011"/>
                </a:cubicBezTo>
                <a:cubicBezTo>
                  <a:pt x="1356" y="1010"/>
                  <a:pt x="1356" y="1008"/>
                  <a:pt x="1357" y="1007"/>
                </a:cubicBezTo>
                <a:cubicBezTo>
                  <a:pt x="1358" y="1004"/>
                  <a:pt x="1358" y="1001"/>
                  <a:pt x="1357" y="998"/>
                </a:cubicBezTo>
                <a:cubicBezTo>
                  <a:pt x="1357" y="996"/>
                  <a:pt x="1357" y="995"/>
                  <a:pt x="1357" y="993"/>
                </a:cubicBezTo>
                <a:cubicBezTo>
                  <a:pt x="1357" y="993"/>
                  <a:pt x="1357" y="992"/>
                  <a:pt x="1357" y="992"/>
                </a:cubicBezTo>
                <a:cubicBezTo>
                  <a:pt x="1358" y="992"/>
                  <a:pt x="1359" y="993"/>
                  <a:pt x="1359" y="993"/>
                </a:cubicBezTo>
                <a:cubicBezTo>
                  <a:pt x="1359" y="994"/>
                  <a:pt x="1359" y="995"/>
                  <a:pt x="1360" y="996"/>
                </a:cubicBezTo>
                <a:close/>
                <a:moveTo>
                  <a:pt x="1351" y="909"/>
                </a:moveTo>
                <a:cubicBezTo>
                  <a:pt x="1352" y="909"/>
                  <a:pt x="1352" y="909"/>
                  <a:pt x="1352" y="909"/>
                </a:cubicBezTo>
                <a:cubicBezTo>
                  <a:pt x="1351" y="909"/>
                  <a:pt x="1351" y="909"/>
                  <a:pt x="1351" y="909"/>
                </a:cubicBezTo>
                <a:close/>
                <a:moveTo>
                  <a:pt x="1353" y="918"/>
                </a:moveTo>
                <a:cubicBezTo>
                  <a:pt x="1355" y="918"/>
                  <a:pt x="1357" y="919"/>
                  <a:pt x="1358" y="921"/>
                </a:cubicBezTo>
                <a:cubicBezTo>
                  <a:pt x="1358" y="921"/>
                  <a:pt x="1359" y="922"/>
                  <a:pt x="1358" y="922"/>
                </a:cubicBezTo>
                <a:cubicBezTo>
                  <a:pt x="1357" y="926"/>
                  <a:pt x="1355" y="929"/>
                  <a:pt x="1353" y="931"/>
                </a:cubicBezTo>
                <a:cubicBezTo>
                  <a:pt x="1352" y="932"/>
                  <a:pt x="1352" y="933"/>
                  <a:pt x="1352" y="934"/>
                </a:cubicBezTo>
                <a:cubicBezTo>
                  <a:pt x="1352" y="935"/>
                  <a:pt x="1352" y="936"/>
                  <a:pt x="1351" y="936"/>
                </a:cubicBezTo>
                <a:cubicBezTo>
                  <a:pt x="1351" y="936"/>
                  <a:pt x="1350" y="937"/>
                  <a:pt x="1349" y="937"/>
                </a:cubicBezTo>
                <a:cubicBezTo>
                  <a:pt x="1349" y="937"/>
                  <a:pt x="1348" y="937"/>
                  <a:pt x="1348" y="937"/>
                </a:cubicBezTo>
                <a:cubicBezTo>
                  <a:pt x="1347" y="937"/>
                  <a:pt x="1346" y="937"/>
                  <a:pt x="1346" y="937"/>
                </a:cubicBezTo>
                <a:cubicBezTo>
                  <a:pt x="1345" y="937"/>
                  <a:pt x="1344" y="937"/>
                  <a:pt x="1342" y="937"/>
                </a:cubicBezTo>
                <a:cubicBezTo>
                  <a:pt x="1342" y="937"/>
                  <a:pt x="1342" y="936"/>
                  <a:pt x="1341" y="936"/>
                </a:cubicBezTo>
                <a:cubicBezTo>
                  <a:pt x="1341" y="935"/>
                  <a:pt x="1341" y="934"/>
                  <a:pt x="1341" y="934"/>
                </a:cubicBezTo>
                <a:cubicBezTo>
                  <a:pt x="1342" y="931"/>
                  <a:pt x="1343" y="927"/>
                  <a:pt x="1342" y="924"/>
                </a:cubicBezTo>
                <a:cubicBezTo>
                  <a:pt x="1342" y="923"/>
                  <a:pt x="1343" y="922"/>
                  <a:pt x="1343" y="921"/>
                </a:cubicBezTo>
                <a:cubicBezTo>
                  <a:pt x="1343" y="920"/>
                  <a:pt x="1344" y="920"/>
                  <a:pt x="1345" y="919"/>
                </a:cubicBezTo>
                <a:cubicBezTo>
                  <a:pt x="1347" y="919"/>
                  <a:pt x="1350" y="918"/>
                  <a:pt x="1353" y="918"/>
                </a:cubicBezTo>
                <a:close/>
                <a:moveTo>
                  <a:pt x="1347" y="428"/>
                </a:moveTo>
                <a:cubicBezTo>
                  <a:pt x="1347" y="428"/>
                  <a:pt x="1347" y="428"/>
                  <a:pt x="1347" y="428"/>
                </a:cubicBezTo>
                <a:cubicBezTo>
                  <a:pt x="1348" y="428"/>
                  <a:pt x="1348" y="428"/>
                  <a:pt x="1348" y="428"/>
                </a:cubicBezTo>
                <a:cubicBezTo>
                  <a:pt x="1348" y="428"/>
                  <a:pt x="1348" y="428"/>
                  <a:pt x="1348" y="428"/>
                </a:cubicBezTo>
                <a:cubicBezTo>
                  <a:pt x="1349" y="430"/>
                  <a:pt x="1351" y="431"/>
                  <a:pt x="1352" y="432"/>
                </a:cubicBezTo>
                <a:cubicBezTo>
                  <a:pt x="1353" y="433"/>
                  <a:pt x="1352" y="434"/>
                  <a:pt x="1352" y="435"/>
                </a:cubicBezTo>
                <a:cubicBezTo>
                  <a:pt x="1350" y="435"/>
                  <a:pt x="1349" y="435"/>
                  <a:pt x="1348" y="434"/>
                </a:cubicBezTo>
                <a:cubicBezTo>
                  <a:pt x="1347" y="433"/>
                  <a:pt x="1347" y="432"/>
                  <a:pt x="1347" y="431"/>
                </a:cubicBezTo>
                <a:cubicBezTo>
                  <a:pt x="1348" y="431"/>
                  <a:pt x="1348" y="431"/>
                  <a:pt x="1348" y="431"/>
                </a:cubicBezTo>
                <a:cubicBezTo>
                  <a:pt x="1348" y="430"/>
                  <a:pt x="1348" y="429"/>
                  <a:pt x="1348" y="428"/>
                </a:cubicBezTo>
                <a:cubicBezTo>
                  <a:pt x="1348" y="428"/>
                  <a:pt x="1348" y="428"/>
                  <a:pt x="1348" y="428"/>
                </a:cubicBezTo>
                <a:cubicBezTo>
                  <a:pt x="1348" y="428"/>
                  <a:pt x="1348" y="428"/>
                  <a:pt x="1347" y="428"/>
                </a:cubicBezTo>
                <a:cubicBezTo>
                  <a:pt x="1347" y="428"/>
                  <a:pt x="1347" y="428"/>
                  <a:pt x="1346" y="428"/>
                </a:cubicBezTo>
                <a:cubicBezTo>
                  <a:pt x="1346" y="427"/>
                  <a:pt x="1346" y="427"/>
                  <a:pt x="1347" y="428"/>
                </a:cubicBezTo>
                <a:close/>
                <a:moveTo>
                  <a:pt x="1342" y="412"/>
                </a:moveTo>
                <a:cubicBezTo>
                  <a:pt x="1342" y="412"/>
                  <a:pt x="1342" y="412"/>
                  <a:pt x="1343" y="412"/>
                </a:cubicBezTo>
                <a:cubicBezTo>
                  <a:pt x="1343" y="413"/>
                  <a:pt x="1343" y="413"/>
                  <a:pt x="1342" y="413"/>
                </a:cubicBezTo>
                <a:cubicBezTo>
                  <a:pt x="1342" y="413"/>
                  <a:pt x="1342" y="413"/>
                  <a:pt x="1342" y="413"/>
                </a:cubicBezTo>
                <a:cubicBezTo>
                  <a:pt x="1342" y="413"/>
                  <a:pt x="1342" y="412"/>
                  <a:pt x="1342" y="412"/>
                </a:cubicBezTo>
                <a:close/>
                <a:moveTo>
                  <a:pt x="1343" y="541"/>
                </a:moveTo>
                <a:cubicBezTo>
                  <a:pt x="1343" y="541"/>
                  <a:pt x="1343" y="542"/>
                  <a:pt x="1343" y="542"/>
                </a:cubicBezTo>
                <a:cubicBezTo>
                  <a:pt x="1343" y="542"/>
                  <a:pt x="1343" y="542"/>
                  <a:pt x="1342" y="541"/>
                </a:cubicBezTo>
                <a:cubicBezTo>
                  <a:pt x="1342" y="541"/>
                  <a:pt x="1342" y="541"/>
                  <a:pt x="1343" y="541"/>
                </a:cubicBezTo>
                <a:cubicBezTo>
                  <a:pt x="1343" y="541"/>
                  <a:pt x="1343" y="541"/>
                  <a:pt x="1343" y="541"/>
                </a:cubicBezTo>
                <a:close/>
                <a:moveTo>
                  <a:pt x="1322" y="391"/>
                </a:moveTo>
                <a:cubicBezTo>
                  <a:pt x="1323" y="391"/>
                  <a:pt x="1324" y="391"/>
                  <a:pt x="1325" y="390"/>
                </a:cubicBezTo>
                <a:cubicBezTo>
                  <a:pt x="1325" y="389"/>
                  <a:pt x="1326" y="389"/>
                  <a:pt x="1326" y="389"/>
                </a:cubicBezTo>
                <a:cubicBezTo>
                  <a:pt x="1326" y="389"/>
                  <a:pt x="1326" y="389"/>
                  <a:pt x="1326" y="389"/>
                </a:cubicBezTo>
                <a:cubicBezTo>
                  <a:pt x="1327" y="393"/>
                  <a:pt x="1329" y="395"/>
                  <a:pt x="1330" y="398"/>
                </a:cubicBezTo>
                <a:cubicBezTo>
                  <a:pt x="1331" y="399"/>
                  <a:pt x="1331" y="400"/>
                  <a:pt x="1332" y="401"/>
                </a:cubicBezTo>
                <a:cubicBezTo>
                  <a:pt x="1331" y="402"/>
                  <a:pt x="1331" y="403"/>
                  <a:pt x="1330" y="404"/>
                </a:cubicBezTo>
                <a:cubicBezTo>
                  <a:pt x="1330" y="404"/>
                  <a:pt x="1329" y="404"/>
                  <a:pt x="1329" y="404"/>
                </a:cubicBezTo>
                <a:cubicBezTo>
                  <a:pt x="1328" y="405"/>
                  <a:pt x="1328" y="404"/>
                  <a:pt x="1328" y="403"/>
                </a:cubicBezTo>
                <a:cubicBezTo>
                  <a:pt x="1328" y="401"/>
                  <a:pt x="1326" y="399"/>
                  <a:pt x="1324" y="398"/>
                </a:cubicBezTo>
                <a:cubicBezTo>
                  <a:pt x="1322" y="397"/>
                  <a:pt x="1321" y="396"/>
                  <a:pt x="1320" y="394"/>
                </a:cubicBezTo>
                <a:cubicBezTo>
                  <a:pt x="1320" y="392"/>
                  <a:pt x="1320" y="391"/>
                  <a:pt x="1322" y="391"/>
                </a:cubicBezTo>
                <a:close/>
                <a:moveTo>
                  <a:pt x="1327" y="527"/>
                </a:moveTo>
                <a:cubicBezTo>
                  <a:pt x="1327" y="527"/>
                  <a:pt x="1326" y="527"/>
                  <a:pt x="1326" y="527"/>
                </a:cubicBezTo>
                <a:cubicBezTo>
                  <a:pt x="1326" y="527"/>
                  <a:pt x="1326" y="527"/>
                  <a:pt x="1326" y="527"/>
                </a:cubicBezTo>
                <a:cubicBezTo>
                  <a:pt x="1326" y="527"/>
                  <a:pt x="1326" y="526"/>
                  <a:pt x="1326" y="526"/>
                </a:cubicBezTo>
                <a:cubicBezTo>
                  <a:pt x="1327" y="527"/>
                  <a:pt x="1327" y="527"/>
                  <a:pt x="1327" y="527"/>
                </a:cubicBezTo>
                <a:close/>
                <a:moveTo>
                  <a:pt x="1317" y="372"/>
                </a:moveTo>
                <a:cubicBezTo>
                  <a:pt x="1318" y="372"/>
                  <a:pt x="1318" y="372"/>
                  <a:pt x="1318" y="372"/>
                </a:cubicBezTo>
                <a:cubicBezTo>
                  <a:pt x="1319" y="373"/>
                  <a:pt x="1319" y="373"/>
                  <a:pt x="1319" y="374"/>
                </a:cubicBezTo>
                <a:cubicBezTo>
                  <a:pt x="1319" y="374"/>
                  <a:pt x="1318" y="374"/>
                  <a:pt x="1318" y="374"/>
                </a:cubicBezTo>
                <a:cubicBezTo>
                  <a:pt x="1318" y="374"/>
                  <a:pt x="1317" y="374"/>
                  <a:pt x="1317" y="373"/>
                </a:cubicBezTo>
                <a:cubicBezTo>
                  <a:pt x="1317" y="373"/>
                  <a:pt x="1317" y="372"/>
                  <a:pt x="1317" y="372"/>
                </a:cubicBezTo>
                <a:close/>
                <a:moveTo>
                  <a:pt x="1299" y="323"/>
                </a:moveTo>
                <a:cubicBezTo>
                  <a:pt x="1299" y="322"/>
                  <a:pt x="1299" y="322"/>
                  <a:pt x="1299" y="322"/>
                </a:cubicBezTo>
                <a:cubicBezTo>
                  <a:pt x="1299" y="322"/>
                  <a:pt x="1299" y="323"/>
                  <a:pt x="1299" y="323"/>
                </a:cubicBezTo>
                <a:cubicBezTo>
                  <a:pt x="1299" y="324"/>
                  <a:pt x="1299" y="324"/>
                  <a:pt x="1298" y="323"/>
                </a:cubicBezTo>
                <a:cubicBezTo>
                  <a:pt x="1298" y="323"/>
                  <a:pt x="1298" y="323"/>
                  <a:pt x="1299" y="323"/>
                </a:cubicBezTo>
                <a:close/>
                <a:moveTo>
                  <a:pt x="1297" y="348"/>
                </a:moveTo>
                <a:cubicBezTo>
                  <a:pt x="1297" y="348"/>
                  <a:pt x="1297" y="348"/>
                  <a:pt x="1297" y="348"/>
                </a:cubicBezTo>
                <a:cubicBezTo>
                  <a:pt x="1297" y="348"/>
                  <a:pt x="1297" y="348"/>
                  <a:pt x="1298" y="348"/>
                </a:cubicBezTo>
                <a:cubicBezTo>
                  <a:pt x="1297" y="348"/>
                  <a:pt x="1297" y="348"/>
                  <a:pt x="1297" y="348"/>
                </a:cubicBezTo>
                <a:cubicBezTo>
                  <a:pt x="1297" y="348"/>
                  <a:pt x="1297" y="348"/>
                  <a:pt x="1297" y="348"/>
                </a:cubicBezTo>
                <a:cubicBezTo>
                  <a:pt x="1297" y="347"/>
                  <a:pt x="1297" y="347"/>
                  <a:pt x="1297" y="347"/>
                </a:cubicBezTo>
                <a:lnTo>
                  <a:pt x="1297" y="348"/>
                </a:lnTo>
                <a:close/>
                <a:moveTo>
                  <a:pt x="1296" y="404"/>
                </a:moveTo>
                <a:cubicBezTo>
                  <a:pt x="1295" y="404"/>
                  <a:pt x="1295" y="403"/>
                  <a:pt x="1295" y="403"/>
                </a:cubicBezTo>
                <a:cubicBezTo>
                  <a:pt x="1296" y="401"/>
                  <a:pt x="1297" y="399"/>
                  <a:pt x="1299" y="398"/>
                </a:cubicBezTo>
                <a:cubicBezTo>
                  <a:pt x="1299" y="398"/>
                  <a:pt x="1299" y="398"/>
                  <a:pt x="1300" y="398"/>
                </a:cubicBezTo>
                <a:cubicBezTo>
                  <a:pt x="1300" y="398"/>
                  <a:pt x="1301" y="398"/>
                  <a:pt x="1301" y="398"/>
                </a:cubicBezTo>
                <a:cubicBezTo>
                  <a:pt x="1303" y="400"/>
                  <a:pt x="1305" y="401"/>
                  <a:pt x="1307" y="403"/>
                </a:cubicBezTo>
                <a:cubicBezTo>
                  <a:pt x="1307" y="403"/>
                  <a:pt x="1307" y="403"/>
                  <a:pt x="1308" y="404"/>
                </a:cubicBezTo>
                <a:cubicBezTo>
                  <a:pt x="1312" y="408"/>
                  <a:pt x="1311" y="411"/>
                  <a:pt x="1306" y="414"/>
                </a:cubicBezTo>
                <a:cubicBezTo>
                  <a:pt x="1306" y="414"/>
                  <a:pt x="1306" y="414"/>
                  <a:pt x="1306" y="415"/>
                </a:cubicBezTo>
                <a:cubicBezTo>
                  <a:pt x="1304" y="415"/>
                  <a:pt x="1303" y="415"/>
                  <a:pt x="1303" y="414"/>
                </a:cubicBezTo>
                <a:cubicBezTo>
                  <a:pt x="1300" y="411"/>
                  <a:pt x="1298" y="408"/>
                  <a:pt x="1296" y="404"/>
                </a:cubicBezTo>
                <a:close/>
                <a:moveTo>
                  <a:pt x="1307" y="607"/>
                </a:moveTo>
                <a:cubicBezTo>
                  <a:pt x="1307" y="607"/>
                  <a:pt x="1306" y="608"/>
                  <a:pt x="1305" y="608"/>
                </a:cubicBezTo>
                <a:cubicBezTo>
                  <a:pt x="1305" y="608"/>
                  <a:pt x="1304" y="608"/>
                  <a:pt x="1303" y="608"/>
                </a:cubicBezTo>
                <a:cubicBezTo>
                  <a:pt x="1303" y="608"/>
                  <a:pt x="1302" y="608"/>
                  <a:pt x="1302" y="608"/>
                </a:cubicBezTo>
                <a:cubicBezTo>
                  <a:pt x="1301" y="608"/>
                  <a:pt x="1300" y="608"/>
                  <a:pt x="1299" y="608"/>
                </a:cubicBezTo>
                <a:cubicBezTo>
                  <a:pt x="1298" y="608"/>
                  <a:pt x="1297" y="607"/>
                  <a:pt x="1297" y="607"/>
                </a:cubicBezTo>
                <a:cubicBezTo>
                  <a:pt x="1298" y="606"/>
                  <a:pt x="1298" y="605"/>
                  <a:pt x="1299" y="605"/>
                </a:cubicBezTo>
                <a:cubicBezTo>
                  <a:pt x="1301" y="603"/>
                  <a:pt x="1304" y="603"/>
                  <a:pt x="1306" y="604"/>
                </a:cubicBezTo>
                <a:cubicBezTo>
                  <a:pt x="1308" y="604"/>
                  <a:pt x="1308" y="605"/>
                  <a:pt x="1307" y="607"/>
                </a:cubicBezTo>
                <a:close/>
                <a:moveTo>
                  <a:pt x="1391" y="598"/>
                </a:moveTo>
                <a:cubicBezTo>
                  <a:pt x="1390" y="598"/>
                  <a:pt x="1389" y="599"/>
                  <a:pt x="1388" y="600"/>
                </a:cubicBezTo>
                <a:cubicBezTo>
                  <a:pt x="1386" y="601"/>
                  <a:pt x="1384" y="601"/>
                  <a:pt x="1382" y="601"/>
                </a:cubicBezTo>
                <a:cubicBezTo>
                  <a:pt x="1380" y="600"/>
                  <a:pt x="1377" y="600"/>
                  <a:pt x="1375" y="601"/>
                </a:cubicBezTo>
                <a:cubicBezTo>
                  <a:pt x="1373" y="602"/>
                  <a:pt x="1371" y="601"/>
                  <a:pt x="1369" y="601"/>
                </a:cubicBezTo>
                <a:cubicBezTo>
                  <a:pt x="1366" y="600"/>
                  <a:pt x="1363" y="599"/>
                  <a:pt x="1359" y="598"/>
                </a:cubicBezTo>
                <a:cubicBezTo>
                  <a:pt x="1359" y="597"/>
                  <a:pt x="1358" y="597"/>
                  <a:pt x="1357" y="596"/>
                </a:cubicBezTo>
                <a:cubicBezTo>
                  <a:pt x="1357" y="596"/>
                  <a:pt x="1356" y="595"/>
                  <a:pt x="1356" y="595"/>
                </a:cubicBezTo>
                <a:cubicBezTo>
                  <a:pt x="1353" y="595"/>
                  <a:pt x="1350" y="593"/>
                  <a:pt x="1347" y="593"/>
                </a:cubicBezTo>
                <a:cubicBezTo>
                  <a:pt x="1341" y="592"/>
                  <a:pt x="1335" y="593"/>
                  <a:pt x="1330" y="595"/>
                </a:cubicBezTo>
                <a:cubicBezTo>
                  <a:pt x="1328" y="596"/>
                  <a:pt x="1326" y="597"/>
                  <a:pt x="1324" y="599"/>
                </a:cubicBezTo>
                <a:cubicBezTo>
                  <a:pt x="1323" y="600"/>
                  <a:pt x="1322" y="601"/>
                  <a:pt x="1320" y="600"/>
                </a:cubicBezTo>
                <a:cubicBezTo>
                  <a:pt x="1317" y="599"/>
                  <a:pt x="1314" y="600"/>
                  <a:pt x="1311" y="600"/>
                </a:cubicBezTo>
                <a:cubicBezTo>
                  <a:pt x="1306" y="600"/>
                  <a:pt x="1303" y="598"/>
                  <a:pt x="1301" y="594"/>
                </a:cubicBezTo>
                <a:cubicBezTo>
                  <a:pt x="1301" y="593"/>
                  <a:pt x="1300" y="591"/>
                  <a:pt x="1299" y="590"/>
                </a:cubicBezTo>
                <a:cubicBezTo>
                  <a:pt x="1299" y="589"/>
                  <a:pt x="1299" y="588"/>
                  <a:pt x="1299" y="587"/>
                </a:cubicBezTo>
                <a:cubicBezTo>
                  <a:pt x="1300" y="586"/>
                  <a:pt x="1300" y="583"/>
                  <a:pt x="1302" y="582"/>
                </a:cubicBezTo>
                <a:cubicBezTo>
                  <a:pt x="1303" y="581"/>
                  <a:pt x="1304" y="579"/>
                  <a:pt x="1304" y="577"/>
                </a:cubicBezTo>
                <a:cubicBezTo>
                  <a:pt x="1304" y="575"/>
                  <a:pt x="1304" y="573"/>
                  <a:pt x="1304" y="571"/>
                </a:cubicBezTo>
                <a:cubicBezTo>
                  <a:pt x="1305" y="570"/>
                  <a:pt x="1305" y="569"/>
                  <a:pt x="1306" y="569"/>
                </a:cubicBezTo>
                <a:cubicBezTo>
                  <a:pt x="1309" y="568"/>
                  <a:pt x="1310" y="567"/>
                  <a:pt x="1310" y="564"/>
                </a:cubicBezTo>
                <a:cubicBezTo>
                  <a:pt x="1310" y="563"/>
                  <a:pt x="1310" y="562"/>
                  <a:pt x="1311" y="561"/>
                </a:cubicBezTo>
                <a:cubicBezTo>
                  <a:pt x="1313" y="558"/>
                  <a:pt x="1315" y="556"/>
                  <a:pt x="1317" y="553"/>
                </a:cubicBezTo>
                <a:cubicBezTo>
                  <a:pt x="1317" y="552"/>
                  <a:pt x="1319" y="552"/>
                  <a:pt x="1321" y="552"/>
                </a:cubicBezTo>
                <a:cubicBezTo>
                  <a:pt x="1321" y="553"/>
                  <a:pt x="1321" y="553"/>
                  <a:pt x="1321" y="553"/>
                </a:cubicBezTo>
                <a:cubicBezTo>
                  <a:pt x="1324" y="555"/>
                  <a:pt x="1328" y="557"/>
                  <a:pt x="1332" y="557"/>
                </a:cubicBezTo>
                <a:cubicBezTo>
                  <a:pt x="1333" y="557"/>
                  <a:pt x="1333" y="558"/>
                  <a:pt x="1333" y="559"/>
                </a:cubicBezTo>
                <a:cubicBezTo>
                  <a:pt x="1332" y="560"/>
                  <a:pt x="1331" y="560"/>
                  <a:pt x="1330" y="561"/>
                </a:cubicBezTo>
                <a:cubicBezTo>
                  <a:pt x="1330" y="562"/>
                  <a:pt x="1330" y="563"/>
                  <a:pt x="1331" y="563"/>
                </a:cubicBezTo>
                <a:cubicBezTo>
                  <a:pt x="1331" y="564"/>
                  <a:pt x="1332" y="564"/>
                  <a:pt x="1332" y="564"/>
                </a:cubicBezTo>
                <a:cubicBezTo>
                  <a:pt x="1334" y="565"/>
                  <a:pt x="1335" y="566"/>
                  <a:pt x="1335" y="568"/>
                </a:cubicBezTo>
                <a:cubicBezTo>
                  <a:pt x="1336" y="570"/>
                  <a:pt x="1338" y="571"/>
                  <a:pt x="1340" y="570"/>
                </a:cubicBezTo>
                <a:cubicBezTo>
                  <a:pt x="1340" y="570"/>
                  <a:pt x="1341" y="570"/>
                  <a:pt x="1342" y="569"/>
                </a:cubicBezTo>
                <a:cubicBezTo>
                  <a:pt x="1344" y="569"/>
                  <a:pt x="1345" y="568"/>
                  <a:pt x="1347" y="567"/>
                </a:cubicBezTo>
                <a:cubicBezTo>
                  <a:pt x="1349" y="566"/>
                  <a:pt x="1351" y="565"/>
                  <a:pt x="1353" y="565"/>
                </a:cubicBezTo>
                <a:cubicBezTo>
                  <a:pt x="1354" y="565"/>
                  <a:pt x="1354" y="565"/>
                  <a:pt x="1355" y="564"/>
                </a:cubicBezTo>
                <a:cubicBezTo>
                  <a:pt x="1356" y="564"/>
                  <a:pt x="1356" y="563"/>
                  <a:pt x="1356" y="562"/>
                </a:cubicBezTo>
                <a:cubicBezTo>
                  <a:pt x="1356" y="561"/>
                  <a:pt x="1355" y="561"/>
                  <a:pt x="1354" y="561"/>
                </a:cubicBezTo>
                <a:cubicBezTo>
                  <a:pt x="1354" y="561"/>
                  <a:pt x="1353" y="561"/>
                  <a:pt x="1353" y="561"/>
                </a:cubicBezTo>
                <a:cubicBezTo>
                  <a:pt x="1347" y="562"/>
                  <a:pt x="1346" y="561"/>
                  <a:pt x="1343" y="556"/>
                </a:cubicBezTo>
                <a:cubicBezTo>
                  <a:pt x="1342" y="556"/>
                  <a:pt x="1342" y="556"/>
                  <a:pt x="1342" y="556"/>
                </a:cubicBezTo>
                <a:cubicBezTo>
                  <a:pt x="1342" y="556"/>
                  <a:pt x="1342" y="556"/>
                  <a:pt x="1342" y="556"/>
                </a:cubicBezTo>
                <a:cubicBezTo>
                  <a:pt x="1343" y="556"/>
                  <a:pt x="1343" y="556"/>
                  <a:pt x="1343" y="556"/>
                </a:cubicBezTo>
                <a:cubicBezTo>
                  <a:pt x="1343" y="556"/>
                  <a:pt x="1343" y="556"/>
                  <a:pt x="1343" y="556"/>
                </a:cubicBezTo>
                <a:cubicBezTo>
                  <a:pt x="1345" y="554"/>
                  <a:pt x="1348" y="552"/>
                  <a:pt x="1351" y="551"/>
                </a:cubicBezTo>
                <a:cubicBezTo>
                  <a:pt x="1353" y="551"/>
                  <a:pt x="1355" y="550"/>
                  <a:pt x="1357" y="549"/>
                </a:cubicBezTo>
                <a:cubicBezTo>
                  <a:pt x="1360" y="546"/>
                  <a:pt x="1363" y="545"/>
                  <a:pt x="1367" y="546"/>
                </a:cubicBezTo>
                <a:cubicBezTo>
                  <a:pt x="1367" y="546"/>
                  <a:pt x="1368" y="546"/>
                  <a:pt x="1368" y="546"/>
                </a:cubicBezTo>
                <a:cubicBezTo>
                  <a:pt x="1368" y="546"/>
                  <a:pt x="1368" y="546"/>
                  <a:pt x="1369" y="546"/>
                </a:cubicBezTo>
                <a:cubicBezTo>
                  <a:pt x="1369" y="545"/>
                  <a:pt x="1369" y="545"/>
                  <a:pt x="1369" y="545"/>
                </a:cubicBezTo>
                <a:cubicBezTo>
                  <a:pt x="1369" y="546"/>
                  <a:pt x="1369" y="546"/>
                  <a:pt x="1369" y="546"/>
                </a:cubicBezTo>
                <a:cubicBezTo>
                  <a:pt x="1369" y="546"/>
                  <a:pt x="1368" y="546"/>
                  <a:pt x="1368" y="546"/>
                </a:cubicBezTo>
                <a:cubicBezTo>
                  <a:pt x="1367" y="547"/>
                  <a:pt x="1366" y="549"/>
                  <a:pt x="1364" y="550"/>
                </a:cubicBezTo>
                <a:cubicBezTo>
                  <a:pt x="1363" y="551"/>
                  <a:pt x="1363" y="552"/>
                  <a:pt x="1364" y="553"/>
                </a:cubicBezTo>
                <a:cubicBezTo>
                  <a:pt x="1364" y="554"/>
                  <a:pt x="1364" y="555"/>
                  <a:pt x="1364" y="556"/>
                </a:cubicBezTo>
                <a:cubicBezTo>
                  <a:pt x="1362" y="558"/>
                  <a:pt x="1361" y="561"/>
                  <a:pt x="1359" y="562"/>
                </a:cubicBezTo>
                <a:cubicBezTo>
                  <a:pt x="1359" y="563"/>
                  <a:pt x="1358" y="564"/>
                  <a:pt x="1359" y="564"/>
                </a:cubicBezTo>
                <a:cubicBezTo>
                  <a:pt x="1360" y="566"/>
                  <a:pt x="1362" y="568"/>
                  <a:pt x="1365" y="569"/>
                </a:cubicBezTo>
                <a:cubicBezTo>
                  <a:pt x="1369" y="570"/>
                  <a:pt x="1372" y="572"/>
                  <a:pt x="1375" y="575"/>
                </a:cubicBezTo>
                <a:cubicBezTo>
                  <a:pt x="1378" y="578"/>
                  <a:pt x="1382" y="581"/>
                  <a:pt x="1386" y="583"/>
                </a:cubicBezTo>
                <a:cubicBezTo>
                  <a:pt x="1391" y="585"/>
                  <a:pt x="1393" y="589"/>
                  <a:pt x="1393" y="593"/>
                </a:cubicBezTo>
                <a:cubicBezTo>
                  <a:pt x="1393" y="595"/>
                  <a:pt x="1393" y="597"/>
                  <a:pt x="1391" y="598"/>
                </a:cubicBezTo>
                <a:close/>
                <a:moveTo>
                  <a:pt x="1426" y="462"/>
                </a:moveTo>
                <a:cubicBezTo>
                  <a:pt x="1426" y="461"/>
                  <a:pt x="1426" y="461"/>
                  <a:pt x="1426" y="461"/>
                </a:cubicBezTo>
                <a:cubicBezTo>
                  <a:pt x="1427" y="462"/>
                  <a:pt x="1427" y="462"/>
                  <a:pt x="1427" y="462"/>
                </a:cubicBezTo>
                <a:lnTo>
                  <a:pt x="1426" y="462"/>
                </a:lnTo>
                <a:close/>
                <a:moveTo>
                  <a:pt x="1485" y="635"/>
                </a:moveTo>
                <a:cubicBezTo>
                  <a:pt x="1481" y="636"/>
                  <a:pt x="1477" y="636"/>
                  <a:pt x="1473" y="637"/>
                </a:cubicBezTo>
                <a:cubicBezTo>
                  <a:pt x="1473" y="637"/>
                  <a:pt x="1472" y="637"/>
                  <a:pt x="1471" y="637"/>
                </a:cubicBezTo>
                <a:cubicBezTo>
                  <a:pt x="1467" y="637"/>
                  <a:pt x="1463" y="636"/>
                  <a:pt x="1460" y="633"/>
                </a:cubicBezTo>
                <a:cubicBezTo>
                  <a:pt x="1459" y="632"/>
                  <a:pt x="1457" y="631"/>
                  <a:pt x="1456" y="631"/>
                </a:cubicBezTo>
                <a:cubicBezTo>
                  <a:pt x="1455" y="631"/>
                  <a:pt x="1453" y="631"/>
                  <a:pt x="1452" y="630"/>
                </a:cubicBezTo>
                <a:cubicBezTo>
                  <a:pt x="1452" y="630"/>
                  <a:pt x="1451" y="629"/>
                  <a:pt x="1450" y="629"/>
                </a:cubicBezTo>
                <a:cubicBezTo>
                  <a:pt x="1449" y="625"/>
                  <a:pt x="1447" y="621"/>
                  <a:pt x="1449" y="617"/>
                </a:cubicBezTo>
                <a:cubicBezTo>
                  <a:pt x="1450" y="615"/>
                  <a:pt x="1450" y="613"/>
                  <a:pt x="1451" y="611"/>
                </a:cubicBezTo>
                <a:cubicBezTo>
                  <a:pt x="1451" y="608"/>
                  <a:pt x="1452" y="606"/>
                  <a:pt x="1455" y="605"/>
                </a:cubicBezTo>
                <a:cubicBezTo>
                  <a:pt x="1455" y="605"/>
                  <a:pt x="1455" y="604"/>
                  <a:pt x="1455" y="603"/>
                </a:cubicBezTo>
                <a:cubicBezTo>
                  <a:pt x="1454" y="603"/>
                  <a:pt x="1454" y="603"/>
                  <a:pt x="1453" y="602"/>
                </a:cubicBezTo>
                <a:cubicBezTo>
                  <a:pt x="1450" y="601"/>
                  <a:pt x="1448" y="599"/>
                  <a:pt x="1447" y="597"/>
                </a:cubicBezTo>
                <a:cubicBezTo>
                  <a:pt x="1446" y="594"/>
                  <a:pt x="1444" y="591"/>
                  <a:pt x="1441" y="589"/>
                </a:cubicBezTo>
                <a:cubicBezTo>
                  <a:pt x="1437" y="587"/>
                  <a:pt x="1435" y="583"/>
                  <a:pt x="1434" y="579"/>
                </a:cubicBezTo>
                <a:cubicBezTo>
                  <a:pt x="1433" y="575"/>
                  <a:pt x="1431" y="572"/>
                  <a:pt x="1428" y="569"/>
                </a:cubicBezTo>
                <a:cubicBezTo>
                  <a:pt x="1427" y="568"/>
                  <a:pt x="1426" y="566"/>
                  <a:pt x="1427" y="565"/>
                </a:cubicBezTo>
                <a:cubicBezTo>
                  <a:pt x="1427" y="563"/>
                  <a:pt x="1428" y="561"/>
                  <a:pt x="1429" y="560"/>
                </a:cubicBezTo>
                <a:cubicBezTo>
                  <a:pt x="1429" y="558"/>
                  <a:pt x="1430" y="557"/>
                  <a:pt x="1432" y="557"/>
                </a:cubicBezTo>
                <a:cubicBezTo>
                  <a:pt x="1435" y="555"/>
                  <a:pt x="1437" y="554"/>
                  <a:pt x="1439" y="551"/>
                </a:cubicBezTo>
                <a:cubicBezTo>
                  <a:pt x="1440" y="550"/>
                  <a:pt x="1440" y="550"/>
                  <a:pt x="1441" y="549"/>
                </a:cubicBezTo>
                <a:cubicBezTo>
                  <a:pt x="1444" y="547"/>
                  <a:pt x="1448" y="545"/>
                  <a:pt x="1451" y="544"/>
                </a:cubicBezTo>
                <a:cubicBezTo>
                  <a:pt x="1452" y="543"/>
                  <a:pt x="1453" y="543"/>
                  <a:pt x="1453" y="543"/>
                </a:cubicBezTo>
                <a:cubicBezTo>
                  <a:pt x="1456" y="544"/>
                  <a:pt x="1459" y="545"/>
                  <a:pt x="1462" y="544"/>
                </a:cubicBezTo>
                <a:cubicBezTo>
                  <a:pt x="1463" y="544"/>
                  <a:pt x="1464" y="545"/>
                  <a:pt x="1465" y="546"/>
                </a:cubicBezTo>
                <a:cubicBezTo>
                  <a:pt x="1466" y="548"/>
                  <a:pt x="1466" y="549"/>
                  <a:pt x="1466" y="551"/>
                </a:cubicBezTo>
                <a:cubicBezTo>
                  <a:pt x="1466" y="552"/>
                  <a:pt x="1465" y="554"/>
                  <a:pt x="1465" y="556"/>
                </a:cubicBezTo>
                <a:cubicBezTo>
                  <a:pt x="1465" y="557"/>
                  <a:pt x="1465" y="557"/>
                  <a:pt x="1464" y="557"/>
                </a:cubicBezTo>
                <a:cubicBezTo>
                  <a:pt x="1462" y="558"/>
                  <a:pt x="1461" y="557"/>
                  <a:pt x="1459" y="558"/>
                </a:cubicBezTo>
                <a:cubicBezTo>
                  <a:pt x="1456" y="558"/>
                  <a:pt x="1455" y="559"/>
                  <a:pt x="1455" y="563"/>
                </a:cubicBezTo>
                <a:cubicBezTo>
                  <a:pt x="1455" y="565"/>
                  <a:pt x="1455" y="566"/>
                  <a:pt x="1454" y="566"/>
                </a:cubicBezTo>
                <a:cubicBezTo>
                  <a:pt x="1453" y="566"/>
                  <a:pt x="1453" y="566"/>
                  <a:pt x="1453" y="566"/>
                </a:cubicBezTo>
                <a:cubicBezTo>
                  <a:pt x="1450" y="567"/>
                  <a:pt x="1450" y="567"/>
                  <a:pt x="1451" y="569"/>
                </a:cubicBezTo>
                <a:cubicBezTo>
                  <a:pt x="1453" y="571"/>
                  <a:pt x="1455" y="573"/>
                  <a:pt x="1456" y="575"/>
                </a:cubicBezTo>
                <a:cubicBezTo>
                  <a:pt x="1458" y="579"/>
                  <a:pt x="1462" y="582"/>
                  <a:pt x="1466" y="583"/>
                </a:cubicBezTo>
                <a:cubicBezTo>
                  <a:pt x="1467" y="583"/>
                  <a:pt x="1468" y="584"/>
                  <a:pt x="1468" y="585"/>
                </a:cubicBezTo>
                <a:cubicBezTo>
                  <a:pt x="1468" y="586"/>
                  <a:pt x="1468" y="586"/>
                  <a:pt x="1468" y="587"/>
                </a:cubicBezTo>
                <a:cubicBezTo>
                  <a:pt x="1467" y="590"/>
                  <a:pt x="1468" y="592"/>
                  <a:pt x="1470" y="594"/>
                </a:cubicBezTo>
                <a:cubicBezTo>
                  <a:pt x="1472" y="597"/>
                  <a:pt x="1472" y="600"/>
                  <a:pt x="1472" y="603"/>
                </a:cubicBezTo>
                <a:cubicBezTo>
                  <a:pt x="1472" y="604"/>
                  <a:pt x="1472" y="605"/>
                  <a:pt x="1472" y="606"/>
                </a:cubicBezTo>
                <a:cubicBezTo>
                  <a:pt x="1473" y="608"/>
                  <a:pt x="1474" y="609"/>
                  <a:pt x="1476" y="609"/>
                </a:cubicBezTo>
                <a:cubicBezTo>
                  <a:pt x="1477" y="609"/>
                  <a:pt x="1477" y="609"/>
                  <a:pt x="1478" y="610"/>
                </a:cubicBezTo>
                <a:cubicBezTo>
                  <a:pt x="1479" y="611"/>
                  <a:pt x="1478" y="612"/>
                  <a:pt x="1478" y="613"/>
                </a:cubicBezTo>
                <a:cubicBezTo>
                  <a:pt x="1478" y="613"/>
                  <a:pt x="1478" y="613"/>
                  <a:pt x="1478" y="613"/>
                </a:cubicBezTo>
                <a:cubicBezTo>
                  <a:pt x="1478" y="614"/>
                  <a:pt x="1479" y="615"/>
                  <a:pt x="1479" y="615"/>
                </a:cubicBezTo>
                <a:cubicBezTo>
                  <a:pt x="1481" y="617"/>
                  <a:pt x="1483" y="619"/>
                  <a:pt x="1482" y="621"/>
                </a:cubicBezTo>
                <a:cubicBezTo>
                  <a:pt x="1482" y="626"/>
                  <a:pt x="1484" y="630"/>
                  <a:pt x="1485" y="634"/>
                </a:cubicBezTo>
                <a:cubicBezTo>
                  <a:pt x="1486" y="635"/>
                  <a:pt x="1485" y="635"/>
                  <a:pt x="1485" y="635"/>
                </a:cubicBezTo>
                <a:close/>
                <a:moveTo>
                  <a:pt x="1504" y="265"/>
                </a:moveTo>
                <a:cubicBezTo>
                  <a:pt x="1503" y="264"/>
                  <a:pt x="1503" y="264"/>
                  <a:pt x="1503" y="264"/>
                </a:cubicBezTo>
                <a:cubicBezTo>
                  <a:pt x="1504" y="264"/>
                  <a:pt x="1504" y="264"/>
                  <a:pt x="1504" y="264"/>
                </a:cubicBezTo>
                <a:lnTo>
                  <a:pt x="1504" y="265"/>
                </a:lnTo>
                <a:close/>
                <a:moveTo>
                  <a:pt x="1519" y="564"/>
                </a:moveTo>
                <a:cubicBezTo>
                  <a:pt x="1518" y="565"/>
                  <a:pt x="1515" y="567"/>
                  <a:pt x="1514" y="566"/>
                </a:cubicBezTo>
                <a:cubicBezTo>
                  <a:pt x="1512" y="566"/>
                  <a:pt x="1510" y="565"/>
                  <a:pt x="1508" y="564"/>
                </a:cubicBezTo>
                <a:cubicBezTo>
                  <a:pt x="1507" y="564"/>
                  <a:pt x="1506" y="563"/>
                  <a:pt x="1506" y="562"/>
                </a:cubicBezTo>
                <a:cubicBezTo>
                  <a:pt x="1506" y="556"/>
                  <a:pt x="1511" y="551"/>
                  <a:pt x="1516" y="551"/>
                </a:cubicBezTo>
                <a:cubicBezTo>
                  <a:pt x="1518" y="552"/>
                  <a:pt x="1519" y="552"/>
                  <a:pt x="1519" y="553"/>
                </a:cubicBezTo>
                <a:cubicBezTo>
                  <a:pt x="1520" y="554"/>
                  <a:pt x="1520" y="556"/>
                  <a:pt x="1521" y="557"/>
                </a:cubicBezTo>
                <a:cubicBezTo>
                  <a:pt x="1520" y="559"/>
                  <a:pt x="1519" y="562"/>
                  <a:pt x="1519" y="564"/>
                </a:cubicBezTo>
                <a:close/>
                <a:moveTo>
                  <a:pt x="1556" y="287"/>
                </a:moveTo>
                <a:cubicBezTo>
                  <a:pt x="1555" y="287"/>
                  <a:pt x="1555" y="287"/>
                  <a:pt x="1555" y="287"/>
                </a:cubicBezTo>
                <a:cubicBezTo>
                  <a:pt x="1553" y="284"/>
                  <a:pt x="1550" y="282"/>
                  <a:pt x="1548" y="279"/>
                </a:cubicBezTo>
                <a:cubicBezTo>
                  <a:pt x="1548" y="278"/>
                  <a:pt x="1548" y="278"/>
                  <a:pt x="1548" y="278"/>
                </a:cubicBezTo>
                <a:cubicBezTo>
                  <a:pt x="1549" y="278"/>
                  <a:pt x="1549" y="277"/>
                  <a:pt x="1550" y="277"/>
                </a:cubicBezTo>
                <a:cubicBezTo>
                  <a:pt x="1551" y="277"/>
                  <a:pt x="1552" y="278"/>
                  <a:pt x="1553" y="279"/>
                </a:cubicBezTo>
                <a:cubicBezTo>
                  <a:pt x="1554" y="280"/>
                  <a:pt x="1555" y="281"/>
                  <a:pt x="1556" y="282"/>
                </a:cubicBezTo>
                <a:cubicBezTo>
                  <a:pt x="1557" y="283"/>
                  <a:pt x="1557" y="286"/>
                  <a:pt x="1556" y="287"/>
                </a:cubicBezTo>
                <a:close/>
                <a:moveTo>
                  <a:pt x="1558" y="294"/>
                </a:moveTo>
                <a:cubicBezTo>
                  <a:pt x="1558" y="294"/>
                  <a:pt x="1557" y="294"/>
                  <a:pt x="1557" y="294"/>
                </a:cubicBezTo>
                <a:cubicBezTo>
                  <a:pt x="1557" y="293"/>
                  <a:pt x="1558" y="293"/>
                  <a:pt x="1558" y="294"/>
                </a:cubicBezTo>
                <a:cubicBezTo>
                  <a:pt x="1558" y="294"/>
                  <a:pt x="1558" y="294"/>
                  <a:pt x="1558" y="294"/>
                </a:cubicBezTo>
                <a:close/>
                <a:moveTo>
                  <a:pt x="1571" y="595"/>
                </a:moveTo>
                <a:cubicBezTo>
                  <a:pt x="1571" y="595"/>
                  <a:pt x="1571" y="595"/>
                  <a:pt x="1571" y="595"/>
                </a:cubicBezTo>
                <a:cubicBezTo>
                  <a:pt x="1571" y="595"/>
                  <a:pt x="1571" y="595"/>
                  <a:pt x="1571" y="595"/>
                </a:cubicBezTo>
                <a:close/>
                <a:moveTo>
                  <a:pt x="1575" y="251"/>
                </a:moveTo>
                <a:cubicBezTo>
                  <a:pt x="1575" y="252"/>
                  <a:pt x="1574" y="253"/>
                  <a:pt x="1574" y="252"/>
                </a:cubicBezTo>
                <a:cubicBezTo>
                  <a:pt x="1573" y="252"/>
                  <a:pt x="1573" y="251"/>
                  <a:pt x="1573" y="251"/>
                </a:cubicBezTo>
                <a:cubicBezTo>
                  <a:pt x="1574" y="250"/>
                  <a:pt x="1575" y="250"/>
                  <a:pt x="1575" y="250"/>
                </a:cubicBezTo>
                <a:cubicBezTo>
                  <a:pt x="1575" y="250"/>
                  <a:pt x="1576" y="250"/>
                  <a:pt x="1576" y="251"/>
                </a:cubicBezTo>
                <a:cubicBezTo>
                  <a:pt x="1576" y="251"/>
                  <a:pt x="1575" y="251"/>
                  <a:pt x="1575" y="251"/>
                </a:cubicBezTo>
                <a:close/>
                <a:moveTo>
                  <a:pt x="1612" y="130"/>
                </a:moveTo>
                <a:cubicBezTo>
                  <a:pt x="1613" y="131"/>
                  <a:pt x="1613" y="131"/>
                  <a:pt x="1614" y="132"/>
                </a:cubicBezTo>
                <a:cubicBezTo>
                  <a:pt x="1614" y="132"/>
                  <a:pt x="1614" y="132"/>
                  <a:pt x="1614" y="132"/>
                </a:cubicBezTo>
                <a:cubicBezTo>
                  <a:pt x="1614" y="132"/>
                  <a:pt x="1614" y="132"/>
                  <a:pt x="1614" y="132"/>
                </a:cubicBezTo>
                <a:cubicBezTo>
                  <a:pt x="1613" y="131"/>
                  <a:pt x="1613" y="131"/>
                  <a:pt x="1612" y="130"/>
                </a:cubicBezTo>
                <a:cubicBezTo>
                  <a:pt x="1612" y="130"/>
                  <a:pt x="1612" y="130"/>
                  <a:pt x="1612" y="130"/>
                </a:cubicBezTo>
                <a:cubicBezTo>
                  <a:pt x="1612" y="130"/>
                  <a:pt x="1612" y="130"/>
                  <a:pt x="1612" y="130"/>
                </a:cubicBezTo>
                <a:close/>
                <a:moveTo>
                  <a:pt x="1612" y="453"/>
                </a:moveTo>
                <a:cubicBezTo>
                  <a:pt x="1612" y="453"/>
                  <a:pt x="1612" y="453"/>
                  <a:pt x="1612" y="454"/>
                </a:cubicBezTo>
                <a:cubicBezTo>
                  <a:pt x="1612" y="454"/>
                  <a:pt x="1612" y="454"/>
                  <a:pt x="1611" y="454"/>
                </a:cubicBezTo>
                <a:cubicBezTo>
                  <a:pt x="1611" y="454"/>
                  <a:pt x="1610" y="454"/>
                  <a:pt x="1610" y="454"/>
                </a:cubicBezTo>
                <a:cubicBezTo>
                  <a:pt x="1610" y="454"/>
                  <a:pt x="1609" y="454"/>
                  <a:pt x="1609" y="454"/>
                </a:cubicBezTo>
                <a:cubicBezTo>
                  <a:pt x="1610" y="453"/>
                  <a:pt x="1611" y="453"/>
                  <a:pt x="1612" y="453"/>
                </a:cubicBezTo>
                <a:close/>
                <a:moveTo>
                  <a:pt x="1614" y="542"/>
                </a:moveTo>
                <a:cubicBezTo>
                  <a:pt x="1612" y="544"/>
                  <a:pt x="1611" y="546"/>
                  <a:pt x="1610" y="549"/>
                </a:cubicBezTo>
                <a:cubicBezTo>
                  <a:pt x="1610" y="549"/>
                  <a:pt x="1609" y="550"/>
                  <a:pt x="1609" y="550"/>
                </a:cubicBezTo>
                <a:cubicBezTo>
                  <a:pt x="1608" y="550"/>
                  <a:pt x="1607" y="549"/>
                  <a:pt x="1607" y="548"/>
                </a:cubicBezTo>
                <a:cubicBezTo>
                  <a:pt x="1607" y="548"/>
                  <a:pt x="1607" y="548"/>
                  <a:pt x="1607" y="548"/>
                </a:cubicBezTo>
                <a:cubicBezTo>
                  <a:pt x="1607" y="545"/>
                  <a:pt x="1608" y="543"/>
                  <a:pt x="1609" y="541"/>
                </a:cubicBezTo>
                <a:cubicBezTo>
                  <a:pt x="1610" y="540"/>
                  <a:pt x="1611" y="539"/>
                  <a:pt x="1612" y="538"/>
                </a:cubicBezTo>
                <a:cubicBezTo>
                  <a:pt x="1613" y="538"/>
                  <a:pt x="1614" y="538"/>
                  <a:pt x="1615" y="538"/>
                </a:cubicBezTo>
                <a:cubicBezTo>
                  <a:pt x="1615" y="538"/>
                  <a:pt x="1616" y="538"/>
                  <a:pt x="1616" y="539"/>
                </a:cubicBezTo>
                <a:cubicBezTo>
                  <a:pt x="1615" y="540"/>
                  <a:pt x="1615" y="541"/>
                  <a:pt x="1614" y="542"/>
                </a:cubicBezTo>
                <a:close/>
                <a:moveTo>
                  <a:pt x="1625" y="102"/>
                </a:moveTo>
                <a:cubicBezTo>
                  <a:pt x="1625" y="101"/>
                  <a:pt x="1625" y="101"/>
                  <a:pt x="1625" y="101"/>
                </a:cubicBezTo>
                <a:cubicBezTo>
                  <a:pt x="1625" y="101"/>
                  <a:pt x="1625" y="101"/>
                  <a:pt x="1625" y="101"/>
                </a:cubicBezTo>
                <a:lnTo>
                  <a:pt x="1625" y="102"/>
                </a:lnTo>
                <a:close/>
                <a:moveTo>
                  <a:pt x="1644" y="152"/>
                </a:moveTo>
                <a:cubicBezTo>
                  <a:pt x="1644" y="152"/>
                  <a:pt x="1644" y="152"/>
                  <a:pt x="1644" y="152"/>
                </a:cubicBezTo>
                <a:cubicBezTo>
                  <a:pt x="1643" y="153"/>
                  <a:pt x="1643" y="155"/>
                  <a:pt x="1643" y="157"/>
                </a:cubicBezTo>
                <a:cubicBezTo>
                  <a:pt x="1642" y="158"/>
                  <a:pt x="1642" y="158"/>
                  <a:pt x="1641" y="158"/>
                </a:cubicBezTo>
                <a:cubicBezTo>
                  <a:pt x="1639" y="159"/>
                  <a:pt x="1639" y="160"/>
                  <a:pt x="1638" y="162"/>
                </a:cubicBezTo>
                <a:cubicBezTo>
                  <a:pt x="1638" y="162"/>
                  <a:pt x="1638" y="162"/>
                  <a:pt x="1639" y="162"/>
                </a:cubicBezTo>
                <a:cubicBezTo>
                  <a:pt x="1639" y="162"/>
                  <a:pt x="1640" y="163"/>
                  <a:pt x="1640" y="164"/>
                </a:cubicBezTo>
                <a:cubicBezTo>
                  <a:pt x="1641" y="164"/>
                  <a:pt x="1642" y="165"/>
                  <a:pt x="1642" y="165"/>
                </a:cubicBezTo>
                <a:cubicBezTo>
                  <a:pt x="1642" y="166"/>
                  <a:pt x="1642" y="166"/>
                  <a:pt x="1642" y="166"/>
                </a:cubicBezTo>
                <a:cubicBezTo>
                  <a:pt x="1642" y="165"/>
                  <a:pt x="1642" y="165"/>
                  <a:pt x="1642" y="165"/>
                </a:cubicBezTo>
                <a:cubicBezTo>
                  <a:pt x="1641" y="165"/>
                  <a:pt x="1641" y="164"/>
                  <a:pt x="1640" y="164"/>
                </a:cubicBezTo>
                <a:cubicBezTo>
                  <a:pt x="1639" y="163"/>
                  <a:pt x="1639" y="163"/>
                  <a:pt x="1638" y="162"/>
                </a:cubicBezTo>
                <a:cubicBezTo>
                  <a:pt x="1638" y="162"/>
                  <a:pt x="1638" y="162"/>
                  <a:pt x="1638" y="162"/>
                </a:cubicBezTo>
                <a:cubicBezTo>
                  <a:pt x="1637" y="160"/>
                  <a:pt x="1635" y="160"/>
                  <a:pt x="1634" y="159"/>
                </a:cubicBezTo>
                <a:cubicBezTo>
                  <a:pt x="1633" y="157"/>
                  <a:pt x="1633" y="155"/>
                  <a:pt x="1632" y="154"/>
                </a:cubicBezTo>
                <a:cubicBezTo>
                  <a:pt x="1632" y="153"/>
                  <a:pt x="1632" y="152"/>
                  <a:pt x="1632" y="152"/>
                </a:cubicBezTo>
                <a:cubicBezTo>
                  <a:pt x="1632" y="151"/>
                  <a:pt x="1632" y="151"/>
                  <a:pt x="1632" y="151"/>
                </a:cubicBezTo>
                <a:cubicBezTo>
                  <a:pt x="1631" y="151"/>
                  <a:pt x="1631" y="151"/>
                  <a:pt x="1631" y="151"/>
                </a:cubicBezTo>
                <a:cubicBezTo>
                  <a:pt x="1632" y="151"/>
                  <a:pt x="1632" y="151"/>
                  <a:pt x="1632" y="151"/>
                </a:cubicBezTo>
                <a:cubicBezTo>
                  <a:pt x="1632" y="151"/>
                  <a:pt x="1632" y="151"/>
                  <a:pt x="1632" y="152"/>
                </a:cubicBezTo>
                <a:cubicBezTo>
                  <a:pt x="1633" y="152"/>
                  <a:pt x="1634" y="153"/>
                  <a:pt x="1635" y="153"/>
                </a:cubicBezTo>
                <a:cubicBezTo>
                  <a:pt x="1636" y="154"/>
                  <a:pt x="1638" y="154"/>
                  <a:pt x="1640" y="153"/>
                </a:cubicBezTo>
                <a:cubicBezTo>
                  <a:pt x="1641" y="152"/>
                  <a:pt x="1642" y="152"/>
                  <a:pt x="1644" y="152"/>
                </a:cubicBezTo>
                <a:cubicBezTo>
                  <a:pt x="1644" y="152"/>
                  <a:pt x="1644" y="151"/>
                  <a:pt x="1644" y="151"/>
                </a:cubicBezTo>
                <a:cubicBezTo>
                  <a:pt x="1644" y="151"/>
                  <a:pt x="1644" y="151"/>
                  <a:pt x="1644" y="151"/>
                </a:cubicBezTo>
                <a:cubicBezTo>
                  <a:pt x="1644" y="151"/>
                  <a:pt x="1644" y="151"/>
                  <a:pt x="1644" y="152"/>
                </a:cubicBezTo>
                <a:close/>
                <a:moveTo>
                  <a:pt x="1654" y="145"/>
                </a:moveTo>
                <a:cubicBezTo>
                  <a:pt x="1652" y="146"/>
                  <a:pt x="1650" y="147"/>
                  <a:pt x="1648" y="149"/>
                </a:cubicBezTo>
                <a:cubicBezTo>
                  <a:pt x="1647" y="149"/>
                  <a:pt x="1647" y="149"/>
                  <a:pt x="1646" y="149"/>
                </a:cubicBezTo>
                <a:cubicBezTo>
                  <a:pt x="1646" y="150"/>
                  <a:pt x="1646" y="150"/>
                  <a:pt x="1646" y="150"/>
                </a:cubicBezTo>
                <a:cubicBezTo>
                  <a:pt x="1646" y="150"/>
                  <a:pt x="1645" y="150"/>
                  <a:pt x="1645" y="150"/>
                </a:cubicBezTo>
                <a:cubicBezTo>
                  <a:pt x="1645" y="150"/>
                  <a:pt x="1645" y="150"/>
                  <a:pt x="1645" y="149"/>
                </a:cubicBezTo>
                <a:cubicBezTo>
                  <a:pt x="1646" y="149"/>
                  <a:pt x="1646" y="149"/>
                  <a:pt x="1646" y="149"/>
                </a:cubicBezTo>
                <a:cubicBezTo>
                  <a:pt x="1646" y="149"/>
                  <a:pt x="1647" y="148"/>
                  <a:pt x="1647" y="147"/>
                </a:cubicBezTo>
                <a:cubicBezTo>
                  <a:pt x="1649" y="145"/>
                  <a:pt x="1650" y="144"/>
                  <a:pt x="1651" y="143"/>
                </a:cubicBezTo>
                <a:cubicBezTo>
                  <a:pt x="1651" y="143"/>
                  <a:pt x="1651" y="143"/>
                  <a:pt x="1651" y="143"/>
                </a:cubicBezTo>
                <a:cubicBezTo>
                  <a:pt x="1651" y="143"/>
                  <a:pt x="1651" y="142"/>
                  <a:pt x="1651" y="142"/>
                </a:cubicBezTo>
                <a:cubicBezTo>
                  <a:pt x="1649" y="142"/>
                  <a:pt x="1647" y="142"/>
                  <a:pt x="1647" y="140"/>
                </a:cubicBezTo>
                <a:cubicBezTo>
                  <a:pt x="1647" y="139"/>
                  <a:pt x="1647" y="139"/>
                  <a:pt x="1647" y="139"/>
                </a:cubicBezTo>
                <a:cubicBezTo>
                  <a:pt x="1647" y="138"/>
                  <a:pt x="1648" y="139"/>
                  <a:pt x="1648" y="139"/>
                </a:cubicBezTo>
                <a:cubicBezTo>
                  <a:pt x="1648" y="139"/>
                  <a:pt x="1649" y="139"/>
                  <a:pt x="1649" y="140"/>
                </a:cubicBezTo>
                <a:cubicBezTo>
                  <a:pt x="1650" y="141"/>
                  <a:pt x="1650" y="142"/>
                  <a:pt x="1651" y="142"/>
                </a:cubicBezTo>
                <a:cubicBezTo>
                  <a:pt x="1651" y="142"/>
                  <a:pt x="1651" y="142"/>
                  <a:pt x="1651" y="142"/>
                </a:cubicBezTo>
                <a:cubicBezTo>
                  <a:pt x="1651" y="142"/>
                  <a:pt x="1651" y="143"/>
                  <a:pt x="1651" y="143"/>
                </a:cubicBezTo>
                <a:cubicBezTo>
                  <a:pt x="1652" y="143"/>
                  <a:pt x="1653" y="143"/>
                  <a:pt x="1653" y="143"/>
                </a:cubicBezTo>
                <a:cubicBezTo>
                  <a:pt x="1654" y="143"/>
                  <a:pt x="1654" y="144"/>
                  <a:pt x="1655" y="144"/>
                </a:cubicBezTo>
                <a:cubicBezTo>
                  <a:pt x="1655" y="144"/>
                  <a:pt x="1654" y="145"/>
                  <a:pt x="1654" y="145"/>
                </a:cubicBezTo>
                <a:close/>
                <a:moveTo>
                  <a:pt x="1667" y="144"/>
                </a:moveTo>
                <a:cubicBezTo>
                  <a:pt x="1666" y="144"/>
                  <a:pt x="1666" y="144"/>
                  <a:pt x="1666" y="144"/>
                </a:cubicBezTo>
                <a:cubicBezTo>
                  <a:pt x="1667" y="143"/>
                  <a:pt x="1667" y="143"/>
                  <a:pt x="1667" y="143"/>
                </a:cubicBezTo>
                <a:lnTo>
                  <a:pt x="1667" y="144"/>
                </a:lnTo>
                <a:close/>
                <a:moveTo>
                  <a:pt x="1679" y="523"/>
                </a:moveTo>
                <a:cubicBezTo>
                  <a:pt x="1679" y="524"/>
                  <a:pt x="1678" y="524"/>
                  <a:pt x="1677" y="524"/>
                </a:cubicBezTo>
                <a:cubicBezTo>
                  <a:pt x="1674" y="523"/>
                  <a:pt x="1671" y="522"/>
                  <a:pt x="1669" y="521"/>
                </a:cubicBezTo>
                <a:cubicBezTo>
                  <a:pt x="1668" y="520"/>
                  <a:pt x="1668" y="519"/>
                  <a:pt x="1668" y="518"/>
                </a:cubicBezTo>
                <a:cubicBezTo>
                  <a:pt x="1668" y="517"/>
                  <a:pt x="1668" y="516"/>
                  <a:pt x="1668" y="515"/>
                </a:cubicBezTo>
                <a:cubicBezTo>
                  <a:pt x="1669" y="515"/>
                  <a:pt x="1670" y="516"/>
                  <a:pt x="1670" y="517"/>
                </a:cubicBezTo>
                <a:cubicBezTo>
                  <a:pt x="1671" y="518"/>
                  <a:pt x="1673" y="519"/>
                  <a:pt x="1675" y="520"/>
                </a:cubicBezTo>
                <a:cubicBezTo>
                  <a:pt x="1676" y="520"/>
                  <a:pt x="1678" y="521"/>
                  <a:pt x="1679" y="522"/>
                </a:cubicBezTo>
                <a:cubicBezTo>
                  <a:pt x="1679" y="522"/>
                  <a:pt x="1679" y="522"/>
                  <a:pt x="1679" y="522"/>
                </a:cubicBezTo>
                <a:cubicBezTo>
                  <a:pt x="1679" y="523"/>
                  <a:pt x="1679" y="523"/>
                  <a:pt x="1679" y="523"/>
                </a:cubicBezTo>
                <a:close/>
                <a:moveTo>
                  <a:pt x="1679" y="178"/>
                </a:moveTo>
                <a:cubicBezTo>
                  <a:pt x="1679" y="178"/>
                  <a:pt x="1679" y="178"/>
                  <a:pt x="1679" y="178"/>
                </a:cubicBezTo>
                <a:cubicBezTo>
                  <a:pt x="1679" y="177"/>
                  <a:pt x="1679" y="177"/>
                  <a:pt x="1679" y="177"/>
                </a:cubicBezTo>
                <a:cubicBezTo>
                  <a:pt x="1679" y="177"/>
                  <a:pt x="1679" y="177"/>
                  <a:pt x="1679" y="177"/>
                </a:cubicBezTo>
                <a:cubicBezTo>
                  <a:pt x="1679" y="178"/>
                  <a:pt x="1679" y="178"/>
                  <a:pt x="1679" y="178"/>
                </a:cubicBezTo>
                <a:cubicBezTo>
                  <a:pt x="1679" y="178"/>
                  <a:pt x="1679" y="178"/>
                  <a:pt x="1679" y="178"/>
                </a:cubicBezTo>
                <a:cubicBezTo>
                  <a:pt x="1679" y="178"/>
                  <a:pt x="1679" y="178"/>
                  <a:pt x="1679" y="178"/>
                </a:cubicBezTo>
                <a:close/>
                <a:moveTo>
                  <a:pt x="1726" y="495"/>
                </a:moveTo>
                <a:cubicBezTo>
                  <a:pt x="1725" y="496"/>
                  <a:pt x="1724" y="496"/>
                  <a:pt x="1724" y="495"/>
                </a:cubicBezTo>
                <a:cubicBezTo>
                  <a:pt x="1723" y="494"/>
                  <a:pt x="1723" y="493"/>
                  <a:pt x="1723" y="493"/>
                </a:cubicBezTo>
                <a:cubicBezTo>
                  <a:pt x="1723" y="492"/>
                  <a:pt x="1724" y="492"/>
                  <a:pt x="1724" y="491"/>
                </a:cubicBezTo>
                <a:cubicBezTo>
                  <a:pt x="1725" y="491"/>
                  <a:pt x="1726" y="491"/>
                  <a:pt x="1726" y="492"/>
                </a:cubicBezTo>
                <a:cubicBezTo>
                  <a:pt x="1727" y="493"/>
                  <a:pt x="1727" y="493"/>
                  <a:pt x="1727" y="494"/>
                </a:cubicBezTo>
                <a:cubicBezTo>
                  <a:pt x="1726" y="494"/>
                  <a:pt x="1726" y="495"/>
                  <a:pt x="1726" y="495"/>
                </a:cubicBezTo>
                <a:close/>
                <a:moveTo>
                  <a:pt x="1730" y="517"/>
                </a:moveTo>
                <a:cubicBezTo>
                  <a:pt x="1730" y="517"/>
                  <a:pt x="1729" y="517"/>
                  <a:pt x="1729" y="517"/>
                </a:cubicBezTo>
                <a:cubicBezTo>
                  <a:pt x="1729" y="518"/>
                  <a:pt x="1728" y="518"/>
                  <a:pt x="1728" y="518"/>
                </a:cubicBezTo>
                <a:cubicBezTo>
                  <a:pt x="1728" y="518"/>
                  <a:pt x="1728" y="517"/>
                  <a:pt x="1728" y="517"/>
                </a:cubicBezTo>
                <a:cubicBezTo>
                  <a:pt x="1728" y="517"/>
                  <a:pt x="1728" y="516"/>
                  <a:pt x="1728" y="516"/>
                </a:cubicBezTo>
                <a:cubicBezTo>
                  <a:pt x="1728" y="515"/>
                  <a:pt x="1729" y="514"/>
                  <a:pt x="1729" y="515"/>
                </a:cubicBezTo>
                <a:cubicBezTo>
                  <a:pt x="1730" y="516"/>
                  <a:pt x="1730" y="516"/>
                  <a:pt x="1730" y="517"/>
                </a:cubicBezTo>
                <a:close/>
                <a:moveTo>
                  <a:pt x="1733" y="506"/>
                </a:moveTo>
                <a:cubicBezTo>
                  <a:pt x="1733" y="505"/>
                  <a:pt x="1733" y="505"/>
                  <a:pt x="1733" y="505"/>
                </a:cubicBezTo>
                <a:cubicBezTo>
                  <a:pt x="1733" y="506"/>
                  <a:pt x="1733" y="506"/>
                  <a:pt x="1733" y="506"/>
                </a:cubicBezTo>
                <a:cubicBezTo>
                  <a:pt x="1733" y="506"/>
                  <a:pt x="1733" y="506"/>
                  <a:pt x="1733" y="506"/>
                </a:cubicBezTo>
                <a:close/>
                <a:moveTo>
                  <a:pt x="1768" y="427"/>
                </a:moveTo>
                <a:cubicBezTo>
                  <a:pt x="1768" y="427"/>
                  <a:pt x="1767" y="428"/>
                  <a:pt x="1767" y="427"/>
                </a:cubicBezTo>
                <a:cubicBezTo>
                  <a:pt x="1766" y="426"/>
                  <a:pt x="1764" y="425"/>
                  <a:pt x="1764" y="423"/>
                </a:cubicBezTo>
                <a:cubicBezTo>
                  <a:pt x="1763" y="422"/>
                  <a:pt x="1764" y="422"/>
                  <a:pt x="1764" y="422"/>
                </a:cubicBezTo>
                <a:cubicBezTo>
                  <a:pt x="1764" y="421"/>
                  <a:pt x="1764" y="421"/>
                  <a:pt x="1765" y="422"/>
                </a:cubicBezTo>
                <a:cubicBezTo>
                  <a:pt x="1765" y="422"/>
                  <a:pt x="1766" y="423"/>
                  <a:pt x="1766" y="424"/>
                </a:cubicBezTo>
                <a:cubicBezTo>
                  <a:pt x="1767" y="425"/>
                  <a:pt x="1767" y="426"/>
                  <a:pt x="1768" y="427"/>
                </a:cubicBezTo>
                <a:cubicBezTo>
                  <a:pt x="1768" y="427"/>
                  <a:pt x="1768" y="427"/>
                  <a:pt x="1768" y="427"/>
                </a:cubicBezTo>
                <a:close/>
                <a:moveTo>
                  <a:pt x="1768" y="419"/>
                </a:moveTo>
                <a:cubicBezTo>
                  <a:pt x="1767" y="419"/>
                  <a:pt x="1768" y="418"/>
                  <a:pt x="1768" y="418"/>
                </a:cubicBezTo>
                <a:cubicBezTo>
                  <a:pt x="1768" y="418"/>
                  <a:pt x="1769" y="419"/>
                  <a:pt x="1769" y="419"/>
                </a:cubicBezTo>
                <a:cubicBezTo>
                  <a:pt x="1768" y="419"/>
                  <a:pt x="1768" y="419"/>
                  <a:pt x="1768" y="419"/>
                </a:cubicBezTo>
                <a:close/>
                <a:moveTo>
                  <a:pt x="1775" y="481"/>
                </a:moveTo>
                <a:cubicBezTo>
                  <a:pt x="1775" y="481"/>
                  <a:pt x="1774" y="482"/>
                  <a:pt x="1774" y="482"/>
                </a:cubicBezTo>
                <a:cubicBezTo>
                  <a:pt x="1774" y="481"/>
                  <a:pt x="1774" y="481"/>
                  <a:pt x="1774" y="481"/>
                </a:cubicBezTo>
                <a:cubicBezTo>
                  <a:pt x="1774" y="480"/>
                  <a:pt x="1773" y="479"/>
                  <a:pt x="1773" y="479"/>
                </a:cubicBezTo>
                <a:cubicBezTo>
                  <a:pt x="1773" y="479"/>
                  <a:pt x="1774" y="478"/>
                  <a:pt x="1774" y="478"/>
                </a:cubicBezTo>
                <a:cubicBezTo>
                  <a:pt x="1774" y="478"/>
                  <a:pt x="1775" y="478"/>
                  <a:pt x="1775" y="479"/>
                </a:cubicBezTo>
                <a:cubicBezTo>
                  <a:pt x="1775" y="480"/>
                  <a:pt x="1775" y="480"/>
                  <a:pt x="1775" y="481"/>
                </a:cubicBezTo>
                <a:close/>
                <a:moveTo>
                  <a:pt x="1798" y="471"/>
                </a:moveTo>
                <a:cubicBezTo>
                  <a:pt x="1798" y="471"/>
                  <a:pt x="1798" y="471"/>
                  <a:pt x="1798" y="471"/>
                </a:cubicBezTo>
                <a:cubicBezTo>
                  <a:pt x="1799" y="469"/>
                  <a:pt x="1799" y="468"/>
                  <a:pt x="1800" y="467"/>
                </a:cubicBezTo>
                <a:cubicBezTo>
                  <a:pt x="1800" y="467"/>
                  <a:pt x="1800" y="467"/>
                  <a:pt x="1800" y="467"/>
                </a:cubicBezTo>
                <a:cubicBezTo>
                  <a:pt x="1799" y="467"/>
                  <a:pt x="1799" y="467"/>
                  <a:pt x="1800" y="466"/>
                </a:cubicBezTo>
                <a:cubicBezTo>
                  <a:pt x="1800" y="466"/>
                  <a:pt x="1800" y="467"/>
                  <a:pt x="1800" y="467"/>
                </a:cubicBezTo>
                <a:cubicBezTo>
                  <a:pt x="1800" y="467"/>
                  <a:pt x="1800" y="467"/>
                  <a:pt x="1800" y="467"/>
                </a:cubicBezTo>
                <a:cubicBezTo>
                  <a:pt x="1801" y="468"/>
                  <a:pt x="1802" y="468"/>
                  <a:pt x="1803" y="468"/>
                </a:cubicBezTo>
                <a:cubicBezTo>
                  <a:pt x="1804" y="467"/>
                  <a:pt x="1805" y="466"/>
                  <a:pt x="1805" y="466"/>
                </a:cubicBezTo>
                <a:cubicBezTo>
                  <a:pt x="1806" y="463"/>
                  <a:pt x="1807" y="460"/>
                  <a:pt x="1809" y="458"/>
                </a:cubicBezTo>
                <a:cubicBezTo>
                  <a:pt x="1809" y="457"/>
                  <a:pt x="1810" y="456"/>
                  <a:pt x="1810" y="455"/>
                </a:cubicBezTo>
                <a:cubicBezTo>
                  <a:pt x="1811" y="453"/>
                  <a:pt x="1811" y="451"/>
                  <a:pt x="1812" y="449"/>
                </a:cubicBezTo>
                <a:cubicBezTo>
                  <a:pt x="1816" y="441"/>
                  <a:pt x="1817" y="432"/>
                  <a:pt x="1816" y="424"/>
                </a:cubicBezTo>
                <a:cubicBezTo>
                  <a:pt x="1815" y="423"/>
                  <a:pt x="1816" y="422"/>
                  <a:pt x="1816" y="422"/>
                </a:cubicBezTo>
                <a:cubicBezTo>
                  <a:pt x="1816" y="422"/>
                  <a:pt x="1816" y="421"/>
                  <a:pt x="1816" y="421"/>
                </a:cubicBezTo>
                <a:cubicBezTo>
                  <a:pt x="1817" y="421"/>
                  <a:pt x="1818" y="421"/>
                  <a:pt x="1818" y="422"/>
                </a:cubicBezTo>
                <a:cubicBezTo>
                  <a:pt x="1819" y="425"/>
                  <a:pt x="1820" y="428"/>
                  <a:pt x="1820" y="432"/>
                </a:cubicBezTo>
                <a:cubicBezTo>
                  <a:pt x="1821" y="434"/>
                  <a:pt x="1821" y="436"/>
                  <a:pt x="1822" y="438"/>
                </a:cubicBezTo>
                <a:cubicBezTo>
                  <a:pt x="1823" y="440"/>
                  <a:pt x="1822" y="442"/>
                  <a:pt x="1821" y="443"/>
                </a:cubicBezTo>
                <a:cubicBezTo>
                  <a:pt x="1820" y="444"/>
                  <a:pt x="1819" y="445"/>
                  <a:pt x="1820" y="447"/>
                </a:cubicBezTo>
                <a:cubicBezTo>
                  <a:pt x="1821" y="448"/>
                  <a:pt x="1821" y="448"/>
                  <a:pt x="1820" y="450"/>
                </a:cubicBezTo>
                <a:cubicBezTo>
                  <a:pt x="1818" y="454"/>
                  <a:pt x="1815" y="458"/>
                  <a:pt x="1811" y="461"/>
                </a:cubicBezTo>
                <a:cubicBezTo>
                  <a:pt x="1809" y="462"/>
                  <a:pt x="1808" y="464"/>
                  <a:pt x="1808" y="466"/>
                </a:cubicBezTo>
                <a:cubicBezTo>
                  <a:pt x="1808" y="468"/>
                  <a:pt x="1807" y="469"/>
                  <a:pt x="1805" y="470"/>
                </a:cubicBezTo>
                <a:cubicBezTo>
                  <a:pt x="1803" y="471"/>
                  <a:pt x="1802" y="472"/>
                  <a:pt x="1799" y="472"/>
                </a:cubicBezTo>
                <a:cubicBezTo>
                  <a:pt x="1799" y="472"/>
                  <a:pt x="1798" y="472"/>
                  <a:pt x="1798" y="471"/>
                </a:cubicBezTo>
                <a:close/>
                <a:moveTo>
                  <a:pt x="1835" y="851"/>
                </a:moveTo>
                <a:cubicBezTo>
                  <a:pt x="1835" y="851"/>
                  <a:pt x="1835" y="851"/>
                  <a:pt x="1835" y="851"/>
                </a:cubicBezTo>
                <a:cubicBezTo>
                  <a:pt x="1835" y="851"/>
                  <a:pt x="1835" y="851"/>
                  <a:pt x="1835" y="851"/>
                </a:cubicBezTo>
                <a:close/>
                <a:moveTo>
                  <a:pt x="1255" y="628"/>
                </a:moveTo>
                <a:cubicBezTo>
                  <a:pt x="1255" y="628"/>
                  <a:pt x="1255" y="628"/>
                  <a:pt x="1255" y="628"/>
                </a:cubicBezTo>
                <a:cubicBezTo>
                  <a:pt x="1255" y="628"/>
                  <a:pt x="1255" y="628"/>
                  <a:pt x="1255" y="628"/>
                </a:cubicBezTo>
                <a:cubicBezTo>
                  <a:pt x="1255" y="628"/>
                  <a:pt x="1255" y="628"/>
                  <a:pt x="1255" y="628"/>
                </a:cubicBezTo>
                <a:cubicBezTo>
                  <a:pt x="1255" y="628"/>
                  <a:pt x="1255" y="628"/>
                  <a:pt x="1255" y="628"/>
                </a:cubicBezTo>
                <a:close/>
                <a:moveTo>
                  <a:pt x="759" y="919"/>
                </a:moveTo>
                <a:cubicBezTo>
                  <a:pt x="759" y="919"/>
                  <a:pt x="759" y="919"/>
                  <a:pt x="759" y="919"/>
                </a:cubicBezTo>
                <a:cubicBezTo>
                  <a:pt x="759" y="919"/>
                  <a:pt x="759" y="919"/>
                  <a:pt x="759" y="919"/>
                </a:cubicBezTo>
                <a:cubicBezTo>
                  <a:pt x="759" y="919"/>
                  <a:pt x="759" y="919"/>
                  <a:pt x="759" y="919"/>
                </a:cubicBezTo>
                <a:cubicBezTo>
                  <a:pt x="759" y="919"/>
                  <a:pt x="759" y="919"/>
                  <a:pt x="759" y="919"/>
                </a:cubicBezTo>
                <a:close/>
                <a:moveTo>
                  <a:pt x="570" y="246"/>
                </a:moveTo>
                <a:cubicBezTo>
                  <a:pt x="570" y="246"/>
                  <a:pt x="570" y="246"/>
                  <a:pt x="570" y="246"/>
                </a:cubicBezTo>
                <a:cubicBezTo>
                  <a:pt x="570" y="246"/>
                  <a:pt x="570" y="246"/>
                  <a:pt x="570" y="246"/>
                </a:cubicBezTo>
                <a:cubicBezTo>
                  <a:pt x="570" y="246"/>
                  <a:pt x="570" y="246"/>
                  <a:pt x="570" y="246"/>
                </a:cubicBezTo>
                <a:cubicBezTo>
                  <a:pt x="570" y="246"/>
                  <a:pt x="570" y="246"/>
                  <a:pt x="570" y="246"/>
                </a:cubicBezTo>
                <a:close/>
                <a:moveTo>
                  <a:pt x="599" y="313"/>
                </a:moveTo>
                <a:cubicBezTo>
                  <a:pt x="599" y="313"/>
                  <a:pt x="599" y="313"/>
                  <a:pt x="599" y="313"/>
                </a:cubicBezTo>
                <a:cubicBezTo>
                  <a:pt x="600" y="313"/>
                  <a:pt x="600" y="313"/>
                  <a:pt x="600" y="313"/>
                </a:cubicBezTo>
                <a:cubicBezTo>
                  <a:pt x="599" y="314"/>
                  <a:pt x="599" y="316"/>
                  <a:pt x="598" y="318"/>
                </a:cubicBezTo>
                <a:cubicBezTo>
                  <a:pt x="596" y="323"/>
                  <a:pt x="593" y="327"/>
                  <a:pt x="592" y="333"/>
                </a:cubicBezTo>
                <a:cubicBezTo>
                  <a:pt x="591" y="334"/>
                  <a:pt x="591" y="335"/>
                  <a:pt x="590" y="335"/>
                </a:cubicBezTo>
                <a:cubicBezTo>
                  <a:pt x="589" y="336"/>
                  <a:pt x="588" y="336"/>
                  <a:pt x="588" y="337"/>
                </a:cubicBezTo>
                <a:cubicBezTo>
                  <a:pt x="587" y="338"/>
                  <a:pt x="587" y="340"/>
                  <a:pt x="588" y="341"/>
                </a:cubicBezTo>
                <a:cubicBezTo>
                  <a:pt x="589" y="341"/>
                  <a:pt x="590" y="341"/>
                  <a:pt x="590" y="341"/>
                </a:cubicBezTo>
                <a:cubicBezTo>
                  <a:pt x="591" y="342"/>
                  <a:pt x="592" y="343"/>
                  <a:pt x="592" y="344"/>
                </a:cubicBezTo>
                <a:cubicBezTo>
                  <a:pt x="592" y="345"/>
                  <a:pt x="592" y="345"/>
                  <a:pt x="592" y="346"/>
                </a:cubicBezTo>
                <a:cubicBezTo>
                  <a:pt x="592" y="348"/>
                  <a:pt x="593" y="349"/>
                  <a:pt x="595" y="348"/>
                </a:cubicBezTo>
                <a:cubicBezTo>
                  <a:pt x="596" y="348"/>
                  <a:pt x="598" y="348"/>
                  <a:pt x="598" y="347"/>
                </a:cubicBezTo>
                <a:cubicBezTo>
                  <a:pt x="601" y="344"/>
                  <a:pt x="606" y="343"/>
                  <a:pt x="608" y="338"/>
                </a:cubicBezTo>
                <a:cubicBezTo>
                  <a:pt x="608" y="338"/>
                  <a:pt x="609" y="338"/>
                  <a:pt x="609" y="338"/>
                </a:cubicBezTo>
                <a:cubicBezTo>
                  <a:pt x="611" y="339"/>
                  <a:pt x="613" y="340"/>
                  <a:pt x="613" y="342"/>
                </a:cubicBezTo>
                <a:cubicBezTo>
                  <a:pt x="613" y="343"/>
                  <a:pt x="613" y="344"/>
                  <a:pt x="614" y="345"/>
                </a:cubicBezTo>
                <a:cubicBezTo>
                  <a:pt x="616" y="345"/>
                  <a:pt x="618" y="346"/>
                  <a:pt x="621" y="347"/>
                </a:cubicBezTo>
                <a:cubicBezTo>
                  <a:pt x="621" y="347"/>
                  <a:pt x="622" y="347"/>
                  <a:pt x="622" y="347"/>
                </a:cubicBezTo>
                <a:cubicBezTo>
                  <a:pt x="623" y="346"/>
                  <a:pt x="625" y="345"/>
                  <a:pt x="625" y="344"/>
                </a:cubicBezTo>
                <a:cubicBezTo>
                  <a:pt x="626" y="343"/>
                  <a:pt x="626" y="341"/>
                  <a:pt x="624" y="340"/>
                </a:cubicBezTo>
                <a:cubicBezTo>
                  <a:pt x="624" y="340"/>
                  <a:pt x="624" y="340"/>
                  <a:pt x="624" y="340"/>
                </a:cubicBezTo>
                <a:cubicBezTo>
                  <a:pt x="622" y="339"/>
                  <a:pt x="621" y="338"/>
                  <a:pt x="621" y="336"/>
                </a:cubicBezTo>
                <a:cubicBezTo>
                  <a:pt x="621" y="333"/>
                  <a:pt x="620" y="331"/>
                  <a:pt x="618" y="330"/>
                </a:cubicBezTo>
                <a:cubicBezTo>
                  <a:pt x="617" y="329"/>
                  <a:pt x="616" y="327"/>
                  <a:pt x="616" y="326"/>
                </a:cubicBezTo>
                <a:cubicBezTo>
                  <a:pt x="614" y="323"/>
                  <a:pt x="610" y="322"/>
                  <a:pt x="609" y="318"/>
                </a:cubicBezTo>
                <a:cubicBezTo>
                  <a:pt x="609" y="318"/>
                  <a:pt x="608" y="318"/>
                  <a:pt x="607" y="318"/>
                </a:cubicBezTo>
                <a:cubicBezTo>
                  <a:pt x="605" y="317"/>
                  <a:pt x="605" y="317"/>
                  <a:pt x="607" y="316"/>
                </a:cubicBezTo>
                <a:cubicBezTo>
                  <a:pt x="607" y="315"/>
                  <a:pt x="609" y="314"/>
                  <a:pt x="609" y="313"/>
                </a:cubicBezTo>
                <a:cubicBezTo>
                  <a:pt x="610" y="312"/>
                  <a:pt x="609" y="311"/>
                  <a:pt x="609" y="311"/>
                </a:cubicBezTo>
                <a:cubicBezTo>
                  <a:pt x="609" y="310"/>
                  <a:pt x="608" y="310"/>
                  <a:pt x="608" y="311"/>
                </a:cubicBezTo>
                <a:cubicBezTo>
                  <a:pt x="607" y="311"/>
                  <a:pt x="606" y="312"/>
                  <a:pt x="605" y="311"/>
                </a:cubicBezTo>
                <a:cubicBezTo>
                  <a:pt x="603" y="311"/>
                  <a:pt x="602" y="311"/>
                  <a:pt x="601" y="311"/>
                </a:cubicBezTo>
                <a:cubicBezTo>
                  <a:pt x="601" y="311"/>
                  <a:pt x="600" y="312"/>
                  <a:pt x="600" y="313"/>
                </a:cubicBezTo>
                <a:cubicBezTo>
                  <a:pt x="600" y="313"/>
                  <a:pt x="599" y="313"/>
                  <a:pt x="599" y="313"/>
                </a:cubicBezTo>
                <a:close/>
                <a:moveTo>
                  <a:pt x="647" y="1376"/>
                </a:moveTo>
                <a:cubicBezTo>
                  <a:pt x="647" y="1376"/>
                  <a:pt x="647" y="1376"/>
                  <a:pt x="647" y="1376"/>
                </a:cubicBezTo>
                <a:cubicBezTo>
                  <a:pt x="647" y="1376"/>
                  <a:pt x="647" y="1376"/>
                  <a:pt x="647" y="1376"/>
                </a:cubicBezTo>
                <a:cubicBezTo>
                  <a:pt x="647" y="1376"/>
                  <a:pt x="647" y="1376"/>
                  <a:pt x="647" y="1376"/>
                </a:cubicBezTo>
                <a:cubicBezTo>
                  <a:pt x="647" y="1376"/>
                  <a:pt x="647" y="1376"/>
                  <a:pt x="647" y="1376"/>
                </a:cubicBezTo>
                <a:close/>
                <a:moveTo>
                  <a:pt x="638" y="255"/>
                </a:moveTo>
                <a:cubicBezTo>
                  <a:pt x="638" y="255"/>
                  <a:pt x="638" y="255"/>
                  <a:pt x="638" y="255"/>
                </a:cubicBezTo>
                <a:cubicBezTo>
                  <a:pt x="638" y="255"/>
                  <a:pt x="638" y="255"/>
                  <a:pt x="638" y="255"/>
                </a:cubicBezTo>
                <a:cubicBezTo>
                  <a:pt x="638" y="255"/>
                  <a:pt x="638" y="255"/>
                  <a:pt x="638" y="255"/>
                </a:cubicBezTo>
                <a:cubicBezTo>
                  <a:pt x="638" y="255"/>
                  <a:pt x="638" y="255"/>
                  <a:pt x="638" y="255"/>
                </a:cubicBezTo>
                <a:close/>
                <a:moveTo>
                  <a:pt x="694" y="551"/>
                </a:moveTo>
                <a:cubicBezTo>
                  <a:pt x="694" y="551"/>
                  <a:pt x="694" y="551"/>
                  <a:pt x="694" y="551"/>
                </a:cubicBezTo>
                <a:cubicBezTo>
                  <a:pt x="694" y="551"/>
                  <a:pt x="694" y="551"/>
                  <a:pt x="694" y="551"/>
                </a:cubicBezTo>
                <a:cubicBezTo>
                  <a:pt x="694" y="551"/>
                  <a:pt x="694" y="551"/>
                  <a:pt x="694" y="551"/>
                </a:cubicBezTo>
                <a:cubicBezTo>
                  <a:pt x="694" y="551"/>
                  <a:pt x="694" y="551"/>
                  <a:pt x="694" y="551"/>
                </a:cubicBezTo>
                <a:close/>
                <a:moveTo>
                  <a:pt x="661" y="1387"/>
                </a:moveTo>
                <a:cubicBezTo>
                  <a:pt x="661" y="1387"/>
                  <a:pt x="661" y="1387"/>
                  <a:pt x="661" y="1387"/>
                </a:cubicBezTo>
                <a:cubicBezTo>
                  <a:pt x="661" y="1387"/>
                  <a:pt x="661" y="1387"/>
                  <a:pt x="661" y="1387"/>
                </a:cubicBezTo>
                <a:close/>
                <a:moveTo>
                  <a:pt x="186" y="316"/>
                </a:moveTo>
                <a:cubicBezTo>
                  <a:pt x="186" y="316"/>
                  <a:pt x="186" y="316"/>
                  <a:pt x="186" y="316"/>
                </a:cubicBezTo>
                <a:cubicBezTo>
                  <a:pt x="186" y="316"/>
                  <a:pt x="186" y="316"/>
                  <a:pt x="186" y="316"/>
                </a:cubicBezTo>
                <a:cubicBezTo>
                  <a:pt x="186" y="316"/>
                  <a:pt x="186" y="316"/>
                  <a:pt x="186" y="316"/>
                </a:cubicBezTo>
                <a:cubicBezTo>
                  <a:pt x="186" y="316"/>
                  <a:pt x="186" y="316"/>
                  <a:pt x="186" y="316"/>
                </a:cubicBezTo>
                <a:close/>
                <a:moveTo>
                  <a:pt x="862" y="959"/>
                </a:moveTo>
                <a:cubicBezTo>
                  <a:pt x="862" y="959"/>
                  <a:pt x="861" y="958"/>
                  <a:pt x="860" y="958"/>
                </a:cubicBezTo>
                <a:cubicBezTo>
                  <a:pt x="859" y="957"/>
                  <a:pt x="858" y="956"/>
                  <a:pt x="856" y="957"/>
                </a:cubicBezTo>
                <a:cubicBezTo>
                  <a:pt x="854" y="957"/>
                  <a:pt x="852" y="956"/>
                  <a:pt x="850" y="954"/>
                </a:cubicBezTo>
                <a:cubicBezTo>
                  <a:pt x="848" y="953"/>
                  <a:pt x="844" y="952"/>
                  <a:pt x="843" y="949"/>
                </a:cubicBezTo>
                <a:cubicBezTo>
                  <a:pt x="840" y="945"/>
                  <a:pt x="836" y="943"/>
                  <a:pt x="832" y="941"/>
                </a:cubicBezTo>
                <a:cubicBezTo>
                  <a:pt x="830" y="940"/>
                  <a:pt x="828" y="940"/>
                  <a:pt x="826" y="940"/>
                </a:cubicBezTo>
                <a:cubicBezTo>
                  <a:pt x="819" y="940"/>
                  <a:pt x="812" y="939"/>
                  <a:pt x="805" y="937"/>
                </a:cubicBezTo>
                <a:cubicBezTo>
                  <a:pt x="804" y="937"/>
                  <a:pt x="803" y="937"/>
                  <a:pt x="803" y="937"/>
                </a:cubicBezTo>
                <a:cubicBezTo>
                  <a:pt x="802" y="937"/>
                  <a:pt x="801" y="938"/>
                  <a:pt x="799" y="939"/>
                </a:cubicBezTo>
                <a:cubicBezTo>
                  <a:pt x="799" y="939"/>
                  <a:pt x="798" y="939"/>
                  <a:pt x="797" y="938"/>
                </a:cubicBezTo>
                <a:cubicBezTo>
                  <a:pt x="797" y="936"/>
                  <a:pt x="797" y="935"/>
                  <a:pt x="796" y="933"/>
                </a:cubicBezTo>
                <a:cubicBezTo>
                  <a:pt x="795" y="933"/>
                  <a:pt x="794" y="931"/>
                  <a:pt x="793" y="931"/>
                </a:cubicBezTo>
                <a:cubicBezTo>
                  <a:pt x="789" y="931"/>
                  <a:pt x="786" y="929"/>
                  <a:pt x="783" y="927"/>
                </a:cubicBezTo>
                <a:cubicBezTo>
                  <a:pt x="780" y="926"/>
                  <a:pt x="778" y="925"/>
                  <a:pt x="775" y="925"/>
                </a:cubicBezTo>
                <a:cubicBezTo>
                  <a:pt x="772" y="925"/>
                  <a:pt x="770" y="925"/>
                  <a:pt x="769" y="928"/>
                </a:cubicBezTo>
                <a:cubicBezTo>
                  <a:pt x="769" y="928"/>
                  <a:pt x="768" y="928"/>
                  <a:pt x="768" y="928"/>
                </a:cubicBezTo>
                <a:cubicBezTo>
                  <a:pt x="767" y="928"/>
                  <a:pt x="767" y="928"/>
                  <a:pt x="767" y="927"/>
                </a:cubicBezTo>
                <a:cubicBezTo>
                  <a:pt x="768" y="927"/>
                  <a:pt x="768" y="926"/>
                  <a:pt x="768" y="925"/>
                </a:cubicBezTo>
                <a:cubicBezTo>
                  <a:pt x="768" y="923"/>
                  <a:pt x="767" y="922"/>
                  <a:pt x="766" y="921"/>
                </a:cubicBezTo>
                <a:cubicBezTo>
                  <a:pt x="763" y="920"/>
                  <a:pt x="761" y="920"/>
                  <a:pt x="759" y="919"/>
                </a:cubicBezTo>
                <a:cubicBezTo>
                  <a:pt x="759" y="920"/>
                  <a:pt x="759" y="920"/>
                  <a:pt x="759" y="921"/>
                </a:cubicBezTo>
                <a:cubicBezTo>
                  <a:pt x="759" y="921"/>
                  <a:pt x="759" y="921"/>
                  <a:pt x="759" y="921"/>
                </a:cubicBezTo>
                <a:cubicBezTo>
                  <a:pt x="759" y="921"/>
                  <a:pt x="759" y="921"/>
                  <a:pt x="759" y="921"/>
                </a:cubicBezTo>
                <a:cubicBezTo>
                  <a:pt x="759" y="921"/>
                  <a:pt x="759" y="921"/>
                  <a:pt x="759" y="921"/>
                </a:cubicBezTo>
                <a:cubicBezTo>
                  <a:pt x="759" y="921"/>
                  <a:pt x="759" y="921"/>
                  <a:pt x="759" y="921"/>
                </a:cubicBezTo>
                <a:cubicBezTo>
                  <a:pt x="756" y="920"/>
                  <a:pt x="754" y="920"/>
                  <a:pt x="752" y="922"/>
                </a:cubicBezTo>
                <a:cubicBezTo>
                  <a:pt x="751" y="921"/>
                  <a:pt x="750" y="921"/>
                  <a:pt x="749" y="921"/>
                </a:cubicBezTo>
                <a:cubicBezTo>
                  <a:pt x="750" y="919"/>
                  <a:pt x="753" y="918"/>
                  <a:pt x="755" y="917"/>
                </a:cubicBezTo>
                <a:cubicBezTo>
                  <a:pt x="756" y="915"/>
                  <a:pt x="757" y="913"/>
                  <a:pt x="757" y="911"/>
                </a:cubicBezTo>
                <a:cubicBezTo>
                  <a:pt x="757" y="909"/>
                  <a:pt x="757" y="908"/>
                  <a:pt x="756" y="906"/>
                </a:cubicBezTo>
                <a:cubicBezTo>
                  <a:pt x="755" y="905"/>
                  <a:pt x="755" y="903"/>
                  <a:pt x="753" y="902"/>
                </a:cubicBezTo>
                <a:cubicBezTo>
                  <a:pt x="751" y="900"/>
                  <a:pt x="749" y="896"/>
                  <a:pt x="749" y="893"/>
                </a:cubicBezTo>
                <a:cubicBezTo>
                  <a:pt x="748" y="891"/>
                  <a:pt x="748" y="890"/>
                  <a:pt x="746" y="888"/>
                </a:cubicBezTo>
                <a:cubicBezTo>
                  <a:pt x="742" y="884"/>
                  <a:pt x="737" y="879"/>
                  <a:pt x="730" y="877"/>
                </a:cubicBezTo>
                <a:cubicBezTo>
                  <a:pt x="729" y="877"/>
                  <a:pt x="728" y="877"/>
                  <a:pt x="727" y="876"/>
                </a:cubicBezTo>
                <a:cubicBezTo>
                  <a:pt x="724" y="875"/>
                  <a:pt x="721" y="875"/>
                  <a:pt x="718" y="875"/>
                </a:cubicBezTo>
                <a:cubicBezTo>
                  <a:pt x="715" y="875"/>
                  <a:pt x="712" y="875"/>
                  <a:pt x="708" y="875"/>
                </a:cubicBezTo>
                <a:cubicBezTo>
                  <a:pt x="708" y="875"/>
                  <a:pt x="707" y="874"/>
                  <a:pt x="706" y="874"/>
                </a:cubicBezTo>
                <a:cubicBezTo>
                  <a:pt x="703" y="872"/>
                  <a:pt x="701" y="869"/>
                  <a:pt x="697" y="869"/>
                </a:cubicBezTo>
                <a:cubicBezTo>
                  <a:pt x="697" y="869"/>
                  <a:pt x="696" y="868"/>
                  <a:pt x="696" y="867"/>
                </a:cubicBezTo>
                <a:cubicBezTo>
                  <a:pt x="696" y="866"/>
                  <a:pt x="695" y="865"/>
                  <a:pt x="694" y="864"/>
                </a:cubicBezTo>
                <a:cubicBezTo>
                  <a:pt x="692" y="862"/>
                  <a:pt x="690" y="860"/>
                  <a:pt x="688" y="858"/>
                </a:cubicBezTo>
                <a:cubicBezTo>
                  <a:pt x="687" y="857"/>
                  <a:pt x="685" y="856"/>
                  <a:pt x="684" y="856"/>
                </a:cubicBezTo>
                <a:cubicBezTo>
                  <a:pt x="682" y="855"/>
                  <a:pt x="681" y="855"/>
                  <a:pt x="679" y="855"/>
                </a:cubicBezTo>
                <a:cubicBezTo>
                  <a:pt x="678" y="855"/>
                  <a:pt x="678" y="855"/>
                  <a:pt x="678" y="854"/>
                </a:cubicBezTo>
                <a:cubicBezTo>
                  <a:pt x="678" y="851"/>
                  <a:pt x="676" y="849"/>
                  <a:pt x="674" y="848"/>
                </a:cubicBezTo>
                <a:cubicBezTo>
                  <a:pt x="672" y="847"/>
                  <a:pt x="670" y="846"/>
                  <a:pt x="668" y="845"/>
                </a:cubicBezTo>
                <a:cubicBezTo>
                  <a:pt x="667" y="845"/>
                  <a:pt x="666" y="844"/>
                  <a:pt x="666" y="844"/>
                </a:cubicBezTo>
                <a:cubicBezTo>
                  <a:pt x="666" y="842"/>
                  <a:pt x="667" y="842"/>
                  <a:pt x="668" y="842"/>
                </a:cubicBezTo>
                <a:cubicBezTo>
                  <a:pt x="668" y="842"/>
                  <a:pt x="668" y="842"/>
                  <a:pt x="668" y="842"/>
                </a:cubicBezTo>
                <a:cubicBezTo>
                  <a:pt x="669" y="842"/>
                  <a:pt x="669" y="841"/>
                  <a:pt x="669" y="841"/>
                </a:cubicBezTo>
                <a:cubicBezTo>
                  <a:pt x="669" y="840"/>
                  <a:pt x="669" y="840"/>
                  <a:pt x="668" y="840"/>
                </a:cubicBezTo>
                <a:cubicBezTo>
                  <a:pt x="666" y="839"/>
                  <a:pt x="663" y="840"/>
                  <a:pt x="661" y="840"/>
                </a:cubicBezTo>
                <a:cubicBezTo>
                  <a:pt x="659" y="840"/>
                  <a:pt x="658" y="839"/>
                  <a:pt x="657" y="838"/>
                </a:cubicBezTo>
                <a:cubicBezTo>
                  <a:pt x="656" y="838"/>
                  <a:pt x="655" y="838"/>
                  <a:pt x="655" y="838"/>
                </a:cubicBezTo>
                <a:cubicBezTo>
                  <a:pt x="655" y="839"/>
                  <a:pt x="655" y="840"/>
                  <a:pt x="654" y="841"/>
                </a:cubicBezTo>
                <a:cubicBezTo>
                  <a:pt x="652" y="843"/>
                  <a:pt x="647" y="845"/>
                  <a:pt x="644" y="843"/>
                </a:cubicBezTo>
                <a:cubicBezTo>
                  <a:pt x="642" y="841"/>
                  <a:pt x="640" y="841"/>
                  <a:pt x="637" y="841"/>
                </a:cubicBezTo>
                <a:cubicBezTo>
                  <a:pt x="635" y="841"/>
                  <a:pt x="632" y="842"/>
                  <a:pt x="629" y="842"/>
                </a:cubicBezTo>
                <a:cubicBezTo>
                  <a:pt x="628" y="842"/>
                  <a:pt x="627" y="841"/>
                  <a:pt x="627" y="840"/>
                </a:cubicBezTo>
                <a:cubicBezTo>
                  <a:pt x="627" y="840"/>
                  <a:pt x="627" y="839"/>
                  <a:pt x="627" y="839"/>
                </a:cubicBezTo>
                <a:cubicBezTo>
                  <a:pt x="626" y="837"/>
                  <a:pt x="625" y="836"/>
                  <a:pt x="623" y="836"/>
                </a:cubicBezTo>
                <a:cubicBezTo>
                  <a:pt x="622" y="835"/>
                  <a:pt x="621" y="835"/>
                  <a:pt x="620" y="835"/>
                </a:cubicBezTo>
                <a:cubicBezTo>
                  <a:pt x="617" y="835"/>
                  <a:pt x="616" y="833"/>
                  <a:pt x="615" y="831"/>
                </a:cubicBezTo>
                <a:cubicBezTo>
                  <a:pt x="615" y="830"/>
                  <a:pt x="615" y="830"/>
                  <a:pt x="614" y="830"/>
                </a:cubicBezTo>
                <a:cubicBezTo>
                  <a:pt x="613" y="830"/>
                  <a:pt x="611" y="830"/>
                  <a:pt x="611" y="831"/>
                </a:cubicBezTo>
                <a:cubicBezTo>
                  <a:pt x="611" y="832"/>
                  <a:pt x="610" y="832"/>
                  <a:pt x="610" y="833"/>
                </a:cubicBezTo>
                <a:cubicBezTo>
                  <a:pt x="610" y="835"/>
                  <a:pt x="609" y="836"/>
                  <a:pt x="607" y="837"/>
                </a:cubicBezTo>
                <a:cubicBezTo>
                  <a:pt x="606" y="837"/>
                  <a:pt x="604" y="838"/>
                  <a:pt x="603" y="838"/>
                </a:cubicBezTo>
                <a:cubicBezTo>
                  <a:pt x="602" y="839"/>
                  <a:pt x="602" y="838"/>
                  <a:pt x="601" y="837"/>
                </a:cubicBezTo>
                <a:cubicBezTo>
                  <a:pt x="601" y="837"/>
                  <a:pt x="600" y="836"/>
                  <a:pt x="601" y="835"/>
                </a:cubicBezTo>
                <a:cubicBezTo>
                  <a:pt x="602" y="834"/>
                  <a:pt x="603" y="833"/>
                  <a:pt x="605" y="831"/>
                </a:cubicBezTo>
                <a:cubicBezTo>
                  <a:pt x="605" y="831"/>
                  <a:pt x="605" y="829"/>
                  <a:pt x="604" y="828"/>
                </a:cubicBezTo>
                <a:cubicBezTo>
                  <a:pt x="603" y="828"/>
                  <a:pt x="602" y="828"/>
                  <a:pt x="601" y="828"/>
                </a:cubicBezTo>
                <a:cubicBezTo>
                  <a:pt x="599" y="828"/>
                  <a:pt x="597" y="829"/>
                  <a:pt x="596" y="830"/>
                </a:cubicBezTo>
                <a:cubicBezTo>
                  <a:pt x="594" y="832"/>
                  <a:pt x="592" y="834"/>
                  <a:pt x="589" y="835"/>
                </a:cubicBezTo>
                <a:cubicBezTo>
                  <a:pt x="586" y="835"/>
                  <a:pt x="583" y="835"/>
                  <a:pt x="581" y="837"/>
                </a:cubicBezTo>
                <a:cubicBezTo>
                  <a:pt x="581" y="838"/>
                  <a:pt x="580" y="837"/>
                  <a:pt x="579" y="837"/>
                </a:cubicBezTo>
                <a:cubicBezTo>
                  <a:pt x="577" y="837"/>
                  <a:pt x="576" y="838"/>
                  <a:pt x="575" y="839"/>
                </a:cubicBezTo>
                <a:cubicBezTo>
                  <a:pt x="573" y="841"/>
                  <a:pt x="572" y="843"/>
                  <a:pt x="571" y="845"/>
                </a:cubicBezTo>
                <a:cubicBezTo>
                  <a:pt x="571" y="847"/>
                  <a:pt x="570" y="849"/>
                  <a:pt x="568" y="850"/>
                </a:cubicBezTo>
                <a:cubicBezTo>
                  <a:pt x="567" y="851"/>
                  <a:pt x="565" y="853"/>
                  <a:pt x="564" y="854"/>
                </a:cubicBezTo>
                <a:cubicBezTo>
                  <a:pt x="563" y="855"/>
                  <a:pt x="563" y="856"/>
                  <a:pt x="563" y="857"/>
                </a:cubicBezTo>
                <a:cubicBezTo>
                  <a:pt x="563" y="857"/>
                  <a:pt x="563" y="857"/>
                  <a:pt x="563" y="857"/>
                </a:cubicBezTo>
                <a:cubicBezTo>
                  <a:pt x="563" y="858"/>
                  <a:pt x="563" y="858"/>
                  <a:pt x="563" y="858"/>
                </a:cubicBezTo>
                <a:cubicBezTo>
                  <a:pt x="563" y="857"/>
                  <a:pt x="563" y="857"/>
                  <a:pt x="563" y="857"/>
                </a:cubicBezTo>
                <a:cubicBezTo>
                  <a:pt x="563" y="857"/>
                  <a:pt x="563" y="857"/>
                  <a:pt x="563" y="857"/>
                </a:cubicBezTo>
                <a:cubicBezTo>
                  <a:pt x="562" y="857"/>
                  <a:pt x="562" y="857"/>
                  <a:pt x="561" y="857"/>
                </a:cubicBezTo>
                <a:cubicBezTo>
                  <a:pt x="560" y="855"/>
                  <a:pt x="558" y="854"/>
                  <a:pt x="557" y="853"/>
                </a:cubicBezTo>
                <a:cubicBezTo>
                  <a:pt x="555" y="851"/>
                  <a:pt x="553" y="850"/>
                  <a:pt x="550" y="849"/>
                </a:cubicBezTo>
                <a:cubicBezTo>
                  <a:pt x="546" y="848"/>
                  <a:pt x="543" y="848"/>
                  <a:pt x="540" y="850"/>
                </a:cubicBezTo>
                <a:cubicBezTo>
                  <a:pt x="539" y="851"/>
                  <a:pt x="538" y="851"/>
                  <a:pt x="537" y="852"/>
                </a:cubicBezTo>
                <a:cubicBezTo>
                  <a:pt x="534" y="853"/>
                  <a:pt x="532" y="854"/>
                  <a:pt x="529" y="852"/>
                </a:cubicBezTo>
                <a:cubicBezTo>
                  <a:pt x="525" y="852"/>
                  <a:pt x="522" y="849"/>
                  <a:pt x="519" y="845"/>
                </a:cubicBezTo>
                <a:cubicBezTo>
                  <a:pt x="517" y="843"/>
                  <a:pt x="516" y="841"/>
                  <a:pt x="515" y="839"/>
                </a:cubicBezTo>
                <a:cubicBezTo>
                  <a:pt x="514" y="838"/>
                  <a:pt x="514" y="837"/>
                  <a:pt x="514" y="836"/>
                </a:cubicBezTo>
                <a:cubicBezTo>
                  <a:pt x="514" y="833"/>
                  <a:pt x="514" y="830"/>
                  <a:pt x="516" y="828"/>
                </a:cubicBezTo>
                <a:cubicBezTo>
                  <a:pt x="517" y="827"/>
                  <a:pt x="517" y="826"/>
                  <a:pt x="517" y="825"/>
                </a:cubicBezTo>
                <a:cubicBezTo>
                  <a:pt x="517" y="822"/>
                  <a:pt x="518" y="819"/>
                  <a:pt x="519" y="816"/>
                </a:cubicBezTo>
                <a:cubicBezTo>
                  <a:pt x="520" y="813"/>
                  <a:pt x="519" y="810"/>
                  <a:pt x="519" y="808"/>
                </a:cubicBezTo>
                <a:cubicBezTo>
                  <a:pt x="519" y="807"/>
                  <a:pt x="519" y="806"/>
                  <a:pt x="519" y="806"/>
                </a:cubicBezTo>
                <a:cubicBezTo>
                  <a:pt x="518" y="806"/>
                  <a:pt x="516" y="805"/>
                  <a:pt x="515" y="805"/>
                </a:cubicBezTo>
                <a:cubicBezTo>
                  <a:pt x="515" y="805"/>
                  <a:pt x="515" y="805"/>
                  <a:pt x="515" y="805"/>
                </a:cubicBezTo>
                <a:cubicBezTo>
                  <a:pt x="515" y="805"/>
                  <a:pt x="515" y="805"/>
                  <a:pt x="516" y="805"/>
                </a:cubicBezTo>
                <a:cubicBezTo>
                  <a:pt x="515" y="805"/>
                  <a:pt x="515" y="805"/>
                  <a:pt x="515" y="805"/>
                </a:cubicBezTo>
                <a:cubicBezTo>
                  <a:pt x="515" y="805"/>
                  <a:pt x="515" y="805"/>
                  <a:pt x="515" y="805"/>
                </a:cubicBezTo>
                <a:cubicBezTo>
                  <a:pt x="513" y="803"/>
                  <a:pt x="511" y="802"/>
                  <a:pt x="509" y="802"/>
                </a:cubicBezTo>
                <a:cubicBezTo>
                  <a:pt x="506" y="802"/>
                  <a:pt x="503" y="801"/>
                  <a:pt x="501" y="801"/>
                </a:cubicBezTo>
                <a:cubicBezTo>
                  <a:pt x="498" y="800"/>
                  <a:pt x="495" y="802"/>
                  <a:pt x="492" y="802"/>
                </a:cubicBezTo>
                <a:cubicBezTo>
                  <a:pt x="490" y="801"/>
                  <a:pt x="488" y="802"/>
                  <a:pt x="485" y="802"/>
                </a:cubicBezTo>
                <a:cubicBezTo>
                  <a:pt x="484" y="802"/>
                  <a:pt x="482" y="802"/>
                  <a:pt x="481" y="801"/>
                </a:cubicBezTo>
                <a:cubicBezTo>
                  <a:pt x="480" y="801"/>
                  <a:pt x="480" y="800"/>
                  <a:pt x="480" y="800"/>
                </a:cubicBezTo>
                <a:cubicBezTo>
                  <a:pt x="483" y="797"/>
                  <a:pt x="484" y="794"/>
                  <a:pt x="484" y="791"/>
                </a:cubicBezTo>
                <a:cubicBezTo>
                  <a:pt x="484" y="789"/>
                  <a:pt x="484" y="787"/>
                  <a:pt x="485" y="785"/>
                </a:cubicBezTo>
                <a:cubicBezTo>
                  <a:pt x="485" y="785"/>
                  <a:pt x="485" y="784"/>
                  <a:pt x="486" y="784"/>
                </a:cubicBezTo>
                <a:cubicBezTo>
                  <a:pt x="488" y="784"/>
                  <a:pt x="489" y="782"/>
                  <a:pt x="490" y="781"/>
                </a:cubicBezTo>
                <a:cubicBezTo>
                  <a:pt x="490" y="779"/>
                  <a:pt x="491" y="776"/>
                  <a:pt x="490" y="775"/>
                </a:cubicBezTo>
                <a:cubicBezTo>
                  <a:pt x="490" y="772"/>
                  <a:pt x="491" y="769"/>
                  <a:pt x="493" y="767"/>
                </a:cubicBezTo>
                <a:cubicBezTo>
                  <a:pt x="494" y="766"/>
                  <a:pt x="495" y="765"/>
                  <a:pt x="496" y="763"/>
                </a:cubicBezTo>
                <a:cubicBezTo>
                  <a:pt x="497" y="763"/>
                  <a:pt x="497" y="762"/>
                  <a:pt x="497" y="761"/>
                </a:cubicBezTo>
                <a:cubicBezTo>
                  <a:pt x="498" y="759"/>
                  <a:pt x="496" y="757"/>
                  <a:pt x="494" y="757"/>
                </a:cubicBezTo>
                <a:cubicBezTo>
                  <a:pt x="491" y="757"/>
                  <a:pt x="487" y="756"/>
                  <a:pt x="484" y="758"/>
                </a:cubicBezTo>
                <a:cubicBezTo>
                  <a:pt x="481" y="759"/>
                  <a:pt x="479" y="759"/>
                  <a:pt x="476" y="759"/>
                </a:cubicBezTo>
                <a:cubicBezTo>
                  <a:pt x="473" y="759"/>
                  <a:pt x="471" y="761"/>
                  <a:pt x="470" y="763"/>
                </a:cubicBezTo>
                <a:cubicBezTo>
                  <a:pt x="470" y="764"/>
                  <a:pt x="469" y="766"/>
                  <a:pt x="469" y="767"/>
                </a:cubicBezTo>
                <a:cubicBezTo>
                  <a:pt x="468" y="771"/>
                  <a:pt x="466" y="775"/>
                  <a:pt x="463" y="778"/>
                </a:cubicBezTo>
                <a:cubicBezTo>
                  <a:pt x="461" y="782"/>
                  <a:pt x="459" y="782"/>
                  <a:pt x="456" y="781"/>
                </a:cubicBezTo>
                <a:cubicBezTo>
                  <a:pt x="455" y="780"/>
                  <a:pt x="454" y="780"/>
                  <a:pt x="452" y="781"/>
                </a:cubicBezTo>
                <a:cubicBezTo>
                  <a:pt x="449" y="781"/>
                  <a:pt x="447" y="783"/>
                  <a:pt x="444" y="783"/>
                </a:cubicBezTo>
                <a:cubicBezTo>
                  <a:pt x="442" y="784"/>
                  <a:pt x="439" y="784"/>
                  <a:pt x="437" y="782"/>
                </a:cubicBezTo>
                <a:cubicBezTo>
                  <a:pt x="436" y="780"/>
                  <a:pt x="434" y="779"/>
                  <a:pt x="432" y="779"/>
                </a:cubicBezTo>
                <a:cubicBezTo>
                  <a:pt x="430" y="778"/>
                  <a:pt x="428" y="776"/>
                  <a:pt x="427" y="774"/>
                </a:cubicBezTo>
                <a:cubicBezTo>
                  <a:pt x="426" y="771"/>
                  <a:pt x="425" y="768"/>
                  <a:pt x="422" y="766"/>
                </a:cubicBezTo>
                <a:cubicBezTo>
                  <a:pt x="421" y="765"/>
                  <a:pt x="421" y="763"/>
                  <a:pt x="421" y="762"/>
                </a:cubicBezTo>
                <a:cubicBezTo>
                  <a:pt x="420" y="759"/>
                  <a:pt x="420" y="757"/>
                  <a:pt x="419" y="754"/>
                </a:cubicBezTo>
                <a:cubicBezTo>
                  <a:pt x="419" y="752"/>
                  <a:pt x="419" y="751"/>
                  <a:pt x="419" y="749"/>
                </a:cubicBezTo>
                <a:cubicBezTo>
                  <a:pt x="419" y="743"/>
                  <a:pt x="420" y="737"/>
                  <a:pt x="421" y="731"/>
                </a:cubicBezTo>
                <a:cubicBezTo>
                  <a:pt x="422" y="730"/>
                  <a:pt x="422" y="728"/>
                  <a:pt x="423" y="728"/>
                </a:cubicBezTo>
                <a:cubicBezTo>
                  <a:pt x="425" y="725"/>
                  <a:pt x="425" y="722"/>
                  <a:pt x="425" y="719"/>
                </a:cubicBezTo>
                <a:cubicBezTo>
                  <a:pt x="424" y="715"/>
                  <a:pt x="425" y="711"/>
                  <a:pt x="427" y="707"/>
                </a:cubicBezTo>
                <a:cubicBezTo>
                  <a:pt x="428" y="704"/>
                  <a:pt x="430" y="701"/>
                  <a:pt x="434" y="700"/>
                </a:cubicBezTo>
                <a:cubicBezTo>
                  <a:pt x="438" y="700"/>
                  <a:pt x="441" y="698"/>
                  <a:pt x="445" y="695"/>
                </a:cubicBezTo>
                <a:cubicBezTo>
                  <a:pt x="447" y="693"/>
                  <a:pt x="450" y="693"/>
                  <a:pt x="452" y="692"/>
                </a:cubicBezTo>
                <a:cubicBezTo>
                  <a:pt x="454" y="691"/>
                  <a:pt x="457" y="691"/>
                  <a:pt x="459" y="692"/>
                </a:cubicBezTo>
                <a:cubicBezTo>
                  <a:pt x="461" y="693"/>
                  <a:pt x="463" y="693"/>
                  <a:pt x="464" y="692"/>
                </a:cubicBezTo>
                <a:cubicBezTo>
                  <a:pt x="466" y="692"/>
                  <a:pt x="468" y="692"/>
                  <a:pt x="469" y="694"/>
                </a:cubicBezTo>
                <a:cubicBezTo>
                  <a:pt x="471" y="697"/>
                  <a:pt x="474" y="697"/>
                  <a:pt x="477" y="696"/>
                </a:cubicBezTo>
                <a:cubicBezTo>
                  <a:pt x="479" y="696"/>
                  <a:pt x="480" y="695"/>
                  <a:pt x="482" y="695"/>
                </a:cubicBezTo>
                <a:cubicBezTo>
                  <a:pt x="482" y="693"/>
                  <a:pt x="483" y="691"/>
                  <a:pt x="483" y="690"/>
                </a:cubicBezTo>
                <a:cubicBezTo>
                  <a:pt x="483" y="688"/>
                  <a:pt x="485" y="687"/>
                  <a:pt x="486" y="687"/>
                </a:cubicBezTo>
                <a:cubicBezTo>
                  <a:pt x="487" y="686"/>
                  <a:pt x="488" y="686"/>
                  <a:pt x="489" y="686"/>
                </a:cubicBezTo>
                <a:cubicBezTo>
                  <a:pt x="493" y="685"/>
                  <a:pt x="497" y="686"/>
                  <a:pt x="502" y="686"/>
                </a:cubicBezTo>
                <a:cubicBezTo>
                  <a:pt x="506" y="686"/>
                  <a:pt x="510" y="687"/>
                  <a:pt x="513" y="691"/>
                </a:cubicBezTo>
                <a:cubicBezTo>
                  <a:pt x="514" y="692"/>
                  <a:pt x="516" y="692"/>
                  <a:pt x="517" y="691"/>
                </a:cubicBezTo>
                <a:cubicBezTo>
                  <a:pt x="519" y="691"/>
                  <a:pt x="520" y="690"/>
                  <a:pt x="521" y="690"/>
                </a:cubicBezTo>
                <a:cubicBezTo>
                  <a:pt x="522" y="689"/>
                  <a:pt x="523" y="690"/>
                  <a:pt x="524" y="691"/>
                </a:cubicBezTo>
                <a:cubicBezTo>
                  <a:pt x="526" y="693"/>
                  <a:pt x="528" y="695"/>
                  <a:pt x="529" y="697"/>
                </a:cubicBezTo>
                <a:cubicBezTo>
                  <a:pt x="530" y="699"/>
                  <a:pt x="530" y="700"/>
                  <a:pt x="530" y="702"/>
                </a:cubicBezTo>
                <a:cubicBezTo>
                  <a:pt x="530" y="702"/>
                  <a:pt x="529" y="703"/>
                  <a:pt x="529" y="704"/>
                </a:cubicBezTo>
                <a:cubicBezTo>
                  <a:pt x="528" y="706"/>
                  <a:pt x="528" y="707"/>
                  <a:pt x="530" y="709"/>
                </a:cubicBezTo>
                <a:cubicBezTo>
                  <a:pt x="531" y="714"/>
                  <a:pt x="533" y="718"/>
                  <a:pt x="535" y="722"/>
                </a:cubicBezTo>
                <a:cubicBezTo>
                  <a:pt x="536" y="725"/>
                  <a:pt x="538" y="726"/>
                  <a:pt x="539" y="728"/>
                </a:cubicBezTo>
                <a:cubicBezTo>
                  <a:pt x="541" y="730"/>
                  <a:pt x="544" y="729"/>
                  <a:pt x="545" y="728"/>
                </a:cubicBezTo>
                <a:cubicBezTo>
                  <a:pt x="547" y="724"/>
                  <a:pt x="548" y="720"/>
                  <a:pt x="548" y="716"/>
                </a:cubicBezTo>
                <a:cubicBezTo>
                  <a:pt x="549" y="715"/>
                  <a:pt x="549" y="715"/>
                  <a:pt x="548" y="714"/>
                </a:cubicBezTo>
                <a:cubicBezTo>
                  <a:pt x="548" y="712"/>
                  <a:pt x="547" y="710"/>
                  <a:pt x="546" y="708"/>
                </a:cubicBezTo>
                <a:cubicBezTo>
                  <a:pt x="546" y="705"/>
                  <a:pt x="546" y="703"/>
                  <a:pt x="546" y="701"/>
                </a:cubicBezTo>
                <a:cubicBezTo>
                  <a:pt x="545" y="700"/>
                  <a:pt x="545" y="700"/>
                  <a:pt x="545" y="700"/>
                </a:cubicBezTo>
                <a:cubicBezTo>
                  <a:pt x="543" y="693"/>
                  <a:pt x="543" y="686"/>
                  <a:pt x="544" y="679"/>
                </a:cubicBezTo>
                <a:cubicBezTo>
                  <a:pt x="544" y="678"/>
                  <a:pt x="544" y="677"/>
                  <a:pt x="545" y="676"/>
                </a:cubicBezTo>
                <a:cubicBezTo>
                  <a:pt x="548" y="673"/>
                  <a:pt x="551" y="669"/>
                  <a:pt x="555" y="667"/>
                </a:cubicBezTo>
                <a:cubicBezTo>
                  <a:pt x="556" y="667"/>
                  <a:pt x="557" y="667"/>
                  <a:pt x="557" y="667"/>
                </a:cubicBezTo>
                <a:cubicBezTo>
                  <a:pt x="559" y="666"/>
                  <a:pt x="560" y="665"/>
                  <a:pt x="561" y="664"/>
                </a:cubicBezTo>
                <a:cubicBezTo>
                  <a:pt x="562" y="663"/>
                  <a:pt x="563" y="661"/>
                  <a:pt x="564" y="660"/>
                </a:cubicBezTo>
                <a:cubicBezTo>
                  <a:pt x="565" y="660"/>
                  <a:pt x="566" y="659"/>
                  <a:pt x="567" y="658"/>
                </a:cubicBezTo>
                <a:cubicBezTo>
                  <a:pt x="569" y="658"/>
                  <a:pt x="570" y="656"/>
                  <a:pt x="572" y="655"/>
                </a:cubicBezTo>
                <a:cubicBezTo>
                  <a:pt x="574" y="653"/>
                  <a:pt x="577" y="651"/>
                  <a:pt x="580" y="650"/>
                </a:cubicBezTo>
                <a:cubicBezTo>
                  <a:pt x="582" y="650"/>
                  <a:pt x="583" y="649"/>
                  <a:pt x="583" y="647"/>
                </a:cubicBezTo>
                <a:cubicBezTo>
                  <a:pt x="583" y="646"/>
                  <a:pt x="584" y="646"/>
                  <a:pt x="584" y="646"/>
                </a:cubicBezTo>
                <a:cubicBezTo>
                  <a:pt x="585" y="645"/>
                  <a:pt x="586" y="644"/>
                  <a:pt x="587" y="643"/>
                </a:cubicBezTo>
                <a:cubicBezTo>
                  <a:pt x="588" y="643"/>
                  <a:pt x="588" y="642"/>
                  <a:pt x="588" y="641"/>
                </a:cubicBezTo>
                <a:cubicBezTo>
                  <a:pt x="587" y="640"/>
                  <a:pt x="586" y="639"/>
                  <a:pt x="587" y="637"/>
                </a:cubicBezTo>
                <a:cubicBezTo>
                  <a:pt x="588" y="635"/>
                  <a:pt x="588" y="633"/>
                  <a:pt x="587" y="631"/>
                </a:cubicBezTo>
                <a:cubicBezTo>
                  <a:pt x="586" y="630"/>
                  <a:pt x="586" y="629"/>
                  <a:pt x="586" y="628"/>
                </a:cubicBezTo>
                <a:cubicBezTo>
                  <a:pt x="586" y="625"/>
                  <a:pt x="587" y="623"/>
                  <a:pt x="587" y="620"/>
                </a:cubicBezTo>
                <a:cubicBezTo>
                  <a:pt x="587" y="620"/>
                  <a:pt x="587" y="620"/>
                  <a:pt x="588" y="620"/>
                </a:cubicBezTo>
                <a:cubicBezTo>
                  <a:pt x="588" y="620"/>
                  <a:pt x="588" y="620"/>
                  <a:pt x="588" y="620"/>
                </a:cubicBezTo>
                <a:cubicBezTo>
                  <a:pt x="590" y="621"/>
                  <a:pt x="589" y="623"/>
                  <a:pt x="589" y="624"/>
                </a:cubicBezTo>
                <a:cubicBezTo>
                  <a:pt x="589" y="625"/>
                  <a:pt x="590" y="625"/>
                  <a:pt x="590" y="625"/>
                </a:cubicBezTo>
                <a:cubicBezTo>
                  <a:pt x="590" y="625"/>
                  <a:pt x="591" y="625"/>
                  <a:pt x="591" y="625"/>
                </a:cubicBezTo>
                <a:cubicBezTo>
                  <a:pt x="593" y="623"/>
                  <a:pt x="594" y="621"/>
                  <a:pt x="596" y="619"/>
                </a:cubicBezTo>
                <a:cubicBezTo>
                  <a:pt x="596" y="618"/>
                  <a:pt x="596" y="616"/>
                  <a:pt x="596" y="615"/>
                </a:cubicBezTo>
                <a:cubicBezTo>
                  <a:pt x="597" y="614"/>
                  <a:pt x="596" y="614"/>
                  <a:pt x="596" y="613"/>
                </a:cubicBezTo>
                <a:cubicBezTo>
                  <a:pt x="596" y="612"/>
                  <a:pt x="597" y="612"/>
                  <a:pt x="598" y="612"/>
                </a:cubicBezTo>
                <a:cubicBezTo>
                  <a:pt x="599" y="612"/>
                  <a:pt x="600" y="611"/>
                  <a:pt x="601" y="610"/>
                </a:cubicBezTo>
                <a:cubicBezTo>
                  <a:pt x="604" y="607"/>
                  <a:pt x="606" y="604"/>
                  <a:pt x="606" y="601"/>
                </a:cubicBezTo>
                <a:cubicBezTo>
                  <a:pt x="607" y="598"/>
                  <a:pt x="609" y="597"/>
                  <a:pt x="611" y="597"/>
                </a:cubicBezTo>
                <a:cubicBezTo>
                  <a:pt x="613" y="597"/>
                  <a:pt x="615" y="596"/>
                  <a:pt x="616" y="596"/>
                </a:cubicBezTo>
                <a:cubicBezTo>
                  <a:pt x="617" y="596"/>
                  <a:pt x="618" y="595"/>
                  <a:pt x="619" y="595"/>
                </a:cubicBezTo>
                <a:cubicBezTo>
                  <a:pt x="619" y="595"/>
                  <a:pt x="619" y="594"/>
                  <a:pt x="619" y="594"/>
                </a:cubicBezTo>
                <a:cubicBezTo>
                  <a:pt x="619" y="594"/>
                  <a:pt x="619" y="593"/>
                  <a:pt x="619" y="593"/>
                </a:cubicBezTo>
                <a:cubicBezTo>
                  <a:pt x="618" y="593"/>
                  <a:pt x="618" y="593"/>
                  <a:pt x="617" y="593"/>
                </a:cubicBezTo>
                <a:cubicBezTo>
                  <a:pt x="616" y="593"/>
                  <a:pt x="616" y="593"/>
                  <a:pt x="616" y="592"/>
                </a:cubicBezTo>
                <a:cubicBezTo>
                  <a:pt x="616" y="592"/>
                  <a:pt x="617" y="592"/>
                  <a:pt x="617" y="592"/>
                </a:cubicBezTo>
                <a:cubicBezTo>
                  <a:pt x="617" y="592"/>
                  <a:pt x="617" y="592"/>
                  <a:pt x="618" y="592"/>
                </a:cubicBezTo>
                <a:cubicBezTo>
                  <a:pt x="623" y="592"/>
                  <a:pt x="627" y="590"/>
                  <a:pt x="632" y="590"/>
                </a:cubicBezTo>
                <a:cubicBezTo>
                  <a:pt x="633" y="590"/>
                  <a:pt x="634" y="589"/>
                  <a:pt x="635" y="589"/>
                </a:cubicBezTo>
                <a:cubicBezTo>
                  <a:pt x="636" y="587"/>
                  <a:pt x="636" y="587"/>
                  <a:pt x="634" y="585"/>
                </a:cubicBezTo>
                <a:cubicBezTo>
                  <a:pt x="633" y="584"/>
                  <a:pt x="632" y="582"/>
                  <a:pt x="632" y="581"/>
                </a:cubicBezTo>
                <a:cubicBezTo>
                  <a:pt x="633" y="579"/>
                  <a:pt x="633" y="577"/>
                  <a:pt x="634" y="575"/>
                </a:cubicBezTo>
                <a:cubicBezTo>
                  <a:pt x="635" y="572"/>
                  <a:pt x="638" y="569"/>
                  <a:pt x="641" y="568"/>
                </a:cubicBezTo>
                <a:cubicBezTo>
                  <a:pt x="643" y="567"/>
                  <a:pt x="645" y="566"/>
                  <a:pt x="647" y="565"/>
                </a:cubicBezTo>
                <a:cubicBezTo>
                  <a:pt x="648" y="564"/>
                  <a:pt x="649" y="563"/>
                  <a:pt x="651" y="564"/>
                </a:cubicBezTo>
                <a:cubicBezTo>
                  <a:pt x="654" y="564"/>
                  <a:pt x="658" y="562"/>
                  <a:pt x="662" y="561"/>
                </a:cubicBezTo>
                <a:cubicBezTo>
                  <a:pt x="663" y="561"/>
                  <a:pt x="663" y="560"/>
                  <a:pt x="664" y="559"/>
                </a:cubicBezTo>
                <a:cubicBezTo>
                  <a:pt x="664" y="558"/>
                  <a:pt x="665" y="557"/>
                  <a:pt x="665" y="557"/>
                </a:cubicBezTo>
                <a:cubicBezTo>
                  <a:pt x="668" y="556"/>
                  <a:pt x="671" y="556"/>
                  <a:pt x="674" y="555"/>
                </a:cubicBezTo>
                <a:cubicBezTo>
                  <a:pt x="674" y="555"/>
                  <a:pt x="675" y="556"/>
                  <a:pt x="675" y="556"/>
                </a:cubicBezTo>
                <a:cubicBezTo>
                  <a:pt x="674" y="556"/>
                  <a:pt x="674" y="557"/>
                  <a:pt x="674" y="557"/>
                </a:cubicBezTo>
                <a:cubicBezTo>
                  <a:pt x="673" y="558"/>
                  <a:pt x="672" y="558"/>
                  <a:pt x="671" y="558"/>
                </a:cubicBezTo>
                <a:cubicBezTo>
                  <a:pt x="668" y="560"/>
                  <a:pt x="667" y="561"/>
                  <a:pt x="666" y="564"/>
                </a:cubicBezTo>
                <a:cubicBezTo>
                  <a:pt x="665" y="565"/>
                  <a:pt x="665" y="566"/>
                  <a:pt x="665" y="567"/>
                </a:cubicBezTo>
                <a:cubicBezTo>
                  <a:pt x="665" y="569"/>
                  <a:pt x="667" y="570"/>
                  <a:pt x="668" y="571"/>
                </a:cubicBezTo>
                <a:cubicBezTo>
                  <a:pt x="669" y="572"/>
                  <a:pt x="669" y="572"/>
                  <a:pt x="670" y="572"/>
                </a:cubicBezTo>
                <a:cubicBezTo>
                  <a:pt x="673" y="570"/>
                  <a:pt x="677" y="568"/>
                  <a:pt x="679" y="565"/>
                </a:cubicBezTo>
                <a:cubicBezTo>
                  <a:pt x="680" y="563"/>
                  <a:pt x="682" y="562"/>
                  <a:pt x="684" y="563"/>
                </a:cubicBezTo>
                <a:cubicBezTo>
                  <a:pt x="688" y="561"/>
                  <a:pt x="693" y="560"/>
                  <a:pt x="697" y="558"/>
                </a:cubicBezTo>
                <a:cubicBezTo>
                  <a:pt x="699" y="558"/>
                  <a:pt x="700" y="558"/>
                  <a:pt x="701" y="557"/>
                </a:cubicBezTo>
                <a:cubicBezTo>
                  <a:pt x="702" y="554"/>
                  <a:pt x="705" y="555"/>
                  <a:pt x="707" y="554"/>
                </a:cubicBezTo>
                <a:cubicBezTo>
                  <a:pt x="708" y="553"/>
                  <a:pt x="709" y="553"/>
                  <a:pt x="709" y="553"/>
                </a:cubicBezTo>
                <a:cubicBezTo>
                  <a:pt x="710" y="552"/>
                  <a:pt x="710" y="552"/>
                  <a:pt x="711" y="552"/>
                </a:cubicBezTo>
                <a:cubicBezTo>
                  <a:pt x="711" y="551"/>
                  <a:pt x="712" y="550"/>
                  <a:pt x="711" y="549"/>
                </a:cubicBezTo>
                <a:cubicBezTo>
                  <a:pt x="709" y="548"/>
                  <a:pt x="708" y="546"/>
                  <a:pt x="709" y="543"/>
                </a:cubicBezTo>
                <a:cubicBezTo>
                  <a:pt x="709" y="543"/>
                  <a:pt x="709" y="543"/>
                  <a:pt x="709" y="543"/>
                </a:cubicBezTo>
                <a:cubicBezTo>
                  <a:pt x="709" y="542"/>
                  <a:pt x="707" y="541"/>
                  <a:pt x="707" y="542"/>
                </a:cubicBezTo>
                <a:cubicBezTo>
                  <a:pt x="704" y="544"/>
                  <a:pt x="701" y="547"/>
                  <a:pt x="699" y="550"/>
                </a:cubicBezTo>
                <a:cubicBezTo>
                  <a:pt x="699" y="552"/>
                  <a:pt x="698" y="552"/>
                  <a:pt x="697" y="552"/>
                </a:cubicBezTo>
                <a:cubicBezTo>
                  <a:pt x="696" y="551"/>
                  <a:pt x="695" y="551"/>
                  <a:pt x="694" y="551"/>
                </a:cubicBezTo>
                <a:cubicBezTo>
                  <a:pt x="694" y="552"/>
                  <a:pt x="693" y="552"/>
                  <a:pt x="692" y="552"/>
                </a:cubicBezTo>
                <a:cubicBezTo>
                  <a:pt x="692" y="552"/>
                  <a:pt x="691" y="551"/>
                  <a:pt x="691" y="551"/>
                </a:cubicBezTo>
                <a:cubicBezTo>
                  <a:pt x="690" y="551"/>
                  <a:pt x="689" y="551"/>
                  <a:pt x="688" y="551"/>
                </a:cubicBezTo>
                <a:cubicBezTo>
                  <a:pt x="686" y="551"/>
                  <a:pt x="685" y="549"/>
                  <a:pt x="685" y="547"/>
                </a:cubicBezTo>
                <a:cubicBezTo>
                  <a:pt x="682" y="547"/>
                  <a:pt x="680" y="545"/>
                  <a:pt x="680" y="542"/>
                </a:cubicBezTo>
                <a:cubicBezTo>
                  <a:pt x="680" y="539"/>
                  <a:pt x="680" y="537"/>
                  <a:pt x="681" y="534"/>
                </a:cubicBezTo>
                <a:cubicBezTo>
                  <a:pt x="681" y="533"/>
                  <a:pt x="681" y="532"/>
                  <a:pt x="679" y="531"/>
                </a:cubicBezTo>
                <a:cubicBezTo>
                  <a:pt x="679" y="531"/>
                  <a:pt x="678" y="531"/>
                  <a:pt x="677" y="531"/>
                </a:cubicBezTo>
                <a:cubicBezTo>
                  <a:pt x="677" y="531"/>
                  <a:pt x="677" y="531"/>
                  <a:pt x="677" y="531"/>
                </a:cubicBezTo>
                <a:cubicBezTo>
                  <a:pt x="677" y="531"/>
                  <a:pt x="678" y="530"/>
                  <a:pt x="678" y="530"/>
                </a:cubicBezTo>
                <a:cubicBezTo>
                  <a:pt x="680" y="529"/>
                  <a:pt x="682" y="528"/>
                  <a:pt x="684" y="527"/>
                </a:cubicBezTo>
                <a:cubicBezTo>
                  <a:pt x="685" y="526"/>
                  <a:pt x="686" y="524"/>
                  <a:pt x="685" y="523"/>
                </a:cubicBezTo>
                <a:cubicBezTo>
                  <a:pt x="684" y="522"/>
                  <a:pt x="684" y="521"/>
                  <a:pt x="683" y="520"/>
                </a:cubicBezTo>
                <a:cubicBezTo>
                  <a:pt x="681" y="518"/>
                  <a:pt x="678" y="517"/>
                  <a:pt x="675" y="518"/>
                </a:cubicBezTo>
                <a:cubicBezTo>
                  <a:pt x="667" y="520"/>
                  <a:pt x="659" y="522"/>
                  <a:pt x="652" y="526"/>
                </a:cubicBezTo>
                <a:cubicBezTo>
                  <a:pt x="652" y="526"/>
                  <a:pt x="652" y="527"/>
                  <a:pt x="652" y="527"/>
                </a:cubicBezTo>
                <a:cubicBezTo>
                  <a:pt x="652" y="527"/>
                  <a:pt x="652" y="527"/>
                  <a:pt x="652" y="527"/>
                </a:cubicBezTo>
                <a:cubicBezTo>
                  <a:pt x="651" y="528"/>
                  <a:pt x="650" y="529"/>
                  <a:pt x="649" y="530"/>
                </a:cubicBezTo>
                <a:cubicBezTo>
                  <a:pt x="649" y="530"/>
                  <a:pt x="649" y="530"/>
                  <a:pt x="649" y="530"/>
                </a:cubicBezTo>
                <a:cubicBezTo>
                  <a:pt x="648" y="531"/>
                  <a:pt x="646" y="531"/>
                  <a:pt x="645" y="532"/>
                </a:cubicBezTo>
                <a:cubicBezTo>
                  <a:pt x="645" y="532"/>
                  <a:pt x="644" y="533"/>
                  <a:pt x="643" y="533"/>
                </a:cubicBezTo>
                <a:cubicBezTo>
                  <a:pt x="643" y="534"/>
                  <a:pt x="643" y="534"/>
                  <a:pt x="643" y="534"/>
                </a:cubicBezTo>
                <a:cubicBezTo>
                  <a:pt x="643" y="533"/>
                  <a:pt x="643" y="533"/>
                  <a:pt x="643" y="533"/>
                </a:cubicBezTo>
                <a:cubicBezTo>
                  <a:pt x="644" y="532"/>
                  <a:pt x="644" y="532"/>
                  <a:pt x="645" y="531"/>
                </a:cubicBezTo>
                <a:cubicBezTo>
                  <a:pt x="646" y="531"/>
                  <a:pt x="648" y="530"/>
                  <a:pt x="649" y="530"/>
                </a:cubicBezTo>
                <a:cubicBezTo>
                  <a:pt x="649" y="530"/>
                  <a:pt x="649" y="530"/>
                  <a:pt x="649" y="530"/>
                </a:cubicBezTo>
                <a:cubicBezTo>
                  <a:pt x="649" y="527"/>
                  <a:pt x="650" y="527"/>
                  <a:pt x="652" y="527"/>
                </a:cubicBezTo>
                <a:cubicBezTo>
                  <a:pt x="652" y="527"/>
                  <a:pt x="652" y="527"/>
                  <a:pt x="652" y="526"/>
                </a:cubicBezTo>
                <a:cubicBezTo>
                  <a:pt x="652" y="526"/>
                  <a:pt x="652" y="526"/>
                  <a:pt x="652" y="526"/>
                </a:cubicBezTo>
                <a:cubicBezTo>
                  <a:pt x="652" y="525"/>
                  <a:pt x="653" y="524"/>
                  <a:pt x="654" y="523"/>
                </a:cubicBezTo>
                <a:cubicBezTo>
                  <a:pt x="657" y="520"/>
                  <a:pt x="660" y="518"/>
                  <a:pt x="664" y="517"/>
                </a:cubicBezTo>
                <a:cubicBezTo>
                  <a:pt x="666" y="517"/>
                  <a:pt x="668" y="516"/>
                  <a:pt x="669" y="513"/>
                </a:cubicBezTo>
                <a:cubicBezTo>
                  <a:pt x="669" y="513"/>
                  <a:pt x="670" y="512"/>
                  <a:pt x="670" y="512"/>
                </a:cubicBezTo>
                <a:cubicBezTo>
                  <a:pt x="672" y="510"/>
                  <a:pt x="673" y="509"/>
                  <a:pt x="675" y="507"/>
                </a:cubicBezTo>
                <a:cubicBezTo>
                  <a:pt x="677" y="506"/>
                  <a:pt x="679" y="507"/>
                  <a:pt x="681" y="508"/>
                </a:cubicBezTo>
                <a:cubicBezTo>
                  <a:pt x="690" y="508"/>
                  <a:pt x="698" y="509"/>
                  <a:pt x="706" y="510"/>
                </a:cubicBezTo>
                <a:cubicBezTo>
                  <a:pt x="709" y="510"/>
                  <a:pt x="712" y="509"/>
                  <a:pt x="716" y="509"/>
                </a:cubicBezTo>
                <a:cubicBezTo>
                  <a:pt x="717" y="510"/>
                  <a:pt x="718" y="509"/>
                  <a:pt x="719" y="509"/>
                </a:cubicBezTo>
                <a:cubicBezTo>
                  <a:pt x="719" y="509"/>
                  <a:pt x="720" y="508"/>
                  <a:pt x="721" y="508"/>
                </a:cubicBezTo>
                <a:cubicBezTo>
                  <a:pt x="723" y="507"/>
                  <a:pt x="725" y="505"/>
                  <a:pt x="727" y="503"/>
                </a:cubicBezTo>
                <a:cubicBezTo>
                  <a:pt x="728" y="501"/>
                  <a:pt x="730" y="500"/>
                  <a:pt x="732" y="500"/>
                </a:cubicBezTo>
                <a:cubicBezTo>
                  <a:pt x="733" y="500"/>
                  <a:pt x="735" y="499"/>
                  <a:pt x="736" y="499"/>
                </a:cubicBezTo>
                <a:cubicBezTo>
                  <a:pt x="740" y="499"/>
                  <a:pt x="744" y="497"/>
                  <a:pt x="747" y="494"/>
                </a:cubicBezTo>
                <a:cubicBezTo>
                  <a:pt x="749" y="493"/>
                  <a:pt x="750" y="491"/>
                  <a:pt x="749" y="489"/>
                </a:cubicBezTo>
                <a:cubicBezTo>
                  <a:pt x="748" y="488"/>
                  <a:pt x="748" y="486"/>
                  <a:pt x="749" y="485"/>
                </a:cubicBezTo>
                <a:cubicBezTo>
                  <a:pt x="749" y="484"/>
                  <a:pt x="750" y="483"/>
                  <a:pt x="750" y="482"/>
                </a:cubicBezTo>
                <a:cubicBezTo>
                  <a:pt x="750" y="481"/>
                  <a:pt x="750" y="480"/>
                  <a:pt x="750" y="479"/>
                </a:cubicBezTo>
                <a:cubicBezTo>
                  <a:pt x="748" y="477"/>
                  <a:pt x="746" y="475"/>
                  <a:pt x="743" y="476"/>
                </a:cubicBezTo>
                <a:cubicBezTo>
                  <a:pt x="743" y="476"/>
                  <a:pt x="743" y="476"/>
                  <a:pt x="743" y="476"/>
                </a:cubicBezTo>
                <a:cubicBezTo>
                  <a:pt x="743" y="476"/>
                  <a:pt x="743" y="476"/>
                  <a:pt x="743" y="476"/>
                </a:cubicBezTo>
                <a:cubicBezTo>
                  <a:pt x="743" y="476"/>
                  <a:pt x="743" y="476"/>
                  <a:pt x="743" y="476"/>
                </a:cubicBezTo>
                <a:cubicBezTo>
                  <a:pt x="743" y="476"/>
                  <a:pt x="743" y="476"/>
                  <a:pt x="743" y="476"/>
                </a:cubicBezTo>
                <a:cubicBezTo>
                  <a:pt x="743" y="475"/>
                  <a:pt x="743" y="474"/>
                  <a:pt x="743" y="473"/>
                </a:cubicBezTo>
                <a:cubicBezTo>
                  <a:pt x="743" y="472"/>
                  <a:pt x="742" y="470"/>
                  <a:pt x="740" y="470"/>
                </a:cubicBezTo>
                <a:cubicBezTo>
                  <a:pt x="739" y="470"/>
                  <a:pt x="738" y="470"/>
                  <a:pt x="737" y="470"/>
                </a:cubicBezTo>
                <a:cubicBezTo>
                  <a:pt x="737" y="470"/>
                  <a:pt x="737" y="470"/>
                  <a:pt x="737" y="470"/>
                </a:cubicBezTo>
                <a:cubicBezTo>
                  <a:pt x="737" y="469"/>
                  <a:pt x="737" y="469"/>
                  <a:pt x="738" y="469"/>
                </a:cubicBezTo>
                <a:cubicBezTo>
                  <a:pt x="738" y="469"/>
                  <a:pt x="739" y="468"/>
                  <a:pt x="740" y="468"/>
                </a:cubicBezTo>
                <a:cubicBezTo>
                  <a:pt x="741" y="467"/>
                  <a:pt x="741" y="466"/>
                  <a:pt x="741" y="465"/>
                </a:cubicBezTo>
                <a:cubicBezTo>
                  <a:pt x="740" y="464"/>
                  <a:pt x="739" y="463"/>
                  <a:pt x="737" y="463"/>
                </a:cubicBezTo>
                <a:cubicBezTo>
                  <a:pt x="737" y="463"/>
                  <a:pt x="736" y="463"/>
                  <a:pt x="735" y="463"/>
                </a:cubicBezTo>
                <a:cubicBezTo>
                  <a:pt x="733" y="460"/>
                  <a:pt x="730" y="459"/>
                  <a:pt x="727" y="458"/>
                </a:cubicBezTo>
                <a:cubicBezTo>
                  <a:pt x="727" y="457"/>
                  <a:pt x="726" y="457"/>
                  <a:pt x="726" y="457"/>
                </a:cubicBezTo>
                <a:cubicBezTo>
                  <a:pt x="726" y="453"/>
                  <a:pt x="723" y="452"/>
                  <a:pt x="721" y="450"/>
                </a:cubicBezTo>
                <a:cubicBezTo>
                  <a:pt x="720" y="449"/>
                  <a:pt x="719" y="447"/>
                  <a:pt x="718" y="446"/>
                </a:cubicBezTo>
                <a:cubicBezTo>
                  <a:pt x="717" y="445"/>
                  <a:pt x="717" y="444"/>
                  <a:pt x="718" y="443"/>
                </a:cubicBezTo>
                <a:cubicBezTo>
                  <a:pt x="719" y="442"/>
                  <a:pt x="720" y="441"/>
                  <a:pt x="721" y="440"/>
                </a:cubicBezTo>
                <a:cubicBezTo>
                  <a:pt x="722" y="439"/>
                  <a:pt x="722" y="438"/>
                  <a:pt x="722" y="437"/>
                </a:cubicBezTo>
                <a:cubicBezTo>
                  <a:pt x="720" y="435"/>
                  <a:pt x="719" y="433"/>
                  <a:pt x="720" y="430"/>
                </a:cubicBezTo>
                <a:cubicBezTo>
                  <a:pt x="720" y="430"/>
                  <a:pt x="719" y="429"/>
                  <a:pt x="719" y="428"/>
                </a:cubicBezTo>
                <a:cubicBezTo>
                  <a:pt x="718" y="427"/>
                  <a:pt x="718" y="425"/>
                  <a:pt x="717" y="424"/>
                </a:cubicBezTo>
                <a:cubicBezTo>
                  <a:pt x="716" y="424"/>
                  <a:pt x="717" y="422"/>
                  <a:pt x="716" y="421"/>
                </a:cubicBezTo>
                <a:cubicBezTo>
                  <a:pt x="716" y="420"/>
                  <a:pt x="716" y="418"/>
                  <a:pt x="716" y="417"/>
                </a:cubicBezTo>
                <a:cubicBezTo>
                  <a:pt x="716" y="415"/>
                  <a:pt x="715" y="414"/>
                  <a:pt x="715" y="412"/>
                </a:cubicBezTo>
                <a:cubicBezTo>
                  <a:pt x="713" y="408"/>
                  <a:pt x="713" y="404"/>
                  <a:pt x="712" y="400"/>
                </a:cubicBezTo>
                <a:cubicBezTo>
                  <a:pt x="712" y="399"/>
                  <a:pt x="712" y="398"/>
                  <a:pt x="711" y="397"/>
                </a:cubicBezTo>
                <a:cubicBezTo>
                  <a:pt x="711" y="396"/>
                  <a:pt x="711" y="396"/>
                  <a:pt x="710" y="396"/>
                </a:cubicBezTo>
                <a:cubicBezTo>
                  <a:pt x="710" y="396"/>
                  <a:pt x="710" y="396"/>
                  <a:pt x="709" y="396"/>
                </a:cubicBezTo>
                <a:cubicBezTo>
                  <a:pt x="707" y="399"/>
                  <a:pt x="704" y="402"/>
                  <a:pt x="703" y="406"/>
                </a:cubicBezTo>
                <a:cubicBezTo>
                  <a:pt x="701" y="410"/>
                  <a:pt x="699" y="413"/>
                  <a:pt x="695" y="415"/>
                </a:cubicBezTo>
                <a:cubicBezTo>
                  <a:pt x="694" y="415"/>
                  <a:pt x="693" y="416"/>
                  <a:pt x="692" y="417"/>
                </a:cubicBezTo>
                <a:cubicBezTo>
                  <a:pt x="691" y="418"/>
                  <a:pt x="689" y="418"/>
                  <a:pt x="688" y="419"/>
                </a:cubicBezTo>
                <a:cubicBezTo>
                  <a:pt x="687" y="419"/>
                  <a:pt x="685" y="419"/>
                  <a:pt x="684" y="418"/>
                </a:cubicBezTo>
                <a:cubicBezTo>
                  <a:pt x="683" y="417"/>
                  <a:pt x="682" y="416"/>
                  <a:pt x="682" y="415"/>
                </a:cubicBezTo>
                <a:cubicBezTo>
                  <a:pt x="682" y="414"/>
                  <a:pt x="680" y="413"/>
                  <a:pt x="679" y="412"/>
                </a:cubicBezTo>
                <a:cubicBezTo>
                  <a:pt x="677" y="411"/>
                  <a:pt x="677" y="409"/>
                  <a:pt x="677" y="408"/>
                </a:cubicBezTo>
                <a:cubicBezTo>
                  <a:pt x="677" y="405"/>
                  <a:pt x="679" y="402"/>
                  <a:pt x="678" y="399"/>
                </a:cubicBezTo>
                <a:cubicBezTo>
                  <a:pt x="678" y="398"/>
                  <a:pt x="678" y="397"/>
                  <a:pt x="679" y="397"/>
                </a:cubicBezTo>
                <a:cubicBezTo>
                  <a:pt x="680" y="394"/>
                  <a:pt x="681" y="391"/>
                  <a:pt x="682" y="389"/>
                </a:cubicBezTo>
                <a:cubicBezTo>
                  <a:pt x="683" y="388"/>
                  <a:pt x="682" y="387"/>
                  <a:pt x="681" y="387"/>
                </a:cubicBezTo>
                <a:cubicBezTo>
                  <a:pt x="679" y="386"/>
                  <a:pt x="677" y="384"/>
                  <a:pt x="674" y="384"/>
                </a:cubicBezTo>
                <a:cubicBezTo>
                  <a:pt x="673" y="384"/>
                  <a:pt x="672" y="383"/>
                  <a:pt x="671" y="382"/>
                </a:cubicBezTo>
                <a:cubicBezTo>
                  <a:pt x="670" y="382"/>
                  <a:pt x="670" y="381"/>
                  <a:pt x="670" y="380"/>
                </a:cubicBezTo>
                <a:cubicBezTo>
                  <a:pt x="670" y="379"/>
                  <a:pt x="670" y="378"/>
                  <a:pt x="670" y="378"/>
                </a:cubicBezTo>
                <a:cubicBezTo>
                  <a:pt x="668" y="376"/>
                  <a:pt x="667" y="374"/>
                  <a:pt x="666" y="372"/>
                </a:cubicBezTo>
                <a:cubicBezTo>
                  <a:pt x="666" y="370"/>
                  <a:pt x="665" y="369"/>
                  <a:pt x="664" y="368"/>
                </a:cubicBezTo>
                <a:cubicBezTo>
                  <a:pt x="662" y="366"/>
                  <a:pt x="661" y="365"/>
                  <a:pt x="658" y="366"/>
                </a:cubicBezTo>
                <a:cubicBezTo>
                  <a:pt x="657" y="366"/>
                  <a:pt x="656" y="366"/>
                  <a:pt x="655" y="366"/>
                </a:cubicBezTo>
                <a:cubicBezTo>
                  <a:pt x="651" y="365"/>
                  <a:pt x="648" y="366"/>
                  <a:pt x="645" y="363"/>
                </a:cubicBezTo>
                <a:cubicBezTo>
                  <a:pt x="644" y="362"/>
                  <a:pt x="642" y="362"/>
                  <a:pt x="641" y="362"/>
                </a:cubicBezTo>
                <a:cubicBezTo>
                  <a:pt x="637" y="361"/>
                  <a:pt x="633" y="363"/>
                  <a:pt x="632" y="366"/>
                </a:cubicBezTo>
                <a:cubicBezTo>
                  <a:pt x="631" y="368"/>
                  <a:pt x="631" y="370"/>
                  <a:pt x="632" y="372"/>
                </a:cubicBezTo>
                <a:cubicBezTo>
                  <a:pt x="633" y="373"/>
                  <a:pt x="633" y="375"/>
                  <a:pt x="632" y="376"/>
                </a:cubicBezTo>
                <a:cubicBezTo>
                  <a:pt x="631" y="378"/>
                  <a:pt x="629" y="380"/>
                  <a:pt x="628" y="382"/>
                </a:cubicBezTo>
                <a:cubicBezTo>
                  <a:pt x="627" y="384"/>
                  <a:pt x="630" y="387"/>
                  <a:pt x="629" y="389"/>
                </a:cubicBezTo>
                <a:cubicBezTo>
                  <a:pt x="629" y="390"/>
                  <a:pt x="629" y="392"/>
                  <a:pt x="629" y="393"/>
                </a:cubicBezTo>
                <a:cubicBezTo>
                  <a:pt x="630" y="395"/>
                  <a:pt x="629" y="396"/>
                  <a:pt x="627" y="397"/>
                </a:cubicBezTo>
                <a:cubicBezTo>
                  <a:pt x="627" y="398"/>
                  <a:pt x="626" y="398"/>
                  <a:pt x="625" y="399"/>
                </a:cubicBezTo>
                <a:cubicBezTo>
                  <a:pt x="624" y="402"/>
                  <a:pt x="620" y="404"/>
                  <a:pt x="618" y="407"/>
                </a:cubicBezTo>
                <a:cubicBezTo>
                  <a:pt x="617" y="409"/>
                  <a:pt x="617" y="410"/>
                  <a:pt x="618" y="412"/>
                </a:cubicBezTo>
                <a:cubicBezTo>
                  <a:pt x="619" y="413"/>
                  <a:pt x="620" y="414"/>
                  <a:pt x="621" y="415"/>
                </a:cubicBezTo>
                <a:cubicBezTo>
                  <a:pt x="621" y="416"/>
                  <a:pt x="622" y="417"/>
                  <a:pt x="622" y="419"/>
                </a:cubicBezTo>
                <a:cubicBezTo>
                  <a:pt x="623" y="422"/>
                  <a:pt x="623" y="425"/>
                  <a:pt x="623" y="428"/>
                </a:cubicBezTo>
                <a:cubicBezTo>
                  <a:pt x="624" y="432"/>
                  <a:pt x="622" y="435"/>
                  <a:pt x="623" y="438"/>
                </a:cubicBezTo>
                <a:cubicBezTo>
                  <a:pt x="623" y="439"/>
                  <a:pt x="623" y="439"/>
                  <a:pt x="622" y="440"/>
                </a:cubicBezTo>
                <a:cubicBezTo>
                  <a:pt x="621" y="441"/>
                  <a:pt x="620" y="441"/>
                  <a:pt x="619" y="442"/>
                </a:cubicBezTo>
                <a:cubicBezTo>
                  <a:pt x="615" y="446"/>
                  <a:pt x="611" y="448"/>
                  <a:pt x="606" y="450"/>
                </a:cubicBezTo>
                <a:cubicBezTo>
                  <a:pt x="604" y="451"/>
                  <a:pt x="602" y="452"/>
                  <a:pt x="600" y="453"/>
                </a:cubicBezTo>
                <a:cubicBezTo>
                  <a:pt x="598" y="453"/>
                  <a:pt x="597" y="454"/>
                  <a:pt x="597" y="456"/>
                </a:cubicBezTo>
                <a:cubicBezTo>
                  <a:pt x="597" y="460"/>
                  <a:pt x="598" y="463"/>
                  <a:pt x="597" y="466"/>
                </a:cubicBezTo>
                <a:cubicBezTo>
                  <a:pt x="597" y="469"/>
                  <a:pt x="597" y="471"/>
                  <a:pt x="596" y="473"/>
                </a:cubicBezTo>
                <a:cubicBezTo>
                  <a:pt x="596" y="476"/>
                  <a:pt x="597" y="478"/>
                  <a:pt x="597" y="480"/>
                </a:cubicBezTo>
                <a:cubicBezTo>
                  <a:pt x="597" y="481"/>
                  <a:pt x="597" y="482"/>
                  <a:pt x="596" y="483"/>
                </a:cubicBezTo>
                <a:cubicBezTo>
                  <a:pt x="596" y="484"/>
                  <a:pt x="595" y="486"/>
                  <a:pt x="594" y="487"/>
                </a:cubicBezTo>
                <a:cubicBezTo>
                  <a:pt x="594" y="488"/>
                  <a:pt x="593" y="488"/>
                  <a:pt x="593" y="488"/>
                </a:cubicBezTo>
                <a:cubicBezTo>
                  <a:pt x="590" y="488"/>
                  <a:pt x="589" y="489"/>
                  <a:pt x="588" y="490"/>
                </a:cubicBezTo>
                <a:cubicBezTo>
                  <a:pt x="587" y="491"/>
                  <a:pt x="585" y="491"/>
                  <a:pt x="585" y="490"/>
                </a:cubicBezTo>
                <a:cubicBezTo>
                  <a:pt x="585" y="489"/>
                  <a:pt x="584" y="488"/>
                  <a:pt x="584" y="487"/>
                </a:cubicBezTo>
                <a:cubicBezTo>
                  <a:pt x="583" y="486"/>
                  <a:pt x="583" y="484"/>
                  <a:pt x="582" y="483"/>
                </a:cubicBezTo>
                <a:cubicBezTo>
                  <a:pt x="579" y="481"/>
                  <a:pt x="578" y="477"/>
                  <a:pt x="576" y="474"/>
                </a:cubicBezTo>
                <a:cubicBezTo>
                  <a:pt x="576" y="473"/>
                  <a:pt x="576" y="472"/>
                  <a:pt x="576" y="470"/>
                </a:cubicBezTo>
                <a:cubicBezTo>
                  <a:pt x="578" y="467"/>
                  <a:pt x="580" y="463"/>
                  <a:pt x="580" y="458"/>
                </a:cubicBezTo>
                <a:cubicBezTo>
                  <a:pt x="580" y="457"/>
                  <a:pt x="581" y="455"/>
                  <a:pt x="581" y="454"/>
                </a:cubicBezTo>
                <a:cubicBezTo>
                  <a:pt x="582" y="452"/>
                  <a:pt x="582" y="451"/>
                  <a:pt x="582" y="450"/>
                </a:cubicBezTo>
                <a:cubicBezTo>
                  <a:pt x="583" y="449"/>
                  <a:pt x="582" y="448"/>
                  <a:pt x="581" y="448"/>
                </a:cubicBezTo>
                <a:cubicBezTo>
                  <a:pt x="577" y="447"/>
                  <a:pt x="572" y="445"/>
                  <a:pt x="568" y="445"/>
                </a:cubicBezTo>
                <a:cubicBezTo>
                  <a:pt x="566" y="445"/>
                  <a:pt x="565" y="445"/>
                  <a:pt x="565" y="444"/>
                </a:cubicBezTo>
                <a:cubicBezTo>
                  <a:pt x="562" y="441"/>
                  <a:pt x="560" y="439"/>
                  <a:pt x="557" y="437"/>
                </a:cubicBezTo>
                <a:cubicBezTo>
                  <a:pt x="554" y="436"/>
                  <a:pt x="551" y="434"/>
                  <a:pt x="550" y="431"/>
                </a:cubicBezTo>
                <a:cubicBezTo>
                  <a:pt x="548" y="427"/>
                  <a:pt x="546" y="425"/>
                  <a:pt x="542" y="423"/>
                </a:cubicBezTo>
                <a:cubicBezTo>
                  <a:pt x="540" y="422"/>
                  <a:pt x="537" y="420"/>
                  <a:pt x="534" y="419"/>
                </a:cubicBezTo>
                <a:cubicBezTo>
                  <a:pt x="533" y="418"/>
                  <a:pt x="531" y="418"/>
                  <a:pt x="530" y="418"/>
                </a:cubicBezTo>
                <a:cubicBezTo>
                  <a:pt x="527" y="419"/>
                  <a:pt x="525" y="420"/>
                  <a:pt x="523" y="419"/>
                </a:cubicBezTo>
                <a:cubicBezTo>
                  <a:pt x="523" y="419"/>
                  <a:pt x="522" y="419"/>
                  <a:pt x="522" y="419"/>
                </a:cubicBezTo>
                <a:cubicBezTo>
                  <a:pt x="522" y="420"/>
                  <a:pt x="522" y="420"/>
                  <a:pt x="522" y="420"/>
                </a:cubicBezTo>
                <a:cubicBezTo>
                  <a:pt x="522" y="419"/>
                  <a:pt x="522" y="419"/>
                  <a:pt x="522" y="419"/>
                </a:cubicBezTo>
                <a:cubicBezTo>
                  <a:pt x="522" y="419"/>
                  <a:pt x="522" y="419"/>
                  <a:pt x="523" y="419"/>
                </a:cubicBezTo>
                <a:cubicBezTo>
                  <a:pt x="524" y="417"/>
                  <a:pt x="525" y="415"/>
                  <a:pt x="525" y="412"/>
                </a:cubicBezTo>
                <a:cubicBezTo>
                  <a:pt x="524" y="409"/>
                  <a:pt x="525" y="406"/>
                  <a:pt x="524" y="403"/>
                </a:cubicBezTo>
                <a:cubicBezTo>
                  <a:pt x="524" y="401"/>
                  <a:pt x="524" y="400"/>
                  <a:pt x="524" y="399"/>
                </a:cubicBezTo>
                <a:cubicBezTo>
                  <a:pt x="524" y="399"/>
                  <a:pt x="523" y="398"/>
                  <a:pt x="523" y="398"/>
                </a:cubicBezTo>
                <a:cubicBezTo>
                  <a:pt x="522" y="398"/>
                  <a:pt x="520" y="398"/>
                  <a:pt x="519" y="398"/>
                </a:cubicBezTo>
                <a:cubicBezTo>
                  <a:pt x="518" y="398"/>
                  <a:pt x="517" y="397"/>
                  <a:pt x="517" y="396"/>
                </a:cubicBezTo>
                <a:cubicBezTo>
                  <a:pt x="517" y="395"/>
                  <a:pt x="516" y="394"/>
                  <a:pt x="517" y="393"/>
                </a:cubicBezTo>
                <a:cubicBezTo>
                  <a:pt x="517" y="392"/>
                  <a:pt x="518" y="390"/>
                  <a:pt x="518" y="388"/>
                </a:cubicBezTo>
                <a:cubicBezTo>
                  <a:pt x="520" y="381"/>
                  <a:pt x="523" y="375"/>
                  <a:pt x="529" y="370"/>
                </a:cubicBezTo>
                <a:cubicBezTo>
                  <a:pt x="530" y="369"/>
                  <a:pt x="531" y="367"/>
                  <a:pt x="532" y="366"/>
                </a:cubicBezTo>
                <a:cubicBezTo>
                  <a:pt x="535" y="362"/>
                  <a:pt x="538" y="357"/>
                  <a:pt x="543" y="356"/>
                </a:cubicBezTo>
                <a:cubicBezTo>
                  <a:pt x="545" y="353"/>
                  <a:pt x="548" y="352"/>
                  <a:pt x="549" y="348"/>
                </a:cubicBezTo>
                <a:cubicBezTo>
                  <a:pt x="549" y="348"/>
                  <a:pt x="550" y="347"/>
                  <a:pt x="551" y="347"/>
                </a:cubicBezTo>
                <a:cubicBezTo>
                  <a:pt x="552" y="347"/>
                  <a:pt x="553" y="348"/>
                  <a:pt x="554" y="348"/>
                </a:cubicBezTo>
                <a:cubicBezTo>
                  <a:pt x="557" y="348"/>
                  <a:pt x="560" y="346"/>
                  <a:pt x="560" y="343"/>
                </a:cubicBezTo>
                <a:cubicBezTo>
                  <a:pt x="560" y="342"/>
                  <a:pt x="560" y="340"/>
                  <a:pt x="559" y="339"/>
                </a:cubicBezTo>
                <a:cubicBezTo>
                  <a:pt x="559" y="339"/>
                  <a:pt x="559" y="339"/>
                  <a:pt x="559" y="339"/>
                </a:cubicBezTo>
                <a:cubicBezTo>
                  <a:pt x="559" y="339"/>
                  <a:pt x="559" y="339"/>
                  <a:pt x="559" y="339"/>
                </a:cubicBezTo>
                <a:cubicBezTo>
                  <a:pt x="559" y="339"/>
                  <a:pt x="559" y="339"/>
                  <a:pt x="559" y="339"/>
                </a:cubicBezTo>
                <a:cubicBezTo>
                  <a:pt x="559" y="339"/>
                  <a:pt x="559" y="339"/>
                  <a:pt x="559" y="339"/>
                </a:cubicBezTo>
                <a:cubicBezTo>
                  <a:pt x="563" y="339"/>
                  <a:pt x="567" y="338"/>
                  <a:pt x="568" y="334"/>
                </a:cubicBezTo>
                <a:cubicBezTo>
                  <a:pt x="569" y="333"/>
                  <a:pt x="570" y="333"/>
                  <a:pt x="570" y="333"/>
                </a:cubicBezTo>
                <a:cubicBezTo>
                  <a:pt x="572" y="334"/>
                  <a:pt x="573" y="335"/>
                  <a:pt x="574" y="335"/>
                </a:cubicBezTo>
                <a:cubicBezTo>
                  <a:pt x="576" y="335"/>
                  <a:pt x="577" y="336"/>
                  <a:pt x="579" y="334"/>
                </a:cubicBezTo>
                <a:cubicBezTo>
                  <a:pt x="583" y="330"/>
                  <a:pt x="587" y="326"/>
                  <a:pt x="592" y="322"/>
                </a:cubicBezTo>
                <a:cubicBezTo>
                  <a:pt x="592" y="322"/>
                  <a:pt x="592" y="321"/>
                  <a:pt x="592" y="320"/>
                </a:cubicBezTo>
                <a:cubicBezTo>
                  <a:pt x="592" y="319"/>
                  <a:pt x="593" y="318"/>
                  <a:pt x="594" y="317"/>
                </a:cubicBezTo>
                <a:cubicBezTo>
                  <a:pt x="596" y="316"/>
                  <a:pt x="598" y="314"/>
                  <a:pt x="599" y="313"/>
                </a:cubicBezTo>
                <a:cubicBezTo>
                  <a:pt x="600" y="312"/>
                  <a:pt x="601" y="312"/>
                  <a:pt x="601" y="311"/>
                </a:cubicBezTo>
                <a:cubicBezTo>
                  <a:pt x="601" y="311"/>
                  <a:pt x="601" y="311"/>
                  <a:pt x="601" y="311"/>
                </a:cubicBezTo>
                <a:cubicBezTo>
                  <a:pt x="602" y="310"/>
                  <a:pt x="602" y="310"/>
                  <a:pt x="602" y="310"/>
                </a:cubicBezTo>
                <a:cubicBezTo>
                  <a:pt x="605" y="308"/>
                  <a:pt x="605" y="308"/>
                  <a:pt x="603" y="305"/>
                </a:cubicBezTo>
                <a:cubicBezTo>
                  <a:pt x="603" y="304"/>
                  <a:pt x="603" y="304"/>
                  <a:pt x="603" y="304"/>
                </a:cubicBezTo>
                <a:cubicBezTo>
                  <a:pt x="602" y="303"/>
                  <a:pt x="603" y="303"/>
                  <a:pt x="603" y="303"/>
                </a:cubicBezTo>
                <a:cubicBezTo>
                  <a:pt x="606" y="302"/>
                  <a:pt x="609" y="302"/>
                  <a:pt x="610" y="305"/>
                </a:cubicBezTo>
                <a:cubicBezTo>
                  <a:pt x="610" y="305"/>
                  <a:pt x="610" y="306"/>
                  <a:pt x="610" y="306"/>
                </a:cubicBezTo>
                <a:cubicBezTo>
                  <a:pt x="614" y="308"/>
                  <a:pt x="619" y="308"/>
                  <a:pt x="623" y="306"/>
                </a:cubicBezTo>
                <a:cubicBezTo>
                  <a:pt x="626" y="305"/>
                  <a:pt x="629" y="303"/>
                  <a:pt x="631" y="301"/>
                </a:cubicBezTo>
                <a:cubicBezTo>
                  <a:pt x="632" y="300"/>
                  <a:pt x="633" y="299"/>
                  <a:pt x="634" y="299"/>
                </a:cubicBezTo>
                <a:cubicBezTo>
                  <a:pt x="636" y="299"/>
                  <a:pt x="637" y="297"/>
                  <a:pt x="638" y="295"/>
                </a:cubicBezTo>
                <a:cubicBezTo>
                  <a:pt x="639" y="294"/>
                  <a:pt x="639" y="292"/>
                  <a:pt x="639" y="291"/>
                </a:cubicBezTo>
                <a:cubicBezTo>
                  <a:pt x="638" y="290"/>
                  <a:pt x="638" y="289"/>
                  <a:pt x="638" y="288"/>
                </a:cubicBezTo>
                <a:cubicBezTo>
                  <a:pt x="637" y="286"/>
                  <a:pt x="637" y="284"/>
                  <a:pt x="637" y="283"/>
                </a:cubicBezTo>
                <a:cubicBezTo>
                  <a:pt x="638" y="281"/>
                  <a:pt x="638" y="279"/>
                  <a:pt x="638" y="278"/>
                </a:cubicBezTo>
                <a:cubicBezTo>
                  <a:pt x="638" y="278"/>
                  <a:pt x="638" y="277"/>
                  <a:pt x="638" y="277"/>
                </a:cubicBezTo>
                <a:cubicBezTo>
                  <a:pt x="638" y="277"/>
                  <a:pt x="638" y="277"/>
                  <a:pt x="638" y="277"/>
                </a:cubicBezTo>
                <a:cubicBezTo>
                  <a:pt x="638" y="277"/>
                  <a:pt x="638" y="277"/>
                  <a:pt x="638" y="277"/>
                </a:cubicBezTo>
                <a:cubicBezTo>
                  <a:pt x="638" y="277"/>
                  <a:pt x="638" y="277"/>
                  <a:pt x="638" y="278"/>
                </a:cubicBezTo>
                <a:cubicBezTo>
                  <a:pt x="639" y="278"/>
                  <a:pt x="641" y="278"/>
                  <a:pt x="642" y="278"/>
                </a:cubicBezTo>
                <a:cubicBezTo>
                  <a:pt x="645" y="278"/>
                  <a:pt x="646" y="277"/>
                  <a:pt x="646" y="273"/>
                </a:cubicBezTo>
                <a:cubicBezTo>
                  <a:pt x="646" y="272"/>
                  <a:pt x="646" y="271"/>
                  <a:pt x="647" y="270"/>
                </a:cubicBezTo>
                <a:cubicBezTo>
                  <a:pt x="649" y="268"/>
                  <a:pt x="648" y="267"/>
                  <a:pt x="647" y="266"/>
                </a:cubicBezTo>
                <a:cubicBezTo>
                  <a:pt x="645" y="265"/>
                  <a:pt x="643" y="263"/>
                  <a:pt x="643" y="260"/>
                </a:cubicBezTo>
                <a:cubicBezTo>
                  <a:pt x="643" y="259"/>
                  <a:pt x="642" y="257"/>
                  <a:pt x="640" y="258"/>
                </a:cubicBezTo>
                <a:cubicBezTo>
                  <a:pt x="639" y="258"/>
                  <a:pt x="638" y="256"/>
                  <a:pt x="638" y="255"/>
                </a:cubicBezTo>
                <a:cubicBezTo>
                  <a:pt x="636" y="255"/>
                  <a:pt x="634" y="254"/>
                  <a:pt x="633" y="253"/>
                </a:cubicBezTo>
                <a:cubicBezTo>
                  <a:pt x="633" y="253"/>
                  <a:pt x="633" y="253"/>
                  <a:pt x="633" y="253"/>
                </a:cubicBezTo>
                <a:cubicBezTo>
                  <a:pt x="633" y="253"/>
                  <a:pt x="633" y="253"/>
                  <a:pt x="633" y="253"/>
                </a:cubicBezTo>
                <a:cubicBezTo>
                  <a:pt x="633" y="253"/>
                  <a:pt x="633" y="253"/>
                  <a:pt x="633" y="253"/>
                </a:cubicBezTo>
                <a:cubicBezTo>
                  <a:pt x="632" y="253"/>
                  <a:pt x="632" y="254"/>
                  <a:pt x="631" y="254"/>
                </a:cubicBezTo>
                <a:cubicBezTo>
                  <a:pt x="628" y="254"/>
                  <a:pt x="627" y="255"/>
                  <a:pt x="626" y="257"/>
                </a:cubicBezTo>
                <a:cubicBezTo>
                  <a:pt x="626" y="260"/>
                  <a:pt x="624" y="262"/>
                  <a:pt x="625" y="265"/>
                </a:cubicBezTo>
                <a:cubicBezTo>
                  <a:pt x="625" y="266"/>
                  <a:pt x="625" y="266"/>
                  <a:pt x="624" y="267"/>
                </a:cubicBezTo>
                <a:cubicBezTo>
                  <a:pt x="623" y="267"/>
                  <a:pt x="622" y="269"/>
                  <a:pt x="621" y="270"/>
                </a:cubicBezTo>
                <a:cubicBezTo>
                  <a:pt x="619" y="270"/>
                  <a:pt x="618" y="272"/>
                  <a:pt x="617" y="274"/>
                </a:cubicBezTo>
                <a:cubicBezTo>
                  <a:pt x="616" y="275"/>
                  <a:pt x="615" y="276"/>
                  <a:pt x="615" y="278"/>
                </a:cubicBezTo>
                <a:cubicBezTo>
                  <a:pt x="614" y="279"/>
                  <a:pt x="613" y="279"/>
                  <a:pt x="612" y="279"/>
                </a:cubicBezTo>
                <a:cubicBezTo>
                  <a:pt x="612" y="279"/>
                  <a:pt x="612" y="279"/>
                  <a:pt x="612" y="279"/>
                </a:cubicBezTo>
                <a:cubicBezTo>
                  <a:pt x="612" y="279"/>
                  <a:pt x="612" y="280"/>
                  <a:pt x="611" y="280"/>
                </a:cubicBezTo>
                <a:cubicBezTo>
                  <a:pt x="612" y="280"/>
                  <a:pt x="612" y="279"/>
                  <a:pt x="612" y="279"/>
                </a:cubicBezTo>
                <a:cubicBezTo>
                  <a:pt x="612" y="279"/>
                  <a:pt x="612" y="279"/>
                  <a:pt x="612" y="279"/>
                </a:cubicBezTo>
                <a:cubicBezTo>
                  <a:pt x="611" y="278"/>
                  <a:pt x="611" y="277"/>
                  <a:pt x="610" y="277"/>
                </a:cubicBezTo>
                <a:cubicBezTo>
                  <a:pt x="609" y="277"/>
                  <a:pt x="608" y="278"/>
                  <a:pt x="607" y="280"/>
                </a:cubicBezTo>
                <a:cubicBezTo>
                  <a:pt x="607" y="281"/>
                  <a:pt x="607" y="282"/>
                  <a:pt x="608" y="283"/>
                </a:cubicBezTo>
                <a:cubicBezTo>
                  <a:pt x="608" y="285"/>
                  <a:pt x="608" y="286"/>
                  <a:pt x="607" y="287"/>
                </a:cubicBezTo>
                <a:cubicBezTo>
                  <a:pt x="606" y="287"/>
                  <a:pt x="605" y="288"/>
                  <a:pt x="604" y="288"/>
                </a:cubicBezTo>
                <a:cubicBezTo>
                  <a:pt x="603" y="287"/>
                  <a:pt x="602" y="287"/>
                  <a:pt x="602" y="286"/>
                </a:cubicBezTo>
                <a:cubicBezTo>
                  <a:pt x="601" y="284"/>
                  <a:pt x="601" y="283"/>
                  <a:pt x="601" y="281"/>
                </a:cubicBezTo>
                <a:cubicBezTo>
                  <a:pt x="600" y="278"/>
                  <a:pt x="601" y="275"/>
                  <a:pt x="604" y="272"/>
                </a:cubicBezTo>
                <a:cubicBezTo>
                  <a:pt x="605" y="272"/>
                  <a:pt x="605" y="270"/>
                  <a:pt x="605" y="269"/>
                </a:cubicBezTo>
                <a:cubicBezTo>
                  <a:pt x="606" y="265"/>
                  <a:pt x="604" y="262"/>
                  <a:pt x="603" y="258"/>
                </a:cubicBezTo>
                <a:cubicBezTo>
                  <a:pt x="602" y="258"/>
                  <a:pt x="601" y="258"/>
                  <a:pt x="600" y="259"/>
                </a:cubicBezTo>
                <a:cubicBezTo>
                  <a:pt x="599" y="261"/>
                  <a:pt x="597" y="262"/>
                  <a:pt x="596" y="265"/>
                </a:cubicBezTo>
                <a:cubicBezTo>
                  <a:pt x="595" y="266"/>
                  <a:pt x="594" y="267"/>
                  <a:pt x="593" y="268"/>
                </a:cubicBezTo>
                <a:cubicBezTo>
                  <a:pt x="593" y="269"/>
                  <a:pt x="593" y="269"/>
                  <a:pt x="592" y="269"/>
                </a:cubicBezTo>
                <a:cubicBezTo>
                  <a:pt x="592" y="269"/>
                  <a:pt x="591" y="268"/>
                  <a:pt x="592" y="268"/>
                </a:cubicBezTo>
                <a:cubicBezTo>
                  <a:pt x="593" y="265"/>
                  <a:pt x="593" y="262"/>
                  <a:pt x="593" y="259"/>
                </a:cubicBezTo>
                <a:cubicBezTo>
                  <a:pt x="593" y="258"/>
                  <a:pt x="594" y="257"/>
                  <a:pt x="595" y="257"/>
                </a:cubicBezTo>
                <a:cubicBezTo>
                  <a:pt x="597" y="256"/>
                  <a:pt x="597" y="255"/>
                  <a:pt x="596" y="254"/>
                </a:cubicBezTo>
                <a:cubicBezTo>
                  <a:pt x="594" y="253"/>
                  <a:pt x="593" y="251"/>
                  <a:pt x="591" y="251"/>
                </a:cubicBezTo>
                <a:cubicBezTo>
                  <a:pt x="590" y="251"/>
                  <a:pt x="588" y="250"/>
                  <a:pt x="587" y="249"/>
                </a:cubicBezTo>
                <a:cubicBezTo>
                  <a:pt x="587" y="249"/>
                  <a:pt x="586" y="248"/>
                  <a:pt x="587" y="248"/>
                </a:cubicBezTo>
                <a:cubicBezTo>
                  <a:pt x="588" y="246"/>
                  <a:pt x="590" y="244"/>
                  <a:pt x="592" y="243"/>
                </a:cubicBezTo>
                <a:cubicBezTo>
                  <a:pt x="592" y="242"/>
                  <a:pt x="593" y="242"/>
                  <a:pt x="593" y="242"/>
                </a:cubicBezTo>
                <a:cubicBezTo>
                  <a:pt x="595" y="241"/>
                  <a:pt x="596" y="241"/>
                  <a:pt x="595" y="239"/>
                </a:cubicBezTo>
                <a:cubicBezTo>
                  <a:pt x="594" y="234"/>
                  <a:pt x="593" y="229"/>
                  <a:pt x="596" y="223"/>
                </a:cubicBezTo>
                <a:cubicBezTo>
                  <a:pt x="596" y="222"/>
                  <a:pt x="596" y="221"/>
                  <a:pt x="596" y="221"/>
                </a:cubicBezTo>
                <a:cubicBezTo>
                  <a:pt x="594" y="217"/>
                  <a:pt x="595" y="214"/>
                  <a:pt x="593" y="210"/>
                </a:cubicBezTo>
                <a:cubicBezTo>
                  <a:pt x="593" y="209"/>
                  <a:pt x="593" y="208"/>
                  <a:pt x="594" y="208"/>
                </a:cubicBezTo>
                <a:cubicBezTo>
                  <a:pt x="597" y="206"/>
                  <a:pt x="599" y="204"/>
                  <a:pt x="601" y="203"/>
                </a:cubicBezTo>
                <a:cubicBezTo>
                  <a:pt x="602" y="202"/>
                  <a:pt x="603" y="200"/>
                  <a:pt x="603" y="198"/>
                </a:cubicBezTo>
                <a:cubicBezTo>
                  <a:pt x="603" y="198"/>
                  <a:pt x="603" y="197"/>
                  <a:pt x="604" y="197"/>
                </a:cubicBezTo>
                <a:cubicBezTo>
                  <a:pt x="604" y="196"/>
                  <a:pt x="605" y="196"/>
                  <a:pt x="605" y="196"/>
                </a:cubicBezTo>
                <a:cubicBezTo>
                  <a:pt x="607" y="196"/>
                  <a:pt x="608" y="197"/>
                  <a:pt x="609" y="198"/>
                </a:cubicBezTo>
                <a:cubicBezTo>
                  <a:pt x="611" y="199"/>
                  <a:pt x="612" y="198"/>
                  <a:pt x="614" y="197"/>
                </a:cubicBezTo>
                <a:cubicBezTo>
                  <a:pt x="615" y="197"/>
                  <a:pt x="616" y="196"/>
                  <a:pt x="617" y="195"/>
                </a:cubicBezTo>
                <a:cubicBezTo>
                  <a:pt x="621" y="191"/>
                  <a:pt x="625" y="188"/>
                  <a:pt x="629" y="184"/>
                </a:cubicBezTo>
                <a:cubicBezTo>
                  <a:pt x="630" y="183"/>
                  <a:pt x="630" y="182"/>
                  <a:pt x="631" y="181"/>
                </a:cubicBezTo>
                <a:cubicBezTo>
                  <a:pt x="632" y="180"/>
                  <a:pt x="631" y="177"/>
                  <a:pt x="630" y="176"/>
                </a:cubicBezTo>
                <a:cubicBezTo>
                  <a:pt x="629" y="176"/>
                  <a:pt x="629" y="176"/>
                  <a:pt x="629" y="176"/>
                </a:cubicBezTo>
                <a:cubicBezTo>
                  <a:pt x="625" y="176"/>
                  <a:pt x="622" y="174"/>
                  <a:pt x="619" y="172"/>
                </a:cubicBezTo>
                <a:cubicBezTo>
                  <a:pt x="619" y="171"/>
                  <a:pt x="617" y="171"/>
                  <a:pt x="616" y="171"/>
                </a:cubicBezTo>
                <a:cubicBezTo>
                  <a:pt x="614" y="170"/>
                  <a:pt x="611" y="170"/>
                  <a:pt x="608" y="170"/>
                </a:cubicBezTo>
                <a:cubicBezTo>
                  <a:pt x="608" y="171"/>
                  <a:pt x="607" y="171"/>
                  <a:pt x="606" y="172"/>
                </a:cubicBezTo>
                <a:cubicBezTo>
                  <a:pt x="605" y="173"/>
                  <a:pt x="604" y="175"/>
                  <a:pt x="602" y="176"/>
                </a:cubicBezTo>
                <a:cubicBezTo>
                  <a:pt x="601" y="177"/>
                  <a:pt x="600" y="179"/>
                  <a:pt x="599" y="181"/>
                </a:cubicBezTo>
                <a:cubicBezTo>
                  <a:pt x="597" y="184"/>
                  <a:pt x="596" y="186"/>
                  <a:pt x="594" y="189"/>
                </a:cubicBezTo>
                <a:cubicBezTo>
                  <a:pt x="593" y="191"/>
                  <a:pt x="593" y="193"/>
                  <a:pt x="593" y="194"/>
                </a:cubicBezTo>
                <a:cubicBezTo>
                  <a:pt x="593" y="198"/>
                  <a:pt x="591" y="202"/>
                  <a:pt x="590" y="205"/>
                </a:cubicBezTo>
                <a:cubicBezTo>
                  <a:pt x="589" y="206"/>
                  <a:pt x="589" y="207"/>
                  <a:pt x="588" y="207"/>
                </a:cubicBezTo>
                <a:cubicBezTo>
                  <a:pt x="586" y="208"/>
                  <a:pt x="585" y="209"/>
                  <a:pt x="583" y="211"/>
                </a:cubicBezTo>
                <a:cubicBezTo>
                  <a:pt x="582" y="212"/>
                  <a:pt x="582" y="213"/>
                  <a:pt x="582" y="214"/>
                </a:cubicBezTo>
                <a:cubicBezTo>
                  <a:pt x="582" y="214"/>
                  <a:pt x="582" y="214"/>
                  <a:pt x="582" y="214"/>
                </a:cubicBezTo>
                <a:cubicBezTo>
                  <a:pt x="582" y="214"/>
                  <a:pt x="582" y="215"/>
                  <a:pt x="582" y="215"/>
                </a:cubicBezTo>
                <a:cubicBezTo>
                  <a:pt x="582" y="215"/>
                  <a:pt x="582" y="215"/>
                  <a:pt x="582" y="215"/>
                </a:cubicBezTo>
                <a:cubicBezTo>
                  <a:pt x="582" y="215"/>
                  <a:pt x="582" y="215"/>
                  <a:pt x="582" y="215"/>
                </a:cubicBezTo>
                <a:cubicBezTo>
                  <a:pt x="582" y="215"/>
                  <a:pt x="582" y="215"/>
                  <a:pt x="582" y="214"/>
                </a:cubicBezTo>
                <a:cubicBezTo>
                  <a:pt x="582" y="214"/>
                  <a:pt x="582" y="214"/>
                  <a:pt x="582" y="214"/>
                </a:cubicBezTo>
                <a:cubicBezTo>
                  <a:pt x="581" y="215"/>
                  <a:pt x="579" y="215"/>
                  <a:pt x="578" y="216"/>
                </a:cubicBezTo>
                <a:cubicBezTo>
                  <a:pt x="574" y="218"/>
                  <a:pt x="572" y="222"/>
                  <a:pt x="571" y="226"/>
                </a:cubicBezTo>
                <a:cubicBezTo>
                  <a:pt x="571" y="228"/>
                  <a:pt x="571" y="229"/>
                  <a:pt x="569" y="231"/>
                </a:cubicBezTo>
                <a:cubicBezTo>
                  <a:pt x="569" y="231"/>
                  <a:pt x="569" y="231"/>
                  <a:pt x="568" y="232"/>
                </a:cubicBezTo>
                <a:cubicBezTo>
                  <a:pt x="567" y="233"/>
                  <a:pt x="566" y="235"/>
                  <a:pt x="566" y="237"/>
                </a:cubicBezTo>
                <a:cubicBezTo>
                  <a:pt x="567" y="239"/>
                  <a:pt x="567" y="241"/>
                  <a:pt x="568" y="243"/>
                </a:cubicBezTo>
                <a:cubicBezTo>
                  <a:pt x="569" y="244"/>
                  <a:pt x="569" y="245"/>
                  <a:pt x="570" y="246"/>
                </a:cubicBezTo>
                <a:cubicBezTo>
                  <a:pt x="571" y="246"/>
                  <a:pt x="571" y="246"/>
                  <a:pt x="572" y="247"/>
                </a:cubicBezTo>
                <a:cubicBezTo>
                  <a:pt x="574" y="248"/>
                  <a:pt x="575" y="249"/>
                  <a:pt x="577" y="250"/>
                </a:cubicBezTo>
                <a:cubicBezTo>
                  <a:pt x="577" y="250"/>
                  <a:pt x="577" y="250"/>
                  <a:pt x="577" y="251"/>
                </a:cubicBezTo>
                <a:cubicBezTo>
                  <a:pt x="577" y="251"/>
                  <a:pt x="577" y="251"/>
                  <a:pt x="576" y="251"/>
                </a:cubicBezTo>
                <a:cubicBezTo>
                  <a:pt x="576" y="252"/>
                  <a:pt x="575" y="252"/>
                  <a:pt x="574" y="252"/>
                </a:cubicBezTo>
                <a:cubicBezTo>
                  <a:pt x="573" y="254"/>
                  <a:pt x="572" y="255"/>
                  <a:pt x="570" y="257"/>
                </a:cubicBezTo>
                <a:cubicBezTo>
                  <a:pt x="570" y="258"/>
                  <a:pt x="570" y="259"/>
                  <a:pt x="571" y="260"/>
                </a:cubicBezTo>
                <a:cubicBezTo>
                  <a:pt x="572" y="260"/>
                  <a:pt x="572" y="260"/>
                  <a:pt x="573" y="260"/>
                </a:cubicBezTo>
                <a:cubicBezTo>
                  <a:pt x="573" y="260"/>
                  <a:pt x="573" y="260"/>
                  <a:pt x="573" y="260"/>
                </a:cubicBezTo>
                <a:cubicBezTo>
                  <a:pt x="574" y="260"/>
                  <a:pt x="574" y="260"/>
                  <a:pt x="574" y="260"/>
                </a:cubicBezTo>
                <a:cubicBezTo>
                  <a:pt x="573" y="260"/>
                  <a:pt x="573" y="260"/>
                  <a:pt x="573" y="260"/>
                </a:cubicBezTo>
                <a:cubicBezTo>
                  <a:pt x="573" y="260"/>
                  <a:pt x="573" y="260"/>
                  <a:pt x="573" y="260"/>
                </a:cubicBezTo>
                <a:cubicBezTo>
                  <a:pt x="573" y="261"/>
                  <a:pt x="573" y="262"/>
                  <a:pt x="572" y="263"/>
                </a:cubicBezTo>
                <a:cubicBezTo>
                  <a:pt x="571" y="265"/>
                  <a:pt x="569" y="266"/>
                  <a:pt x="568" y="267"/>
                </a:cubicBezTo>
                <a:cubicBezTo>
                  <a:pt x="566" y="269"/>
                  <a:pt x="564" y="270"/>
                  <a:pt x="562" y="270"/>
                </a:cubicBezTo>
                <a:cubicBezTo>
                  <a:pt x="558" y="270"/>
                  <a:pt x="557" y="272"/>
                  <a:pt x="556" y="275"/>
                </a:cubicBezTo>
                <a:cubicBezTo>
                  <a:pt x="556" y="277"/>
                  <a:pt x="556" y="279"/>
                  <a:pt x="555" y="281"/>
                </a:cubicBezTo>
                <a:cubicBezTo>
                  <a:pt x="555" y="281"/>
                  <a:pt x="555" y="282"/>
                  <a:pt x="555" y="282"/>
                </a:cubicBezTo>
                <a:cubicBezTo>
                  <a:pt x="554" y="282"/>
                  <a:pt x="554" y="282"/>
                  <a:pt x="554" y="282"/>
                </a:cubicBezTo>
                <a:cubicBezTo>
                  <a:pt x="553" y="281"/>
                  <a:pt x="553" y="280"/>
                  <a:pt x="552" y="279"/>
                </a:cubicBezTo>
                <a:cubicBezTo>
                  <a:pt x="551" y="277"/>
                  <a:pt x="551" y="276"/>
                  <a:pt x="552" y="275"/>
                </a:cubicBezTo>
                <a:cubicBezTo>
                  <a:pt x="554" y="273"/>
                  <a:pt x="555" y="271"/>
                  <a:pt x="557" y="269"/>
                </a:cubicBezTo>
                <a:cubicBezTo>
                  <a:pt x="557" y="268"/>
                  <a:pt x="557" y="266"/>
                  <a:pt x="556" y="266"/>
                </a:cubicBezTo>
                <a:cubicBezTo>
                  <a:pt x="553" y="266"/>
                  <a:pt x="552" y="264"/>
                  <a:pt x="552" y="262"/>
                </a:cubicBezTo>
                <a:cubicBezTo>
                  <a:pt x="552" y="261"/>
                  <a:pt x="552" y="261"/>
                  <a:pt x="551" y="261"/>
                </a:cubicBezTo>
                <a:cubicBezTo>
                  <a:pt x="552" y="261"/>
                  <a:pt x="552" y="261"/>
                  <a:pt x="552" y="262"/>
                </a:cubicBezTo>
                <a:cubicBezTo>
                  <a:pt x="552" y="262"/>
                  <a:pt x="552" y="262"/>
                  <a:pt x="552" y="262"/>
                </a:cubicBezTo>
                <a:cubicBezTo>
                  <a:pt x="552" y="262"/>
                  <a:pt x="552" y="262"/>
                  <a:pt x="552" y="262"/>
                </a:cubicBezTo>
                <a:cubicBezTo>
                  <a:pt x="552" y="262"/>
                  <a:pt x="552" y="262"/>
                  <a:pt x="552" y="262"/>
                </a:cubicBezTo>
                <a:cubicBezTo>
                  <a:pt x="553" y="262"/>
                  <a:pt x="554" y="262"/>
                  <a:pt x="555" y="263"/>
                </a:cubicBezTo>
                <a:cubicBezTo>
                  <a:pt x="557" y="263"/>
                  <a:pt x="558" y="263"/>
                  <a:pt x="559" y="263"/>
                </a:cubicBezTo>
                <a:cubicBezTo>
                  <a:pt x="561" y="262"/>
                  <a:pt x="562" y="261"/>
                  <a:pt x="564" y="260"/>
                </a:cubicBezTo>
                <a:cubicBezTo>
                  <a:pt x="565" y="260"/>
                  <a:pt x="565" y="259"/>
                  <a:pt x="565" y="259"/>
                </a:cubicBezTo>
                <a:cubicBezTo>
                  <a:pt x="565" y="257"/>
                  <a:pt x="565" y="255"/>
                  <a:pt x="565" y="253"/>
                </a:cubicBezTo>
                <a:cubicBezTo>
                  <a:pt x="565" y="251"/>
                  <a:pt x="565" y="251"/>
                  <a:pt x="567" y="250"/>
                </a:cubicBezTo>
                <a:cubicBezTo>
                  <a:pt x="569" y="250"/>
                  <a:pt x="569" y="248"/>
                  <a:pt x="570" y="246"/>
                </a:cubicBezTo>
                <a:cubicBezTo>
                  <a:pt x="569" y="246"/>
                  <a:pt x="569" y="246"/>
                  <a:pt x="568" y="246"/>
                </a:cubicBezTo>
                <a:cubicBezTo>
                  <a:pt x="564" y="246"/>
                  <a:pt x="561" y="245"/>
                  <a:pt x="560" y="241"/>
                </a:cubicBezTo>
                <a:cubicBezTo>
                  <a:pt x="560" y="241"/>
                  <a:pt x="559" y="240"/>
                  <a:pt x="559" y="240"/>
                </a:cubicBezTo>
                <a:cubicBezTo>
                  <a:pt x="559" y="239"/>
                  <a:pt x="557" y="239"/>
                  <a:pt x="557" y="239"/>
                </a:cubicBezTo>
                <a:cubicBezTo>
                  <a:pt x="556" y="240"/>
                  <a:pt x="555" y="241"/>
                  <a:pt x="554" y="242"/>
                </a:cubicBezTo>
                <a:cubicBezTo>
                  <a:pt x="551" y="245"/>
                  <a:pt x="549" y="248"/>
                  <a:pt x="545" y="248"/>
                </a:cubicBezTo>
                <a:cubicBezTo>
                  <a:pt x="544" y="249"/>
                  <a:pt x="544" y="249"/>
                  <a:pt x="543" y="249"/>
                </a:cubicBezTo>
                <a:cubicBezTo>
                  <a:pt x="543" y="250"/>
                  <a:pt x="543" y="250"/>
                  <a:pt x="543" y="250"/>
                </a:cubicBezTo>
                <a:cubicBezTo>
                  <a:pt x="542" y="250"/>
                  <a:pt x="542" y="252"/>
                  <a:pt x="543" y="252"/>
                </a:cubicBezTo>
                <a:cubicBezTo>
                  <a:pt x="546" y="255"/>
                  <a:pt x="549" y="256"/>
                  <a:pt x="551" y="260"/>
                </a:cubicBezTo>
                <a:cubicBezTo>
                  <a:pt x="550" y="260"/>
                  <a:pt x="550" y="260"/>
                  <a:pt x="550" y="260"/>
                </a:cubicBezTo>
                <a:cubicBezTo>
                  <a:pt x="550" y="260"/>
                  <a:pt x="550" y="260"/>
                  <a:pt x="550" y="260"/>
                </a:cubicBezTo>
                <a:cubicBezTo>
                  <a:pt x="549" y="260"/>
                  <a:pt x="548" y="261"/>
                  <a:pt x="546" y="261"/>
                </a:cubicBezTo>
                <a:cubicBezTo>
                  <a:pt x="545" y="261"/>
                  <a:pt x="544" y="261"/>
                  <a:pt x="543" y="263"/>
                </a:cubicBezTo>
                <a:cubicBezTo>
                  <a:pt x="542" y="264"/>
                  <a:pt x="541" y="264"/>
                  <a:pt x="541" y="265"/>
                </a:cubicBezTo>
                <a:cubicBezTo>
                  <a:pt x="540" y="266"/>
                  <a:pt x="539" y="266"/>
                  <a:pt x="539" y="267"/>
                </a:cubicBezTo>
                <a:cubicBezTo>
                  <a:pt x="539" y="268"/>
                  <a:pt x="539" y="269"/>
                  <a:pt x="538" y="270"/>
                </a:cubicBezTo>
                <a:cubicBezTo>
                  <a:pt x="537" y="270"/>
                  <a:pt x="536" y="270"/>
                  <a:pt x="535" y="270"/>
                </a:cubicBezTo>
                <a:cubicBezTo>
                  <a:pt x="534" y="269"/>
                  <a:pt x="533" y="269"/>
                  <a:pt x="532" y="268"/>
                </a:cubicBezTo>
                <a:cubicBezTo>
                  <a:pt x="530" y="267"/>
                  <a:pt x="528" y="267"/>
                  <a:pt x="526" y="268"/>
                </a:cubicBezTo>
                <a:cubicBezTo>
                  <a:pt x="525" y="268"/>
                  <a:pt x="524" y="268"/>
                  <a:pt x="523" y="269"/>
                </a:cubicBezTo>
                <a:cubicBezTo>
                  <a:pt x="522" y="269"/>
                  <a:pt x="521" y="269"/>
                  <a:pt x="520" y="268"/>
                </a:cubicBezTo>
                <a:cubicBezTo>
                  <a:pt x="518" y="267"/>
                  <a:pt x="516" y="266"/>
                  <a:pt x="516" y="264"/>
                </a:cubicBezTo>
                <a:cubicBezTo>
                  <a:pt x="514" y="262"/>
                  <a:pt x="512" y="260"/>
                  <a:pt x="510" y="260"/>
                </a:cubicBezTo>
                <a:cubicBezTo>
                  <a:pt x="508" y="259"/>
                  <a:pt x="507" y="259"/>
                  <a:pt x="507" y="257"/>
                </a:cubicBezTo>
                <a:cubicBezTo>
                  <a:pt x="506" y="255"/>
                  <a:pt x="505" y="252"/>
                  <a:pt x="505" y="249"/>
                </a:cubicBezTo>
                <a:cubicBezTo>
                  <a:pt x="505" y="248"/>
                  <a:pt x="505" y="247"/>
                  <a:pt x="505" y="246"/>
                </a:cubicBezTo>
                <a:cubicBezTo>
                  <a:pt x="505" y="244"/>
                  <a:pt x="503" y="242"/>
                  <a:pt x="501" y="243"/>
                </a:cubicBezTo>
                <a:cubicBezTo>
                  <a:pt x="497" y="243"/>
                  <a:pt x="493" y="244"/>
                  <a:pt x="489" y="244"/>
                </a:cubicBezTo>
                <a:cubicBezTo>
                  <a:pt x="487" y="244"/>
                  <a:pt x="486" y="246"/>
                  <a:pt x="485" y="248"/>
                </a:cubicBezTo>
                <a:cubicBezTo>
                  <a:pt x="485" y="249"/>
                  <a:pt x="485" y="250"/>
                  <a:pt x="486" y="251"/>
                </a:cubicBezTo>
                <a:cubicBezTo>
                  <a:pt x="487" y="252"/>
                  <a:pt x="488" y="252"/>
                  <a:pt x="489" y="252"/>
                </a:cubicBezTo>
                <a:cubicBezTo>
                  <a:pt x="489" y="251"/>
                  <a:pt x="490" y="251"/>
                  <a:pt x="490" y="251"/>
                </a:cubicBezTo>
                <a:cubicBezTo>
                  <a:pt x="492" y="250"/>
                  <a:pt x="494" y="250"/>
                  <a:pt x="495" y="250"/>
                </a:cubicBezTo>
                <a:cubicBezTo>
                  <a:pt x="497" y="250"/>
                  <a:pt x="499" y="249"/>
                  <a:pt x="500" y="248"/>
                </a:cubicBezTo>
                <a:cubicBezTo>
                  <a:pt x="501" y="248"/>
                  <a:pt x="501" y="249"/>
                  <a:pt x="501" y="249"/>
                </a:cubicBezTo>
                <a:cubicBezTo>
                  <a:pt x="502" y="249"/>
                  <a:pt x="501" y="250"/>
                  <a:pt x="501" y="250"/>
                </a:cubicBezTo>
                <a:cubicBezTo>
                  <a:pt x="499" y="251"/>
                  <a:pt x="498" y="251"/>
                  <a:pt x="496" y="252"/>
                </a:cubicBezTo>
                <a:cubicBezTo>
                  <a:pt x="494" y="253"/>
                  <a:pt x="492" y="254"/>
                  <a:pt x="490" y="255"/>
                </a:cubicBezTo>
                <a:cubicBezTo>
                  <a:pt x="489" y="255"/>
                  <a:pt x="488" y="255"/>
                  <a:pt x="487" y="256"/>
                </a:cubicBezTo>
                <a:cubicBezTo>
                  <a:pt x="485" y="256"/>
                  <a:pt x="484" y="257"/>
                  <a:pt x="483" y="259"/>
                </a:cubicBezTo>
                <a:cubicBezTo>
                  <a:pt x="482" y="262"/>
                  <a:pt x="482" y="265"/>
                  <a:pt x="481" y="268"/>
                </a:cubicBezTo>
                <a:cubicBezTo>
                  <a:pt x="481" y="269"/>
                  <a:pt x="481" y="269"/>
                  <a:pt x="480" y="270"/>
                </a:cubicBezTo>
                <a:cubicBezTo>
                  <a:pt x="479" y="271"/>
                  <a:pt x="478" y="271"/>
                  <a:pt x="478" y="271"/>
                </a:cubicBezTo>
                <a:cubicBezTo>
                  <a:pt x="477" y="271"/>
                  <a:pt x="477" y="270"/>
                  <a:pt x="478" y="269"/>
                </a:cubicBezTo>
                <a:cubicBezTo>
                  <a:pt x="479" y="267"/>
                  <a:pt x="479" y="266"/>
                  <a:pt x="478" y="265"/>
                </a:cubicBezTo>
                <a:cubicBezTo>
                  <a:pt x="477" y="263"/>
                  <a:pt x="476" y="261"/>
                  <a:pt x="475" y="259"/>
                </a:cubicBezTo>
                <a:cubicBezTo>
                  <a:pt x="475" y="258"/>
                  <a:pt x="474" y="256"/>
                  <a:pt x="473" y="254"/>
                </a:cubicBezTo>
                <a:cubicBezTo>
                  <a:pt x="473" y="254"/>
                  <a:pt x="471" y="253"/>
                  <a:pt x="470" y="253"/>
                </a:cubicBezTo>
                <a:cubicBezTo>
                  <a:pt x="469" y="253"/>
                  <a:pt x="468" y="254"/>
                  <a:pt x="467" y="254"/>
                </a:cubicBezTo>
                <a:cubicBezTo>
                  <a:pt x="458" y="256"/>
                  <a:pt x="450" y="254"/>
                  <a:pt x="443" y="248"/>
                </a:cubicBezTo>
                <a:cubicBezTo>
                  <a:pt x="442" y="248"/>
                  <a:pt x="442" y="247"/>
                  <a:pt x="443" y="246"/>
                </a:cubicBezTo>
                <a:cubicBezTo>
                  <a:pt x="444" y="244"/>
                  <a:pt x="445" y="243"/>
                  <a:pt x="447" y="243"/>
                </a:cubicBezTo>
                <a:cubicBezTo>
                  <a:pt x="448" y="243"/>
                  <a:pt x="449" y="243"/>
                  <a:pt x="450" y="243"/>
                </a:cubicBezTo>
                <a:cubicBezTo>
                  <a:pt x="453" y="243"/>
                  <a:pt x="455" y="241"/>
                  <a:pt x="454" y="238"/>
                </a:cubicBezTo>
                <a:cubicBezTo>
                  <a:pt x="454" y="236"/>
                  <a:pt x="453" y="234"/>
                  <a:pt x="452" y="233"/>
                </a:cubicBezTo>
                <a:cubicBezTo>
                  <a:pt x="451" y="231"/>
                  <a:pt x="449" y="229"/>
                  <a:pt x="447" y="229"/>
                </a:cubicBezTo>
                <a:cubicBezTo>
                  <a:pt x="443" y="230"/>
                  <a:pt x="441" y="229"/>
                  <a:pt x="439" y="227"/>
                </a:cubicBezTo>
                <a:cubicBezTo>
                  <a:pt x="435" y="224"/>
                  <a:pt x="432" y="222"/>
                  <a:pt x="429" y="219"/>
                </a:cubicBezTo>
                <a:cubicBezTo>
                  <a:pt x="427" y="218"/>
                  <a:pt x="425" y="216"/>
                  <a:pt x="425" y="213"/>
                </a:cubicBezTo>
                <a:cubicBezTo>
                  <a:pt x="424" y="209"/>
                  <a:pt x="422" y="208"/>
                  <a:pt x="418" y="206"/>
                </a:cubicBezTo>
                <a:cubicBezTo>
                  <a:pt x="416" y="205"/>
                  <a:pt x="413" y="205"/>
                  <a:pt x="411" y="208"/>
                </a:cubicBezTo>
                <a:cubicBezTo>
                  <a:pt x="411" y="209"/>
                  <a:pt x="410" y="210"/>
                  <a:pt x="409" y="210"/>
                </a:cubicBezTo>
                <a:cubicBezTo>
                  <a:pt x="408" y="210"/>
                  <a:pt x="407" y="210"/>
                  <a:pt x="406" y="211"/>
                </a:cubicBezTo>
                <a:cubicBezTo>
                  <a:pt x="405" y="211"/>
                  <a:pt x="404" y="209"/>
                  <a:pt x="405" y="209"/>
                </a:cubicBezTo>
                <a:cubicBezTo>
                  <a:pt x="407" y="206"/>
                  <a:pt x="408" y="203"/>
                  <a:pt x="408" y="199"/>
                </a:cubicBezTo>
                <a:cubicBezTo>
                  <a:pt x="408" y="199"/>
                  <a:pt x="408" y="199"/>
                  <a:pt x="408" y="199"/>
                </a:cubicBezTo>
                <a:cubicBezTo>
                  <a:pt x="408" y="198"/>
                  <a:pt x="407" y="198"/>
                  <a:pt x="407" y="198"/>
                </a:cubicBezTo>
                <a:cubicBezTo>
                  <a:pt x="406" y="199"/>
                  <a:pt x="406" y="199"/>
                  <a:pt x="405" y="200"/>
                </a:cubicBezTo>
                <a:cubicBezTo>
                  <a:pt x="402" y="202"/>
                  <a:pt x="400" y="204"/>
                  <a:pt x="398" y="206"/>
                </a:cubicBezTo>
                <a:cubicBezTo>
                  <a:pt x="397" y="206"/>
                  <a:pt x="396" y="206"/>
                  <a:pt x="396" y="206"/>
                </a:cubicBezTo>
                <a:cubicBezTo>
                  <a:pt x="396" y="206"/>
                  <a:pt x="395" y="205"/>
                  <a:pt x="395" y="205"/>
                </a:cubicBezTo>
                <a:cubicBezTo>
                  <a:pt x="395" y="202"/>
                  <a:pt x="395" y="200"/>
                  <a:pt x="395" y="198"/>
                </a:cubicBezTo>
                <a:cubicBezTo>
                  <a:pt x="396" y="194"/>
                  <a:pt x="397" y="190"/>
                  <a:pt x="396" y="186"/>
                </a:cubicBezTo>
                <a:cubicBezTo>
                  <a:pt x="396" y="185"/>
                  <a:pt x="396" y="184"/>
                  <a:pt x="396" y="183"/>
                </a:cubicBezTo>
                <a:cubicBezTo>
                  <a:pt x="395" y="183"/>
                  <a:pt x="394" y="183"/>
                  <a:pt x="394" y="183"/>
                </a:cubicBezTo>
                <a:cubicBezTo>
                  <a:pt x="393" y="184"/>
                  <a:pt x="392" y="185"/>
                  <a:pt x="392" y="187"/>
                </a:cubicBezTo>
                <a:cubicBezTo>
                  <a:pt x="392" y="188"/>
                  <a:pt x="392" y="190"/>
                  <a:pt x="390" y="190"/>
                </a:cubicBezTo>
                <a:cubicBezTo>
                  <a:pt x="388" y="191"/>
                  <a:pt x="387" y="192"/>
                  <a:pt x="385" y="193"/>
                </a:cubicBezTo>
                <a:cubicBezTo>
                  <a:pt x="384" y="194"/>
                  <a:pt x="383" y="194"/>
                  <a:pt x="382" y="193"/>
                </a:cubicBezTo>
                <a:cubicBezTo>
                  <a:pt x="381" y="192"/>
                  <a:pt x="381" y="192"/>
                  <a:pt x="381" y="192"/>
                </a:cubicBezTo>
                <a:cubicBezTo>
                  <a:pt x="381" y="192"/>
                  <a:pt x="381" y="192"/>
                  <a:pt x="381" y="192"/>
                </a:cubicBezTo>
                <a:cubicBezTo>
                  <a:pt x="380" y="192"/>
                  <a:pt x="380" y="192"/>
                  <a:pt x="380" y="192"/>
                </a:cubicBezTo>
                <a:cubicBezTo>
                  <a:pt x="379" y="192"/>
                  <a:pt x="379" y="193"/>
                  <a:pt x="378" y="193"/>
                </a:cubicBezTo>
                <a:cubicBezTo>
                  <a:pt x="378" y="193"/>
                  <a:pt x="378" y="193"/>
                  <a:pt x="378" y="193"/>
                </a:cubicBezTo>
                <a:cubicBezTo>
                  <a:pt x="377" y="192"/>
                  <a:pt x="377" y="192"/>
                  <a:pt x="378" y="192"/>
                </a:cubicBezTo>
                <a:cubicBezTo>
                  <a:pt x="379" y="192"/>
                  <a:pt x="379" y="192"/>
                  <a:pt x="380" y="192"/>
                </a:cubicBezTo>
                <a:cubicBezTo>
                  <a:pt x="380" y="192"/>
                  <a:pt x="380" y="192"/>
                  <a:pt x="380" y="192"/>
                </a:cubicBezTo>
                <a:cubicBezTo>
                  <a:pt x="380" y="192"/>
                  <a:pt x="381" y="192"/>
                  <a:pt x="381" y="192"/>
                </a:cubicBezTo>
                <a:cubicBezTo>
                  <a:pt x="381" y="191"/>
                  <a:pt x="381" y="190"/>
                  <a:pt x="381" y="189"/>
                </a:cubicBezTo>
                <a:cubicBezTo>
                  <a:pt x="382" y="188"/>
                  <a:pt x="381" y="187"/>
                  <a:pt x="380" y="187"/>
                </a:cubicBezTo>
                <a:cubicBezTo>
                  <a:pt x="378" y="187"/>
                  <a:pt x="376" y="186"/>
                  <a:pt x="374" y="187"/>
                </a:cubicBezTo>
                <a:cubicBezTo>
                  <a:pt x="370" y="189"/>
                  <a:pt x="366" y="190"/>
                  <a:pt x="361" y="190"/>
                </a:cubicBezTo>
                <a:cubicBezTo>
                  <a:pt x="360" y="190"/>
                  <a:pt x="358" y="191"/>
                  <a:pt x="357" y="192"/>
                </a:cubicBezTo>
                <a:cubicBezTo>
                  <a:pt x="354" y="194"/>
                  <a:pt x="352" y="193"/>
                  <a:pt x="349" y="193"/>
                </a:cubicBezTo>
                <a:cubicBezTo>
                  <a:pt x="349" y="193"/>
                  <a:pt x="349" y="193"/>
                  <a:pt x="349" y="193"/>
                </a:cubicBezTo>
                <a:cubicBezTo>
                  <a:pt x="349" y="194"/>
                  <a:pt x="349" y="194"/>
                  <a:pt x="349" y="194"/>
                </a:cubicBezTo>
                <a:cubicBezTo>
                  <a:pt x="349" y="193"/>
                  <a:pt x="349" y="193"/>
                  <a:pt x="349" y="193"/>
                </a:cubicBezTo>
                <a:cubicBezTo>
                  <a:pt x="349" y="193"/>
                  <a:pt x="349" y="193"/>
                  <a:pt x="349" y="193"/>
                </a:cubicBezTo>
                <a:cubicBezTo>
                  <a:pt x="349" y="193"/>
                  <a:pt x="349" y="193"/>
                  <a:pt x="349" y="193"/>
                </a:cubicBezTo>
                <a:cubicBezTo>
                  <a:pt x="350" y="192"/>
                  <a:pt x="350" y="191"/>
                  <a:pt x="350" y="190"/>
                </a:cubicBezTo>
                <a:cubicBezTo>
                  <a:pt x="349" y="189"/>
                  <a:pt x="348" y="188"/>
                  <a:pt x="347" y="189"/>
                </a:cubicBezTo>
                <a:cubicBezTo>
                  <a:pt x="346" y="190"/>
                  <a:pt x="345" y="190"/>
                  <a:pt x="343" y="191"/>
                </a:cubicBezTo>
                <a:cubicBezTo>
                  <a:pt x="342" y="191"/>
                  <a:pt x="340" y="191"/>
                  <a:pt x="338" y="192"/>
                </a:cubicBezTo>
                <a:cubicBezTo>
                  <a:pt x="335" y="193"/>
                  <a:pt x="334" y="194"/>
                  <a:pt x="333" y="197"/>
                </a:cubicBezTo>
                <a:cubicBezTo>
                  <a:pt x="333" y="198"/>
                  <a:pt x="332" y="198"/>
                  <a:pt x="332" y="198"/>
                </a:cubicBezTo>
                <a:cubicBezTo>
                  <a:pt x="330" y="197"/>
                  <a:pt x="329" y="196"/>
                  <a:pt x="328" y="196"/>
                </a:cubicBezTo>
                <a:cubicBezTo>
                  <a:pt x="326" y="194"/>
                  <a:pt x="325" y="193"/>
                  <a:pt x="324" y="191"/>
                </a:cubicBezTo>
                <a:cubicBezTo>
                  <a:pt x="324" y="189"/>
                  <a:pt x="323" y="187"/>
                  <a:pt x="323" y="185"/>
                </a:cubicBezTo>
                <a:cubicBezTo>
                  <a:pt x="322" y="184"/>
                  <a:pt x="321" y="182"/>
                  <a:pt x="321" y="181"/>
                </a:cubicBezTo>
                <a:cubicBezTo>
                  <a:pt x="319" y="179"/>
                  <a:pt x="316" y="178"/>
                  <a:pt x="314" y="176"/>
                </a:cubicBezTo>
                <a:cubicBezTo>
                  <a:pt x="310" y="174"/>
                  <a:pt x="307" y="171"/>
                  <a:pt x="305" y="167"/>
                </a:cubicBezTo>
                <a:cubicBezTo>
                  <a:pt x="305" y="166"/>
                  <a:pt x="305" y="166"/>
                  <a:pt x="304" y="165"/>
                </a:cubicBezTo>
                <a:cubicBezTo>
                  <a:pt x="303" y="164"/>
                  <a:pt x="303" y="164"/>
                  <a:pt x="301" y="164"/>
                </a:cubicBezTo>
                <a:cubicBezTo>
                  <a:pt x="300" y="163"/>
                  <a:pt x="299" y="163"/>
                  <a:pt x="298" y="163"/>
                </a:cubicBezTo>
                <a:cubicBezTo>
                  <a:pt x="295" y="163"/>
                  <a:pt x="293" y="162"/>
                  <a:pt x="291" y="161"/>
                </a:cubicBezTo>
                <a:cubicBezTo>
                  <a:pt x="289" y="159"/>
                  <a:pt x="286" y="156"/>
                  <a:pt x="283" y="155"/>
                </a:cubicBezTo>
                <a:cubicBezTo>
                  <a:pt x="281" y="155"/>
                  <a:pt x="280" y="153"/>
                  <a:pt x="279" y="152"/>
                </a:cubicBezTo>
                <a:cubicBezTo>
                  <a:pt x="277" y="151"/>
                  <a:pt x="276" y="149"/>
                  <a:pt x="275" y="147"/>
                </a:cubicBezTo>
                <a:cubicBezTo>
                  <a:pt x="274" y="145"/>
                  <a:pt x="272" y="144"/>
                  <a:pt x="270" y="145"/>
                </a:cubicBezTo>
                <a:cubicBezTo>
                  <a:pt x="269" y="145"/>
                  <a:pt x="267" y="145"/>
                  <a:pt x="266" y="146"/>
                </a:cubicBezTo>
                <a:cubicBezTo>
                  <a:pt x="265" y="146"/>
                  <a:pt x="264" y="145"/>
                  <a:pt x="264" y="145"/>
                </a:cubicBezTo>
                <a:cubicBezTo>
                  <a:pt x="262" y="142"/>
                  <a:pt x="262" y="140"/>
                  <a:pt x="261" y="137"/>
                </a:cubicBezTo>
                <a:cubicBezTo>
                  <a:pt x="261" y="137"/>
                  <a:pt x="261" y="136"/>
                  <a:pt x="262" y="136"/>
                </a:cubicBezTo>
                <a:cubicBezTo>
                  <a:pt x="262" y="135"/>
                  <a:pt x="262" y="134"/>
                  <a:pt x="262" y="133"/>
                </a:cubicBezTo>
                <a:cubicBezTo>
                  <a:pt x="262" y="133"/>
                  <a:pt x="261" y="132"/>
                  <a:pt x="260" y="132"/>
                </a:cubicBezTo>
                <a:cubicBezTo>
                  <a:pt x="259" y="131"/>
                  <a:pt x="258" y="130"/>
                  <a:pt x="256" y="130"/>
                </a:cubicBezTo>
                <a:cubicBezTo>
                  <a:pt x="256" y="130"/>
                  <a:pt x="255" y="130"/>
                  <a:pt x="254" y="130"/>
                </a:cubicBezTo>
                <a:cubicBezTo>
                  <a:pt x="253" y="129"/>
                  <a:pt x="252" y="129"/>
                  <a:pt x="252" y="127"/>
                </a:cubicBezTo>
                <a:cubicBezTo>
                  <a:pt x="253" y="126"/>
                  <a:pt x="253" y="124"/>
                  <a:pt x="251" y="124"/>
                </a:cubicBezTo>
                <a:cubicBezTo>
                  <a:pt x="251" y="124"/>
                  <a:pt x="251" y="124"/>
                  <a:pt x="251" y="124"/>
                </a:cubicBezTo>
                <a:cubicBezTo>
                  <a:pt x="251" y="124"/>
                  <a:pt x="251" y="124"/>
                  <a:pt x="251" y="124"/>
                </a:cubicBezTo>
                <a:cubicBezTo>
                  <a:pt x="250" y="124"/>
                  <a:pt x="249" y="124"/>
                  <a:pt x="248" y="125"/>
                </a:cubicBezTo>
                <a:cubicBezTo>
                  <a:pt x="248" y="125"/>
                  <a:pt x="247" y="125"/>
                  <a:pt x="247" y="125"/>
                </a:cubicBezTo>
                <a:cubicBezTo>
                  <a:pt x="247" y="125"/>
                  <a:pt x="247" y="125"/>
                  <a:pt x="247" y="125"/>
                </a:cubicBezTo>
                <a:cubicBezTo>
                  <a:pt x="247" y="126"/>
                  <a:pt x="247" y="126"/>
                  <a:pt x="247" y="127"/>
                </a:cubicBezTo>
                <a:cubicBezTo>
                  <a:pt x="246" y="128"/>
                  <a:pt x="245" y="128"/>
                  <a:pt x="244" y="127"/>
                </a:cubicBezTo>
                <a:cubicBezTo>
                  <a:pt x="243" y="127"/>
                  <a:pt x="243" y="127"/>
                  <a:pt x="243" y="126"/>
                </a:cubicBezTo>
                <a:cubicBezTo>
                  <a:pt x="243" y="126"/>
                  <a:pt x="243" y="126"/>
                  <a:pt x="244" y="126"/>
                </a:cubicBezTo>
                <a:cubicBezTo>
                  <a:pt x="245" y="125"/>
                  <a:pt x="246" y="125"/>
                  <a:pt x="247" y="125"/>
                </a:cubicBezTo>
                <a:cubicBezTo>
                  <a:pt x="247" y="125"/>
                  <a:pt x="247" y="125"/>
                  <a:pt x="247" y="125"/>
                </a:cubicBezTo>
                <a:cubicBezTo>
                  <a:pt x="247" y="125"/>
                  <a:pt x="248" y="125"/>
                  <a:pt x="248" y="125"/>
                </a:cubicBezTo>
                <a:cubicBezTo>
                  <a:pt x="249" y="124"/>
                  <a:pt x="250" y="124"/>
                  <a:pt x="251" y="124"/>
                </a:cubicBezTo>
                <a:cubicBezTo>
                  <a:pt x="251" y="124"/>
                  <a:pt x="251" y="124"/>
                  <a:pt x="251" y="124"/>
                </a:cubicBezTo>
                <a:cubicBezTo>
                  <a:pt x="251" y="124"/>
                  <a:pt x="251" y="124"/>
                  <a:pt x="251" y="124"/>
                </a:cubicBezTo>
                <a:cubicBezTo>
                  <a:pt x="250" y="121"/>
                  <a:pt x="249" y="119"/>
                  <a:pt x="248" y="118"/>
                </a:cubicBezTo>
                <a:cubicBezTo>
                  <a:pt x="247" y="117"/>
                  <a:pt x="246" y="117"/>
                  <a:pt x="245" y="117"/>
                </a:cubicBezTo>
                <a:cubicBezTo>
                  <a:pt x="243" y="118"/>
                  <a:pt x="241" y="118"/>
                  <a:pt x="239" y="120"/>
                </a:cubicBezTo>
                <a:cubicBezTo>
                  <a:pt x="236" y="122"/>
                  <a:pt x="234" y="122"/>
                  <a:pt x="231" y="121"/>
                </a:cubicBezTo>
                <a:cubicBezTo>
                  <a:pt x="229" y="120"/>
                  <a:pt x="227" y="120"/>
                  <a:pt x="226" y="119"/>
                </a:cubicBezTo>
                <a:cubicBezTo>
                  <a:pt x="223" y="119"/>
                  <a:pt x="221" y="120"/>
                  <a:pt x="219" y="122"/>
                </a:cubicBezTo>
                <a:cubicBezTo>
                  <a:pt x="218" y="122"/>
                  <a:pt x="218" y="123"/>
                  <a:pt x="217" y="124"/>
                </a:cubicBezTo>
                <a:cubicBezTo>
                  <a:pt x="217" y="125"/>
                  <a:pt x="216" y="125"/>
                  <a:pt x="215" y="126"/>
                </a:cubicBezTo>
                <a:cubicBezTo>
                  <a:pt x="213" y="126"/>
                  <a:pt x="211" y="127"/>
                  <a:pt x="208" y="126"/>
                </a:cubicBezTo>
                <a:cubicBezTo>
                  <a:pt x="205" y="125"/>
                  <a:pt x="202" y="126"/>
                  <a:pt x="199" y="128"/>
                </a:cubicBezTo>
                <a:cubicBezTo>
                  <a:pt x="194" y="131"/>
                  <a:pt x="189" y="134"/>
                  <a:pt x="184" y="139"/>
                </a:cubicBezTo>
                <a:cubicBezTo>
                  <a:pt x="184" y="139"/>
                  <a:pt x="183" y="140"/>
                  <a:pt x="182" y="140"/>
                </a:cubicBezTo>
                <a:cubicBezTo>
                  <a:pt x="177" y="143"/>
                  <a:pt x="171" y="146"/>
                  <a:pt x="164" y="143"/>
                </a:cubicBezTo>
                <a:cubicBezTo>
                  <a:pt x="164" y="143"/>
                  <a:pt x="164" y="142"/>
                  <a:pt x="163" y="142"/>
                </a:cubicBezTo>
                <a:cubicBezTo>
                  <a:pt x="161" y="141"/>
                  <a:pt x="159" y="142"/>
                  <a:pt x="157" y="144"/>
                </a:cubicBezTo>
                <a:cubicBezTo>
                  <a:pt x="156" y="146"/>
                  <a:pt x="155" y="147"/>
                  <a:pt x="153" y="149"/>
                </a:cubicBezTo>
                <a:cubicBezTo>
                  <a:pt x="151" y="151"/>
                  <a:pt x="150" y="153"/>
                  <a:pt x="152" y="156"/>
                </a:cubicBezTo>
                <a:cubicBezTo>
                  <a:pt x="152" y="158"/>
                  <a:pt x="153" y="160"/>
                  <a:pt x="153" y="162"/>
                </a:cubicBezTo>
                <a:cubicBezTo>
                  <a:pt x="155" y="167"/>
                  <a:pt x="156" y="172"/>
                  <a:pt x="153" y="178"/>
                </a:cubicBezTo>
                <a:cubicBezTo>
                  <a:pt x="152" y="179"/>
                  <a:pt x="153" y="181"/>
                  <a:pt x="154" y="181"/>
                </a:cubicBezTo>
                <a:cubicBezTo>
                  <a:pt x="156" y="182"/>
                  <a:pt x="157" y="183"/>
                  <a:pt x="159" y="184"/>
                </a:cubicBezTo>
                <a:cubicBezTo>
                  <a:pt x="159" y="184"/>
                  <a:pt x="159" y="185"/>
                  <a:pt x="159" y="185"/>
                </a:cubicBezTo>
                <a:cubicBezTo>
                  <a:pt x="159" y="186"/>
                  <a:pt x="159" y="186"/>
                  <a:pt x="158" y="186"/>
                </a:cubicBezTo>
                <a:cubicBezTo>
                  <a:pt x="157" y="186"/>
                  <a:pt x="156" y="186"/>
                  <a:pt x="156" y="187"/>
                </a:cubicBezTo>
                <a:cubicBezTo>
                  <a:pt x="156" y="189"/>
                  <a:pt x="156" y="192"/>
                  <a:pt x="156" y="194"/>
                </a:cubicBezTo>
                <a:cubicBezTo>
                  <a:pt x="156" y="194"/>
                  <a:pt x="157" y="195"/>
                  <a:pt x="157" y="195"/>
                </a:cubicBezTo>
                <a:cubicBezTo>
                  <a:pt x="158" y="195"/>
                  <a:pt x="159" y="195"/>
                  <a:pt x="159" y="195"/>
                </a:cubicBezTo>
                <a:cubicBezTo>
                  <a:pt x="159" y="195"/>
                  <a:pt x="159" y="195"/>
                  <a:pt x="159" y="195"/>
                </a:cubicBezTo>
                <a:cubicBezTo>
                  <a:pt x="159" y="195"/>
                  <a:pt x="160" y="195"/>
                  <a:pt x="160" y="195"/>
                </a:cubicBezTo>
                <a:cubicBezTo>
                  <a:pt x="160" y="195"/>
                  <a:pt x="160" y="194"/>
                  <a:pt x="160" y="194"/>
                </a:cubicBezTo>
                <a:cubicBezTo>
                  <a:pt x="160" y="194"/>
                  <a:pt x="160" y="194"/>
                  <a:pt x="160" y="194"/>
                </a:cubicBezTo>
                <a:cubicBezTo>
                  <a:pt x="159" y="193"/>
                  <a:pt x="159" y="193"/>
                  <a:pt x="159" y="193"/>
                </a:cubicBezTo>
                <a:cubicBezTo>
                  <a:pt x="160" y="193"/>
                  <a:pt x="160" y="193"/>
                  <a:pt x="160" y="193"/>
                </a:cubicBezTo>
                <a:cubicBezTo>
                  <a:pt x="160" y="194"/>
                  <a:pt x="160" y="194"/>
                  <a:pt x="160" y="194"/>
                </a:cubicBezTo>
                <a:cubicBezTo>
                  <a:pt x="162" y="193"/>
                  <a:pt x="165" y="193"/>
                  <a:pt x="167" y="194"/>
                </a:cubicBezTo>
                <a:cubicBezTo>
                  <a:pt x="168" y="195"/>
                  <a:pt x="168" y="196"/>
                  <a:pt x="168" y="196"/>
                </a:cubicBezTo>
                <a:cubicBezTo>
                  <a:pt x="167" y="197"/>
                  <a:pt x="167" y="197"/>
                  <a:pt x="167" y="197"/>
                </a:cubicBezTo>
                <a:cubicBezTo>
                  <a:pt x="164" y="197"/>
                  <a:pt x="162" y="196"/>
                  <a:pt x="160" y="195"/>
                </a:cubicBezTo>
                <a:cubicBezTo>
                  <a:pt x="160" y="195"/>
                  <a:pt x="160" y="195"/>
                  <a:pt x="160" y="195"/>
                </a:cubicBezTo>
                <a:cubicBezTo>
                  <a:pt x="159" y="195"/>
                  <a:pt x="159" y="195"/>
                  <a:pt x="159" y="195"/>
                </a:cubicBezTo>
                <a:cubicBezTo>
                  <a:pt x="159" y="196"/>
                  <a:pt x="159" y="198"/>
                  <a:pt x="158" y="198"/>
                </a:cubicBezTo>
                <a:cubicBezTo>
                  <a:pt x="156" y="198"/>
                  <a:pt x="154" y="198"/>
                  <a:pt x="153" y="200"/>
                </a:cubicBezTo>
                <a:cubicBezTo>
                  <a:pt x="151" y="201"/>
                  <a:pt x="150" y="201"/>
                  <a:pt x="148" y="200"/>
                </a:cubicBezTo>
                <a:cubicBezTo>
                  <a:pt x="146" y="199"/>
                  <a:pt x="144" y="198"/>
                  <a:pt x="143" y="197"/>
                </a:cubicBezTo>
                <a:cubicBezTo>
                  <a:pt x="141" y="196"/>
                  <a:pt x="141" y="195"/>
                  <a:pt x="142" y="194"/>
                </a:cubicBezTo>
                <a:cubicBezTo>
                  <a:pt x="142" y="193"/>
                  <a:pt x="143" y="192"/>
                  <a:pt x="144" y="191"/>
                </a:cubicBezTo>
                <a:cubicBezTo>
                  <a:pt x="145" y="189"/>
                  <a:pt x="143" y="187"/>
                  <a:pt x="141" y="187"/>
                </a:cubicBezTo>
                <a:cubicBezTo>
                  <a:pt x="139" y="187"/>
                  <a:pt x="136" y="187"/>
                  <a:pt x="134" y="187"/>
                </a:cubicBezTo>
                <a:cubicBezTo>
                  <a:pt x="133" y="187"/>
                  <a:pt x="131" y="188"/>
                  <a:pt x="130" y="189"/>
                </a:cubicBezTo>
                <a:cubicBezTo>
                  <a:pt x="129" y="190"/>
                  <a:pt x="128" y="190"/>
                  <a:pt x="126" y="190"/>
                </a:cubicBezTo>
                <a:cubicBezTo>
                  <a:pt x="124" y="190"/>
                  <a:pt x="123" y="191"/>
                  <a:pt x="122" y="191"/>
                </a:cubicBezTo>
                <a:cubicBezTo>
                  <a:pt x="117" y="191"/>
                  <a:pt x="114" y="194"/>
                  <a:pt x="110" y="196"/>
                </a:cubicBezTo>
                <a:cubicBezTo>
                  <a:pt x="109" y="196"/>
                  <a:pt x="109" y="198"/>
                  <a:pt x="109" y="199"/>
                </a:cubicBezTo>
                <a:cubicBezTo>
                  <a:pt x="111" y="201"/>
                  <a:pt x="112" y="203"/>
                  <a:pt x="113" y="205"/>
                </a:cubicBezTo>
                <a:cubicBezTo>
                  <a:pt x="114" y="206"/>
                  <a:pt x="114" y="206"/>
                  <a:pt x="112" y="207"/>
                </a:cubicBezTo>
                <a:cubicBezTo>
                  <a:pt x="112" y="207"/>
                  <a:pt x="111" y="207"/>
                  <a:pt x="111" y="207"/>
                </a:cubicBezTo>
                <a:cubicBezTo>
                  <a:pt x="110" y="210"/>
                  <a:pt x="109" y="213"/>
                  <a:pt x="108" y="216"/>
                </a:cubicBezTo>
                <a:cubicBezTo>
                  <a:pt x="108" y="217"/>
                  <a:pt x="108" y="218"/>
                  <a:pt x="108" y="219"/>
                </a:cubicBezTo>
                <a:cubicBezTo>
                  <a:pt x="110" y="222"/>
                  <a:pt x="113" y="224"/>
                  <a:pt x="117" y="224"/>
                </a:cubicBezTo>
                <a:cubicBezTo>
                  <a:pt x="120" y="223"/>
                  <a:pt x="123" y="223"/>
                  <a:pt x="126" y="226"/>
                </a:cubicBezTo>
                <a:cubicBezTo>
                  <a:pt x="127" y="227"/>
                  <a:pt x="129" y="227"/>
                  <a:pt x="131" y="226"/>
                </a:cubicBezTo>
                <a:cubicBezTo>
                  <a:pt x="134" y="225"/>
                  <a:pt x="137" y="223"/>
                  <a:pt x="140" y="222"/>
                </a:cubicBezTo>
                <a:cubicBezTo>
                  <a:pt x="140" y="222"/>
                  <a:pt x="141" y="222"/>
                  <a:pt x="142" y="223"/>
                </a:cubicBezTo>
                <a:cubicBezTo>
                  <a:pt x="142" y="223"/>
                  <a:pt x="143" y="223"/>
                  <a:pt x="143" y="223"/>
                </a:cubicBezTo>
                <a:cubicBezTo>
                  <a:pt x="143" y="223"/>
                  <a:pt x="143" y="224"/>
                  <a:pt x="143" y="224"/>
                </a:cubicBezTo>
                <a:cubicBezTo>
                  <a:pt x="142" y="224"/>
                  <a:pt x="142" y="225"/>
                  <a:pt x="141" y="225"/>
                </a:cubicBezTo>
                <a:cubicBezTo>
                  <a:pt x="140" y="225"/>
                  <a:pt x="138" y="226"/>
                  <a:pt x="139" y="228"/>
                </a:cubicBezTo>
                <a:cubicBezTo>
                  <a:pt x="139" y="229"/>
                  <a:pt x="139" y="230"/>
                  <a:pt x="139" y="230"/>
                </a:cubicBezTo>
                <a:cubicBezTo>
                  <a:pt x="138" y="233"/>
                  <a:pt x="137" y="235"/>
                  <a:pt x="136" y="238"/>
                </a:cubicBezTo>
                <a:cubicBezTo>
                  <a:pt x="136" y="240"/>
                  <a:pt x="131" y="243"/>
                  <a:pt x="128" y="243"/>
                </a:cubicBezTo>
                <a:cubicBezTo>
                  <a:pt x="128" y="243"/>
                  <a:pt x="127" y="243"/>
                  <a:pt x="127" y="243"/>
                </a:cubicBezTo>
                <a:cubicBezTo>
                  <a:pt x="126" y="242"/>
                  <a:pt x="125" y="242"/>
                  <a:pt x="124" y="241"/>
                </a:cubicBezTo>
                <a:cubicBezTo>
                  <a:pt x="123" y="240"/>
                  <a:pt x="123" y="239"/>
                  <a:pt x="122" y="239"/>
                </a:cubicBezTo>
                <a:cubicBezTo>
                  <a:pt x="121" y="239"/>
                  <a:pt x="121" y="240"/>
                  <a:pt x="121" y="241"/>
                </a:cubicBezTo>
                <a:cubicBezTo>
                  <a:pt x="120" y="244"/>
                  <a:pt x="117" y="246"/>
                  <a:pt x="114" y="247"/>
                </a:cubicBezTo>
                <a:cubicBezTo>
                  <a:pt x="113" y="247"/>
                  <a:pt x="113" y="246"/>
                  <a:pt x="112" y="246"/>
                </a:cubicBezTo>
                <a:cubicBezTo>
                  <a:pt x="112" y="246"/>
                  <a:pt x="112" y="245"/>
                  <a:pt x="111" y="245"/>
                </a:cubicBezTo>
                <a:cubicBezTo>
                  <a:pt x="110" y="242"/>
                  <a:pt x="108" y="242"/>
                  <a:pt x="106" y="243"/>
                </a:cubicBezTo>
                <a:cubicBezTo>
                  <a:pt x="103" y="245"/>
                  <a:pt x="99" y="247"/>
                  <a:pt x="98" y="251"/>
                </a:cubicBezTo>
                <a:cubicBezTo>
                  <a:pt x="98" y="251"/>
                  <a:pt x="98" y="252"/>
                  <a:pt x="97" y="252"/>
                </a:cubicBezTo>
                <a:cubicBezTo>
                  <a:pt x="92" y="255"/>
                  <a:pt x="89" y="260"/>
                  <a:pt x="84" y="263"/>
                </a:cubicBezTo>
                <a:cubicBezTo>
                  <a:pt x="81" y="265"/>
                  <a:pt x="80" y="269"/>
                  <a:pt x="81" y="272"/>
                </a:cubicBezTo>
                <a:cubicBezTo>
                  <a:pt x="81" y="274"/>
                  <a:pt x="81" y="275"/>
                  <a:pt x="82" y="277"/>
                </a:cubicBezTo>
                <a:cubicBezTo>
                  <a:pt x="82" y="278"/>
                  <a:pt x="82" y="279"/>
                  <a:pt x="81" y="281"/>
                </a:cubicBezTo>
                <a:cubicBezTo>
                  <a:pt x="78" y="283"/>
                  <a:pt x="78" y="286"/>
                  <a:pt x="79" y="289"/>
                </a:cubicBezTo>
                <a:cubicBezTo>
                  <a:pt x="80" y="291"/>
                  <a:pt x="80" y="293"/>
                  <a:pt x="81" y="295"/>
                </a:cubicBezTo>
                <a:cubicBezTo>
                  <a:pt x="81" y="297"/>
                  <a:pt x="82" y="297"/>
                  <a:pt x="83" y="298"/>
                </a:cubicBezTo>
                <a:cubicBezTo>
                  <a:pt x="84" y="298"/>
                  <a:pt x="85" y="298"/>
                  <a:pt x="87" y="298"/>
                </a:cubicBezTo>
                <a:cubicBezTo>
                  <a:pt x="89" y="298"/>
                  <a:pt x="91" y="297"/>
                  <a:pt x="93" y="297"/>
                </a:cubicBezTo>
                <a:cubicBezTo>
                  <a:pt x="93" y="297"/>
                  <a:pt x="93" y="297"/>
                  <a:pt x="93" y="297"/>
                </a:cubicBezTo>
                <a:cubicBezTo>
                  <a:pt x="93" y="297"/>
                  <a:pt x="93" y="297"/>
                  <a:pt x="93" y="297"/>
                </a:cubicBezTo>
                <a:cubicBezTo>
                  <a:pt x="93" y="296"/>
                  <a:pt x="94" y="295"/>
                  <a:pt x="94" y="295"/>
                </a:cubicBezTo>
                <a:cubicBezTo>
                  <a:pt x="94" y="295"/>
                  <a:pt x="94" y="294"/>
                  <a:pt x="94" y="294"/>
                </a:cubicBezTo>
                <a:cubicBezTo>
                  <a:pt x="94" y="294"/>
                  <a:pt x="94" y="294"/>
                  <a:pt x="94" y="295"/>
                </a:cubicBezTo>
                <a:cubicBezTo>
                  <a:pt x="94" y="295"/>
                  <a:pt x="94" y="296"/>
                  <a:pt x="93" y="297"/>
                </a:cubicBezTo>
                <a:cubicBezTo>
                  <a:pt x="93" y="297"/>
                  <a:pt x="93" y="297"/>
                  <a:pt x="93" y="297"/>
                </a:cubicBezTo>
                <a:cubicBezTo>
                  <a:pt x="93" y="297"/>
                  <a:pt x="93" y="297"/>
                  <a:pt x="93" y="297"/>
                </a:cubicBezTo>
                <a:cubicBezTo>
                  <a:pt x="93" y="299"/>
                  <a:pt x="93" y="300"/>
                  <a:pt x="93" y="301"/>
                </a:cubicBezTo>
                <a:cubicBezTo>
                  <a:pt x="93" y="304"/>
                  <a:pt x="91" y="305"/>
                  <a:pt x="90" y="307"/>
                </a:cubicBezTo>
                <a:cubicBezTo>
                  <a:pt x="89" y="308"/>
                  <a:pt x="89" y="309"/>
                  <a:pt x="89" y="311"/>
                </a:cubicBezTo>
                <a:cubicBezTo>
                  <a:pt x="90" y="312"/>
                  <a:pt x="90" y="313"/>
                  <a:pt x="89" y="314"/>
                </a:cubicBezTo>
                <a:cubicBezTo>
                  <a:pt x="89" y="315"/>
                  <a:pt x="88" y="315"/>
                  <a:pt x="88" y="316"/>
                </a:cubicBezTo>
                <a:cubicBezTo>
                  <a:pt x="87" y="317"/>
                  <a:pt x="87" y="318"/>
                  <a:pt x="88" y="318"/>
                </a:cubicBezTo>
                <a:cubicBezTo>
                  <a:pt x="91" y="319"/>
                  <a:pt x="93" y="320"/>
                  <a:pt x="95" y="316"/>
                </a:cubicBezTo>
                <a:cubicBezTo>
                  <a:pt x="95" y="316"/>
                  <a:pt x="96" y="316"/>
                  <a:pt x="96" y="316"/>
                </a:cubicBezTo>
                <a:cubicBezTo>
                  <a:pt x="98" y="318"/>
                  <a:pt x="101" y="320"/>
                  <a:pt x="102" y="323"/>
                </a:cubicBezTo>
                <a:cubicBezTo>
                  <a:pt x="102" y="324"/>
                  <a:pt x="103" y="324"/>
                  <a:pt x="104" y="323"/>
                </a:cubicBezTo>
                <a:cubicBezTo>
                  <a:pt x="104" y="323"/>
                  <a:pt x="104" y="323"/>
                  <a:pt x="104" y="323"/>
                </a:cubicBezTo>
                <a:cubicBezTo>
                  <a:pt x="106" y="321"/>
                  <a:pt x="106" y="321"/>
                  <a:pt x="108" y="322"/>
                </a:cubicBezTo>
                <a:cubicBezTo>
                  <a:pt x="109" y="322"/>
                  <a:pt x="110" y="323"/>
                  <a:pt x="111" y="322"/>
                </a:cubicBezTo>
                <a:cubicBezTo>
                  <a:pt x="112" y="322"/>
                  <a:pt x="112" y="322"/>
                  <a:pt x="113" y="322"/>
                </a:cubicBezTo>
                <a:cubicBezTo>
                  <a:pt x="114" y="322"/>
                  <a:pt x="114" y="322"/>
                  <a:pt x="114" y="322"/>
                </a:cubicBezTo>
                <a:cubicBezTo>
                  <a:pt x="115" y="323"/>
                  <a:pt x="115" y="323"/>
                  <a:pt x="114" y="324"/>
                </a:cubicBezTo>
                <a:cubicBezTo>
                  <a:pt x="112" y="325"/>
                  <a:pt x="110" y="328"/>
                  <a:pt x="109" y="330"/>
                </a:cubicBezTo>
                <a:cubicBezTo>
                  <a:pt x="106" y="336"/>
                  <a:pt x="102" y="342"/>
                  <a:pt x="95" y="345"/>
                </a:cubicBezTo>
                <a:cubicBezTo>
                  <a:pt x="93" y="346"/>
                  <a:pt x="92" y="347"/>
                  <a:pt x="89" y="348"/>
                </a:cubicBezTo>
                <a:cubicBezTo>
                  <a:pt x="86" y="350"/>
                  <a:pt x="83" y="352"/>
                  <a:pt x="79" y="354"/>
                </a:cubicBezTo>
                <a:cubicBezTo>
                  <a:pt x="77" y="355"/>
                  <a:pt x="75" y="356"/>
                  <a:pt x="74" y="358"/>
                </a:cubicBezTo>
                <a:cubicBezTo>
                  <a:pt x="73" y="359"/>
                  <a:pt x="72" y="359"/>
                  <a:pt x="71" y="359"/>
                </a:cubicBezTo>
                <a:cubicBezTo>
                  <a:pt x="68" y="358"/>
                  <a:pt x="66" y="359"/>
                  <a:pt x="64" y="360"/>
                </a:cubicBezTo>
                <a:cubicBezTo>
                  <a:pt x="62" y="361"/>
                  <a:pt x="60" y="363"/>
                  <a:pt x="58" y="364"/>
                </a:cubicBezTo>
                <a:cubicBezTo>
                  <a:pt x="55" y="367"/>
                  <a:pt x="52" y="368"/>
                  <a:pt x="48" y="369"/>
                </a:cubicBezTo>
                <a:cubicBezTo>
                  <a:pt x="46" y="369"/>
                  <a:pt x="45" y="369"/>
                  <a:pt x="43" y="369"/>
                </a:cubicBezTo>
                <a:cubicBezTo>
                  <a:pt x="40" y="369"/>
                  <a:pt x="39" y="371"/>
                  <a:pt x="37" y="373"/>
                </a:cubicBezTo>
                <a:cubicBezTo>
                  <a:pt x="37" y="374"/>
                  <a:pt x="37" y="375"/>
                  <a:pt x="37" y="375"/>
                </a:cubicBezTo>
                <a:cubicBezTo>
                  <a:pt x="38" y="375"/>
                  <a:pt x="38" y="376"/>
                  <a:pt x="39" y="376"/>
                </a:cubicBezTo>
                <a:cubicBezTo>
                  <a:pt x="40" y="376"/>
                  <a:pt x="40" y="376"/>
                  <a:pt x="41" y="375"/>
                </a:cubicBezTo>
                <a:cubicBezTo>
                  <a:pt x="43" y="375"/>
                  <a:pt x="45" y="375"/>
                  <a:pt x="46" y="375"/>
                </a:cubicBezTo>
                <a:cubicBezTo>
                  <a:pt x="48" y="375"/>
                  <a:pt x="49" y="374"/>
                  <a:pt x="50" y="374"/>
                </a:cubicBezTo>
                <a:cubicBezTo>
                  <a:pt x="52" y="371"/>
                  <a:pt x="54" y="371"/>
                  <a:pt x="57" y="371"/>
                </a:cubicBezTo>
                <a:cubicBezTo>
                  <a:pt x="60" y="371"/>
                  <a:pt x="63" y="369"/>
                  <a:pt x="65" y="365"/>
                </a:cubicBezTo>
                <a:cubicBezTo>
                  <a:pt x="65" y="365"/>
                  <a:pt x="65" y="365"/>
                  <a:pt x="65" y="365"/>
                </a:cubicBezTo>
                <a:cubicBezTo>
                  <a:pt x="65" y="365"/>
                  <a:pt x="65" y="365"/>
                  <a:pt x="65" y="365"/>
                </a:cubicBezTo>
                <a:cubicBezTo>
                  <a:pt x="65" y="365"/>
                  <a:pt x="65" y="365"/>
                  <a:pt x="65" y="365"/>
                </a:cubicBezTo>
                <a:cubicBezTo>
                  <a:pt x="65" y="365"/>
                  <a:pt x="65" y="365"/>
                  <a:pt x="65" y="365"/>
                </a:cubicBezTo>
                <a:cubicBezTo>
                  <a:pt x="66" y="367"/>
                  <a:pt x="66" y="368"/>
                  <a:pt x="67" y="369"/>
                </a:cubicBezTo>
                <a:cubicBezTo>
                  <a:pt x="68" y="370"/>
                  <a:pt x="68" y="370"/>
                  <a:pt x="68" y="368"/>
                </a:cubicBezTo>
                <a:cubicBezTo>
                  <a:pt x="69" y="368"/>
                  <a:pt x="69" y="367"/>
                  <a:pt x="69" y="367"/>
                </a:cubicBezTo>
                <a:cubicBezTo>
                  <a:pt x="72" y="366"/>
                  <a:pt x="74" y="365"/>
                  <a:pt x="77" y="365"/>
                </a:cubicBezTo>
                <a:cubicBezTo>
                  <a:pt x="78" y="365"/>
                  <a:pt x="79" y="366"/>
                  <a:pt x="80" y="365"/>
                </a:cubicBezTo>
                <a:cubicBezTo>
                  <a:pt x="81" y="364"/>
                  <a:pt x="83" y="363"/>
                  <a:pt x="85" y="363"/>
                </a:cubicBezTo>
                <a:cubicBezTo>
                  <a:pt x="87" y="361"/>
                  <a:pt x="90" y="361"/>
                  <a:pt x="91" y="358"/>
                </a:cubicBezTo>
                <a:cubicBezTo>
                  <a:pt x="93" y="357"/>
                  <a:pt x="95" y="355"/>
                  <a:pt x="97" y="354"/>
                </a:cubicBezTo>
                <a:cubicBezTo>
                  <a:pt x="98" y="354"/>
                  <a:pt x="99" y="354"/>
                  <a:pt x="100" y="355"/>
                </a:cubicBezTo>
                <a:cubicBezTo>
                  <a:pt x="100" y="354"/>
                  <a:pt x="101" y="353"/>
                  <a:pt x="101" y="353"/>
                </a:cubicBezTo>
                <a:cubicBezTo>
                  <a:pt x="103" y="352"/>
                  <a:pt x="105" y="351"/>
                  <a:pt x="107" y="350"/>
                </a:cubicBezTo>
                <a:cubicBezTo>
                  <a:pt x="109" y="349"/>
                  <a:pt x="110" y="348"/>
                  <a:pt x="111" y="346"/>
                </a:cubicBezTo>
                <a:cubicBezTo>
                  <a:pt x="111" y="345"/>
                  <a:pt x="112" y="345"/>
                  <a:pt x="113" y="344"/>
                </a:cubicBezTo>
                <a:cubicBezTo>
                  <a:pt x="117" y="342"/>
                  <a:pt x="121" y="339"/>
                  <a:pt x="125" y="338"/>
                </a:cubicBezTo>
                <a:cubicBezTo>
                  <a:pt x="129" y="337"/>
                  <a:pt x="131" y="336"/>
                  <a:pt x="133" y="333"/>
                </a:cubicBezTo>
                <a:cubicBezTo>
                  <a:pt x="134" y="332"/>
                  <a:pt x="135" y="331"/>
                  <a:pt x="136" y="331"/>
                </a:cubicBezTo>
                <a:cubicBezTo>
                  <a:pt x="137" y="330"/>
                  <a:pt x="138" y="329"/>
                  <a:pt x="139" y="329"/>
                </a:cubicBezTo>
                <a:cubicBezTo>
                  <a:pt x="141" y="328"/>
                  <a:pt x="142" y="326"/>
                  <a:pt x="141" y="324"/>
                </a:cubicBezTo>
                <a:cubicBezTo>
                  <a:pt x="140" y="324"/>
                  <a:pt x="140" y="323"/>
                  <a:pt x="140" y="322"/>
                </a:cubicBezTo>
                <a:cubicBezTo>
                  <a:pt x="139" y="321"/>
                  <a:pt x="139" y="320"/>
                  <a:pt x="140" y="319"/>
                </a:cubicBezTo>
                <a:cubicBezTo>
                  <a:pt x="142" y="317"/>
                  <a:pt x="144" y="316"/>
                  <a:pt x="146" y="317"/>
                </a:cubicBezTo>
                <a:cubicBezTo>
                  <a:pt x="148" y="317"/>
                  <a:pt x="149" y="317"/>
                  <a:pt x="150" y="316"/>
                </a:cubicBezTo>
                <a:cubicBezTo>
                  <a:pt x="152" y="314"/>
                  <a:pt x="154" y="313"/>
                  <a:pt x="155" y="311"/>
                </a:cubicBezTo>
                <a:cubicBezTo>
                  <a:pt x="155" y="309"/>
                  <a:pt x="156" y="308"/>
                  <a:pt x="158" y="308"/>
                </a:cubicBezTo>
                <a:cubicBezTo>
                  <a:pt x="159" y="308"/>
                  <a:pt x="160" y="308"/>
                  <a:pt x="161" y="307"/>
                </a:cubicBezTo>
                <a:cubicBezTo>
                  <a:pt x="164" y="301"/>
                  <a:pt x="169" y="300"/>
                  <a:pt x="174" y="297"/>
                </a:cubicBezTo>
                <a:cubicBezTo>
                  <a:pt x="176" y="296"/>
                  <a:pt x="178" y="298"/>
                  <a:pt x="178" y="300"/>
                </a:cubicBezTo>
                <a:cubicBezTo>
                  <a:pt x="178" y="301"/>
                  <a:pt x="178" y="302"/>
                  <a:pt x="178" y="302"/>
                </a:cubicBezTo>
                <a:cubicBezTo>
                  <a:pt x="178" y="303"/>
                  <a:pt x="177" y="303"/>
                  <a:pt x="176" y="303"/>
                </a:cubicBezTo>
                <a:cubicBezTo>
                  <a:pt x="173" y="301"/>
                  <a:pt x="170" y="302"/>
                  <a:pt x="167" y="304"/>
                </a:cubicBezTo>
                <a:cubicBezTo>
                  <a:pt x="166" y="304"/>
                  <a:pt x="165" y="305"/>
                  <a:pt x="165" y="306"/>
                </a:cubicBezTo>
                <a:cubicBezTo>
                  <a:pt x="163" y="310"/>
                  <a:pt x="160" y="313"/>
                  <a:pt x="157" y="316"/>
                </a:cubicBezTo>
                <a:cubicBezTo>
                  <a:pt x="156" y="317"/>
                  <a:pt x="156" y="319"/>
                  <a:pt x="157" y="320"/>
                </a:cubicBezTo>
                <a:cubicBezTo>
                  <a:pt x="158" y="320"/>
                  <a:pt x="158" y="321"/>
                  <a:pt x="157" y="321"/>
                </a:cubicBezTo>
                <a:cubicBezTo>
                  <a:pt x="156" y="322"/>
                  <a:pt x="154" y="323"/>
                  <a:pt x="152" y="324"/>
                </a:cubicBezTo>
                <a:cubicBezTo>
                  <a:pt x="152" y="324"/>
                  <a:pt x="151" y="325"/>
                  <a:pt x="152" y="326"/>
                </a:cubicBezTo>
                <a:cubicBezTo>
                  <a:pt x="152" y="327"/>
                  <a:pt x="153" y="327"/>
                  <a:pt x="154" y="327"/>
                </a:cubicBezTo>
                <a:cubicBezTo>
                  <a:pt x="155" y="327"/>
                  <a:pt x="157" y="327"/>
                  <a:pt x="158" y="326"/>
                </a:cubicBezTo>
                <a:cubicBezTo>
                  <a:pt x="161" y="325"/>
                  <a:pt x="163" y="324"/>
                  <a:pt x="166" y="323"/>
                </a:cubicBezTo>
                <a:cubicBezTo>
                  <a:pt x="167" y="323"/>
                  <a:pt x="168" y="322"/>
                  <a:pt x="169" y="322"/>
                </a:cubicBezTo>
                <a:cubicBezTo>
                  <a:pt x="172" y="321"/>
                  <a:pt x="174" y="319"/>
                  <a:pt x="178" y="320"/>
                </a:cubicBezTo>
                <a:cubicBezTo>
                  <a:pt x="178" y="320"/>
                  <a:pt x="179" y="319"/>
                  <a:pt x="180" y="319"/>
                </a:cubicBezTo>
                <a:cubicBezTo>
                  <a:pt x="181" y="318"/>
                  <a:pt x="182" y="317"/>
                  <a:pt x="183" y="316"/>
                </a:cubicBezTo>
                <a:cubicBezTo>
                  <a:pt x="184" y="315"/>
                  <a:pt x="185" y="315"/>
                  <a:pt x="186" y="316"/>
                </a:cubicBezTo>
                <a:cubicBezTo>
                  <a:pt x="186" y="316"/>
                  <a:pt x="187" y="316"/>
                  <a:pt x="188" y="316"/>
                </a:cubicBezTo>
                <a:cubicBezTo>
                  <a:pt x="188" y="315"/>
                  <a:pt x="189" y="314"/>
                  <a:pt x="187" y="313"/>
                </a:cubicBezTo>
                <a:cubicBezTo>
                  <a:pt x="186" y="312"/>
                  <a:pt x="186" y="311"/>
                  <a:pt x="185" y="310"/>
                </a:cubicBezTo>
                <a:cubicBezTo>
                  <a:pt x="184" y="308"/>
                  <a:pt x="185" y="306"/>
                  <a:pt x="186" y="305"/>
                </a:cubicBezTo>
                <a:cubicBezTo>
                  <a:pt x="187" y="305"/>
                  <a:pt x="188" y="304"/>
                  <a:pt x="189" y="305"/>
                </a:cubicBezTo>
                <a:cubicBezTo>
                  <a:pt x="189" y="307"/>
                  <a:pt x="190" y="308"/>
                  <a:pt x="192" y="308"/>
                </a:cubicBezTo>
                <a:cubicBezTo>
                  <a:pt x="194" y="308"/>
                  <a:pt x="195" y="308"/>
                  <a:pt x="196" y="308"/>
                </a:cubicBezTo>
                <a:cubicBezTo>
                  <a:pt x="196" y="308"/>
                  <a:pt x="196" y="308"/>
                  <a:pt x="196" y="307"/>
                </a:cubicBezTo>
                <a:cubicBezTo>
                  <a:pt x="197" y="307"/>
                  <a:pt x="197" y="307"/>
                  <a:pt x="197" y="307"/>
                </a:cubicBezTo>
                <a:cubicBezTo>
                  <a:pt x="196" y="308"/>
                  <a:pt x="196" y="308"/>
                  <a:pt x="196" y="308"/>
                </a:cubicBezTo>
                <a:cubicBezTo>
                  <a:pt x="196" y="308"/>
                  <a:pt x="196" y="308"/>
                  <a:pt x="196" y="308"/>
                </a:cubicBezTo>
                <a:cubicBezTo>
                  <a:pt x="196" y="308"/>
                  <a:pt x="196" y="309"/>
                  <a:pt x="196" y="310"/>
                </a:cubicBezTo>
                <a:cubicBezTo>
                  <a:pt x="197" y="313"/>
                  <a:pt x="198" y="316"/>
                  <a:pt x="202" y="317"/>
                </a:cubicBezTo>
                <a:cubicBezTo>
                  <a:pt x="204" y="318"/>
                  <a:pt x="205" y="320"/>
                  <a:pt x="206" y="321"/>
                </a:cubicBezTo>
                <a:cubicBezTo>
                  <a:pt x="207" y="322"/>
                  <a:pt x="207" y="323"/>
                  <a:pt x="207" y="324"/>
                </a:cubicBezTo>
                <a:cubicBezTo>
                  <a:pt x="208" y="325"/>
                  <a:pt x="209" y="326"/>
                  <a:pt x="210" y="326"/>
                </a:cubicBezTo>
                <a:cubicBezTo>
                  <a:pt x="211" y="326"/>
                  <a:pt x="212" y="326"/>
                  <a:pt x="213" y="326"/>
                </a:cubicBezTo>
                <a:cubicBezTo>
                  <a:pt x="216" y="326"/>
                  <a:pt x="218" y="327"/>
                  <a:pt x="220" y="329"/>
                </a:cubicBezTo>
                <a:cubicBezTo>
                  <a:pt x="221" y="330"/>
                  <a:pt x="222" y="330"/>
                  <a:pt x="223" y="330"/>
                </a:cubicBezTo>
                <a:cubicBezTo>
                  <a:pt x="223" y="330"/>
                  <a:pt x="223" y="330"/>
                  <a:pt x="223" y="330"/>
                </a:cubicBezTo>
                <a:cubicBezTo>
                  <a:pt x="223" y="330"/>
                  <a:pt x="223" y="330"/>
                  <a:pt x="223" y="330"/>
                </a:cubicBezTo>
                <a:cubicBezTo>
                  <a:pt x="223" y="330"/>
                  <a:pt x="223" y="330"/>
                  <a:pt x="223" y="330"/>
                </a:cubicBezTo>
                <a:cubicBezTo>
                  <a:pt x="223" y="330"/>
                  <a:pt x="223" y="330"/>
                  <a:pt x="223" y="330"/>
                </a:cubicBezTo>
                <a:cubicBezTo>
                  <a:pt x="223" y="331"/>
                  <a:pt x="224" y="332"/>
                  <a:pt x="224" y="332"/>
                </a:cubicBezTo>
                <a:cubicBezTo>
                  <a:pt x="226" y="334"/>
                  <a:pt x="228" y="336"/>
                  <a:pt x="231" y="335"/>
                </a:cubicBezTo>
                <a:cubicBezTo>
                  <a:pt x="231" y="335"/>
                  <a:pt x="232" y="335"/>
                  <a:pt x="232" y="335"/>
                </a:cubicBezTo>
                <a:cubicBezTo>
                  <a:pt x="233" y="335"/>
                  <a:pt x="233" y="336"/>
                  <a:pt x="232" y="336"/>
                </a:cubicBezTo>
                <a:cubicBezTo>
                  <a:pt x="231" y="338"/>
                  <a:pt x="231" y="340"/>
                  <a:pt x="233" y="342"/>
                </a:cubicBezTo>
                <a:cubicBezTo>
                  <a:pt x="233" y="342"/>
                  <a:pt x="234" y="344"/>
                  <a:pt x="235" y="344"/>
                </a:cubicBezTo>
                <a:cubicBezTo>
                  <a:pt x="236" y="345"/>
                  <a:pt x="237" y="345"/>
                  <a:pt x="237" y="347"/>
                </a:cubicBezTo>
                <a:cubicBezTo>
                  <a:pt x="237" y="348"/>
                  <a:pt x="237" y="350"/>
                  <a:pt x="238" y="351"/>
                </a:cubicBezTo>
                <a:cubicBezTo>
                  <a:pt x="238" y="353"/>
                  <a:pt x="239" y="356"/>
                  <a:pt x="241" y="358"/>
                </a:cubicBezTo>
                <a:cubicBezTo>
                  <a:pt x="242" y="359"/>
                  <a:pt x="243" y="359"/>
                  <a:pt x="245" y="359"/>
                </a:cubicBezTo>
                <a:cubicBezTo>
                  <a:pt x="246" y="359"/>
                  <a:pt x="247" y="358"/>
                  <a:pt x="247" y="357"/>
                </a:cubicBezTo>
                <a:cubicBezTo>
                  <a:pt x="247" y="356"/>
                  <a:pt x="246" y="355"/>
                  <a:pt x="246" y="354"/>
                </a:cubicBezTo>
                <a:cubicBezTo>
                  <a:pt x="246" y="354"/>
                  <a:pt x="246" y="354"/>
                  <a:pt x="246" y="353"/>
                </a:cubicBezTo>
                <a:cubicBezTo>
                  <a:pt x="247" y="353"/>
                  <a:pt x="247" y="353"/>
                  <a:pt x="247" y="354"/>
                </a:cubicBezTo>
                <a:cubicBezTo>
                  <a:pt x="248" y="355"/>
                  <a:pt x="248" y="356"/>
                  <a:pt x="248" y="357"/>
                </a:cubicBezTo>
                <a:cubicBezTo>
                  <a:pt x="249" y="359"/>
                  <a:pt x="250" y="360"/>
                  <a:pt x="251" y="361"/>
                </a:cubicBezTo>
                <a:cubicBezTo>
                  <a:pt x="251" y="362"/>
                  <a:pt x="251" y="362"/>
                  <a:pt x="251" y="362"/>
                </a:cubicBezTo>
                <a:cubicBezTo>
                  <a:pt x="251" y="363"/>
                  <a:pt x="250" y="363"/>
                  <a:pt x="250" y="362"/>
                </a:cubicBezTo>
                <a:cubicBezTo>
                  <a:pt x="249" y="362"/>
                  <a:pt x="249" y="362"/>
                  <a:pt x="248" y="362"/>
                </a:cubicBezTo>
                <a:cubicBezTo>
                  <a:pt x="246" y="361"/>
                  <a:pt x="244" y="362"/>
                  <a:pt x="244" y="364"/>
                </a:cubicBezTo>
                <a:cubicBezTo>
                  <a:pt x="243" y="365"/>
                  <a:pt x="242" y="367"/>
                  <a:pt x="243" y="369"/>
                </a:cubicBezTo>
                <a:cubicBezTo>
                  <a:pt x="243" y="370"/>
                  <a:pt x="243" y="372"/>
                  <a:pt x="244" y="374"/>
                </a:cubicBezTo>
                <a:cubicBezTo>
                  <a:pt x="243" y="374"/>
                  <a:pt x="243" y="374"/>
                  <a:pt x="243" y="374"/>
                </a:cubicBezTo>
                <a:cubicBezTo>
                  <a:pt x="243" y="374"/>
                  <a:pt x="243" y="374"/>
                  <a:pt x="243" y="374"/>
                </a:cubicBezTo>
                <a:cubicBezTo>
                  <a:pt x="244" y="374"/>
                  <a:pt x="244" y="374"/>
                  <a:pt x="244" y="374"/>
                </a:cubicBezTo>
                <a:cubicBezTo>
                  <a:pt x="245" y="375"/>
                  <a:pt x="245" y="377"/>
                  <a:pt x="245" y="378"/>
                </a:cubicBezTo>
                <a:cubicBezTo>
                  <a:pt x="244" y="381"/>
                  <a:pt x="243" y="384"/>
                  <a:pt x="244" y="387"/>
                </a:cubicBezTo>
                <a:cubicBezTo>
                  <a:pt x="244" y="387"/>
                  <a:pt x="244" y="388"/>
                  <a:pt x="244" y="388"/>
                </a:cubicBezTo>
                <a:cubicBezTo>
                  <a:pt x="245" y="388"/>
                  <a:pt x="246" y="388"/>
                  <a:pt x="246" y="387"/>
                </a:cubicBezTo>
                <a:cubicBezTo>
                  <a:pt x="247" y="385"/>
                  <a:pt x="248" y="383"/>
                  <a:pt x="249" y="382"/>
                </a:cubicBezTo>
                <a:cubicBezTo>
                  <a:pt x="249" y="381"/>
                  <a:pt x="249" y="381"/>
                  <a:pt x="249" y="381"/>
                </a:cubicBezTo>
                <a:cubicBezTo>
                  <a:pt x="249" y="381"/>
                  <a:pt x="249" y="381"/>
                  <a:pt x="249" y="381"/>
                </a:cubicBezTo>
                <a:cubicBezTo>
                  <a:pt x="250" y="380"/>
                  <a:pt x="251" y="379"/>
                  <a:pt x="252" y="379"/>
                </a:cubicBezTo>
                <a:cubicBezTo>
                  <a:pt x="252" y="379"/>
                  <a:pt x="253" y="379"/>
                  <a:pt x="253" y="379"/>
                </a:cubicBezTo>
                <a:cubicBezTo>
                  <a:pt x="253" y="379"/>
                  <a:pt x="253" y="379"/>
                  <a:pt x="253" y="379"/>
                </a:cubicBezTo>
                <a:cubicBezTo>
                  <a:pt x="253" y="379"/>
                  <a:pt x="253" y="379"/>
                  <a:pt x="253" y="379"/>
                </a:cubicBezTo>
                <a:cubicBezTo>
                  <a:pt x="255" y="375"/>
                  <a:pt x="258" y="372"/>
                  <a:pt x="259" y="368"/>
                </a:cubicBezTo>
                <a:cubicBezTo>
                  <a:pt x="259" y="368"/>
                  <a:pt x="260" y="368"/>
                  <a:pt x="260" y="368"/>
                </a:cubicBezTo>
                <a:cubicBezTo>
                  <a:pt x="261" y="368"/>
                  <a:pt x="261" y="369"/>
                  <a:pt x="261" y="369"/>
                </a:cubicBezTo>
                <a:cubicBezTo>
                  <a:pt x="261" y="370"/>
                  <a:pt x="261" y="371"/>
                  <a:pt x="261" y="371"/>
                </a:cubicBezTo>
                <a:cubicBezTo>
                  <a:pt x="260" y="373"/>
                  <a:pt x="259" y="375"/>
                  <a:pt x="259" y="377"/>
                </a:cubicBezTo>
                <a:cubicBezTo>
                  <a:pt x="258" y="378"/>
                  <a:pt x="259" y="379"/>
                  <a:pt x="259" y="381"/>
                </a:cubicBezTo>
                <a:cubicBezTo>
                  <a:pt x="260" y="381"/>
                  <a:pt x="260" y="381"/>
                  <a:pt x="260" y="381"/>
                </a:cubicBezTo>
                <a:cubicBezTo>
                  <a:pt x="260" y="381"/>
                  <a:pt x="260" y="381"/>
                  <a:pt x="260" y="381"/>
                </a:cubicBezTo>
                <a:cubicBezTo>
                  <a:pt x="260" y="382"/>
                  <a:pt x="261" y="383"/>
                  <a:pt x="261" y="384"/>
                </a:cubicBezTo>
                <a:cubicBezTo>
                  <a:pt x="261" y="384"/>
                  <a:pt x="261" y="384"/>
                  <a:pt x="261" y="384"/>
                </a:cubicBezTo>
                <a:cubicBezTo>
                  <a:pt x="261" y="385"/>
                  <a:pt x="261" y="385"/>
                  <a:pt x="261" y="385"/>
                </a:cubicBezTo>
                <a:cubicBezTo>
                  <a:pt x="261" y="384"/>
                  <a:pt x="261" y="384"/>
                  <a:pt x="261" y="384"/>
                </a:cubicBezTo>
                <a:cubicBezTo>
                  <a:pt x="261" y="384"/>
                  <a:pt x="261" y="384"/>
                  <a:pt x="261" y="384"/>
                </a:cubicBezTo>
                <a:cubicBezTo>
                  <a:pt x="260" y="383"/>
                  <a:pt x="260" y="382"/>
                  <a:pt x="260" y="381"/>
                </a:cubicBezTo>
                <a:cubicBezTo>
                  <a:pt x="260" y="381"/>
                  <a:pt x="260" y="381"/>
                  <a:pt x="260" y="381"/>
                </a:cubicBezTo>
                <a:cubicBezTo>
                  <a:pt x="260" y="381"/>
                  <a:pt x="260" y="381"/>
                  <a:pt x="259" y="381"/>
                </a:cubicBezTo>
                <a:cubicBezTo>
                  <a:pt x="258" y="380"/>
                  <a:pt x="257" y="380"/>
                  <a:pt x="257" y="380"/>
                </a:cubicBezTo>
                <a:cubicBezTo>
                  <a:pt x="255" y="379"/>
                  <a:pt x="254" y="379"/>
                  <a:pt x="253" y="379"/>
                </a:cubicBezTo>
                <a:cubicBezTo>
                  <a:pt x="253" y="379"/>
                  <a:pt x="253" y="379"/>
                  <a:pt x="253" y="379"/>
                </a:cubicBezTo>
                <a:cubicBezTo>
                  <a:pt x="253" y="379"/>
                  <a:pt x="253" y="379"/>
                  <a:pt x="252" y="379"/>
                </a:cubicBezTo>
                <a:cubicBezTo>
                  <a:pt x="252" y="381"/>
                  <a:pt x="250" y="381"/>
                  <a:pt x="249" y="381"/>
                </a:cubicBezTo>
                <a:cubicBezTo>
                  <a:pt x="249" y="381"/>
                  <a:pt x="249" y="381"/>
                  <a:pt x="249" y="381"/>
                </a:cubicBezTo>
                <a:cubicBezTo>
                  <a:pt x="249" y="381"/>
                  <a:pt x="249" y="381"/>
                  <a:pt x="249" y="382"/>
                </a:cubicBezTo>
                <a:cubicBezTo>
                  <a:pt x="248" y="384"/>
                  <a:pt x="249" y="387"/>
                  <a:pt x="248" y="389"/>
                </a:cubicBezTo>
                <a:cubicBezTo>
                  <a:pt x="247" y="390"/>
                  <a:pt x="248" y="391"/>
                  <a:pt x="249" y="392"/>
                </a:cubicBezTo>
                <a:cubicBezTo>
                  <a:pt x="250" y="392"/>
                  <a:pt x="250" y="392"/>
                  <a:pt x="251" y="392"/>
                </a:cubicBezTo>
                <a:cubicBezTo>
                  <a:pt x="251" y="392"/>
                  <a:pt x="251" y="392"/>
                  <a:pt x="251" y="392"/>
                </a:cubicBezTo>
                <a:cubicBezTo>
                  <a:pt x="251" y="391"/>
                  <a:pt x="251" y="391"/>
                  <a:pt x="251" y="391"/>
                </a:cubicBezTo>
                <a:cubicBezTo>
                  <a:pt x="251" y="391"/>
                  <a:pt x="251" y="390"/>
                  <a:pt x="252" y="390"/>
                </a:cubicBezTo>
                <a:cubicBezTo>
                  <a:pt x="252" y="390"/>
                  <a:pt x="252" y="390"/>
                  <a:pt x="252" y="390"/>
                </a:cubicBezTo>
                <a:cubicBezTo>
                  <a:pt x="252" y="391"/>
                  <a:pt x="251" y="391"/>
                  <a:pt x="251" y="391"/>
                </a:cubicBezTo>
                <a:cubicBezTo>
                  <a:pt x="251" y="391"/>
                  <a:pt x="251" y="392"/>
                  <a:pt x="251" y="392"/>
                </a:cubicBezTo>
                <a:cubicBezTo>
                  <a:pt x="251" y="392"/>
                  <a:pt x="251" y="392"/>
                  <a:pt x="251" y="392"/>
                </a:cubicBezTo>
                <a:cubicBezTo>
                  <a:pt x="250" y="393"/>
                  <a:pt x="250" y="394"/>
                  <a:pt x="250" y="394"/>
                </a:cubicBezTo>
                <a:cubicBezTo>
                  <a:pt x="251" y="395"/>
                  <a:pt x="252" y="396"/>
                  <a:pt x="251" y="398"/>
                </a:cubicBezTo>
                <a:cubicBezTo>
                  <a:pt x="251" y="399"/>
                  <a:pt x="251" y="400"/>
                  <a:pt x="250" y="401"/>
                </a:cubicBezTo>
                <a:cubicBezTo>
                  <a:pt x="250" y="402"/>
                  <a:pt x="250" y="403"/>
                  <a:pt x="250" y="404"/>
                </a:cubicBezTo>
                <a:cubicBezTo>
                  <a:pt x="252" y="406"/>
                  <a:pt x="252" y="408"/>
                  <a:pt x="253" y="410"/>
                </a:cubicBezTo>
                <a:cubicBezTo>
                  <a:pt x="253" y="411"/>
                  <a:pt x="254" y="411"/>
                  <a:pt x="254" y="411"/>
                </a:cubicBezTo>
                <a:cubicBezTo>
                  <a:pt x="254" y="411"/>
                  <a:pt x="255" y="411"/>
                  <a:pt x="255" y="410"/>
                </a:cubicBezTo>
                <a:cubicBezTo>
                  <a:pt x="256" y="408"/>
                  <a:pt x="258" y="405"/>
                  <a:pt x="258" y="402"/>
                </a:cubicBezTo>
                <a:cubicBezTo>
                  <a:pt x="258" y="402"/>
                  <a:pt x="258" y="402"/>
                  <a:pt x="258" y="402"/>
                </a:cubicBezTo>
                <a:cubicBezTo>
                  <a:pt x="258" y="402"/>
                  <a:pt x="258" y="402"/>
                  <a:pt x="258" y="402"/>
                </a:cubicBezTo>
                <a:cubicBezTo>
                  <a:pt x="257" y="402"/>
                  <a:pt x="257" y="401"/>
                  <a:pt x="257" y="401"/>
                </a:cubicBezTo>
                <a:cubicBezTo>
                  <a:pt x="257" y="401"/>
                  <a:pt x="258" y="401"/>
                  <a:pt x="258" y="401"/>
                </a:cubicBezTo>
                <a:cubicBezTo>
                  <a:pt x="258" y="402"/>
                  <a:pt x="258" y="402"/>
                  <a:pt x="258" y="402"/>
                </a:cubicBezTo>
                <a:cubicBezTo>
                  <a:pt x="258" y="402"/>
                  <a:pt x="258" y="402"/>
                  <a:pt x="258" y="402"/>
                </a:cubicBezTo>
                <a:cubicBezTo>
                  <a:pt x="258" y="402"/>
                  <a:pt x="258" y="402"/>
                  <a:pt x="258" y="402"/>
                </a:cubicBezTo>
                <a:cubicBezTo>
                  <a:pt x="258" y="402"/>
                  <a:pt x="259" y="402"/>
                  <a:pt x="259" y="402"/>
                </a:cubicBezTo>
                <a:cubicBezTo>
                  <a:pt x="259" y="402"/>
                  <a:pt x="259" y="402"/>
                  <a:pt x="259" y="402"/>
                </a:cubicBezTo>
                <a:cubicBezTo>
                  <a:pt x="259" y="402"/>
                  <a:pt x="260" y="402"/>
                  <a:pt x="260" y="402"/>
                </a:cubicBezTo>
                <a:cubicBezTo>
                  <a:pt x="260" y="402"/>
                  <a:pt x="260" y="402"/>
                  <a:pt x="260" y="402"/>
                </a:cubicBezTo>
                <a:cubicBezTo>
                  <a:pt x="260" y="402"/>
                  <a:pt x="260" y="402"/>
                  <a:pt x="259" y="402"/>
                </a:cubicBezTo>
                <a:cubicBezTo>
                  <a:pt x="260" y="403"/>
                  <a:pt x="261" y="404"/>
                  <a:pt x="261" y="405"/>
                </a:cubicBezTo>
                <a:cubicBezTo>
                  <a:pt x="261" y="405"/>
                  <a:pt x="261" y="405"/>
                  <a:pt x="262" y="405"/>
                </a:cubicBezTo>
                <a:cubicBezTo>
                  <a:pt x="262" y="405"/>
                  <a:pt x="262" y="406"/>
                  <a:pt x="262" y="406"/>
                </a:cubicBezTo>
                <a:cubicBezTo>
                  <a:pt x="262" y="406"/>
                  <a:pt x="262" y="406"/>
                  <a:pt x="262" y="407"/>
                </a:cubicBezTo>
                <a:cubicBezTo>
                  <a:pt x="262" y="408"/>
                  <a:pt x="262" y="408"/>
                  <a:pt x="262" y="407"/>
                </a:cubicBezTo>
                <a:cubicBezTo>
                  <a:pt x="262" y="407"/>
                  <a:pt x="262" y="406"/>
                  <a:pt x="262" y="406"/>
                </a:cubicBezTo>
                <a:cubicBezTo>
                  <a:pt x="262" y="406"/>
                  <a:pt x="262" y="406"/>
                  <a:pt x="262" y="406"/>
                </a:cubicBezTo>
                <a:cubicBezTo>
                  <a:pt x="262" y="406"/>
                  <a:pt x="261" y="405"/>
                  <a:pt x="261" y="405"/>
                </a:cubicBezTo>
                <a:cubicBezTo>
                  <a:pt x="261" y="405"/>
                  <a:pt x="261" y="405"/>
                  <a:pt x="261" y="405"/>
                </a:cubicBezTo>
                <a:cubicBezTo>
                  <a:pt x="260" y="406"/>
                  <a:pt x="260" y="407"/>
                  <a:pt x="260" y="409"/>
                </a:cubicBezTo>
                <a:cubicBezTo>
                  <a:pt x="260" y="410"/>
                  <a:pt x="261" y="411"/>
                  <a:pt x="262" y="411"/>
                </a:cubicBezTo>
                <a:cubicBezTo>
                  <a:pt x="263" y="412"/>
                  <a:pt x="264" y="412"/>
                  <a:pt x="264" y="412"/>
                </a:cubicBezTo>
                <a:cubicBezTo>
                  <a:pt x="266" y="412"/>
                  <a:pt x="266" y="413"/>
                  <a:pt x="265" y="414"/>
                </a:cubicBezTo>
                <a:cubicBezTo>
                  <a:pt x="264" y="415"/>
                  <a:pt x="262" y="417"/>
                  <a:pt x="262" y="420"/>
                </a:cubicBezTo>
                <a:cubicBezTo>
                  <a:pt x="262" y="421"/>
                  <a:pt x="261" y="421"/>
                  <a:pt x="260" y="421"/>
                </a:cubicBezTo>
                <a:cubicBezTo>
                  <a:pt x="259" y="422"/>
                  <a:pt x="259" y="422"/>
                  <a:pt x="260" y="423"/>
                </a:cubicBezTo>
                <a:cubicBezTo>
                  <a:pt x="262" y="425"/>
                  <a:pt x="262" y="426"/>
                  <a:pt x="259" y="427"/>
                </a:cubicBezTo>
                <a:cubicBezTo>
                  <a:pt x="259" y="428"/>
                  <a:pt x="258" y="428"/>
                  <a:pt x="258" y="428"/>
                </a:cubicBezTo>
                <a:cubicBezTo>
                  <a:pt x="259" y="430"/>
                  <a:pt x="260" y="432"/>
                  <a:pt x="262" y="431"/>
                </a:cubicBezTo>
                <a:cubicBezTo>
                  <a:pt x="264" y="431"/>
                  <a:pt x="266" y="430"/>
                  <a:pt x="268" y="430"/>
                </a:cubicBezTo>
                <a:cubicBezTo>
                  <a:pt x="268" y="430"/>
                  <a:pt x="269" y="430"/>
                  <a:pt x="269" y="430"/>
                </a:cubicBezTo>
                <a:cubicBezTo>
                  <a:pt x="269" y="431"/>
                  <a:pt x="269" y="431"/>
                  <a:pt x="268" y="432"/>
                </a:cubicBezTo>
                <a:cubicBezTo>
                  <a:pt x="268" y="432"/>
                  <a:pt x="267" y="433"/>
                  <a:pt x="266" y="434"/>
                </a:cubicBezTo>
                <a:cubicBezTo>
                  <a:pt x="264" y="435"/>
                  <a:pt x="264" y="437"/>
                  <a:pt x="264" y="439"/>
                </a:cubicBezTo>
                <a:cubicBezTo>
                  <a:pt x="264" y="440"/>
                  <a:pt x="264" y="440"/>
                  <a:pt x="265" y="441"/>
                </a:cubicBezTo>
                <a:cubicBezTo>
                  <a:pt x="265" y="441"/>
                  <a:pt x="265" y="441"/>
                  <a:pt x="265" y="441"/>
                </a:cubicBezTo>
                <a:cubicBezTo>
                  <a:pt x="265" y="441"/>
                  <a:pt x="265" y="440"/>
                  <a:pt x="265" y="440"/>
                </a:cubicBezTo>
                <a:cubicBezTo>
                  <a:pt x="265" y="440"/>
                  <a:pt x="265" y="440"/>
                  <a:pt x="265" y="440"/>
                </a:cubicBezTo>
                <a:cubicBezTo>
                  <a:pt x="265" y="440"/>
                  <a:pt x="265" y="440"/>
                  <a:pt x="265" y="440"/>
                </a:cubicBezTo>
                <a:cubicBezTo>
                  <a:pt x="266" y="440"/>
                  <a:pt x="265" y="440"/>
                  <a:pt x="265" y="440"/>
                </a:cubicBezTo>
                <a:cubicBezTo>
                  <a:pt x="265" y="440"/>
                  <a:pt x="265" y="441"/>
                  <a:pt x="265" y="441"/>
                </a:cubicBezTo>
                <a:cubicBezTo>
                  <a:pt x="266" y="442"/>
                  <a:pt x="268" y="444"/>
                  <a:pt x="269" y="445"/>
                </a:cubicBezTo>
                <a:cubicBezTo>
                  <a:pt x="270" y="446"/>
                  <a:pt x="270" y="447"/>
                  <a:pt x="270" y="448"/>
                </a:cubicBezTo>
                <a:cubicBezTo>
                  <a:pt x="269" y="449"/>
                  <a:pt x="269" y="450"/>
                  <a:pt x="268" y="451"/>
                </a:cubicBezTo>
                <a:cubicBezTo>
                  <a:pt x="268" y="451"/>
                  <a:pt x="268" y="451"/>
                  <a:pt x="268" y="451"/>
                </a:cubicBezTo>
                <a:cubicBezTo>
                  <a:pt x="268" y="451"/>
                  <a:pt x="268" y="451"/>
                  <a:pt x="268" y="451"/>
                </a:cubicBezTo>
                <a:cubicBezTo>
                  <a:pt x="268" y="451"/>
                  <a:pt x="268" y="451"/>
                  <a:pt x="268" y="451"/>
                </a:cubicBezTo>
                <a:cubicBezTo>
                  <a:pt x="268" y="452"/>
                  <a:pt x="268" y="453"/>
                  <a:pt x="268" y="454"/>
                </a:cubicBezTo>
                <a:cubicBezTo>
                  <a:pt x="269" y="455"/>
                  <a:pt x="269" y="456"/>
                  <a:pt x="268" y="458"/>
                </a:cubicBezTo>
                <a:cubicBezTo>
                  <a:pt x="268" y="458"/>
                  <a:pt x="267" y="458"/>
                  <a:pt x="267" y="458"/>
                </a:cubicBezTo>
                <a:cubicBezTo>
                  <a:pt x="270" y="464"/>
                  <a:pt x="270" y="464"/>
                  <a:pt x="270" y="464"/>
                </a:cubicBezTo>
                <a:cubicBezTo>
                  <a:pt x="271" y="464"/>
                  <a:pt x="273" y="465"/>
                  <a:pt x="274" y="467"/>
                </a:cubicBezTo>
                <a:cubicBezTo>
                  <a:pt x="275" y="468"/>
                  <a:pt x="276" y="469"/>
                  <a:pt x="278" y="470"/>
                </a:cubicBezTo>
                <a:cubicBezTo>
                  <a:pt x="279" y="470"/>
                  <a:pt x="281" y="471"/>
                  <a:pt x="282" y="472"/>
                </a:cubicBezTo>
                <a:cubicBezTo>
                  <a:pt x="283" y="472"/>
                  <a:pt x="283" y="473"/>
                  <a:pt x="283" y="474"/>
                </a:cubicBezTo>
                <a:cubicBezTo>
                  <a:pt x="282" y="475"/>
                  <a:pt x="282" y="477"/>
                  <a:pt x="283" y="479"/>
                </a:cubicBezTo>
                <a:cubicBezTo>
                  <a:pt x="283" y="480"/>
                  <a:pt x="283" y="480"/>
                  <a:pt x="284" y="481"/>
                </a:cubicBezTo>
                <a:cubicBezTo>
                  <a:pt x="284" y="481"/>
                  <a:pt x="284" y="481"/>
                  <a:pt x="284" y="481"/>
                </a:cubicBezTo>
                <a:cubicBezTo>
                  <a:pt x="284" y="481"/>
                  <a:pt x="284" y="481"/>
                  <a:pt x="284" y="481"/>
                </a:cubicBezTo>
                <a:cubicBezTo>
                  <a:pt x="284" y="481"/>
                  <a:pt x="284" y="481"/>
                  <a:pt x="284" y="481"/>
                </a:cubicBezTo>
                <a:cubicBezTo>
                  <a:pt x="284" y="481"/>
                  <a:pt x="284" y="481"/>
                  <a:pt x="284" y="481"/>
                </a:cubicBezTo>
                <a:cubicBezTo>
                  <a:pt x="284" y="481"/>
                  <a:pt x="284" y="482"/>
                  <a:pt x="284" y="483"/>
                </a:cubicBezTo>
                <a:cubicBezTo>
                  <a:pt x="285" y="483"/>
                  <a:pt x="286" y="483"/>
                  <a:pt x="286" y="483"/>
                </a:cubicBezTo>
                <a:cubicBezTo>
                  <a:pt x="288" y="483"/>
                  <a:pt x="289" y="484"/>
                  <a:pt x="289" y="485"/>
                </a:cubicBezTo>
                <a:cubicBezTo>
                  <a:pt x="290" y="487"/>
                  <a:pt x="290" y="489"/>
                  <a:pt x="291" y="491"/>
                </a:cubicBezTo>
                <a:cubicBezTo>
                  <a:pt x="292" y="492"/>
                  <a:pt x="291" y="494"/>
                  <a:pt x="291" y="496"/>
                </a:cubicBezTo>
                <a:cubicBezTo>
                  <a:pt x="290" y="496"/>
                  <a:pt x="290" y="497"/>
                  <a:pt x="290" y="497"/>
                </a:cubicBezTo>
                <a:cubicBezTo>
                  <a:pt x="289" y="497"/>
                  <a:pt x="288" y="498"/>
                  <a:pt x="287" y="498"/>
                </a:cubicBezTo>
                <a:cubicBezTo>
                  <a:pt x="285" y="497"/>
                  <a:pt x="282" y="497"/>
                  <a:pt x="280" y="495"/>
                </a:cubicBezTo>
                <a:cubicBezTo>
                  <a:pt x="281" y="495"/>
                  <a:pt x="281" y="495"/>
                  <a:pt x="281" y="495"/>
                </a:cubicBezTo>
                <a:cubicBezTo>
                  <a:pt x="281" y="495"/>
                  <a:pt x="281" y="495"/>
                  <a:pt x="280" y="495"/>
                </a:cubicBezTo>
                <a:cubicBezTo>
                  <a:pt x="281" y="495"/>
                  <a:pt x="282" y="495"/>
                  <a:pt x="283" y="495"/>
                </a:cubicBezTo>
                <a:cubicBezTo>
                  <a:pt x="285" y="495"/>
                  <a:pt x="286" y="494"/>
                  <a:pt x="286" y="493"/>
                </a:cubicBezTo>
                <a:cubicBezTo>
                  <a:pt x="286" y="489"/>
                  <a:pt x="285" y="486"/>
                  <a:pt x="284" y="483"/>
                </a:cubicBezTo>
                <a:cubicBezTo>
                  <a:pt x="283" y="482"/>
                  <a:pt x="281" y="482"/>
                  <a:pt x="281" y="480"/>
                </a:cubicBezTo>
                <a:cubicBezTo>
                  <a:pt x="281" y="479"/>
                  <a:pt x="280" y="477"/>
                  <a:pt x="280" y="476"/>
                </a:cubicBezTo>
                <a:cubicBezTo>
                  <a:pt x="279" y="473"/>
                  <a:pt x="277" y="471"/>
                  <a:pt x="274" y="470"/>
                </a:cubicBezTo>
                <a:cubicBezTo>
                  <a:pt x="272" y="469"/>
                  <a:pt x="270" y="468"/>
                  <a:pt x="268" y="466"/>
                </a:cubicBezTo>
                <a:cubicBezTo>
                  <a:pt x="267" y="466"/>
                  <a:pt x="266" y="465"/>
                  <a:pt x="265" y="464"/>
                </a:cubicBezTo>
                <a:cubicBezTo>
                  <a:pt x="264" y="463"/>
                  <a:pt x="263" y="463"/>
                  <a:pt x="262" y="463"/>
                </a:cubicBezTo>
                <a:cubicBezTo>
                  <a:pt x="261" y="463"/>
                  <a:pt x="260" y="464"/>
                  <a:pt x="260" y="465"/>
                </a:cubicBezTo>
                <a:cubicBezTo>
                  <a:pt x="261" y="466"/>
                  <a:pt x="261" y="468"/>
                  <a:pt x="261" y="470"/>
                </a:cubicBezTo>
                <a:cubicBezTo>
                  <a:pt x="261" y="471"/>
                  <a:pt x="261" y="472"/>
                  <a:pt x="262" y="472"/>
                </a:cubicBezTo>
                <a:cubicBezTo>
                  <a:pt x="263" y="474"/>
                  <a:pt x="265" y="475"/>
                  <a:pt x="266" y="477"/>
                </a:cubicBezTo>
                <a:cubicBezTo>
                  <a:pt x="269" y="482"/>
                  <a:pt x="274" y="486"/>
                  <a:pt x="277" y="491"/>
                </a:cubicBezTo>
                <a:cubicBezTo>
                  <a:pt x="277" y="492"/>
                  <a:pt x="278" y="493"/>
                  <a:pt x="279" y="493"/>
                </a:cubicBezTo>
                <a:cubicBezTo>
                  <a:pt x="279" y="493"/>
                  <a:pt x="279" y="493"/>
                  <a:pt x="279" y="493"/>
                </a:cubicBezTo>
                <a:cubicBezTo>
                  <a:pt x="279" y="493"/>
                  <a:pt x="279" y="493"/>
                  <a:pt x="279" y="493"/>
                </a:cubicBezTo>
                <a:cubicBezTo>
                  <a:pt x="277" y="494"/>
                  <a:pt x="275" y="496"/>
                  <a:pt x="275" y="498"/>
                </a:cubicBezTo>
                <a:cubicBezTo>
                  <a:pt x="275" y="502"/>
                  <a:pt x="275" y="506"/>
                  <a:pt x="275" y="510"/>
                </a:cubicBezTo>
                <a:cubicBezTo>
                  <a:pt x="275" y="515"/>
                  <a:pt x="274" y="519"/>
                  <a:pt x="273" y="523"/>
                </a:cubicBezTo>
                <a:cubicBezTo>
                  <a:pt x="271" y="528"/>
                  <a:pt x="269" y="532"/>
                  <a:pt x="268" y="537"/>
                </a:cubicBezTo>
                <a:cubicBezTo>
                  <a:pt x="267" y="542"/>
                  <a:pt x="265" y="546"/>
                  <a:pt x="262" y="550"/>
                </a:cubicBezTo>
                <a:cubicBezTo>
                  <a:pt x="260" y="554"/>
                  <a:pt x="259" y="558"/>
                  <a:pt x="259" y="562"/>
                </a:cubicBezTo>
                <a:cubicBezTo>
                  <a:pt x="259" y="563"/>
                  <a:pt x="259" y="564"/>
                  <a:pt x="259" y="564"/>
                </a:cubicBezTo>
                <a:cubicBezTo>
                  <a:pt x="260" y="569"/>
                  <a:pt x="259" y="574"/>
                  <a:pt x="256" y="578"/>
                </a:cubicBezTo>
                <a:cubicBezTo>
                  <a:pt x="255" y="579"/>
                  <a:pt x="255" y="581"/>
                  <a:pt x="256" y="582"/>
                </a:cubicBezTo>
                <a:cubicBezTo>
                  <a:pt x="257" y="585"/>
                  <a:pt x="258" y="588"/>
                  <a:pt x="257" y="591"/>
                </a:cubicBezTo>
                <a:cubicBezTo>
                  <a:pt x="256" y="593"/>
                  <a:pt x="257" y="594"/>
                  <a:pt x="257" y="596"/>
                </a:cubicBezTo>
                <a:cubicBezTo>
                  <a:pt x="257" y="596"/>
                  <a:pt x="257" y="597"/>
                  <a:pt x="257" y="598"/>
                </a:cubicBezTo>
                <a:cubicBezTo>
                  <a:pt x="258" y="601"/>
                  <a:pt x="259" y="603"/>
                  <a:pt x="260" y="605"/>
                </a:cubicBezTo>
                <a:cubicBezTo>
                  <a:pt x="261" y="606"/>
                  <a:pt x="261" y="606"/>
                  <a:pt x="262" y="607"/>
                </a:cubicBezTo>
                <a:cubicBezTo>
                  <a:pt x="264" y="608"/>
                  <a:pt x="264" y="608"/>
                  <a:pt x="263" y="609"/>
                </a:cubicBezTo>
                <a:cubicBezTo>
                  <a:pt x="263" y="610"/>
                  <a:pt x="262" y="611"/>
                  <a:pt x="262" y="612"/>
                </a:cubicBezTo>
                <a:cubicBezTo>
                  <a:pt x="262" y="613"/>
                  <a:pt x="262" y="613"/>
                  <a:pt x="262" y="614"/>
                </a:cubicBezTo>
                <a:cubicBezTo>
                  <a:pt x="263" y="617"/>
                  <a:pt x="264" y="619"/>
                  <a:pt x="263" y="622"/>
                </a:cubicBezTo>
                <a:cubicBezTo>
                  <a:pt x="263" y="622"/>
                  <a:pt x="264" y="623"/>
                  <a:pt x="264" y="624"/>
                </a:cubicBezTo>
                <a:cubicBezTo>
                  <a:pt x="265" y="627"/>
                  <a:pt x="267" y="631"/>
                  <a:pt x="268" y="634"/>
                </a:cubicBezTo>
                <a:cubicBezTo>
                  <a:pt x="269" y="635"/>
                  <a:pt x="269" y="637"/>
                  <a:pt x="269" y="639"/>
                </a:cubicBezTo>
                <a:cubicBezTo>
                  <a:pt x="269" y="641"/>
                  <a:pt x="270" y="642"/>
                  <a:pt x="271" y="642"/>
                </a:cubicBezTo>
                <a:cubicBezTo>
                  <a:pt x="276" y="643"/>
                  <a:pt x="280" y="646"/>
                  <a:pt x="284" y="649"/>
                </a:cubicBezTo>
                <a:cubicBezTo>
                  <a:pt x="288" y="651"/>
                  <a:pt x="290" y="654"/>
                  <a:pt x="290" y="658"/>
                </a:cubicBezTo>
                <a:cubicBezTo>
                  <a:pt x="290" y="661"/>
                  <a:pt x="291" y="664"/>
                  <a:pt x="292" y="667"/>
                </a:cubicBezTo>
                <a:cubicBezTo>
                  <a:pt x="293" y="673"/>
                  <a:pt x="296" y="678"/>
                  <a:pt x="297" y="683"/>
                </a:cubicBezTo>
                <a:cubicBezTo>
                  <a:pt x="297" y="685"/>
                  <a:pt x="298" y="686"/>
                  <a:pt x="299" y="688"/>
                </a:cubicBezTo>
                <a:cubicBezTo>
                  <a:pt x="302" y="690"/>
                  <a:pt x="304" y="693"/>
                  <a:pt x="306" y="696"/>
                </a:cubicBezTo>
                <a:cubicBezTo>
                  <a:pt x="307" y="698"/>
                  <a:pt x="306" y="699"/>
                  <a:pt x="305" y="701"/>
                </a:cubicBezTo>
                <a:cubicBezTo>
                  <a:pt x="305" y="702"/>
                  <a:pt x="304" y="702"/>
                  <a:pt x="302" y="702"/>
                </a:cubicBezTo>
                <a:cubicBezTo>
                  <a:pt x="302" y="702"/>
                  <a:pt x="302" y="702"/>
                  <a:pt x="302" y="702"/>
                </a:cubicBezTo>
                <a:cubicBezTo>
                  <a:pt x="301" y="703"/>
                  <a:pt x="300" y="704"/>
                  <a:pt x="301" y="705"/>
                </a:cubicBezTo>
                <a:cubicBezTo>
                  <a:pt x="302" y="707"/>
                  <a:pt x="304" y="709"/>
                  <a:pt x="307" y="711"/>
                </a:cubicBezTo>
                <a:cubicBezTo>
                  <a:pt x="310" y="712"/>
                  <a:pt x="313" y="715"/>
                  <a:pt x="315" y="718"/>
                </a:cubicBezTo>
                <a:cubicBezTo>
                  <a:pt x="317" y="719"/>
                  <a:pt x="317" y="720"/>
                  <a:pt x="317" y="722"/>
                </a:cubicBezTo>
                <a:cubicBezTo>
                  <a:pt x="317" y="723"/>
                  <a:pt x="317" y="724"/>
                  <a:pt x="317" y="726"/>
                </a:cubicBezTo>
                <a:cubicBezTo>
                  <a:pt x="316" y="728"/>
                  <a:pt x="317" y="729"/>
                  <a:pt x="318" y="731"/>
                </a:cubicBezTo>
                <a:cubicBezTo>
                  <a:pt x="322" y="735"/>
                  <a:pt x="328" y="738"/>
                  <a:pt x="330" y="744"/>
                </a:cubicBezTo>
                <a:cubicBezTo>
                  <a:pt x="331" y="745"/>
                  <a:pt x="332" y="745"/>
                  <a:pt x="333" y="744"/>
                </a:cubicBezTo>
                <a:cubicBezTo>
                  <a:pt x="335" y="743"/>
                  <a:pt x="335" y="742"/>
                  <a:pt x="335" y="740"/>
                </a:cubicBezTo>
                <a:cubicBezTo>
                  <a:pt x="334" y="738"/>
                  <a:pt x="333" y="737"/>
                  <a:pt x="332" y="735"/>
                </a:cubicBezTo>
                <a:cubicBezTo>
                  <a:pt x="331" y="734"/>
                  <a:pt x="327" y="728"/>
                  <a:pt x="327" y="726"/>
                </a:cubicBezTo>
                <a:cubicBezTo>
                  <a:pt x="326" y="725"/>
                  <a:pt x="326" y="723"/>
                  <a:pt x="325" y="722"/>
                </a:cubicBezTo>
                <a:cubicBezTo>
                  <a:pt x="325" y="720"/>
                  <a:pt x="325" y="717"/>
                  <a:pt x="324" y="715"/>
                </a:cubicBezTo>
                <a:cubicBezTo>
                  <a:pt x="324" y="712"/>
                  <a:pt x="321" y="711"/>
                  <a:pt x="320" y="708"/>
                </a:cubicBezTo>
                <a:cubicBezTo>
                  <a:pt x="319" y="705"/>
                  <a:pt x="317" y="701"/>
                  <a:pt x="315" y="697"/>
                </a:cubicBezTo>
                <a:cubicBezTo>
                  <a:pt x="313" y="694"/>
                  <a:pt x="311" y="690"/>
                  <a:pt x="308" y="686"/>
                </a:cubicBezTo>
                <a:cubicBezTo>
                  <a:pt x="308" y="686"/>
                  <a:pt x="307" y="685"/>
                  <a:pt x="307" y="684"/>
                </a:cubicBezTo>
                <a:cubicBezTo>
                  <a:pt x="307" y="680"/>
                  <a:pt x="306" y="675"/>
                  <a:pt x="307" y="671"/>
                </a:cubicBezTo>
                <a:cubicBezTo>
                  <a:pt x="307" y="670"/>
                  <a:pt x="308" y="670"/>
                  <a:pt x="308" y="670"/>
                </a:cubicBezTo>
                <a:cubicBezTo>
                  <a:pt x="310" y="671"/>
                  <a:pt x="312" y="672"/>
                  <a:pt x="313" y="672"/>
                </a:cubicBezTo>
                <a:cubicBezTo>
                  <a:pt x="315" y="673"/>
                  <a:pt x="316" y="674"/>
                  <a:pt x="316" y="676"/>
                </a:cubicBezTo>
                <a:cubicBezTo>
                  <a:pt x="317" y="680"/>
                  <a:pt x="317" y="684"/>
                  <a:pt x="319" y="687"/>
                </a:cubicBezTo>
                <a:cubicBezTo>
                  <a:pt x="321" y="693"/>
                  <a:pt x="324" y="698"/>
                  <a:pt x="327" y="702"/>
                </a:cubicBezTo>
                <a:cubicBezTo>
                  <a:pt x="328" y="703"/>
                  <a:pt x="329" y="704"/>
                  <a:pt x="329" y="705"/>
                </a:cubicBezTo>
                <a:cubicBezTo>
                  <a:pt x="330" y="708"/>
                  <a:pt x="332" y="710"/>
                  <a:pt x="334" y="711"/>
                </a:cubicBezTo>
                <a:cubicBezTo>
                  <a:pt x="335" y="712"/>
                  <a:pt x="337" y="713"/>
                  <a:pt x="338" y="715"/>
                </a:cubicBezTo>
                <a:cubicBezTo>
                  <a:pt x="339" y="715"/>
                  <a:pt x="339" y="716"/>
                  <a:pt x="338" y="717"/>
                </a:cubicBezTo>
                <a:cubicBezTo>
                  <a:pt x="338" y="718"/>
                  <a:pt x="338" y="718"/>
                  <a:pt x="337" y="719"/>
                </a:cubicBezTo>
                <a:cubicBezTo>
                  <a:pt x="336" y="720"/>
                  <a:pt x="337" y="722"/>
                  <a:pt x="338" y="723"/>
                </a:cubicBezTo>
                <a:cubicBezTo>
                  <a:pt x="339" y="724"/>
                  <a:pt x="341" y="725"/>
                  <a:pt x="343" y="726"/>
                </a:cubicBezTo>
                <a:cubicBezTo>
                  <a:pt x="345" y="727"/>
                  <a:pt x="346" y="728"/>
                  <a:pt x="346" y="731"/>
                </a:cubicBezTo>
                <a:cubicBezTo>
                  <a:pt x="346" y="732"/>
                  <a:pt x="347" y="733"/>
                  <a:pt x="348" y="733"/>
                </a:cubicBezTo>
                <a:cubicBezTo>
                  <a:pt x="357" y="743"/>
                  <a:pt x="360" y="747"/>
                  <a:pt x="362" y="758"/>
                </a:cubicBezTo>
                <a:cubicBezTo>
                  <a:pt x="362" y="759"/>
                  <a:pt x="362" y="760"/>
                  <a:pt x="362" y="761"/>
                </a:cubicBezTo>
                <a:cubicBezTo>
                  <a:pt x="362" y="762"/>
                  <a:pt x="361" y="763"/>
                  <a:pt x="361" y="764"/>
                </a:cubicBezTo>
                <a:cubicBezTo>
                  <a:pt x="359" y="767"/>
                  <a:pt x="360" y="769"/>
                  <a:pt x="361" y="772"/>
                </a:cubicBezTo>
                <a:cubicBezTo>
                  <a:pt x="362" y="774"/>
                  <a:pt x="364" y="776"/>
                  <a:pt x="367" y="777"/>
                </a:cubicBezTo>
                <a:cubicBezTo>
                  <a:pt x="369" y="778"/>
                  <a:pt x="371" y="779"/>
                  <a:pt x="373" y="782"/>
                </a:cubicBezTo>
                <a:cubicBezTo>
                  <a:pt x="374" y="784"/>
                  <a:pt x="377" y="785"/>
                  <a:pt x="379" y="786"/>
                </a:cubicBezTo>
                <a:cubicBezTo>
                  <a:pt x="380" y="786"/>
                  <a:pt x="382" y="786"/>
                  <a:pt x="383" y="786"/>
                </a:cubicBezTo>
                <a:cubicBezTo>
                  <a:pt x="384" y="787"/>
                  <a:pt x="385" y="787"/>
                  <a:pt x="386" y="788"/>
                </a:cubicBezTo>
                <a:cubicBezTo>
                  <a:pt x="390" y="791"/>
                  <a:pt x="394" y="794"/>
                  <a:pt x="399" y="795"/>
                </a:cubicBezTo>
                <a:cubicBezTo>
                  <a:pt x="401" y="796"/>
                  <a:pt x="404" y="797"/>
                  <a:pt x="406" y="798"/>
                </a:cubicBezTo>
                <a:cubicBezTo>
                  <a:pt x="408" y="800"/>
                  <a:pt x="411" y="801"/>
                  <a:pt x="414" y="801"/>
                </a:cubicBezTo>
                <a:cubicBezTo>
                  <a:pt x="424" y="804"/>
                  <a:pt x="424" y="804"/>
                  <a:pt x="433" y="801"/>
                </a:cubicBezTo>
                <a:cubicBezTo>
                  <a:pt x="436" y="800"/>
                  <a:pt x="439" y="800"/>
                  <a:pt x="441" y="802"/>
                </a:cubicBezTo>
                <a:cubicBezTo>
                  <a:pt x="445" y="806"/>
                  <a:pt x="450" y="809"/>
                  <a:pt x="454" y="814"/>
                </a:cubicBezTo>
                <a:cubicBezTo>
                  <a:pt x="456" y="816"/>
                  <a:pt x="458" y="818"/>
                  <a:pt x="461" y="818"/>
                </a:cubicBezTo>
                <a:cubicBezTo>
                  <a:pt x="465" y="818"/>
                  <a:pt x="468" y="819"/>
                  <a:pt x="472" y="821"/>
                </a:cubicBezTo>
                <a:cubicBezTo>
                  <a:pt x="476" y="822"/>
                  <a:pt x="480" y="824"/>
                  <a:pt x="485" y="823"/>
                </a:cubicBezTo>
                <a:cubicBezTo>
                  <a:pt x="486" y="823"/>
                  <a:pt x="486" y="824"/>
                  <a:pt x="487" y="825"/>
                </a:cubicBezTo>
                <a:cubicBezTo>
                  <a:pt x="488" y="827"/>
                  <a:pt x="490" y="829"/>
                  <a:pt x="491" y="831"/>
                </a:cubicBezTo>
                <a:cubicBezTo>
                  <a:pt x="493" y="833"/>
                  <a:pt x="495" y="835"/>
                  <a:pt x="497" y="838"/>
                </a:cubicBezTo>
                <a:cubicBezTo>
                  <a:pt x="498" y="839"/>
                  <a:pt x="499" y="841"/>
                  <a:pt x="498" y="843"/>
                </a:cubicBezTo>
                <a:cubicBezTo>
                  <a:pt x="497" y="845"/>
                  <a:pt x="499" y="847"/>
                  <a:pt x="501" y="848"/>
                </a:cubicBezTo>
                <a:cubicBezTo>
                  <a:pt x="503" y="848"/>
                  <a:pt x="504" y="848"/>
                  <a:pt x="505" y="848"/>
                </a:cubicBezTo>
                <a:cubicBezTo>
                  <a:pt x="506" y="848"/>
                  <a:pt x="507" y="848"/>
                  <a:pt x="507" y="849"/>
                </a:cubicBezTo>
                <a:cubicBezTo>
                  <a:pt x="509" y="851"/>
                  <a:pt x="512" y="852"/>
                  <a:pt x="512" y="855"/>
                </a:cubicBezTo>
                <a:cubicBezTo>
                  <a:pt x="513" y="858"/>
                  <a:pt x="515" y="859"/>
                  <a:pt x="518" y="859"/>
                </a:cubicBezTo>
                <a:cubicBezTo>
                  <a:pt x="519" y="859"/>
                  <a:pt x="520" y="859"/>
                  <a:pt x="521" y="859"/>
                </a:cubicBezTo>
                <a:cubicBezTo>
                  <a:pt x="523" y="858"/>
                  <a:pt x="526" y="859"/>
                  <a:pt x="528" y="861"/>
                </a:cubicBezTo>
                <a:cubicBezTo>
                  <a:pt x="529" y="863"/>
                  <a:pt x="532" y="864"/>
                  <a:pt x="533" y="865"/>
                </a:cubicBezTo>
                <a:cubicBezTo>
                  <a:pt x="535" y="867"/>
                  <a:pt x="536" y="867"/>
                  <a:pt x="539" y="865"/>
                </a:cubicBezTo>
                <a:cubicBezTo>
                  <a:pt x="540" y="864"/>
                  <a:pt x="540" y="863"/>
                  <a:pt x="539" y="862"/>
                </a:cubicBezTo>
                <a:cubicBezTo>
                  <a:pt x="539" y="861"/>
                  <a:pt x="539" y="860"/>
                  <a:pt x="539" y="859"/>
                </a:cubicBezTo>
                <a:cubicBezTo>
                  <a:pt x="542" y="858"/>
                  <a:pt x="543" y="856"/>
                  <a:pt x="545" y="854"/>
                </a:cubicBezTo>
                <a:cubicBezTo>
                  <a:pt x="545" y="853"/>
                  <a:pt x="546" y="853"/>
                  <a:pt x="547" y="854"/>
                </a:cubicBezTo>
                <a:cubicBezTo>
                  <a:pt x="550" y="855"/>
                  <a:pt x="551" y="857"/>
                  <a:pt x="552" y="859"/>
                </a:cubicBezTo>
                <a:cubicBezTo>
                  <a:pt x="552" y="862"/>
                  <a:pt x="552" y="863"/>
                  <a:pt x="554" y="865"/>
                </a:cubicBezTo>
                <a:cubicBezTo>
                  <a:pt x="555" y="867"/>
                  <a:pt x="556" y="870"/>
                  <a:pt x="558" y="872"/>
                </a:cubicBezTo>
                <a:cubicBezTo>
                  <a:pt x="558" y="872"/>
                  <a:pt x="558" y="873"/>
                  <a:pt x="558" y="874"/>
                </a:cubicBezTo>
                <a:cubicBezTo>
                  <a:pt x="558" y="878"/>
                  <a:pt x="558" y="882"/>
                  <a:pt x="558" y="886"/>
                </a:cubicBezTo>
                <a:cubicBezTo>
                  <a:pt x="558" y="888"/>
                  <a:pt x="558" y="890"/>
                  <a:pt x="559" y="891"/>
                </a:cubicBezTo>
                <a:cubicBezTo>
                  <a:pt x="560" y="892"/>
                  <a:pt x="560" y="893"/>
                  <a:pt x="559" y="894"/>
                </a:cubicBezTo>
                <a:cubicBezTo>
                  <a:pt x="557" y="896"/>
                  <a:pt x="556" y="899"/>
                  <a:pt x="553" y="901"/>
                </a:cubicBezTo>
                <a:cubicBezTo>
                  <a:pt x="549" y="902"/>
                  <a:pt x="548" y="904"/>
                  <a:pt x="547" y="908"/>
                </a:cubicBezTo>
                <a:cubicBezTo>
                  <a:pt x="546" y="909"/>
                  <a:pt x="545" y="911"/>
                  <a:pt x="544" y="912"/>
                </a:cubicBezTo>
                <a:cubicBezTo>
                  <a:pt x="542" y="912"/>
                  <a:pt x="540" y="913"/>
                  <a:pt x="539" y="914"/>
                </a:cubicBezTo>
                <a:cubicBezTo>
                  <a:pt x="539" y="914"/>
                  <a:pt x="538" y="915"/>
                  <a:pt x="538" y="916"/>
                </a:cubicBezTo>
                <a:cubicBezTo>
                  <a:pt x="536" y="923"/>
                  <a:pt x="536" y="923"/>
                  <a:pt x="534" y="928"/>
                </a:cubicBezTo>
                <a:cubicBezTo>
                  <a:pt x="533" y="928"/>
                  <a:pt x="533" y="929"/>
                  <a:pt x="533" y="929"/>
                </a:cubicBezTo>
                <a:cubicBezTo>
                  <a:pt x="533" y="932"/>
                  <a:pt x="532" y="935"/>
                  <a:pt x="533" y="938"/>
                </a:cubicBezTo>
                <a:cubicBezTo>
                  <a:pt x="533" y="940"/>
                  <a:pt x="535" y="941"/>
                  <a:pt x="537" y="942"/>
                </a:cubicBezTo>
                <a:cubicBezTo>
                  <a:pt x="537" y="942"/>
                  <a:pt x="538" y="942"/>
                  <a:pt x="538" y="942"/>
                </a:cubicBezTo>
                <a:cubicBezTo>
                  <a:pt x="538" y="941"/>
                  <a:pt x="539" y="941"/>
                  <a:pt x="539" y="940"/>
                </a:cubicBezTo>
                <a:cubicBezTo>
                  <a:pt x="539" y="941"/>
                  <a:pt x="539" y="941"/>
                  <a:pt x="539" y="942"/>
                </a:cubicBezTo>
                <a:cubicBezTo>
                  <a:pt x="539" y="943"/>
                  <a:pt x="539" y="945"/>
                  <a:pt x="538" y="946"/>
                </a:cubicBezTo>
                <a:cubicBezTo>
                  <a:pt x="536" y="947"/>
                  <a:pt x="534" y="948"/>
                  <a:pt x="533" y="949"/>
                </a:cubicBezTo>
                <a:cubicBezTo>
                  <a:pt x="530" y="951"/>
                  <a:pt x="529" y="954"/>
                  <a:pt x="530" y="957"/>
                </a:cubicBezTo>
                <a:cubicBezTo>
                  <a:pt x="530" y="958"/>
                  <a:pt x="531" y="960"/>
                  <a:pt x="531" y="961"/>
                </a:cubicBezTo>
                <a:cubicBezTo>
                  <a:pt x="531" y="962"/>
                  <a:pt x="531" y="963"/>
                  <a:pt x="531" y="964"/>
                </a:cubicBezTo>
                <a:cubicBezTo>
                  <a:pt x="530" y="965"/>
                  <a:pt x="531" y="967"/>
                  <a:pt x="532" y="967"/>
                </a:cubicBezTo>
                <a:cubicBezTo>
                  <a:pt x="534" y="968"/>
                  <a:pt x="536" y="969"/>
                  <a:pt x="537" y="970"/>
                </a:cubicBezTo>
                <a:cubicBezTo>
                  <a:pt x="539" y="971"/>
                  <a:pt x="541" y="973"/>
                  <a:pt x="542" y="975"/>
                </a:cubicBezTo>
                <a:cubicBezTo>
                  <a:pt x="543" y="977"/>
                  <a:pt x="544" y="979"/>
                  <a:pt x="546" y="980"/>
                </a:cubicBezTo>
                <a:cubicBezTo>
                  <a:pt x="547" y="981"/>
                  <a:pt x="547" y="982"/>
                  <a:pt x="548" y="983"/>
                </a:cubicBezTo>
                <a:cubicBezTo>
                  <a:pt x="549" y="987"/>
                  <a:pt x="551" y="990"/>
                  <a:pt x="552" y="993"/>
                </a:cubicBezTo>
                <a:cubicBezTo>
                  <a:pt x="554" y="998"/>
                  <a:pt x="557" y="1002"/>
                  <a:pt x="559" y="1006"/>
                </a:cubicBezTo>
                <a:cubicBezTo>
                  <a:pt x="562" y="1010"/>
                  <a:pt x="565" y="1015"/>
                  <a:pt x="568" y="1020"/>
                </a:cubicBezTo>
                <a:cubicBezTo>
                  <a:pt x="568" y="1020"/>
                  <a:pt x="568" y="1021"/>
                  <a:pt x="568" y="1022"/>
                </a:cubicBezTo>
                <a:cubicBezTo>
                  <a:pt x="568" y="1025"/>
                  <a:pt x="569" y="1026"/>
                  <a:pt x="571" y="1028"/>
                </a:cubicBezTo>
                <a:cubicBezTo>
                  <a:pt x="576" y="1034"/>
                  <a:pt x="582" y="1037"/>
                  <a:pt x="588" y="1041"/>
                </a:cubicBezTo>
                <a:cubicBezTo>
                  <a:pt x="589" y="1042"/>
                  <a:pt x="591" y="1042"/>
                  <a:pt x="592" y="1043"/>
                </a:cubicBezTo>
                <a:cubicBezTo>
                  <a:pt x="595" y="1044"/>
                  <a:pt x="599" y="1046"/>
                  <a:pt x="601" y="1048"/>
                </a:cubicBezTo>
                <a:cubicBezTo>
                  <a:pt x="604" y="1052"/>
                  <a:pt x="608" y="1055"/>
                  <a:pt x="611" y="1058"/>
                </a:cubicBezTo>
                <a:cubicBezTo>
                  <a:pt x="612" y="1058"/>
                  <a:pt x="613" y="1060"/>
                  <a:pt x="613" y="1061"/>
                </a:cubicBezTo>
                <a:cubicBezTo>
                  <a:pt x="613" y="1062"/>
                  <a:pt x="613" y="1064"/>
                  <a:pt x="613" y="1065"/>
                </a:cubicBezTo>
                <a:cubicBezTo>
                  <a:pt x="614" y="1068"/>
                  <a:pt x="615" y="1071"/>
                  <a:pt x="614" y="1074"/>
                </a:cubicBezTo>
                <a:cubicBezTo>
                  <a:pt x="613" y="1075"/>
                  <a:pt x="614" y="1076"/>
                  <a:pt x="614" y="1077"/>
                </a:cubicBezTo>
                <a:cubicBezTo>
                  <a:pt x="616" y="1083"/>
                  <a:pt x="615" y="1089"/>
                  <a:pt x="614" y="1094"/>
                </a:cubicBezTo>
                <a:cubicBezTo>
                  <a:pt x="614" y="1095"/>
                  <a:pt x="614" y="1096"/>
                  <a:pt x="614" y="1097"/>
                </a:cubicBezTo>
                <a:cubicBezTo>
                  <a:pt x="616" y="1105"/>
                  <a:pt x="615" y="1114"/>
                  <a:pt x="615" y="1123"/>
                </a:cubicBezTo>
                <a:cubicBezTo>
                  <a:pt x="615" y="1125"/>
                  <a:pt x="615" y="1128"/>
                  <a:pt x="614" y="1130"/>
                </a:cubicBezTo>
                <a:cubicBezTo>
                  <a:pt x="614" y="1133"/>
                  <a:pt x="613" y="1136"/>
                  <a:pt x="612" y="1138"/>
                </a:cubicBezTo>
                <a:cubicBezTo>
                  <a:pt x="612" y="1140"/>
                  <a:pt x="612" y="1142"/>
                  <a:pt x="613" y="1143"/>
                </a:cubicBezTo>
                <a:cubicBezTo>
                  <a:pt x="613" y="1146"/>
                  <a:pt x="613" y="1149"/>
                  <a:pt x="612" y="1151"/>
                </a:cubicBezTo>
                <a:cubicBezTo>
                  <a:pt x="611" y="1154"/>
                  <a:pt x="611" y="1156"/>
                  <a:pt x="612" y="1159"/>
                </a:cubicBezTo>
                <a:cubicBezTo>
                  <a:pt x="614" y="1162"/>
                  <a:pt x="613" y="1166"/>
                  <a:pt x="614" y="1169"/>
                </a:cubicBezTo>
                <a:cubicBezTo>
                  <a:pt x="615" y="1171"/>
                  <a:pt x="614" y="1173"/>
                  <a:pt x="614" y="1174"/>
                </a:cubicBezTo>
                <a:cubicBezTo>
                  <a:pt x="614" y="1176"/>
                  <a:pt x="614" y="1177"/>
                  <a:pt x="615" y="1179"/>
                </a:cubicBezTo>
                <a:cubicBezTo>
                  <a:pt x="615" y="1180"/>
                  <a:pt x="615" y="1181"/>
                  <a:pt x="615" y="1183"/>
                </a:cubicBezTo>
                <a:cubicBezTo>
                  <a:pt x="614" y="1185"/>
                  <a:pt x="613" y="1187"/>
                  <a:pt x="613" y="1189"/>
                </a:cubicBezTo>
                <a:cubicBezTo>
                  <a:pt x="611" y="1195"/>
                  <a:pt x="610" y="1202"/>
                  <a:pt x="608" y="1208"/>
                </a:cubicBezTo>
                <a:cubicBezTo>
                  <a:pt x="608" y="1210"/>
                  <a:pt x="608" y="1211"/>
                  <a:pt x="607" y="1211"/>
                </a:cubicBezTo>
                <a:cubicBezTo>
                  <a:pt x="605" y="1213"/>
                  <a:pt x="605" y="1215"/>
                  <a:pt x="606" y="1217"/>
                </a:cubicBezTo>
                <a:cubicBezTo>
                  <a:pt x="608" y="1220"/>
                  <a:pt x="608" y="1224"/>
                  <a:pt x="610" y="1227"/>
                </a:cubicBezTo>
                <a:cubicBezTo>
                  <a:pt x="612" y="1229"/>
                  <a:pt x="612" y="1232"/>
                  <a:pt x="610" y="1235"/>
                </a:cubicBezTo>
                <a:cubicBezTo>
                  <a:pt x="609" y="1237"/>
                  <a:pt x="609" y="1238"/>
                  <a:pt x="609" y="1240"/>
                </a:cubicBezTo>
                <a:cubicBezTo>
                  <a:pt x="609" y="1242"/>
                  <a:pt x="609" y="1243"/>
                  <a:pt x="609" y="1245"/>
                </a:cubicBezTo>
                <a:cubicBezTo>
                  <a:pt x="609" y="1247"/>
                  <a:pt x="610" y="1249"/>
                  <a:pt x="611" y="1251"/>
                </a:cubicBezTo>
                <a:cubicBezTo>
                  <a:pt x="612" y="1252"/>
                  <a:pt x="613" y="1253"/>
                  <a:pt x="613" y="1254"/>
                </a:cubicBezTo>
                <a:cubicBezTo>
                  <a:pt x="610" y="1253"/>
                  <a:pt x="610" y="1254"/>
                  <a:pt x="609" y="1256"/>
                </a:cubicBezTo>
                <a:cubicBezTo>
                  <a:pt x="609" y="1257"/>
                  <a:pt x="609" y="1258"/>
                  <a:pt x="609" y="1259"/>
                </a:cubicBezTo>
                <a:cubicBezTo>
                  <a:pt x="609" y="1262"/>
                  <a:pt x="610" y="1264"/>
                  <a:pt x="610" y="1267"/>
                </a:cubicBezTo>
                <a:cubicBezTo>
                  <a:pt x="610" y="1268"/>
                  <a:pt x="612" y="1269"/>
                  <a:pt x="613" y="1268"/>
                </a:cubicBezTo>
                <a:cubicBezTo>
                  <a:pt x="614" y="1267"/>
                  <a:pt x="615" y="1266"/>
                  <a:pt x="615" y="1264"/>
                </a:cubicBezTo>
                <a:cubicBezTo>
                  <a:pt x="615" y="1262"/>
                  <a:pt x="615" y="1260"/>
                  <a:pt x="615" y="1258"/>
                </a:cubicBezTo>
                <a:cubicBezTo>
                  <a:pt x="615" y="1257"/>
                  <a:pt x="615" y="1255"/>
                  <a:pt x="614" y="1254"/>
                </a:cubicBezTo>
                <a:cubicBezTo>
                  <a:pt x="615" y="1254"/>
                  <a:pt x="616" y="1254"/>
                  <a:pt x="618" y="1253"/>
                </a:cubicBezTo>
                <a:cubicBezTo>
                  <a:pt x="619" y="1252"/>
                  <a:pt x="619" y="1253"/>
                  <a:pt x="619" y="1254"/>
                </a:cubicBezTo>
                <a:cubicBezTo>
                  <a:pt x="619" y="1255"/>
                  <a:pt x="620" y="1256"/>
                  <a:pt x="620" y="1256"/>
                </a:cubicBezTo>
                <a:cubicBezTo>
                  <a:pt x="620" y="1260"/>
                  <a:pt x="619" y="1264"/>
                  <a:pt x="619" y="1268"/>
                </a:cubicBezTo>
                <a:cubicBezTo>
                  <a:pt x="619" y="1271"/>
                  <a:pt x="619" y="1275"/>
                  <a:pt x="618" y="1279"/>
                </a:cubicBezTo>
                <a:cubicBezTo>
                  <a:pt x="618" y="1280"/>
                  <a:pt x="618" y="1281"/>
                  <a:pt x="619" y="1282"/>
                </a:cubicBezTo>
                <a:cubicBezTo>
                  <a:pt x="621" y="1285"/>
                  <a:pt x="620" y="1289"/>
                  <a:pt x="618" y="1292"/>
                </a:cubicBezTo>
                <a:cubicBezTo>
                  <a:pt x="618" y="1293"/>
                  <a:pt x="618" y="1293"/>
                  <a:pt x="617" y="1292"/>
                </a:cubicBezTo>
                <a:cubicBezTo>
                  <a:pt x="617" y="1292"/>
                  <a:pt x="616" y="1292"/>
                  <a:pt x="616" y="1292"/>
                </a:cubicBezTo>
                <a:cubicBezTo>
                  <a:pt x="616" y="1291"/>
                  <a:pt x="616" y="1290"/>
                  <a:pt x="615" y="1289"/>
                </a:cubicBezTo>
                <a:cubicBezTo>
                  <a:pt x="613" y="1289"/>
                  <a:pt x="611" y="1290"/>
                  <a:pt x="610" y="1292"/>
                </a:cubicBezTo>
                <a:cubicBezTo>
                  <a:pt x="610" y="1295"/>
                  <a:pt x="608" y="1298"/>
                  <a:pt x="607" y="1300"/>
                </a:cubicBezTo>
                <a:cubicBezTo>
                  <a:pt x="607" y="1301"/>
                  <a:pt x="607" y="1301"/>
                  <a:pt x="607" y="1302"/>
                </a:cubicBezTo>
                <a:cubicBezTo>
                  <a:pt x="608" y="1302"/>
                  <a:pt x="608" y="1302"/>
                  <a:pt x="609" y="1302"/>
                </a:cubicBezTo>
                <a:cubicBezTo>
                  <a:pt x="610" y="1302"/>
                  <a:pt x="610" y="1301"/>
                  <a:pt x="611" y="1301"/>
                </a:cubicBezTo>
                <a:cubicBezTo>
                  <a:pt x="613" y="1301"/>
                  <a:pt x="614" y="1301"/>
                  <a:pt x="616" y="1302"/>
                </a:cubicBezTo>
                <a:cubicBezTo>
                  <a:pt x="617" y="1302"/>
                  <a:pt x="618" y="1304"/>
                  <a:pt x="617" y="1305"/>
                </a:cubicBezTo>
                <a:cubicBezTo>
                  <a:pt x="617" y="1307"/>
                  <a:pt x="616" y="1309"/>
                  <a:pt x="617" y="1311"/>
                </a:cubicBezTo>
                <a:cubicBezTo>
                  <a:pt x="617" y="1311"/>
                  <a:pt x="617" y="1311"/>
                  <a:pt x="617" y="1311"/>
                </a:cubicBezTo>
                <a:cubicBezTo>
                  <a:pt x="617" y="1311"/>
                  <a:pt x="617" y="1311"/>
                  <a:pt x="617" y="1312"/>
                </a:cubicBezTo>
                <a:cubicBezTo>
                  <a:pt x="617" y="1312"/>
                  <a:pt x="618" y="1312"/>
                  <a:pt x="617" y="1312"/>
                </a:cubicBezTo>
                <a:cubicBezTo>
                  <a:pt x="617" y="1312"/>
                  <a:pt x="617" y="1312"/>
                  <a:pt x="617" y="1312"/>
                </a:cubicBezTo>
                <a:cubicBezTo>
                  <a:pt x="617" y="1312"/>
                  <a:pt x="617" y="1312"/>
                  <a:pt x="617" y="1311"/>
                </a:cubicBezTo>
                <a:cubicBezTo>
                  <a:pt x="617" y="1311"/>
                  <a:pt x="617" y="1311"/>
                  <a:pt x="617" y="1311"/>
                </a:cubicBezTo>
                <a:cubicBezTo>
                  <a:pt x="615" y="1312"/>
                  <a:pt x="614" y="1312"/>
                  <a:pt x="612" y="1313"/>
                </a:cubicBezTo>
                <a:cubicBezTo>
                  <a:pt x="611" y="1314"/>
                  <a:pt x="611" y="1315"/>
                  <a:pt x="611" y="1316"/>
                </a:cubicBezTo>
                <a:cubicBezTo>
                  <a:pt x="611" y="1317"/>
                  <a:pt x="612" y="1318"/>
                  <a:pt x="612" y="1319"/>
                </a:cubicBezTo>
                <a:cubicBezTo>
                  <a:pt x="612" y="1320"/>
                  <a:pt x="613" y="1321"/>
                  <a:pt x="613" y="1321"/>
                </a:cubicBezTo>
                <a:cubicBezTo>
                  <a:pt x="613" y="1322"/>
                  <a:pt x="613" y="1324"/>
                  <a:pt x="614" y="1325"/>
                </a:cubicBezTo>
                <a:cubicBezTo>
                  <a:pt x="614" y="1325"/>
                  <a:pt x="615" y="1325"/>
                  <a:pt x="615" y="1325"/>
                </a:cubicBezTo>
                <a:cubicBezTo>
                  <a:pt x="615" y="1325"/>
                  <a:pt x="615" y="1325"/>
                  <a:pt x="615" y="1325"/>
                </a:cubicBezTo>
                <a:cubicBezTo>
                  <a:pt x="615" y="1325"/>
                  <a:pt x="615" y="1325"/>
                  <a:pt x="615" y="1325"/>
                </a:cubicBezTo>
                <a:cubicBezTo>
                  <a:pt x="615" y="1326"/>
                  <a:pt x="615" y="1326"/>
                  <a:pt x="615" y="1326"/>
                </a:cubicBezTo>
                <a:cubicBezTo>
                  <a:pt x="615" y="1326"/>
                  <a:pt x="615" y="1326"/>
                  <a:pt x="615" y="1325"/>
                </a:cubicBezTo>
                <a:cubicBezTo>
                  <a:pt x="615" y="1326"/>
                  <a:pt x="615" y="1327"/>
                  <a:pt x="615" y="1328"/>
                </a:cubicBezTo>
                <a:cubicBezTo>
                  <a:pt x="614" y="1330"/>
                  <a:pt x="614" y="1330"/>
                  <a:pt x="617" y="1332"/>
                </a:cubicBezTo>
                <a:cubicBezTo>
                  <a:pt x="618" y="1332"/>
                  <a:pt x="619" y="1333"/>
                  <a:pt x="620" y="1334"/>
                </a:cubicBezTo>
                <a:cubicBezTo>
                  <a:pt x="620" y="1334"/>
                  <a:pt x="620" y="1334"/>
                  <a:pt x="620" y="1334"/>
                </a:cubicBezTo>
                <a:cubicBezTo>
                  <a:pt x="620" y="1334"/>
                  <a:pt x="620" y="1334"/>
                  <a:pt x="621" y="1334"/>
                </a:cubicBezTo>
                <a:cubicBezTo>
                  <a:pt x="622" y="1336"/>
                  <a:pt x="622" y="1336"/>
                  <a:pt x="621" y="1338"/>
                </a:cubicBezTo>
                <a:cubicBezTo>
                  <a:pt x="621" y="1338"/>
                  <a:pt x="620" y="1338"/>
                  <a:pt x="620" y="1338"/>
                </a:cubicBezTo>
                <a:cubicBezTo>
                  <a:pt x="620" y="1338"/>
                  <a:pt x="620" y="1338"/>
                  <a:pt x="620" y="1338"/>
                </a:cubicBezTo>
                <a:cubicBezTo>
                  <a:pt x="621" y="1338"/>
                  <a:pt x="621" y="1338"/>
                  <a:pt x="621" y="1338"/>
                </a:cubicBezTo>
                <a:cubicBezTo>
                  <a:pt x="621" y="1340"/>
                  <a:pt x="622" y="1343"/>
                  <a:pt x="621" y="1346"/>
                </a:cubicBezTo>
                <a:cubicBezTo>
                  <a:pt x="620" y="1347"/>
                  <a:pt x="621" y="1348"/>
                  <a:pt x="623" y="1348"/>
                </a:cubicBezTo>
                <a:cubicBezTo>
                  <a:pt x="624" y="1348"/>
                  <a:pt x="625" y="1348"/>
                  <a:pt x="625" y="1346"/>
                </a:cubicBezTo>
                <a:cubicBezTo>
                  <a:pt x="625" y="1344"/>
                  <a:pt x="625" y="1342"/>
                  <a:pt x="626" y="1340"/>
                </a:cubicBezTo>
                <a:cubicBezTo>
                  <a:pt x="626" y="1340"/>
                  <a:pt x="626" y="1340"/>
                  <a:pt x="626" y="1340"/>
                </a:cubicBezTo>
                <a:cubicBezTo>
                  <a:pt x="625" y="1339"/>
                  <a:pt x="625" y="1339"/>
                  <a:pt x="625" y="1339"/>
                </a:cubicBezTo>
                <a:cubicBezTo>
                  <a:pt x="626" y="1339"/>
                  <a:pt x="626" y="1339"/>
                  <a:pt x="626" y="1339"/>
                </a:cubicBezTo>
                <a:cubicBezTo>
                  <a:pt x="626" y="1340"/>
                  <a:pt x="626" y="1340"/>
                  <a:pt x="626" y="1340"/>
                </a:cubicBezTo>
                <a:cubicBezTo>
                  <a:pt x="627" y="1341"/>
                  <a:pt x="627" y="1342"/>
                  <a:pt x="627" y="1343"/>
                </a:cubicBezTo>
                <a:cubicBezTo>
                  <a:pt x="627" y="1344"/>
                  <a:pt x="628" y="1345"/>
                  <a:pt x="628" y="1346"/>
                </a:cubicBezTo>
                <a:cubicBezTo>
                  <a:pt x="629" y="1347"/>
                  <a:pt x="630" y="1348"/>
                  <a:pt x="629" y="1349"/>
                </a:cubicBezTo>
                <a:cubicBezTo>
                  <a:pt x="628" y="1350"/>
                  <a:pt x="627" y="1351"/>
                  <a:pt x="626" y="1351"/>
                </a:cubicBezTo>
                <a:cubicBezTo>
                  <a:pt x="625" y="1351"/>
                  <a:pt x="625" y="1351"/>
                  <a:pt x="624" y="1351"/>
                </a:cubicBezTo>
                <a:cubicBezTo>
                  <a:pt x="624" y="1351"/>
                  <a:pt x="623" y="1351"/>
                  <a:pt x="623" y="1352"/>
                </a:cubicBezTo>
                <a:cubicBezTo>
                  <a:pt x="623" y="1352"/>
                  <a:pt x="623" y="1353"/>
                  <a:pt x="624" y="1353"/>
                </a:cubicBezTo>
                <a:cubicBezTo>
                  <a:pt x="624" y="1353"/>
                  <a:pt x="625" y="1354"/>
                  <a:pt x="626" y="1354"/>
                </a:cubicBezTo>
                <a:cubicBezTo>
                  <a:pt x="629" y="1354"/>
                  <a:pt x="630" y="1356"/>
                  <a:pt x="631" y="1358"/>
                </a:cubicBezTo>
                <a:cubicBezTo>
                  <a:pt x="630" y="1360"/>
                  <a:pt x="631" y="1361"/>
                  <a:pt x="632" y="1362"/>
                </a:cubicBezTo>
                <a:cubicBezTo>
                  <a:pt x="634" y="1363"/>
                  <a:pt x="636" y="1364"/>
                  <a:pt x="638" y="1366"/>
                </a:cubicBezTo>
                <a:cubicBezTo>
                  <a:pt x="638" y="1366"/>
                  <a:pt x="638" y="1366"/>
                  <a:pt x="638" y="1366"/>
                </a:cubicBezTo>
                <a:cubicBezTo>
                  <a:pt x="638" y="1366"/>
                  <a:pt x="638" y="1366"/>
                  <a:pt x="638" y="1366"/>
                </a:cubicBezTo>
                <a:cubicBezTo>
                  <a:pt x="639" y="1366"/>
                  <a:pt x="639" y="1367"/>
                  <a:pt x="639" y="1367"/>
                </a:cubicBezTo>
                <a:cubicBezTo>
                  <a:pt x="640" y="1367"/>
                  <a:pt x="640" y="1367"/>
                  <a:pt x="640" y="1367"/>
                </a:cubicBezTo>
                <a:cubicBezTo>
                  <a:pt x="640" y="1368"/>
                  <a:pt x="640" y="1368"/>
                  <a:pt x="640" y="1368"/>
                </a:cubicBezTo>
                <a:cubicBezTo>
                  <a:pt x="640" y="1367"/>
                  <a:pt x="640" y="1367"/>
                  <a:pt x="640" y="1367"/>
                </a:cubicBezTo>
                <a:cubicBezTo>
                  <a:pt x="640" y="1367"/>
                  <a:pt x="639" y="1367"/>
                  <a:pt x="639" y="1367"/>
                </a:cubicBezTo>
                <a:cubicBezTo>
                  <a:pt x="639" y="1367"/>
                  <a:pt x="638" y="1367"/>
                  <a:pt x="638" y="1366"/>
                </a:cubicBezTo>
                <a:cubicBezTo>
                  <a:pt x="638" y="1366"/>
                  <a:pt x="638" y="1366"/>
                  <a:pt x="638" y="1366"/>
                </a:cubicBezTo>
                <a:cubicBezTo>
                  <a:pt x="638" y="1366"/>
                  <a:pt x="638" y="1366"/>
                  <a:pt x="638" y="1366"/>
                </a:cubicBezTo>
                <a:cubicBezTo>
                  <a:pt x="635" y="1366"/>
                  <a:pt x="633" y="1365"/>
                  <a:pt x="631" y="1364"/>
                </a:cubicBezTo>
                <a:cubicBezTo>
                  <a:pt x="630" y="1364"/>
                  <a:pt x="630" y="1364"/>
                  <a:pt x="629" y="1364"/>
                </a:cubicBezTo>
                <a:cubicBezTo>
                  <a:pt x="629" y="1364"/>
                  <a:pt x="628" y="1364"/>
                  <a:pt x="628" y="1364"/>
                </a:cubicBezTo>
                <a:cubicBezTo>
                  <a:pt x="628" y="1365"/>
                  <a:pt x="629" y="1366"/>
                  <a:pt x="629" y="1366"/>
                </a:cubicBezTo>
                <a:cubicBezTo>
                  <a:pt x="632" y="1368"/>
                  <a:pt x="636" y="1371"/>
                  <a:pt x="639" y="1374"/>
                </a:cubicBezTo>
                <a:cubicBezTo>
                  <a:pt x="640" y="1375"/>
                  <a:pt x="642" y="1376"/>
                  <a:pt x="643" y="1376"/>
                </a:cubicBezTo>
                <a:cubicBezTo>
                  <a:pt x="644" y="1376"/>
                  <a:pt x="646" y="1376"/>
                  <a:pt x="647" y="1376"/>
                </a:cubicBezTo>
                <a:cubicBezTo>
                  <a:pt x="647" y="1376"/>
                  <a:pt x="647" y="1375"/>
                  <a:pt x="648" y="1374"/>
                </a:cubicBezTo>
                <a:cubicBezTo>
                  <a:pt x="648" y="1374"/>
                  <a:pt x="648" y="1374"/>
                  <a:pt x="648" y="1374"/>
                </a:cubicBezTo>
                <a:cubicBezTo>
                  <a:pt x="649" y="1374"/>
                  <a:pt x="649" y="1374"/>
                  <a:pt x="649" y="1375"/>
                </a:cubicBezTo>
                <a:cubicBezTo>
                  <a:pt x="649" y="1375"/>
                  <a:pt x="649" y="1376"/>
                  <a:pt x="649" y="1376"/>
                </a:cubicBezTo>
                <a:cubicBezTo>
                  <a:pt x="649" y="1376"/>
                  <a:pt x="650" y="1377"/>
                  <a:pt x="650" y="1377"/>
                </a:cubicBezTo>
                <a:cubicBezTo>
                  <a:pt x="652" y="1377"/>
                  <a:pt x="653" y="1378"/>
                  <a:pt x="653" y="1380"/>
                </a:cubicBezTo>
                <a:cubicBezTo>
                  <a:pt x="653" y="1381"/>
                  <a:pt x="653" y="1381"/>
                  <a:pt x="654" y="1381"/>
                </a:cubicBezTo>
                <a:cubicBezTo>
                  <a:pt x="656" y="1382"/>
                  <a:pt x="657" y="1383"/>
                  <a:pt x="658" y="1385"/>
                </a:cubicBezTo>
                <a:cubicBezTo>
                  <a:pt x="658" y="1386"/>
                  <a:pt x="660" y="1387"/>
                  <a:pt x="661" y="1387"/>
                </a:cubicBezTo>
                <a:cubicBezTo>
                  <a:pt x="662" y="1385"/>
                  <a:pt x="662" y="1384"/>
                  <a:pt x="664" y="1383"/>
                </a:cubicBezTo>
                <a:cubicBezTo>
                  <a:pt x="665" y="1383"/>
                  <a:pt x="665" y="1383"/>
                  <a:pt x="665" y="1384"/>
                </a:cubicBezTo>
                <a:cubicBezTo>
                  <a:pt x="666" y="1384"/>
                  <a:pt x="666" y="1385"/>
                  <a:pt x="666" y="1385"/>
                </a:cubicBezTo>
                <a:cubicBezTo>
                  <a:pt x="665" y="1386"/>
                  <a:pt x="665" y="1388"/>
                  <a:pt x="666" y="1388"/>
                </a:cubicBezTo>
                <a:cubicBezTo>
                  <a:pt x="667" y="1389"/>
                  <a:pt x="668" y="1389"/>
                  <a:pt x="669" y="1390"/>
                </a:cubicBezTo>
                <a:cubicBezTo>
                  <a:pt x="670" y="1390"/>
                  <a:pt x="671" y="1389"/>
                  <a:pt x="672" y="1389"/>
                </a:cubicBezTo>
                <a:cubicBezTo>
                  <a:pt x="673" y="1389"/>
                  <a:pt x="674" y="1389"/>
                  <a:pt x="675" y="1389"/>
                </a:cubicBezTo>
                <a:cubicBezTo>
                  <a:pt x="677" y="1390"/>
                  <a:pt x="677" y="1390"/>
                  <a:pt x="677" y="1387"/>
                </a:cubicBezTo>
                <a:cubicBezTo>
                  <a:pt x="677" y="1387"/>
                  <a:pt x="676" y="1387"/>
                  <a:pt x="676" y="1387"/>
                </a:cubicBezTo>
                <a:cubicBezTo>
                  <a:pt x="676" y="1387"/>
                  <a:pt x="676" y="1387"/>
                  <a:pt x="676" y="1387"/>
                </a:cubicBezTo>
                <a:cubicBezTo>
                  <a:pt x="676" y="1387"/>
                  <a:pt x="676" y="1386"/>
                  <a:pt x="676" y="1386"/>
                </a:cubicBezTo>
                <a:cubicBezTo>
                  <a:pt x="676" y="1386"/>
                  <a:pt x="676" y="1386"/>
                  <a:pt x="676" y="1387"/>
                </a:cubicBezTo>
                <a:cubicBezTo>
                  <a:pt x="676" y="1387"/>
                  <a:pt x="677" y="1387"/>
                  <a:pt x="677" y="1387"/>
                </a:cubicBezTo>
                <a:cubicBezTo>
                  <a:pt x="677" y="1387"/>
                  <a:pt x="677" y="1387"/>
                  <a:pt x="677" y="1387"/>
                </a:cubicBezTo>
                <a:cubicBezTo>
                  <a:pt x="678" y="1387"/>
                  <a:pt x="680" y="1386"/>
                  <a:pt x="681" y="1386"/>
                </a:cubicBezTo>
                <a:cubicBezTo>
                  <a:pt x="683" y="1385"/>
                  <a:pt x="683" y="1384"/>
                  <a:pt x="683" y="1383"/>
                </a:cubicBezTo>
                <a:cubicBezTo>
                  <a:pt x="684" y="1382"/>
                  <a:pt x="684" y="1382"/>
                  <a:pt x="685" y="1382"/>
                </a:cubicBezTo>
                <a:cubicBezTo>
                  <a:pt x="686" y="1383"/>
                  <a:pt x="687" y="1383"/>
                  <a:pt x="688" y="1383"/>
                </a:cubicBezTo>
                <a:cubicBezTo>
                  <a:pt x="690" y="1382"/>
                  <a:pt x="692" y="1380"/>
                  <a:pt x="694" y="1379"/>
                </a:cubicBezTo>
                <a:cubicBezTo>
                  <a:pt x="694" y="1379"/>
                  <a:pt x="694" y="1378"/>
                  <a:pt x="693" y="1378"/>
                </a:cubicBezTo>
                <a:cubicBezTo>
                  <a:pt x="693" y="1377"/>
                  <a:pt x="691" y="1378"/>
                  <a:pt x="690" y="1377"/>
                </a:cubicBezTo>
                <a:cubicBezTo>
                  <a:pt x="687" y="1376"/>
                  <a:pt x="683" y="1374"/>
                  <a:pt x="679" y="1372"/>
                </a:cubicBezTo>
                <a:cubicBezTo>
                  <a:pt x="679" y="1372"/>
                  <a:pt x="678" y="1372"/>
                  <a:pt x="678" y="1371"/>
                </a:cubicBezTo>
                <a:cubicBezTo>
                  <a:pt x="676" y="1369"/>
                  <a:pt x="674" y="1368"/>
                  <a:pt x="672" y="1366"/>
                </a:cubicBezTo>
                <a:cubicBezTo>
                  <a:pt x="671" y="1365"/>
                  <a:pt x="671" y="1364"/>
                  <a:pt x="671" y="1362"/>
                </a:cubicBezTo>
                <a:cubicBezTo>
                  <a:pt x="670" y="1358"/>
                  <a:pt x="668" y="1357"/>
                  <a:pt x="664" y="1357"/>
                </a:cubicBezTo>
                <a:cubicBezTo>
                  <a:pt x="663" y="1357"/>
                  <a:pt x="662" y="1357"/>
                  <a:pt x="661" y="1357"/>
                </a:cubicBezTo>
                <a:cubicBezTo>
                  <a:pt x="661" y="1357"/>
                  <a:pt x="661" y="1357"/>
                  <a:pt x="661" y="1357"/>
                </a:cubicBezTo>
                <a:cubicBezTo>
                  <a:pt x="661" y="1357"/>
                  <a:pt x="661" y="1357"/>
                  <a:pt x="661" y="1357"/>
                </a:cubicBezTo>
                <a:cubicBezTo>
                  <a:pt x="660" y="1358"/>
                  <a:pt x="660" y="1359"/>
                  <a:pt x="660" y="1359"/>
                </a:cubicBezTo>
                <a:cubicBezTo>
                  <a:pt x="657" y="1361"/>
                  <a:pt x="657" y="1363"/>
                  <a:pt x="657" y="1366"/>
                </a:cubicBezTo>
                <a:cubicBezTo>
                  <a:pt x="657" y="1366"/>
                  <a:pt x="657" y="1366"/>
                  <a:pt x="657" y="1367"/>
                </a:cubicBezTo>
                <a:cubicBezTo>
                  <a:pt x="657" y="1367"/>
                  <a:pt x="656" y="1367"/>
                  <a:pt x="656" y="1367"/>
                </a:cubicBezTo>
                <a:cubicBezTo>
                  <a:pt x="656" y="1367"/>
                  <a:pt x="656" y="1367"/>
                  <a:pt x="656" y="1366"/>
                </a:cubicBezTo>
                <a:cubicBezTo>
                  <a:pt x="656" y="1365"/>
                  <a:pt x="655" y="1364"/>
                  <a:pt x="656" y="1363"/>
                </a:cubicBezTo>
                <a:cubicBezTo>
                  <a:pt x="656" y="1360"/>
                  <a:pt x="658" y="1358"/>
                  <a:pt x="661" y="1357"/>
                </a:cubicBezTo>
                <a:cubicBezTo>
                  <a:pt x="661" y="1357"/>
                  <a:pt x="661" y="1357"/>
                  <a:pt x="661" y="1357"/>
                </a:cubicBezTo>
                <a:cubicBezTo>
                  <a:pt x="661" y="1357"/>
                  <a:pt x="661" y="1357"/>
                  <a:pt x="661" y="1357"/>
                </a:cubicBezTo>
                <a:cubicBezTo>
                  <a:pt x="662" y="1355"/>
                  <a:pt x="663" y="1354"/>
                  <a:pt x="665" y="1354"/>
                </a:cubicBezTo>
                <a:cubicBezTo>
                  <a:pt x="665" y="1355"/>
                  <a:pt x="665" y="1355"/>
                  <a:pt x="666" y="1355"/>
                </a:cubicBezTo>
                <a:cubicBezTo>
                  <a:pt x="666" y="1354"/>
                  <a:pt x="667" y="1354"/>
                  <a:pt x="667" y="1354"/>
                </a:cubicBezTo>
                <a:cubicBezTo>
                  <a:pt x="667" y="1353"/>
                  <a:pt x="667" y="1353"/>
                  <a:pt x="667" y="1352"/>
                </a:cubicBezTo>
                <a:cubicBezTo>
                  <a:pt x="666" y="1350"/>
                  <a:pt x="664" y="1349"/>
                  <a:pt x="663" y="1347"/>
                </a:cubicBezTo>
                <a:cubicBezTo>
                  <a:pt x="662" y="1345"/>
                  <a:pt x="662" y="1342"/>
                  <a:pt x="661" y="1340"/>
                </a:cubicBezTo>
                <a:cubicBezTo>
                  <a:pt x="660" y="1338"/>
                  <a:pt x="661" y="1335"/>
                  <a:pt x="662" y="1334"/>
                </a:cubicBezTo>
                <a:cubicBezTo>
                  <a:pt x="663" y="1333"/>
                  <a:pt x="664" y="1332"/>
                  <a:pt x="665" y="1331"/>
                </a:cubicBezTo>
                <a:cubicBezTo>
                  <a:pt x="667" y="1329"/>
                  <a:pt x="668" y="1327"/>
                  <a:pt x="668" y="1324"/>
                </a:cubicBezTo>
                <a:cubicBezTo>
                  <a:pt x="668" y="1322"/>
                  <a:pt x="668" y="1320"/>
                  <a:pt x="670" y="1318"/>
                </a:cubicBezTo>
                <a:cubicBezTo>
                  <a:pt x="672" y="1316"/>
                  <a:pt x="674" y="1314"/>
                  <a:pt x="675" y="1312"/>
                </a:cubicBezTo>
                <a:cubicBezTo>
                  <a:pt x="676" y="1311"/>
                  <a:pt x="677" y="1309"/>
                  <a:pt x="676" y="1308"/>
                </a:cubicBezTo>
                <a:cubicBezTo>
                  <a:pt x="676" y="1307"/>
                  <a:pt x="676" y="1306"/>
                  <a:pt x="676" y="1305"/>
                </a:cubicBezTo>
                <a:cubicBezTo>
                  <a:pt x="675" y="1303"/>
                  <a:pt x="675" y="1301"/>
                  <a:pt x="672" y="1301"/>
                </a:cubicBezTo>
                <a:cubicBezTo>
                  <a:pt x="670" y="1301"/>
                  <a:pt x="669" y="1300"/>
                  <a:pt x="668" y="1299"/>
                </a:cubicBezTo>
                <a:cubicBezTo>
                  <a:pt x="666" y="1298"/>
                  <a:pt x="665" y="1297"/>
                  <a:pt x="664" y="1296"/>
                </a:cubicBezTo>
                <a:cubicBezTo>
                  <a:pt x="661" y="1293"/>
                  <a:pt x="661" y="1290"/>
                  <a:pt x="663" y="1287"/>
                </a:cubicBezTo>
                <a:cubicBezTo>
                  <a:pt x="664" y="1286"/>
                  <a:pt x="665" y="1285"/>
                  <a:pt x="666" y="1284"/>
                </a:cubicBezTo>
                <a:cubicBezTo>
                  <a:pt x="668" y="1283"/>
                  <a:pt x="670" y="1283"/>
                  <a:pt x="671" y="1282"/>
                </a:cubicBezTo>
                <a:cubicBezTo>
                  <a:pt x="672" y="1282"/>
                  <a:pt x="673" y="1281"/>
                  <a:pt x="673" y="1281"/>
                </a:cubicBezTo>
                <a:cubicBezTo>
                  <a:pt x="673" y="1278"/>
                  <a:pt x="675" y="1276"/>
                  <a:pt x="674" y="1273"/>
                </a:cubicBezTo>
                <a:cubicBezTo>
                  <a:pt x="673" y="1273"/>
                  <a:pt x="673" y="1272"/>
                  <a:pt x="673" y="1271"/>
                </a:cubicBezTo>
                <a:cubicBezTo>
                  <a:pt x="673" y="1268"/>
                  <a:pt x="674" y="1266"/>
                  <a:pt x="675" y="1264"/>
                </a:cubicBezTo>
                <a:cubicBezTo>
                  <a:pt x="677" y="1263"/>
                  <a:pt x="677" y="1262"/>
                  <a:pt x="678" y="1261"/>
                </a:cubicBezTo>
                <a:cubicBezTo>
                  <a:pt x="678" y="1261"/>
                  <a:pt x="678" y="1261"/>
                  <a:pt x="678" y="1261"/>
                </a:cubicBezTo>
                <a:cubicBezTo>
                  <a:pt x="678" y="1261"/>
                  <a:pt x="678" y="1260"/>
                  <a:pt x="678" y="1260"/>
                </a:cubicBezTo>
                <a:cubicBezTo>
                  <a:pt x="677" y="1260"/>
                  <a:pt x="677" y="1260"/>
                  <a:pt x="676" y="1260"/>
                </a:cubicBezTo>
                <a:cubicBezTo>
                  <a:pt x="676" y="1260"/>
                  <a:pt x="676" y="1259"/>
                  <a:pt x="676" y="1259"/>
                </a:cubicBezTo>
                <a:cubicBezTo>
                  <a:pt x="676" y="1259"/>
                  <a:pt x="677" y="1259"/>
                  <a:pt x="677" y="1259"/>
                </a:cubicBezTo>
                <a:cubicBezTo>
                  <a:pt x="677" y="1259"/>
                  <a:pt x="678" y="1260"/>
                  <a:pt x="678" y="1260"/>
                </a:cubicBezTo>
                <a:cubicBezTo>
                  <a:pt x="678" y="1260"/>
                  <a:pt x="678" y="1260"/>
                  <a:pt x="679" y="1260"/>
                </a:cubicBezTo>
                <a:cubicBezTo>
                  <a:pt x="679" y="1260"/>
                  <a:pt x="678" y="1261"/>
                  <a:pt x="678" y="1261"/>
                </a:cubicBezTo>
                <a:cubicBezTo>
                  <a:pt x="679" y="1261"/>
                  <a:pt x="680" y="1261"/>
                  <a:pt x="680" y="1261"/>
                </a:cubicBezTo>
                <a:cubicBezTo>
                  <a:pt x="682" y="1261"/>
                  <a:pt x="684" y="1259"/>
                  <a:pt x="683" y="1258"/>
                </a:cubicBezTo>
                <a:cubicBezTo>
                  <a:pt x="683" y="1256"/>
                  <a:pt x="682" y="1255"/>
                  <a:pt x="682" y="1253"/>
                </a:cubicBezTo>
                <a:cubicBezTo>
                  <a:pt x="682" y="1253"/>
                  <a:pt x="681" y="1252"/>
                  <a:pt x="680" y="1253"/>
                </a:cubicBezTo>
                <a:cubicBezTo>
                  <a:pt x="679" y="1253"/>
                  <a:pt x="679" y="1253"/>
                  <a:pt x="678" y="1253"/>
                </a:cubicBezTo>
                <a:cubicBezTo>
                  <a:pt x="676" y="1255"/>
                  <a:pt x="673" y="1253"/>
                  <a:pt x="672" y="1251"/>
                </a:cubicBezTo>
                <a:cubicBezTo>
                  <a:pt x="672" y="1249"/>
                  <a:pt x="671" y="1247"/>
                  <a:pt x="671" y="1245"/>
                </a:cubicBezTo>
                <a:cubicBezTo>
                  <a:pt x="671" y="1245"/>
                  <a:pt x="671" y="1244"/>
                  <a:pt x="671" y="1244"/>
                </a:cubicBezTo>
                <a:cubicBezTo>
                  <a:pt x="670" y="1243"/>
                  <a:pt x="672" y="1242"/>
                  <a:pt x="673" y="1242"/>
                </a:cubicBezTo>
                <a:cubicBezTo>
                  <a:pt x="675" y="1243"/>
                  <a:pt x="676" y="1243"/>
                  <a:pt x="678" y="1244"/>
                </a:cubicBezTo>
                <a:cubicBezTo>
                  <a:pt x="680" y="1245"/>
                  <a:pt x="682" y="1245"/>
                  <a:pt x="685" y="1245"/>
                </a:cubicBezTo>
                <a:cubicBezTo>
                  <a:pt x="687" y="1245"/>
                  <a:pt x="690" y="1242"/>
                  <a:pt x="690" y="1240"/>
                </a:cubicBezTo>
                <a:cubicBezTo>
                  <a:pt x="690" y="1238"/>
                  <a:pt x="689" y="1236"/>
                  <a:pt x="689" y="1235"/>
                </a:cubicBezTo>
                <a:cubicBezTo>
                  <a:pt x="689" y="1233"/>
                  <a:pt x="690" y="1231"/>
                  <a:pt x="690" y="1229"/>
                </a:cubicBezTo>
                <a:cubicBezTo>
                  <a:pt x="690" y="1228"/>
                  <a:pt x="690" y="1228"/>
                  <a:pt x="690" y="1228"/>
                </a:cubicBezTo>
                <a:cubicBezTo>
                  <a:pt x="689" y="1227"/>
                  <a:pt x="689" y="1227"/>
                  <a:pt x="689" y="1226"/>
                </a:cubicBezTo>
                <a:cubicBezTo>
                  <a:pt x="689" y="1224"/>
                  <a:pt x="690" y="1223"/>
                  <a:pt x="691" y="1224"/>
                </a:cubicBezTo>
                <a:cubicBezTo>
                  <a:pt x="698" y="1225"/>
                  <a:pt x="704" y="1224"/>
                  <a:pt x="710" y="1222"/>
                </a:cubicBezTo>
                <a:cubicBezTo>
                  <a:pt x="712" y="1221"/>
                  <a:pt x="714" y="1221"/>
                  <a:pt x="715" y="1220"/>
                </a:cubicBezTo>
                <a:cubicBezTo>
                  <a:pt x="718" y="1219"/>
                  <a:pt x="720" y="1217"/>
                  <a:pt x="721" y="1214"/>
                </a:cubicBezTo>
                <a:cubicBezTo>
                  <a:pt x="721" y="1212"/>
                  <a:pt x="722" y="1210"/>
                  <a:pt x="723" y="1208"/>
                </a:cubicBezTo>
                <a:cubicBezTo>
                  <a:pt x="724" y="1207"/>
                  <a:pt x="724" y="1206"/>
                  <a:pt x="724" y="1205"/>
                </a:cubicBezTo>
                <a:cubicBezTo>
                  <a:pt x="724" y="1204"/>
                  <a:pt x="724" y="1202"/>
                  <a:pt x="723" y="1201"/>
                </a:cubicBezTo>
                <a:cubicBezTo>
                  <a:pt x="722" y="1201"/>
                  <a:pt x="721" y="1201"/>
                  <a:pt x="720" y="1200"/>
                </a:cubicBezTo>
                <a:cubicBezTo>
                  <a:pt x="719" y="1200"/>
                  <a:pt x="719" y="1199"/>
                  <a:pt x="719" y="1198"/>
                </a:cubicBezTo>
                <a:cubicBezTo>
                  <a:pt x="719" y="1197"/>
                  <a:pt x="719" y="1196"/>
                  <a:pt x="720" y="1195"/>
                </a:cubicBezTo>
                <a:cubicBezTo>
                  <a:pt x="721" y="1193"/>
                  <a:pt x="719" y="1191"/>
                  <a:pt x="718" y="1190"/>
                </a:cubicBezTo>
                <a:cubicBezTo>
                  <a:pt x="716" y="1188"/>
                  <a:pt x="714" y="1187"/>
                  <a:pt x="712" y="1186"/>
                </a:cubicBezTo>
                <a:cubicBezTo>
                  <a:pt x="712" y="1186"/>
                  <a:pt x="712" y="1185"/>
                  <a:pt x="711" y="1185"/>
                </a:cubicBezTo>
                <a:cubicBezTo>
                  <a:pt x="711" y="1185"/>
                  <a:pt x="711" y="1185"/>
                  <a:pt x="711" y="1185"/>
                </a:cubicBezTo>
                <a:cubicBezTo>
                  <a:pt x="711" y="1185"/>
                  <a:pt x="711" y="1185"/>
                  <a:pt x="711" y="1185"/>
                </a:cubicBezTo>
                <a:cubicBezTo>
                  <a:pt x="711" y="1185"/>
                  <a:pt x="711" y="1185"/>
                  <a:pt x="711" y="1185"/>
                </a:cubicBezTo>
                <a:cubicBezTo>
                  <a:pt x="711" y="1185"/>
                  <a:pt x="711" y="1185"/>
                  <a:pt x="711" y="1185"/>
                </a:cubicBezTo>
                <a:cubicBezTo>
                  <a:pt x="712" y="1185"/>
                  <a:pt x="712" y="1185"/>
                  <a:pt x="712" y="1185"/>
                </a:cubicBezTo>
                <a:cubicBezTo>
                  <a:pt x="712" y="1185"/>
                  <a:pt x="712" y="1185"/>
                  <a:pt x="712" y="1186"/>
                </a:cubicBezTo>
                <a:cubicBezTo>
                  <a:pt x="716" y="1186"/>
                  <a:pt x="720" y="1186"/>
                  <a:pt x="724" y="1188"/>
                </a:cubicBezTo>
                <a:cubicBezTo>
                  <a:pt x="725" y="1189"/>
                  <a:pt x="726" y="1189"/>
                  <a:pt x="727" y="1189"/>
                </a:cubicBezTo>
                <a:cubicBezTo>
                  <a:pt x="728" y="1189"/>
                  <a:pt x="730" y="1189"/>
                  <a:pt x="732" y="1189"/>
                </a:cubicBezTo>
                <a:cubicBezTo>
                  <a:pt x="736" y="1189"/>
                  <a:pt x="740" y="1187"/>
                  <a:pt x="742" y="1183"/>
                </a:cubicBezTo>
                <a:cubicBezTo>
                  <a:pt x="743" y="1181"/>
                  <a:pt x="744" y="1179"/>
                  <a:pt x="746" y="1178"/>
                </a:cubicBezTo>
                <a:cubicBezTo>
                  <a:pt x="748" y="1176"/>
                  <a:pt x="749" y="1173"/>
                  <a:pt x="750" y="1171"/>
                </a:cubicBezTo>
                <a:cubicBezTo>
                  <a:pt x="750" y="1168"/>
                  <a:pt x="751" y="1165"/>
                  <a:pt x="752" y="1162"/>
                </a:cubicBezTo>
                <a:cubicBezTo>
                  <a:pt x="752" y="1163"/>
                  <a:pt x="752" y="1163"/>
                  <a:pt x="752" y="1163"/>
                </a:cubicBezTo>
                <a:cubicBezTo>
                  <a:pt x="752" y="1163"/>
                  <a:pt x="752" y="1162"/>
                  <a:pt x="752" y="1162"/>
                </a:cubicBezTo>
                <a:cubicBezTo>
                  <a:pt x="752" y="1162"/>
                  <a:pt x="752" y="1162"/>
                  <a:pt x="752" y="1162"/>
                </a:cubicBezTo>
                <a:cubicBezTo>
                  <a:pt x="751" y="1160"/>
                  <a:pt x="751" y="1159"/>
                  <a:pt x="753" y="1158"/>
                </a:cubicBezTo>
                <a:cubicBezTo>
                  <a:pt x="754" y="1157"/>
                  <a:pt x="755" y="1157"/>
                  <a:pt x="755" y="1157"/>
                </a:cubicBezTo>
                <a:cubicBezTo>
                  <a:pt x="756" y="1155"/>
                  <a:pt x="757" y="1153"/>
                  <a:pt x="758" y="1151"/>
                </a:cubicBezTo>
                <a:cubicBezTo>
                  <a:pt x="758" y="1151"/>
                  <a:pt x="759" y="1150"/>
                  <a:pt x="759" y="1150"/>
                </a:cubicBezTo>
                <a:cubicBezTo>
                  <a:pt x="760" y="1150"/>
                  <a:pt x="760" y="1151"/>
                  <a:pt x="760" y="1151"/>
                </a:cubicBezTo>
                <a:cubicBezTo>
                  <a:pt x="760" y="1152"/>
                  <a:pt x="761" y="1153"/>
                  <a:pt x="761" y="1154"/>
                </a:cubicBezTo>
                <a:cubicBezTo>
                  <a:pt x="762" y="1153"/>
                  <a:pt x="763" y="1152"/>
                  <a:pt x="764" y="1151"/>
                </a:cubicBezTo>
                <a:cubicBezTo>
                  <a:pt x="766" y="1145"/>
                  <a:pt x="769" y="1140"/>
                  <a:pt x="772" y="1135"/>
                </a:cubicBezTo>
                <a:cubicBezTo>
                  <a:pt x="775" y="1131"/>
                  <a:pt x="776" y="1127"/>
                  <a:pt x="774" y="1123"/>
                </a:cubicBezTo>
                <a:cubicBezTo>
                  <a:pt x="773" y="1123"/>
                  <a:pt x="773" y="1122"/>
                  <a:pt x="773" y="1121"/>
                </a:cubicBezTo>
                <a:cubicBezTo>
                  <a:pt x="772" y="1116"/>
                  <a:pt x="773" y="1112"/>
                  <a:pt x="778" y="1108"/>
                </a:cubicBezTo>
                <a:cubicBezTo>
                  <a:pt x="779" y="1107"/>
                  <a:pt x="781" y="1105"/>
                  <a:pt x="783" y="1103"/>
                </a:cubicBezTo>
                <a:cubicBezTo>
                  <a:pt x="785" y="1101"/>
                  <a:pt x="789" y="1099"/>
                  <a:pt x="792" y="1097"/>
                </a:cubicBezTo>
                <a:cubicBezTo>
                  <a:pt x="794" y="1097"/>
                  <a:pt x="796" y="1096"/>
                  <a:pt x="797" y="1094"/>
                </a:cubicBezTo>
                <a:cubicBezTo>
                  <a:pt x="799" y="1093"/>
                  <a:pt x="800" y="1092"/>
                  <a:pt x="801" y="1091"/>
                </a:cubicBezTo>
                <a:cubicBezTo>
                  <a:pt x="801" y="1090"/>
                  <a:pt x="802" y="1090"/>
                  <a:pt x="802" y="1090"/>
                </a:cubicBezTo>
                <a:cubicBezTo>
                  <a:pt x="804" y="1090"/>
                  <a:pt x="806" y="1090"/>
                  <a:pt x="807" y="1090"/>
                </a:cubicBezTo>
                <a:cubicBezTo>
                  <a:pt x="809" y="1089"/>
                  <a:pt x="811" y="1090"/>
                  <a:pt x="812" y="1090"/>
                </a:cubicBezTo>
                <a:cubicBezTo>
                  <a:pt x="816" y="1090"/>
                  <a:pt x="819" y="1089"/>
                  <a:pt x="821" y="1086"/>
                </a:cubicBezTo>
                <a:cubicBezTo>
                  <a:pt x="822" y="1085"/>
                  <a:pt x="824" y="1084"/>
                  <a:pt x="825" y="1083"/>
                </a:cubicBezTo>
                <a:cubicBezTo>
                  <a:pt x="826" y="1083"/>
                  <a:pt x="827" y="1082"/>
                  <a:pt x="826" y="1080"/>
                </a:cubicBezTo>
                <a:cubicBezTo>
                  <a:pt x="826" y="1079"/>
                  <a:pt x="826" y="1077"/>
                  <a:pt x="827" y="1076"/>
                </a:cubicBezTo>
                <a:cubicBezTo>
                  <a:pt x="829" y="1073"/>
                  <a:pt x="830" y="1070"/>
                  <a:pt x="832" y="1067"/>
                </a:cubicBezTo>
                <a:cubicBezTo>
                  <a:pt x="834" y="1065"/>
                  <a:pt x="834" y="1062"/>
                  <a:pt x="834" y="1060"/>
                </a:cubicBezTo>
                <a:cubicBezTo>
                  <a:pt x="834" y="1057"/>
                  <a:pt x="834" y="1055"/>
                  <a:pt x="835" y="1054"/>
                </a:cubicBezTo>
                <a:cubicBezTo>
                  <a:pt x="837" y="1050"/>
                  <a:pt x="838" y="1047"/>
                  <a:pt x="838" y="1043"/>
                </a:cubicBezTo>
                <a:cubicBezTo>
                  <a:pt x="838" y="1038"/>
                  <a:pt x="838" y="1033"/>
                  <a:pt x="838" y="1029"/>
                </a:cubicBezTo>
                <a:cubicBezTo>
                  <a:pt x="838" y="1026"/>
                  <a:pt x="838" y="1022"/>
                  <a:pt x="838" y="1019"/>
                </a:cubicBezTo>
                <a:cubicBezTo>
                  <a:pt x="838" y="1018"/>
                  <a:pt x="838" y="1016"/>
                  <a:pt x="840" y="1015"/>
                </a:cubicBezTo>
                <a:cubicBezTo>
                  <a:pt x="844" y="1014"/>
                  <a:pt x="846" y="1010"/>
                  <a:pt x="847" y="1006"/>
                </a:cubicBezTo>
                <a:cubicBezTo>
                  <a:pt x="848" y="1006"/>
                  <a:pt x="848" y="1005"/>
                  <a:pt x="849" y="1004"/>
                </a:cubicBezTo>
                <a:cubicBezTo>
                  <a:pt x="850" y="1002"/>
                  <a:pt x="851" y="1000"/>
                  <a:pt x="853" y="998"/>
                </a:cubicBezTo>
                <a:cubicBezTo>
                  <a:pt x="856" y="996"/>
                  <a:pt x="858" y="993"/>
                  <a:pt x="860" y="991"/>
                </a:cubicBezTo>
                <a:cubicBezTo>
                  <a:pt x="862" y="989"/>
                  <a:pt x="864" y="986"/>
                  <a:pt x="865" y="983"/>
                </a:cubicBezTo>
                <a:cubicBezTo>
                  <a:pt x="866" y="980"/>
                  <a:pt x="867" y="973"/>
                  <a:pt x="866" y="971"/>
                </a:cubicBezTo>
                <a:cubicBezTo>
                  <a:pt x="865" y="967"/>
                  <a:pt x="864" y="963"/>
                  <a:pt x="862" y="959"/>
                </a:cubicBezTo>
                <a:close/>
                <a:moveTo>
                  <a:pt x="729" y="473"/>
                </a:moveTo>
                <a:cubicBezTo>
                  <a:pt x="729" y="473"/>
                  <a:pt x="729" y="473"/>
                  <a:pt x="729" y="473"/>
                </a:cubicBezTo>
                <a:cubicBezTo>
                  <a:pt x="728" y="476"/>
                  <a:pt x="726" y="476"/>
                  <a:pt x="725" y="477"/>
                </a:cubicBezTo>
                <a:cubicBezTo>
                  <a:pt x="724" y="476"/>
                  <a:pt x="724" y="476"/>
                  <a:pt x="724" y="476"/>
                </a:cubicBezTo>
                <a:cubicBezTo>
                  <a:pt x="725" y="474"/>
                  <a:pt x="727" y="473"/>
                  <a:pt x="729" y="473"/>
                </a:cubicBezTo>
                <a:close/>
                <a:moveTo>
                  <a:pt x="691" y="484"/>
                </a:moveTo>
                <a:cubicBezTo>
                  <a:pt x="691" y="484"/>
                  <a:pt x="691" y="484"/>
                  <a:pt x="691" y="484"/>
                </a:cubicBezTo>
                <a:cubicBezTo>
                  <a:pt x="692" y="484"/>
                  <a:pt x="692" y="484"/>
                  <a:pt x="692" y="484"/>
                </a:cubicBezTo>
                <a:lnTo>
                  <a:pt x="691" y="484"/>
                </a:lnTo>
                <a:close/>
                <a:moveTo>
                  <a:pt x="689" y="468"/>
                </a:moveTo>
                <a:cubicBezTo>
                  <a:pt x="691" y="467"/>
                  <a:pt x="692" y="468"/>
                  <a:pt x="693" y="467"/>
                </a:cubicBezTo>
                <a:cubicBezTo>
                  <a:pt x="696" y="466"/>
                  <a:pt x="699" y="467"/>
                  <a:pt x="702" y="468"/>
                </a:cubicBezTo>
                <a:cubicBezTo>
                  <a:pt x="702" y="468"/>
                  <a:pt x="702" y="469"/>
                  <a:pt x="702" y="469"/>
                </a:cubicBezTo>
                <a:cubicBezTo>
                  <a:pt x="702" y="469"/>
                  <a:pt x="702" y="470"/>
                  <a:pt x="702" y="470"/>
                </a:cubicBezTo>
                <a:cubicBezTo>
                  <a:pt x="701" y="470"/>
                  <a:pt x="699" y="471"/>
                  <a:pt x="699" y="471"/>
                </a:cubicBezTo>
                <a:cubicBezTo>
                  <a:pt x="696" y="470"/>
                  <a:pt x="694" y="470"/>
                  <a:pt x="692" y="470"/>
                </a:cubicBezTo>
                <a:cubicBezTo>
                  <a:pt x="691" y="470"/>
                  <a:pt x="690" y="470"/>
                  <a:pt x="689" y="469"/>
                </a:cubicBezTo>
                <a:cubicBezTo>
                  <a:pt x="689" y="469"/>
                  <a:pt x="689" y="469"/>
                  <a:pt x="689" y="468"/>
                </a:cubicBezTo>
                <a:cubicBezTo>
                  <a:pt x="689" y="468"/>
                  <a:pt x="689" y="468"/>
                  <a:pt x="689" y="468"/>
                </a:cubicBezTo>
                <a:close/>
                <a:moveTo>
                  <a:pt x="687" y="483"/>
                </a:moveTo>
                <a:cubicBezTo>
                  <a:pt x="687" y="483"/>
                  <a:pt x="687" y="483"/>
                  <a:pt x="687" y="483"/>
                </a:cubicBezTo>
                <a:cubicBezTo>
                  <a:pt x="687" y="483"/>
                  <a:pt x="687" y="483"/>
                  <a:pt x="687" y="483"/>
                </a:cubicBezTo>
                <a:close/>
                <a:moveTo>
                  <a:pt x="666" y="459"/>
                </a:moveTo>
                <a:cubicBezTo>
                  <a:pt x="666" y="459"/>
                  <a:pt x="666" y="460"/>
                  <a:pt x="666" y="460"/>
                </a:cubicBezTo>
                <a:cubicBezTo>
                  <a:pt x="667" y="460"/>
                  <a:pt x="667" y="461"/>
                  <a:pt x="667" y="461"/>
                </a:cubicBezTo>
                <a:cubicBezTo>
                  <a:pt x="667" y="461"/>
                  <a:pt x="666" y="460"/>
                  <a:pt x="666" y="460"/>
                </a:cubicBezTo>
                <a:cubicBezTo>
                  <a:pt x="666" y="460"/>
                  <a:pt x="666" y="460"/>
                  <a:pt x="666" y="459"/>
                </a:cubicBezTo>
                <a:close/>
                <a:moveTo>
                  <a:pt x="660" y="462"/>
                </a:moveTo>
                <a:cubicBezTo>
                  <a:pt x="661" y="461"/>
                  <a:pt x="661" y="461"/>
                  <a:pt x="662" y="460"/>
                </a:cubicBezTo>
                <a:cubicBezTo>
                  <a:pt x="662" y="461"/>
                  <a:pt x="662" y="461"/>
                  <a:pt x="662" y="462"/>
                </a:cubicBezTo>
                <a:cubicBezTo>
                  <a:pt x="662" y="462"/>
                  <a:pt x="662" y="463"/>
                  <a:pt x="663" y="464"/>
                </a:cubicBezTo>
                <a:cubicBezTo>
                  <a:pt x="663" y="464"/>
                  <a:pt x="663" y="465"/>
                  <a:pt x="662" y="466"/>
                </a:cubicBezTo>
                <a:cubicBezTo>
                  <a:pt x="662" y="466"/>
                  <a:pt x="662" y="466"/>
                  <a:pt x="662" y="466"/>
                </a:cubicBezTo>
                <a:cubicBezTo>
                  <a:pt x="660" y="466"/>
                  <a:pt x="659" y="464"/>
                  <a:pt x="660" y="462"/>
                </a:cubicBezTo>
                <a:close/>
                <a:moveTo>
                  <a:pt x="644" y="454"/>
                </a:moveTo>
                <a:cubicBezTo>
                  <a:pt x="645" y="454"/>
                  <a:pt x="645" y="454"/>
                  <a:pt x="644" y="454"/>
                </a:cubicBezTo>
                <a:cubicBezTo>
                  <a:pt x="644" y="454"/>
                  <a:pt x="644" y="454"/>
                  <a:pt x="643" y="454"/>
                </a:cubicBezTo>
                <a:cubicBezTo>
                  <a:pt x="644" y="454"/>
                  <a:pt x="644" y="453"/>
                  <a:pt x="644" y="454"/>
                </a:cubicBezTo>
                <a:close/>
                <a:moveTo>
                  <a:pt x="630" y="495"/>
                </a:moveTo>
                <a:cubicBezTo>
                  <a:pt x="630" y="495"/>
                  <a:pt x="631" y="495"/>
                  <a:pt x="631" y="496"/>
                </a:cubicBezTo>
                <a:cubicBezTo>
                  <a:pt x="631" y="496"/>
                  <a:pt x="631" y="496"/>
                  <a:pt x="631" y="496"/>
                </a:cubicBezTo>
                <a:cubicBezTo>
                  <a:pt x="630" y="497"/>
                  <a:pt x="629" y="498"/>
                  <a:pt x="627" y="498"/>
                </a:cubicBezTo>
                <a:cubicBezTo>
                  <a:pt x="627" y="498"/>
                  <a:pt x="627" y="498"/>
                  <a:pt x="627" y="498"/>
                </a:cubicBezTo>
                <a:cubicBezTo>
                  <a:pt x="628" y="496"/>
                  <a:pt x="629" y="495"/>
                  <a:pt x="630" y="495"/>
                </a:cubicBezTo>
                <a:close/>
                <a:moveTo>
                  <a:pt x="615" y="520"/>
                </a:moveTo>
                <a:cubicBezTo>
                  <a:pt x="615" y="520"/>
                  <a:pt x="615" y="520"/>
                  <a:pt x="616" y="520"/>
                </a:cubicBezTo>
                <a:cubicBezTo>
                  <a:pt x="616" y="520"/>
                  <a:pt x="616" y="520"/>
                  <a:pt x="616" y="521"/>
                </a:cubicBezTo>
                <a:cubicBezTo>
                  <a:pt x="615" y="521"/>
                  <a:pt x="615" y="521"/>
                  <a:pt x="615" y="521"/>
                </a:cubicBezTo>
                <a:cubicBezTo>
                  <a:pt x="615" y="521"/>
                  <a:pt x="615" y="520"/>
                  <a:pt x="614" y="520"/>
                </a:cubicBezTo>
                <a:cubicBezTo>
                  <a:pt x="615" y="520"/>
                  <a:pt x="615" y="520"/>
                  <a:pt x="615" y="520"/>
                </a:cubicBezTo>
                <a:close/>
                <a:moveTo>
                  <a:pt x="580" y="309"/>
                </a:moveTo>
                <a:cubicBezTo>
                  <a:pt x="580" y="309"/>
                  <a:pt x="581" y="309"/>
                  <a:pt x="581" y="309"/>
                </a:cubicBezTo>
                <a:cubicBezTo>
                  <a:pt x="583" y="311"/>
                  <a:pt x="584" y="314"/>
                  <a:pt x="586" y="316"/>
                </a:cubicBezTo>
                <a:cubicBezTo>
                  <a:pt x="586" y="316"/>
                  <a:pt x="586" y="316"/>
                  <a:pt x="586" y="317"/>
                </a:cubicBezTo>
                <a:cubicBezTo>
                  <a:pt x="585" y="317"/>
                  <a:pt x="585" y="317"/>
                  <a:pt x="585" y="317"/>
                </a:cubicBezTo>
                <a:cubicBezTo>
                  <a:pt x="584" y="317"/>
                  <a:pt x="583" y="317"/>
                  <a:pt x="583" y="316"/>
                </a:cubicBezTo>
                <a:cubicBezTo>
                  <a:pt x="581" y="314"/>
                  <a:pt x="580" y="312"/>
                  <a:pt x="579" y="310"/>
                </a:cubicBezTo>
                <a:cubicBezTo>
                  <a:pt x="579" y="310"/>
                  <a:pt x="579" y="309"/>
                  <a:pt x="580" y="309"/>
                </a:cubicBezTo>
                <a:close/>
                <a:moveTo>
                  <a:pt x="534" y="323"/>
                </a:moveTo>
                <a:cubicBezTo>
                  <a:pt x="534" y="323"/>
                  <a:pt x="535" y="323"/>
                  <a:pt x="535" y="323"/>
                </a:cubicBezTo>
                <a:cubicBezTo>
                  <a:pt x="536" y="323"/>
                  <a:pt x="537" y="324"/>
                  <a:pt x="538" y="325"/>
                </a:cubicBezTo>
                <a:cubicBezTo>
                  <a:pt x="538" y="325"/>
                  <a:pt x="538" y="325"/>
                  <a:pt x="538" y="325"/>
                </a:cubicBezTo>
                <a:cubicBezTo>
                  <a:pt x="538" y="325"/>
                  <a:pt x="538" y="325"/>
                  <a:pt x="538" y="325"/>
                </a:cubicBezTo>
                <a:cubicBezTo>
                  <a:pt x="539" y="325"/>
                  <a:pt x="540" y="326"/>
                  <a:pt x="541" y="326"/>
                </a:cubicBezTo>
                <a:cubicBezTo>
                  <a:pt x="541" y="326"/>
                  <a:pt x="542" y="326"/>
                  <a:pt x="542" y="326"/>
                </a:cubicBezTo>
                <a:cubicBezTo>
                  <a:pt x="542" y="327"/>
                  <a:pt x="542" y="327"/>
                  <a:pt x="542" y="327"/>
                </a:cubicBezTo>
                <a:cubicBezTo>
                  <a:pt x="542" y="327"/>
                  <a:pt x="542" y="327"/>
                  <a:pt x="542" y="327"/>
                </a:cubicBezTo>
                <a:cubicBezTo>
                  <a:pt x="541" y="326"/>
                  <a:pt x="541" y="326"/>
                  <a:pt x="541" y="326"/>
                </a:cubicBezTo>
                <a:cubicBezTo>
                  <a:pt x="540" y="326"/>
                  <a:pt x="539" y="326"/>
                  <a:pt x="538" y="325"/>
                </a:cubicBezTo>
                <a:cubicBezTo>
                  <a:pt x="538" y="325"/>
                  <a:pt x="538" y="325"/>
                  <a:pt x="538" y="325"/>
                </a:cubicBezTo>
                <a:cubicBezTo>
                  <a:pt x="538" y="325"/>
                  <a:pt x="538" y="325"/>
                  <a:pt x="538" y="325"/>
                </a:cubicBezTo>
                <a:cubicBezTo>
                  <a:pt x="535" y="326"/>
                  <a:pt x="535" y="326"/>
                  <a:pt x="534" y="324"/>
                </a:cubicBezTo>
                <a:cubicBezTo>
                  <a:pt x="534" y="324"/>
                  <a:pt x="534" y="323"/>
                  <a:pt x="534" y="323"/>
                </a:cubicBezTo>
                <a:close/>
                <a:moveTo>
                  <a:pt x="517" y="317"/>
                </a:moveTo>
                <a:cubicBezTo>
                  <a:pt x="517" y="317"/>
                  <a:pt x="518" y="317"/>
                  <a:pt x="518" y="317"/>
                </a:cubicBezTo>
                <a:cubicBezTo>
                  <a:pt x="518" y="317"/>
                  <a:pt x="517" y="317"/>
                  <a:pt x="517" y="317"/>
                </a:cubicBezTo>
                <a:cubicBezTo>
                  <a:pt x="516" y="317"/>
                  <a:pt x="517" y="317"/>
                  <a:pt x="517" y="317"/>
                </a:cubicBezTo>
                <a:close/>
                <a:moveTo>
                  <a:pt x="581" y="516"/>
                </a:moveTo>
                <a:cubicBezTo>
                  <a:pt x="581" y="516"/>
                  <a:pt x="581" y="516"/>
                  <a:pt x="582" y="516"/>
                </a:cubicBezTo>
                <a:cubicBezTo>
                  <a:pt x="582" y="516"/>
                  <a:pt x="582" y="516"/>
                  <a:pt x="582" y="516"/>
                </a:cubicBezTo>
                <a:cubicBezTo>
                  <a:pt x="582" y="517"/>
                  <a:pt x="582" y="517"/>
                  <a:pt x="581" y="517"/>
                </a:cubicBezTo>
                <a:cubicBezTo>
                  <a:pt x="581" y="517"/>
                  <a:pt x="581" y="517"/>
                  <a:pt x="581" y="517"/>
                </a:cubicBezTo>
                <a:cubicBezTo>
                  <a:pt x="581" y="516"/>
                  <a:pt x="581" y="516"/>
                  <a:pt x="581" y="516"/>
                </a:cubicBezTo>
                <a:close/>
                <a:moveTo>
                  <a:pt x="575" y="568"/>
                </a:moveTo>
                <a:cubicBezTo>
                  <a:pt x="575" y="567"/>
                  <a:pt x="575" y="567"/>
                  <a:pt x="576" y="567"/>
                </a:cubicBezTo>
                <a:cubicBezTo>
                  <a:pt x="577" y="567"/>
                  <a:pt x="578" y="566"/>
                  <a:pt x="580" y="566"/>
                </a:cubicBezTo>
                <a:cubicBezTo>
                  <a:pt x="583" y="565"/>
                  <a:pt x="586" y="565"/>
                  <a:pt x="588" y="565"/>
                </a:cubicBezTo>
                <a:cubicBezTo>
                  <a:pt x="590" y="565"/>
                  <a:pt x="592" y="564"/>
                  <a:pt x="593" y="563"/>
                </a:cubicBezTo>
                <a:cubicBezTo>
                  <a:pt x="593" y="563"/>
                  <a:pt x="594" y="563"/>
                  <a:pt x="595" y="563"/>
                </a:cubicBezTo>
                <a:cubicBezTo>
                  <a:pt x="595" y="563"/>
                  <a:pt x="595" y="563"/>
                  <a:pt x="595" y="563"/>
                </a:cubicBezTo>
                <a:cubicBezTo>
                  <a:pt x="596" y="565"/>
                  <a:pt x="596" y="567"/>
                  <a:pt x="595" y="568"/>
                </a:cubicBezTo>
                <a:cubicBezTo>
                  <a:pt x="593" y="570"/>
                  <a:pt x="591" y="572"/>
                  <a:pt x="588" y="571"/>
                </a:cubicBezTo>
                <a:cubicBezTo>
                  <a:pt x="584" y="569"/>
                  <a:pt x="579" y="570"/>
                  <a:pt x="575" y="570"/>
                </a:cubicBezTo>
                <a:cubicBezTo>
                  <a:pt x="575" y="570"/>
                  <a:pt x="575" y="569"/>
                  <a:pt x="574" y="569"/>
                </a:cubicBezTo>
                <a:cubicBezTo>
                  <a:pt x="574" y="569"/>
                  <a:pt x="575" y="568"/>
                  <a:pt x="575" y="568"/>
                </a:cubicBezTo>
                <a:close/>
                <a:moveTo>
                  <a:pt x="574" y="576"/>
                </a:moveTo>
                <a:cubicBezTo>
                  <a:pt x="574" y="576"/>
                  <a:pt x="573" y="577"/>
                  <a:pt x="573" y="577"/>
                </a:cubicBezTo>
                <a:cubicBezTo>
                  <a:pt x="570" y="579"/>
                  <a:pt x="567" y="580"/>
                  <a:pt x="564" y="582"/>
                </a:cubicBezTo>
                <a:cubicBezTo>
                  <a:pt x="561" y="583"/>
                  <a:pt x="559" y="583"/>
                  <a:pt x="557" y="585"/>
                </a:cubicBezTo>
                <a:cubicBezTo>
                  <a:pt x="554" y="586"/>
                  <a:pt x="552" y="587"/>
                  <a:pt x="549" y="587"/>
                </a:cubicBezTo>
                <a:cubicBezTo>
                  <a:pt x="548" y="586"/>
                  <a:pt x="547" y="586"/>
                  <a:pt x="546" y="585"/>
                </a:cubicBezTo>
                <a:cubicBezTo>
                  <a:pt x="545" y="585"/>
                  <a:pt x="546" y="583"/>
                  <a:pt x="547" y="582"/>
                </a:cubicBezTo>
                <a:cubicBezTo>
                  <a:pt x="547" y="582"/>
                  <a:pt x="547" y="582"/>
                  <a:pt x="547" y="582"/>
                </a:cubicBezTo>
                <a:cubicBezTo>
                  <a:pt x="551" y="581"/>
                  <a:pt x="555" y="579"/>
                  <a:pt x="558" y="577"/>
                </a:cubicBezTo>
                <a:cubicBezTo>
                  <a:pt x="560" y="576"/>
                  <a:pt x="561" y="576"/>
                  <a:pt x="563" y="577"/>
                </a:cubicBezTo>
                <a:cubicBezTo>
                  <a:pt x="564" y="577"/>
                  <a:pt x="566" y="577"/>
                  <a:pt x="568" y="576"/>
                </a:cubicBezTo>
                <a:cubicBezTo>
                  <a:pt x="569" y="575"/>
                  <a:pt x="570" y="575"/>
                  <a:pt x="572" y="575"/>
                </a:cubicBezTo>
                <a:cubicBezTo>
                  <a:pt x="572" y="574"/>
                  <a:pt x="574" y="575"/>
                  <a:pt x="574" y="576"/>
                </a:cubicBezTo>
                <a:close/>
                <a:moveTo>
                  <a:pt x="549" y="540"/>
                </a:moveTo>
                <a:cubicBezTo>
                  <a:pt x="555" y="541"/>
                  <a:pt x="561" y="542"/>
                  <a:pt x="566" y="544"/>
                </a:cubicBezTo>
                <a:cubicBezTo>
                  <a:pt x="567" y="545"/>
                  <a:pt x="568" y="545"/>
                  <a:pt x="568" y="546"/>
                </a:cubicBezTo>
                <a:cubicBezTo>
                  <a:pt x="570" y="548"/>
                  <a:pt x="571" y="550"/>
                  <a:pt x="572" y="553"/>
                </a:cubicBezTo>
                <a:cubicBezTo>
                  <a:pt x="573" y="554"/>
                  <a:pt x="572" y="555"/>
                  <a:pt x="571" y="556"/>
                </a:cubicBezTo>
                <a:cubicBezTo>
                  <a:pt x="571" y="557"/>
                  <a:pt x="570" y="557"/>
                  <a:pt x="569" y="557"/>
                </a:cubicBezTo>
                <a:cubicBezTo>
                  <a:pt x="567" y="556"/>
                  <a:pt x="566" y="554"/>
                  <a:pt x="565" y="553"/>
                </a:cubicBezTo>
                <a:cubicBezTo>
                  <a:pt x="564" y="552"/>
                  <a:pt x="564" y="552"/>
                  <a:pt x="563" y="552"/>
                </a:cubicBezTo>
                <a:cubicBezTo>
                  <a:pt x="563" y="552"/>
                  <a:pt x="563" y="553"/>
                  <a:pt x="563" y="553"/>
                </a:cubicBezTo>
                <a:cubicBezTo>
                  <a:pt x="563" y="554"/>
                  <a:pt x="563" y="555"/>
                  <a:pt x="562" y="556"/>
                </a:cubicBezTo>
                <a:cubicBezTo>
                  <a:pt x="560" y="559"/>
                  <a:pt x="559" y="564"/>
                  <a:pt x="557" y="568"/>
                </a:cubicBezTo>
                <a:cubicBezTo>
                  <a:pt x="557" y="568"/>
                  <a:pt x="557" y="569"/>
                  <a:pt x="556" y="569"/>
                </a:cubicBezTo>
                <a:cubicBezTo>
                  <a:pt x="556" y="570"/>
                  <a:pt x="554" y="569"/>
                  <a:pt x="554" y="568"/>
                </a:cubicBezTo>
                <a:cubicBezTo>
                  <a:pt x="554" y="567"/>
                  <a:pt x="554" y="565"/>
                  <a:pt x="553" y="563"/>
                </a:cubicBezTo>
                <a:cubicBezTo>
                  <a:pt x="553" y="562"/>
                  <a:pt x="551" y="561"/>
                  <a:pt x="550" y="562"/>
                </a:cubicBezTo>
                <a:cubicBezTo>
                  <a:pt x="549" y="562"/>
                  <a:pt x="548" y="563"/>
                  <a:pt x="548" y="563"/>
                </a:cubicBezTo>
                <a:cubicBezTo>
                  <a:pt x="547" y="563"/>
                  <a:pt x="546" y="564"/>
                  <a:pt x="546" y="563"/>
                </a:cubicBezTo>
                <a:cubicBezTo>
                  <a:pt x="546" y="563"/>
                  <a:pt x="546" y="563"/>
                  <a:pt x="546" y="562"/>
                </a:cubicBezTo>
                <a:cubicBezTo>
                  <a:pt x="547" y="561"/>
                  <a:pt x="548" y="560"/>
                  <a:pt x="549" y="559"/>
                </a:cubicBezTo>
                <a:cubicBezTo>
                  <a:pt x="550" y="557"/>
                  <a:pt x="551" y="554"/>
                  <a:pt x="550" y="551"/>
                </a:cubicBezTo>
                <a:cubicBezTo>
                  <a:pt x="549" y="550"/>
                  <a:pt x="549" y="549"/>
                  <a:pt x="548" y="549"/>
                </a:cubicBezTo>
                <a:cubicBezTo>
                  <a:pt x="546" y="547"/>
                  <a:pt x="545" y="547"/>
                  <a:pt x="543" y="546"/>
                </a:cubicBezTo>
                <a:cubicBezTo>
                  <a:pt x="543" y="545"/>
                  <a:pt x="542" y="544"/>
                  <a:pt x="542" y="544"/>
                </a:cubicBezTo>
                <a:cubicBezTo>
                  <a:pt x="542" y="544"/>
                  <a:pt x="542" y="544"/>
                  <a:pt x="542" y="544"/>
                </a:cubicBezTo>
                <a:cubicBezTo>
                  <a:pt x="542" y="544"/>
                  <a:pt x="542" y="544"/>
                  <a:pt x="542" y="544"/>
                </a:cubicBezTo>
                <a:cubicBezTo>
                  <a:pt x="540" y="545"/>
                  <a:pt x="539" y="546"/>
                  <a:pt x="538" y="548"/>
                </a:cubicBezTo>
                <a:cubicBezTo>
                  <a:pt x="537" y="549"/>
                  <a:pt x="536" y="550"/>
                  <a:pt x="534" y="550"/>
                </a:cubicBezTo>
                <a:cubicBezTo>
                  <a:pt x="532" y="550"/>
                  <a:pt x="531" y="552"/>
                  <a:pt x="530" y="553"/>
                </a:cubicBezTo>
                <a:cubicBezTo>
                  <a:pt x="528" y="558"/>
                  <a:pt x="526" y="563"/>
                  <a:pt x="526" y="569"/>
                </a:cubicBezTo>
                <a:cubicBezTo>
                  <a:pt x="526" y="574"/>
                  <a:pt x="523" y="578"/>
                  <a:pt x="519" y="581"/>
                </a:cubicBezTo>
                <a:cubicBezTo>
                  <a:pt x="518" y="582"/>
                  <a:pt x="516" y="581"/>
                  <a:pt x="516" y="580"/>
                </a:cubicBezTo>
                <a:cubicBezTo>
                  <a:pt x="515" y="575"/>
                  <a:pt x="515" y="570"/>
                  <a:pt x="517" y="565"/>
                </a:cubicBezTo>
                <a:cubicBezTo>
                  <a:pt x="519" y="563"/>
                  <a:pt x="520" y="559"/>
                  <a:pt x="521" y="557"/>
                </a:cubicBezTo>
                <a:cubicBezTo>
                  <a:pt x="521" y="555"/>
                  <a:pt x="521" y="554"/>
                  <a:pt x="521" y="552"/>
                </a:cubicBezTo>
                <a:cubicBezTo>
                  <a:pt x="520" y="552"/>
                  <a:pt x="521" y="551"/>
                  <a:pt x="521" y="551"/>
                </a:cubicBezTo>
                <a:cubicBezTo>
                  <a:pt x="521" y="550"/>
                  <a:pt x="521" y="550"/>
                  <a:pt x="521" y="550"/>
                </a:cubicBezTo>
                <a:cubicBezTo>
                  <a:pt x="528" y="542"/>
                  <a:pt x="526" y="543"/>
                  <a:pt x="536" y="542"/>
                </a:cubicBezTo>
                <a:cubicBezTo>
                  <a:pt x="539" y="541"/>
                  <a:pt x="540" y="542"/>
                  <a:pt x="542" y="544"/>
                </a:cubicBezTo>
                <a:cubicBezTo>
                  <a:pt x="542" y="544"/>
                  <a:pt x="542" y="544"/>
                  <a:pt x="542" y="544"/>
                </a:cubicBezTo>
                <a:cubicBezTo>
                  <a:pt x="542" y="544"/>
                  <a:pt x="542" y="544"/>
                  <a:pt x="542" y="544"/>
                </a:cubicBezTo>
                <a:cubicBezTo>
                  <a:pt x="544" y="543"/>
                  <a:pt x="545" y="543"/>
                  <a:pt x="547" y="542"/>
                </a:cubicBezTo>
                <a:cubicBezTo>
                  <a:pt x="547" y="542"/>
                  <a:pt x="547" y="541"/>
                  <a:pt x="548" y="541"/>
                </a:cubicBezTo>
                <a:cubicBezTo>
                  <a:pt x="548" y="540"/>
                  <a:pt x="548" y="540"/>
                  <a:pt x="549" y="540"/>
                </a:cubicBezTo>
                <a:close/>
                <a:moveTo>
                  <a:pt x="547" y="463"/>
                </a:moveTo>
                <a:cubicBezTo>
                  <a:pt x="547" y="463"/>
                  <a:pt x="547" y="463"/>
                  <a:pt x="547" y="463"/>
                </a:cubicBezTo>
                <a:cubicBezTo>
                  <a:pt x="547" y="462"/>
                  <a:pt x="547" y="462"/>
                  <a:pt x="547" y="461"/>
                </a:cubicBezTo>
                <a:cubicBezTo>
                  <a:pt x="547" y="460"/>
                  <a:pt x="548" y="460"/>
                  <a:pt x="548" y="460"/>
                </a:cubicBezTo>
                <a:cubicBezTo>
                  <a:pt x="548" y="461"/>
                  <a:pt x="548" y="461"/>
                  <a:pt x="548" y="461"/>
                </a:cubicBezTo>
                <a:cubicBezTo>
                  <a:pt x="548" y="462"/>
                  <a:pt x="548" y="462"/>
                  <a:pt x="547" y="463"/>
                </a:cubicBezTo>
                <a:cubicBezTo>
                  <a:pt x="547" y="463"/>
                  <a:pt x="547" y="463"/>
                  <a:pt x="547" y="463"/>
                </a:cubicBezTo>
                <a:cubicBezTo>
                  <a:pt x="546" y="464"/>
                  <a:pt x="546" y="464"/>
                  <a:pt x="546" y="464"/>
                </a:cubicBezTo>
                <a:lnTo>
                  <a:pt x="547" y="463"/>
                </a:lnTo>
                <a:close/>
                <a:moveTo>
                  <a:pt x="525" y="499"/>
                </a:moveTo>
                <a:cubicBezTo>
                  <a:pt x="525" y="499"/>
                  <a:pt x="526" y="499"/>
                  <a:pt x="526" y="499"/>
                </a:cubicBezTo>
                <a:cubicBezTo>
                  <a:pt x="526" y="500"/>
                  <a:pt x="527" y="500"/>
                  <a:pt x="527" y="500"/>
                </a:cubicBezTo>
                <a:cubicBezTo>
                  <a:pt x="528" y="502"/>
                  <a:pt x="528" y="503"/>
                  <a:pt x="527" y="504"/>
                </a:cubicBezTo>
                <a:cubicBezTo>
                  <a:pt x="527" y="504"/>
                  <a:pt x="526" y="504"/>
                  <a:pt x="526" y="505"/>
                </a:cubicBezTo>
                <a:cubicBezTo>
                  <a:pt x="525" y="505"/>
                  <a:pt x="525" y="505"/>
                  <a:pt x="525" y="504"/>
                </a:cubicBezTo>
                <a:cubicBezTo>
                  <a:pt x="524" y="502"/>
                  <a:pt x="524" y="501"/>
                  <a:pt x="525" y="499"/>
                </a:cubicBezTo>
                <a:close/>
                <a:moveTo>
                  <a:pt x="517" y="487"/>
                </a:moveTo>
                <a:cubicBezTo>
                  <a:pt x="517" y="487"/>
                  <a:pt x="517" y="487"/>
                  <a:pt x="517" y="487"/>
                </a:cubicBezTo>
                <a:cubicBezTo>
                  <a:pt x="516" y="487"/>
                  <a:pt x="516" y="487"/>
                  <a:pt x="516" y="487"/>
                </a:cubicBezTo>
                <a:lnTo>
                  <a:pt x="517" y="487"/>
                </a:lnTo>
                <a:close/>
                <a:moveTo>
                  <a:pt x="512" y="342"/>
                </a:moveTo>
                <a:cubicBezTo>
                  <a:pt x="512" y="342"/>
                  <a:pt x="513" y="342"/>
                  <a:pt x="513" y="342"/>
                </a:cubicBezTo>
                <a:cubicBezTo>
                  <a:pt x="514" y="342"/>
                  <a:pt x="514" y="342"/>
                  <a:pt x="514" y="343"/>
                </a:cubicBezTo>
                <a:cubicBezTo>
                  <a:pt x="515" y="344"/>
                  <a:pt x="515" y="344"/>
                  <a:pt x="515" y="345"/>
                </a:cubicBezTo>
                <a:cubicBezTo>
                  <a:pt x="514" y="346"/>
                  <a:pt x="514" y="346"/>
                  <a:pt x="513" y="346"/>
                </a:cubicBezTo>
                <a:cubicBezTo>
                  <a:pt x="513" y="345"/>
                  <a:pt x="512" y="345"/>
                  <a:pt x="512" y="344"/>
                </a:cubicBezTo>
                <a:cubicBezTo>
                  <a:pt x="511" y="344"/>
                  <a:pt x="511" y="343"/>
                  <a:pt x="512" y="342"/>
                </a:cubicBezTo>
                <a:close/>
                <a:moveTo>
                  <a:pt x="506" y="337"/>
                </a:moveTo>
                <a:cubicBezTo>
                  <a:pt x="506" y="337"/>
                  <a:pt x="506" y="337"/>
                  <a:pt x="506" y="338"/>
                </a:cubicBezTo>
                <a:cubicBezTo>
                  <a:pt x="506" y="338"/>
                  <a:pt x="506" y="338"/>
                  <a:pt x="506" y="338"/>
                </a:cubicBezTo>
                <a:cubicBezTo>
                  <a:pt x="506" y="338"/>
                  <a:pt x="505" y="338"/>
                  <a:pt x="505" y="337"/>
                </a:cubicBezTo>
                <a:cubicBezTo>
                  <a:pt x="505" y="337"/>
                  <a:pt x="506" y="337"/>
                  <a:pt x="506" y="337"/>
                </a:cubicBezTo>
                <a:close/>
                <a:moveTo>
                  <a:pt x="503" y="445"/>
                </a:moveTo>
                <a:cubicBezTo>
                  <a:pt x="503" y="445"/>
                  <a:pt x="503" y="445"/>
                  <a:pt x="504" y="445"/>
                </a:cubicBezTo>
                <a:cubicBezTo>
                  <a:pt x="503" y="445"/>
                  <a:pt x="503" y="445"/>
                  <a:pt x="503" y="445"/>
                </a:cubicBezTo>
                <a:cubicBezTo>
                  <a:pt x="503" y="445"/>
                  <a:pt x="503" y="445"/>
                  <a:pt x="503" y="445"/>
                </a:cubicBezTo>
                <a:cubicBezTo>
                  <a:pt x="503" y="445"/>
                  <a:pt x="503" y="445"/>
                  <a:pt x="503" y="445"/>
                </a:cubicBezTo>
                <a:close/>
                <a:moveTo>
                  <a:pt x="500" y="493"/>
                </a:moveTo>
                <a:cubicBezTo>
                  <a:pt x="500" y="493"/>
                  <a:pt x="500" y="493"/>
                  <a:pt x="500" y="493"/>
                </a:cubicBezTo>
                <a:cubicBezTo>
                  <a:pt x="500" y="493"/>
                  <a:pt x="500" y="493"/>
                  <a:pt x="500" y="493"/>
                </a:cubicBezTo>
                <a:cubicBezTo>
                  <a:pt x="502" y="493"/>
                  <a:pt x="503" y="493"/>
                  <a:pt x="505" y="494"/>
                </a:cubicBezTo>
                <a:cubicBezTo>
                  <a:pt x="505" y="494"/>
                  <a:pt x="505" y="495"/>
                  <a:pt x="505" y="495"/>
                </a:cubicBezTo>
                <a:cubicBezTo>
                  <a:pt x="505" y="495"/>
                  <a:pt x="504" y="496"/>
                  <a:pt x="504" y="495"/>
                </a:cubicBezTo>
                <a:cubicBezTo>
                  <a:pt x="503" y="495"/>
                  <a:pt x="501" y="494"/>
                  <a:pt x="500" y="493"/>
                </a:cubicBezTo>
                <a:cubicBezTo>
                  <a:pt x="500" y="493"/>
                  <a:pt x="500" y="493"/>
                  <a:pt x="500" y="493"/>
                </a:cubicBezTo>
                <a:cubicBezTo>
                  <a:pt x="499" y="493"/>
                  <a:pt x="499" y="493"/>
                  <a:pt x="500" y="493"/>
                </a:cubicBezTo>
                <a:close/>
                <a:moveTo>
                  <a:pt x="507" y="523"/>
                </a:moveTo>
                <a:cubicBezTo>
                  <a:pt x="510" y="522"/>
                  <a:pt x="514" y="521"/>
                  <a:pt x="517" y="518"/>
                </a:cubicBezTo>
                <a:cubicBezTo>
                  <a:pt x="520" y="516"/>
                  <a:pt x="524" y="516"/>
                  <a:pt x="526" y="513"/>
                </a:cubicBezTo>
                <a:cubicBezTo>
                  <a:pt x="527" y="513"/>
                  <a:pt x="528" y="513"/>
                  <a:pt x="529" y="513"/>
                </a:cubicBezTo>
                <a:cubicBezTo>
                  <a:pt x="530" y="513"/>
                  <a:pt x="531" y="514"/>
                  <a:pt x="532" y="514"/>
                </a:cubicBezTo>
                <a:cubicBezTo>
                  <a:pt x="535" y="514"/>
                  <a:pt x="537" y="516"/>
                  <a:pt x="538" y="519"/>
                </a:cubicBezTo>
                <a:cubicBezTo>
                  <a:pt x="538" y="521"/>
                  <a:pt x="540" y="522"/>
                  <a:pt x="541" y="523"/>
                </a:cubicBezTo>
                <a:cubicBezTo>
                  <a:pt x="544" y="523"/>
                  <a:pt x="544" y="524"/>
                  <a:pt x="544" y="526"/>
                </a:cubicBezTo>
                <a:cubicBezTo>
                  <a:pt x="544" y="529"/>
                  <a:pt x="545" y="532"/>
                  <a:pt x="545" y="534"/>
                </a:cubicBezTo>
                <a:cubicBezTo>
                  <a:pt x="545" y="535"/>
                  <a:pt x="544" y="536"/>
                  <a:pt x="542" y="536"/>
                </a:cubicBezTo>
                <a:cubicBezTo>
                  <a:pt x="541" y="535"/>
                  <a:pt x="540" y="534"/>
                  <a:pt x="539" y="535"/>
                </a:cubicBezTo>
                <a:cubicBezTo>
                  <a:pt x="537" y="535"/>
                  <a:pt x="534" y="535"/>
                  <a:pt x="532" y="535"/>
                </a:cubicBezTo>
                <a:cubicBezTo>
                  <a:pt x="529" y="536"/>
                  <a:pt x="527" y="535"/>
                  <a:pt x="525" y="533"/>
                </a:cubicBezTo>
                <a:cubicBezTo>
                  <a:pt x="525" y="532"/>
                  <a:pt x="525" y="532"/>
                  <a:pt x="524" y="532"/>
                </a:cubicBezTo>
                <a:cubicBezTo>
                  <a:pt x="523" y="531"/>
                  <a:pt x="522" y="531"/>
                  <a:pt x="522" y="530"/>
                </a:cubicBezTo>
                <a:cubicBezTo>
                  <a:pt x="523" y="529"/>
                  <a:pt x="523" y="529"/>
                  <a:pt x="524" y="528"/>
                </a:cubicBezTo>
                <a:cubicBezTo>
                  <a:pt x="524" y="528"/>
                  <a:pt x="524" y="527"/>
                  <a:pt x="524" y="527"/>
                </a:cubicBezTo>
                <a:cubicBezTo>
                  <a:pt x="524" y="526"/>
                  <a:pt x="523" y="526"/>
                  <a:pt x="523" y="526"/>
                </a:cubicBezTo>
                <a:cubicBezTo>
                  <a:pt x="522" y="526"/>
                  <a:pt x="522" y="526"/>
                  <a:pt x="521" y="526"/>
                </a:cubicBezTo>
                <a:cubicBezTo>
                  <a:pt x="521" y="527"/>
                  <a:pt x="520" y="527"/>
                  <a:pt x="520" y="527"/>
                </a:cubicBezTo>
                <a:cubicBezTo>
                  <a:pt x="516" y="530"/>
                  <a:pt x="513" y="531"/>
                  <a:pt x="509" y="532"/>
                </a:cubicBezTo>
                <a:cubicBezTo>
                  <a:pt x="506" y="533"/>
                  <a:pt x="504" y="534"/>
                  <a:pt x="503" y="531"/>
                </a:cubicBezTo>
                <a:cubicBezTo>
                  <a:pt x="502" y="529"/>
                  <a:pt x="500" y="530"/>
                  <a:pt x="498" y="530"/>
                </a:cubicBezTo>
                <a:cubicBezTo>
                  <a:pt x="498" y="530"/>
                  <a:pt x="498" y="530"/>
                  <a:pt x="498" y="530"/>
                </a:cubicBezTo>
                <a:cubicBezTo>
                  <a:pt x="498" y="530"/>
                  <a:pt x="498" y="530"/>
                  <a:pt x="498" y="530"/>
                </a:cubicBezTo>
                <a:cubicBezTo>
                  <a:pt x="497" y="530"/>
                  <a:pt x="497" y="530"/>
                  <a:pt x="497" y="531"/>
                </a:cubicBezTo>
                <a:cubicBezTo>
                  <a:pt x="497" y="530"/>
                  <a:pt x="497" y="530"/>
                  <a:pt x="497" y="530"/>
                </a:cubicBezTo>
                <a:cubicBezTo>
                  <a:pt x="497" y="530"/>
                  <a:pt x="497" y="530"/>
                  <a:pt x="498" y="530"/>
                </a:cubicBezTo>
                <a:cubicBezTo>
                  <a:pt x="498" y="530"/>
                  <a:pt x="498" y="530"/>
                  <a:pt x="498" y="530"/>
                </a:cubicBezTo>
                <a:cubicBezTo>
                  <a:pt x="498" y="530"/>
                  <a:pt x="498" y="530"/>
                  <a:pt x="498" y="530"/>
                </a:cubicBezTo>
                <a:cubicBezTo>
                  <a:pt x="500" y="527"/>
                  <a:pt x="503" y="525"/>
                  <a:pt x="507" y="523"/>
                </a:cubicBezTo>
                <a:close/>
                <a:moveTo>
                  <a:pt x="497" y="456"/>
                </a:moveTo>
                <a:cubicBezTo>
                  <a:pt x="497" y="455"/>
                  <a:pt x="496" y="455"/>
                  <a:pt x="497" y="454"/>
                </a:cubicBezTo>
                <a:cubicBezTo>
                  <a:pt x="497" y="454"/>
                  <a:pt x="497" y="454"/>
                  <a:pt x="497" y="454"/>
                </a:cubicBezTo>
                <a:cubicBezTo>
                  <a:pt x="498" y="455"/>
                  <a:pt x="498" y="455"/>
                  <a:pt x="498" y="455"/>
                </a:cubicBezTo>
                <a:cubicBezTo>
                  <a:pt x="498" y="455"/>
                  <a:pt x="497" y="456"/>
                  <a:pt x="497" y="456"/>
                </a:cubicBezTo>
                <a:close/>
                <a:moveTo>
                  <a:pt x="493" y="331"/>
                </a:moveTo>
                <a:cubicBezTo>
                  <a:pt x="494" y="331"/>
                  <a:pt x="495" y="330"/>
                  <a:pt x="496" y="330"/>
                </a:cubicBezTo>
                <a:cubicBezTo>
                  <a:pt x="497" y="330"/>
                  <a:pt x="497" y="331"/>
                  <a:pt x="498" y="331"/>
                </a:cubicBezTo>
                <a:cubicBezTo>
                  <a:pt x="496" y="333"/>
                  <a:pt x="496" y="335"/>
                  <a:pt x="496" y="338"/>
                </a:cubicBezTo>
                <a:cubicBezTo>
                  <a:pt x="495" y="339"/>
                  <a:pt x="493" y="340"/>
                  <a:pt x="492" y="338"/>
                </a:cubicBezTo>
                <a:cubicBezTo>
                  <a:pt x="489" y="335"/>
                  <a:pt x="489" y="333"/>
                  <a:pt x="493" y="331"/>
                </a:cubicBezTo>
                <a:close/>
                <a:moveTo>
                  <a:pt x="491" y="374"/>
                </a:moveTo>
                <a:cubicBezTo>
                  <a:pt x="491" y="374"/>
                  <a:pt x="491" y="373"/>
                  <a:pt x="491" y="373"/>
                </a:cubicBezTo>
                <a:cubicBezTo>
                  <a:pt x="491" y="373"/>
                  <a:pt x="491" y="373"/>
                  <a:pt x="491" y="372"/>
                </a:cubicBezTo>
                <a:cubicBezTo>
                  <a:pt x="492" y="372"/>
                  <a:pt x="492" y="372"/>
                  <a:pt x="492" y="373"/>
                </a:cubicBezTo>
                <a:cubicBezTo>
                  <a:pt x="492" y="373"/>
                  <a:pt x="491" y="373"/>
                  <a:pt x="491" y="373"/>
                </a:cubicBezTo>
                <a:cubicBezTo>
                  <a:pt x="491" y="373"/>
                  <a:pt x="491" y="374"/>
                  <a:pt x="491" y="374"/>
                </a:cubicBezTo>
                <a:cubicBezTo>
                  <a:pt x="490" y="375"/>
                  <a:pt x="490" y="375"/>
                  <a:pt x="489" y="376"/>
                </a:cubicBezTo>
                <a:cubicBezTo>
                  <a:pt x="489" y="376"/>
                  <a:pt x="489" y="376"/>
                  <a:pt x="489" y="376"/>
                </a:cubicBezTo>
                <a:cubicBezTo>
                  <a:pt x="489" y="376"/>
                  <a:pt x="489" y="376"/>
                  <a:pt x="489" y="376"/>
                </a:cubicBezTo>
                <a:cubicBezTo>
                  <a:pt x="489" y="375"/>
                  <a:pt x="490" y="374"/>
                  <a:pt x="491" y="374"/>
                </a:cubicBezTo>
                <a:close/>
                <a:moveTo>
                  <a:pt x="489" y="345"/>
                </a:moveTo>
                <a:cubicBezTo>
                  <a:pt x="489" y="345"/>
                  <a:pt x="489" y="345"/>
                  <a:pt x="489" y="345"/>
                </a:cubicBezTo>
                <a:cubicBezTo>
                  <a:pt x="488" y="345"/>
                  <a:pt x="488" y="345"/>
                  <a:pt x="488" y="345"/>
                </a:cubicBezTo>
                <a:lnTo>
                  <a:pt x="489" y="345"/>
                </a:lnTo>
                <a:close/>
                <a:moveTo>
                  <a:pt x="485" y="412"/>
                </a:moveTo>
                <a:cubicBezTo>
                  <a:pt x="485" y="413"/>
                  <a:pt x="485" y="413"/>
                  <a:pt x="485" y="413"/>
                </a:cubicBezTo>
                <a:cubicBezTo>
                  <a:pt x="485" y="413"/>
                  <a:pt x="485" y="413"/>
                  <a:pt x="485" y="413"/>
                </a:cubicBezTo>
                <a:lnTo>
                  <a:pt x="485" y="412"/>
                </a:lnTo>
                <a:close/>
                <a:moveTo>
                  <a:pt x="482" y="506"/>
                </a:moveTo>
                <a:cubicBezTo>
                  <a:pt x="482" y="504"/>
                  <a:pt x="482" y="503"/>
                  <a:pt x="484" y="502"/>
                </a:cubicBezTo>
                <a:cubicBezTo>
                  <a:pt x="484" y="502"/>
                  <a:pt x="484" y="502"/>
                  <a:pt x="484" y="502"/>
                </a:cubicBezTo>
                <a:cubicBezTo>
                  <a:pt x="484" y="502"/>
                  <a:pt x="484" y="502"/>
                  <a:pt x="484" y="501"/>
                </a:cubicBezTo>
                <a:cubicBezTo>
                  <a:pt x="484" y="502"/>
                  <a:pt x="484" y="502"/>
                  <a:pt x="484" y="502"/>
                </a:cubicBezTo>
                <a:cubicBezTo>
                  <a:pt x="484" y="502"/>
                  <a:pt x="484" y="502"/>
                  <a:pt x="484" y="502"/>
                </a:cubicBezTo>
                <a:cubicBezTo>
                  <a:pt x="484" y="503"/>
                  <a:pt x="484" y="504"/>
                  <a:pt x="484" y="505"/>
                </a:cubicBezTo>
                <a:cubicBezTo>
                  <a:pt x="485" y="505"/>
                  <a:pt x="485" y="506"/>
                  <a:pt x="484" y="506"/>
                </a:cubicBezTo>
                <a:cubicBezTo>
                  <a:pt x="484" y="506"/>
                  <a:pt x="484" y="507"/>
                  <a:pt x="483" y="507"/>
                </a:cubicBezTo>
                <a:cubicBezTo>
                  <a:pt x="483" y="507"/>
                  <a:pt x="483" y="507"/>
                  <a:pt x="482" y="507"/>
                </a:cubicBezTo>
                <a:cubicBezTo>
                  <a:pt x="482" y="507"/>
                  <a:pt x="481" y="506"/>
                  <a:pt x="482" y="506"/>
                </a:cubicBezTo>
                <a:close/>
                <a:moveTo>
                  <a:pt x="480" y="443"/>
                </a:moveTo>
                <a:cubicBezTo>
                  <a:pt x="481" y="443"/>
                  <a:pt x="481" y="443"/>
                  <a:pt x="481" y="443"/>
                </a:cubicBezTo>
                <a:cubicBezTo>
                  <a:pt x="480" y="443"/>
                  <a:pt x="480" y="443"/>
                  <a:pt x="480" y="443"/>
                </a:cubicBezTo>
                <a:close/>
                <a:moveTo>
                  <a:pt x="478" y="415"/>
                </a:moveTo>
                <a:cubicBezTo>
                  <a:pt x="478" y="415"/>
                  <a:pt x="479" y="416"/>
                  <a:pt x="479" y="416"/>
                </a:cubicBezTo>
                <a:cubicBezTo>
                  <a:pt x="479" y="417"/>
                  <a:pt x="479" y="417"/>
                  <a:pt x="478" y="417"/>
                </a:cubicBezTo>
                <a:cubicBezTo>
                  <a:pt x="477" y="417"/>
                  <a:pt x="477" y="417"/>
                  <a:pt x="477" y="417"/>
                </a:cubicBezTo>
                <a:cubicBezTo>
                  <a:pt x="477" y="416"/>
                  <a:pt x="477" y="416"/>
                  <a:pt x="478" y="415"/>
                </a:cubicBezTo>
                <a:close/>
                <a:moveTo>
                  <a:pt x="476" y="482"/>
                </a:moveTo>
                <a:cubicBezTo>
                  <a:pt x="477" y="485"/>
                  <a:pt x="476" y="488"/>
                  <a:pt x="474" y="489"/>
                </a:cubicBezTo>
                <a:cubicBezTo>
                  <a:pt x="474" y="490"/>
                  <a:pt x="474" y="490"/>
                  <a:pt x="474" y="490"/>
                </a:cubicBezTo>
                <a:cubicBezTo>
                  <a:pt x="473" y="490"/>
                  <a:pt x="473" y="490"/>
                  <a:pt x="473" y="490"/>
                </a:cubicBezTo>
                <a:cubicBezTo>
                  <a:pt x="473" y="490"/>
                  <a:pt x="473" y="490"/>
                  <a:pt x="473" y="490"/>
                </a:cubicBezTo>
                <a:cubicBezTo>
                  <a:pt x="473" y="490"/>
                  <a:pt x="474" y="489"/>
                  <a:pt x="474" y="489"/>
                </a:cubicBezTo>
                <a:cubicBezTo>
                  <a:pt x="473" y="487"/>
                  <a:pt x="474" y="484"/>
                  <a:pt x="475" y="481"/>
                </a:cubicBezTo>
                <a:cubicBezTo>
                  <a:pt x="476" y="481"/>
                  <a:pt x="476" y="481"/>
                  <a:pt x="476" y="481"/>
                </a:cubicBezTo>
                <a:cubicBezTo>
                  <a:pt x="476" y="481"/>
                  <a:pt x="476" y="482"/>
                  <a:pt x="476" y="482"/>
                </a:cubicBezTo>
                <a:close/>
                <a:moveTo>
                  <a:pt x="475" y="447"/>
                </a:moveTo>
                <a:cubicBezTo>
                  <a:pt x="476" y="447"/>
                  <a:pt x="476" y="447"/>
                  <a:pt x="476" y="447"/>
                </a:cubicBezTo>
                <a:cubicBezTo>
                  <a:pt x="476" y="447"/>
                  <a:pt x="476" y="448"/>
                  <a:pt x="476" y="448"/>
                </a:cubicBezTo>
                <a:cubicBezTo>
                  <a:pt x="476" y="448"/>
                  <a:pt x="475" y="448"/>
                  <a:pt x="475" y="448"/>
                </a:cubicBezTo>
                <a:cubicBezTo>
                  <a:pt x="475" y="447"/>
                  <a:pt x="475" y="447"/>
                  <a:pt x="475" y="447"/>
                </a:cubicBezTo>
                <a:close/>
                <a:moveTo>
                  <a:pt x="470" y="454"/>
                </a:moveTo>
                <a:cubicBezTo>
                  <a:pt x="470" y="454"/>
                  <a:pt x="471" y="454"/>
                  <a:pt x="471" y="454"/>
                </a:cubicBezTo>
                <a:cubicBezTo>
                  <a:pt x="473" y="454"/>
                  <a:pt x="474" y="455"/>
                  <a:pt x="475" y="457"/>
                </a:cubicBezTo>
                <a:cubicBezTo>
                  <a:pt x="475" y="459"/>
                  <a:pt x="476" y="461"/>
                  <a:pt x="476" y="463"/>
                </a:cubicBezTo>
                <a:cubicBezTo>
                  <a:pt x="475" y="466"/>
                  <a:pt x="475" y="468"/>
                  <a:pt x="475" y="471"/>
                </a:cubicBezTo>
                <a:cubicBezTo>
                  <a:pt x="476" y="472"/>
                  <a:pt x="476" y="473"/>
                  <a:pt x="476" y="474"/>
                </a:cubicBezTo>
                <a:cubicBezTo>
                  <a:pt x="476" y="475"/>
                  <a:pt x="476" y="476"/>
                  <a:pt x="475" y="476"/>
                </a:cubicBezTo>
                <a:cubicBezTo>
                  <a:pt x="475" y="477"/>
                  <a:pt x="474" y="476"/>
                  <a:pt x="474" y="475"/>
                </a:cubicBezTo>
                <a:cubicBezTo>
                  <a:pt x="473" y="474"/>
                  <a:pt x="473" y="473"/>
                  <a:pt x="472" y="473"/>
                </a:cubicBezTo>
                <a:cubicBezTo>
                  <a:pt x="470" y="473"/>
                  <a:pt x="470" y="472"/>
                  <a:pt x="469" y="470"/>
                </a:cubicBezTo>
                <a:cubicBezTo>
                  <a:pt x="469" y="470"/>
                  <a:pt x="469" y="469"/>
                  <a:pt x="468" y="468"/>
                </a:cubicBezTo>
                <a:cubicBezTo>
                  <a:pt x="468" y="466"/>
                  <a:pt x="467" y="463"/>
                  <a:pt x="468" y="461"/>
                </a:cubicBezTo>
                <a:cubicBezTo>
                  <a:pt x="468" y="460"/>
                  <a:pt x="467" y="459"/>
                  <a:pt x="467" y="458"/>
                </a:cubicBezTo>
                <a:cubicBezTo>
                  <a:pt x="468" y="457"/>
                  <a:pt x="469" y="455"/>
                  <a:pt x="470" y="454"/>
                </a:cubicBezTo>
                <a:close/>
                <a:moveTo>
                  <a:pt x="460" y="466"/>
                </a:moveTo>
                <a:cubicBezTo>
                  <a:pt x="459" y="467"/>
                  <a:pt x="458" y="469"/>
                  <a:pt x="457" y="470"/>
                </a:cubicBezTo>
                <a:cubicBezTo>
                  <a:pt x="457" y="470"/>
                  <a:pt x="457" y="471"/>
                  <a:pt x="456" y="470"/>
                </a:cubicBezTo>
                <a:cubicBezTo>
                  <a:pt x="456" y="470"/>
                  <a:pt x="456" y="469"/>
                  <a:pt x="456" y="469"/>
                </a:cubicBezTo>
                <a:cubicBezTo>
                  <a:pt x="456" y="469"/>
                  <a:pt x="456" y="469"/>
                  <a:pt x="456" y="468"/>
                </a:cubicBezTo>
                <a:cubicBezTo>
                  <a:pt x="457" y="467"/>
                  <a:pt x="458" y="465"/>
                  <a:pt x="457" y="464"/>
                </a:cubicBezTo>
                <a:cubicBezTo>
                  <a:pt x="457" y="461"/>
                  <a:pt x="455" y="462"/>
                  <a:pt x="454" y="461"/>
                </a:cubicBezTo>
                <a:cubicBezTo>
                  <a:pt x="453" y="461"/>
                  <a:pt x="453" y="460"/>
                  <a:pt x="453" y="460"/>
                </a:cubicBezTo>
                <a:cubicBezTo>
                  <a:pt x="454" y="460"/>
                  <a:pt x="454" y="459"/>
                  <a:pt x="454" y="459"/>
                </a:cubicBezTo>
                <a:cubicBezTo>
                  <a:pt x="455" y="459"/>
                  <a:pt x="455" y="459"/>
                  <a:pt x="456" y="459"/>
                </a:cubicBezTo>
                <a:cubicBezTo>
                  <a:pt x="457" y="460"/>
                  <a:pt x="458" y="460"/>
                  <a:pt x="459" y="460"/>
                </a:cubicBezTo>
                <a:cubicBezTo>
                  <a:pt x="459" y="460"/>
                  <a:pt x="459" y="460"/>
                  <a:pt x="459" y="460"/>
                </a:cubicBezTo>
                <a:cubicBezTo>
                  <a:pt x="459" y="460"/>
                  <a:pt x="459" y="460"/>
                  <a:pt x="459" y="460"/>
                </a:cubicBezTo>
                <a:cubicBezTo>
                  <a:pt x="458" y="458"/>
                  <a:pt x="457" y="457"/>
                  <a:pt x="457" y="456"/>
                </a:cubicBezTo>
                <a:cubicBezTo>
                  <a:pt x="455" y="453"/>
                  <a:pt x="456" y="451"/>
                  <a:pt x="456" y="449"/>
                </a:cubicBezTo>
                <a:cubicBezTo>
                  <a:pt x="457" y="448"/>
                  <a:pt x="458" y="447"/>
                  <a:pt x="458" y="447"/>
                </a:cubicBezTo>
                <a:cubicBezTo>
                  <a:pt x="459" y="447"/>
                  <a:pt x="460" y="447"/>
                  <a:pt x="460" y="448"/>
                </a:cubicBezTo>
                <a:cubicBezTo>
                  <a:pt x="461" y="449"/>
                  <a:pt x="462" y="450"/>
                  <a:pt x="463" y="451"/>
                </a:cubicBezTo>
                <a:cubicBezTo>
                  <a:pt x="463" y="451"/>
                  <a:pt x="463" y="451"/>
                  <a:pt x="463" y="451"/>
                </a:cubicBezTo>
                <a:cubicBezTo>
                  <a:pt x="463" y="451"/>
                  <a:pt x="463" y="451"/>
                  <a:pt x="463" y="451"/>
                </a:cubicBezTo>
                <a:cubicBezTo>
                  <a:pt x="463" y="452"/>
                  <a:pt x="463" y="452"/>
                  <a:pt x="463" y="452"/>
                </a:cubicBezTo>
                <a:cubicBezTo>
                  <a:pt x="463" y="452"/>
                  <a:pt x="463" y="451"/>
                  <a:pt x="463" y="451"/>
                </a:cubicBezTo>
                <a:cubicBezTo>
                  <a:pt x="461" y="454"/>
                  <a:pt x="461" y="456"/>
                  <a:pt x="463" y="458"/>
                </a:cubicBezTo>
                <a:cubicBezTo>
                  <a:pt x="463" y="458"/>
                  <a:pt x="463" y="459"/>
                  <a:pt x="462" y="459"/>
                </a:cubicBezTo>
                <a:cubicBezTo>
                  <a:pt x="461" y="459"/>
                  <a:pt x="460" y="459"/>
                  <a:pt x="459" y="460"/>
                </a:cubicBezTo>
                <a:cubicBezTo>
                  <a:pt x="459" y="460"/>
                  <a:pt x="459" y="460"/>
                  <a:pt x="459" y="460"/>
                </a:cubicBezTo>
                <a:cubicBezTo>
                  <a:pt x="459" y="460"/>
                  <a:pt x="459" y="460"/>
                  <a:pt x="459" y="460"/>
                </a:cubicBezTo>
                <a:cubicBezTo>
                  <a:pt x="460" y="461"/>
                  <a:pt x="460" y="462"/>
                  <a:pt x="460" y="463"/>
                </a:cubicBezTo>
                <a:cubicBezTo>
                  <a:pt x="460" y="464"/>
                  <a:pt x="460" y="465"/>
                  <a:pt x="460" y="466"/>
                </a:cubicBezTo>
                <a:close/>
                <a:moveTo>
                  <a:pt x="464" y="490"/>
                </a:moveTo>
                <a:cubicBezTo>
                  <a:pt x="464" y="490"/>
                  <a:pt x="463" y="490"/>
                  <a:pt x="463" y="490"/>
                </a:cubicBezTo>
                <a:cubicBezTo>
                  <a:pt x="463" y="490"/>
                  <a:pt x="462" y="490"/>
                  <a:pt x="462" y="490"/>
                </a:cubicBezTo>
                <a:cubicBezTo>
                  <a:pt x="461" y="488"/>
                  <a:pt x="461" y="486"/>
                  <a:pt x="461" y="485"/>
                </a:cubicBezTo>
                <a:cubicBezTo>
                  <a:pt x="460" y="484"/>
                  <a:pt x="461" y="484"/>
                  <a:pt x="461" y="483"/>
                </a:cubicBezTo>
                <a:cubicBezTo>
                  <a:pt x="461" y="483"/>
                  <a:pt x="461" y="483"/>
                  <a:pt x="461" y="483"/>
                </a:cubicBezTo>
                <a:cubicBezTo>
                  <a:pt x="461" y="482"/>
                  <a:pt x="461" y="482"/>
                  <a:pt x="462" y="482"/>
                </a:cubicBezTo>
                <a:cubicBezTo>
                  <a:pt x="462" y="482"/>
                  <a:pt x="462" y="482"/>
                  <a:pt x="462" y="482"/>
                </a:cubicBezTo>
                <a:cubicBezTo>
                  <a:pt x="462" y="481"/>
                  <a:pt x="462" y="481"/>
                  <a:pt x="462" y="481"/>
                </a:cubicBezTo>
                <a:cubicBezTo>
                  <a:pt x="462" y="481"/>
                  <a:pt x="462" y="481"/>
                  <a:pt x="462" y="482"/>
                </a:cubicBezTo>
                <a:cubicBezTo>
                  <a:pt x="461" y="482"/>
                  <a:pt x="461" y="483"/>
                  <a:pt x="461" y="483"/>
                </a:cubicBezTo>
                <a:cubicBezTo>
                  <a:pt x="461" y="483"/>
                  <a:pt x="461" y="483"/>
                  <a:pt x="461" y="483"/>
                </a:cubicBezTo>
                <a:cubicBezTo>
                  <a:pt x="462" y="485"/>
                  <a:pt x="463" y="486"/>
                  <a:pt x="464" y="488"/>
                </a:cubicBezTo>
                <a:cubicBezTo>
                  <a:pt x="464" y="489"/>
                  <a:pt x="464" y="489"/>
                  <a:pt x="464" y="490"/>
                </a:cubicBezTo>
                <a:close/>
                <a:moveTo>
                  <a:pt x="461" y="314"/>
                </a:moveTo>
                <a:cubicBezTo>
                  <a:pt x="461" y="314"/>
                  <a:pt x="461" y="313"/>
                  <a:pt x="462" y="313"/>
                </a:cubicBezTo>
                <a:cubicBezTo>
                  <a:pt x="462" y="314"/>
                  <a:pt x="462" y="314"/>
                  <a:pt x="462" y="315"/>
                </a:cubicBezTo>
                <a:cubicBezTo>
                  <a:pt x="462" y="315"/>
                  <a:pt x="462" y="315"/>
                  <a:pt x="461" y="315"/>
                </a:cubicBezTo>
                <a:cubicBezTo>
                  <a:pt x="461" y="315"/>
                  <a:pt x="461" y="314"/>
                  <a:pt x="461" y="314"/>
                </a:cubicBezTo>
                <a:close/>
                <a:moveTo>
                  <a:pt x="456" y="395"/>
                </a:moveTo>
                <a:cubicBezTo>
                  <a:pt x="456" y="394"/>
                  <a:pt x="457" y="393"/>
                  <a:pt x="459" y="393"/>
                </a:cubicBezTo>
                <a:cubicBezTo>
                  <a:pt x="459" y="393"/>
                  <a:pt x="460" y="393"/>
                  <a:pt x="460" y="394"/>
                </a:cubicBezTo>
                <a:cubicBezTo>
                  <a:pt x="460" y="394"/>
                  <a:pt x="460" y="394"/>
                  <a:pt x="460" y="394"/>
                </a:cubicBezTo>
                <a:cubicBezTo>
                  <a:pt x="459" y="396"/>
                  <a:pt x="458" y="397"/>
                  <a:pt x="456" y="398"/>
                </a:cubicBezTo>
                <a:cubicBezTo>
                  <a:pt x="456" y="398"/>
                  <a:pt x="456" y="398"/>
                  <a:pt x="456" y="399"/>
                </a:cubicBezTo>
                <a:cubicBezTo>
                  <a:pt x="456" y="399"/>
                  <a:pt x="456" y="399"/>
                  <a:pt x="455" y="399"/>
                </a:cubicBezTo>
                <a:cubicBezTo>
                  <a:pt x="455" y="399"/>
                  <a:pt x="455" y="399"/>
                  <a:pt x="455" y="399"/>
                </a:cubicBezTo>
                <a:cubicBezTo>
                  <a:pt x="455" y="399"/>
                  <a:pt x="455" y="399"/>
                  <a:pt x="455" y="399"/>
                </a:cubicBezTo>
                <a:cubicBezTo>
                  <a:pt x="455" y="399"/>
                  <a:pt x="455" y="399"/>
                  <a:pt x="455" y="399"/>
                </a:cubicBezTo>
                <a:cubicBezTo>
                  <a:pt x="456" y="399"/>
                  <a:pt x="456" y="398"/>
                  <a:pt x="456" y="398"/>
                </a:cubicBezTo>
                <a:cubicBezTo>
                  <a:pt x="456" y="398"/>
                  <a:pt x="456" y="398"/>
                  <a:pt x="456" y="398"/>
                </a:cubicBezTo>
                <a:cubicBezTo>
                  <a:pt x="456" y="397"/>
                  <a:pt x="456" y="396"/>
                  <a:pt x="456" y="395"/>
                </a:cubicBezTo>
                <a:close/>
                <a:moveTo>
                  <a:pt x="455" y="311"/>
                </a:moveTo>
                <a:cubicBezTo>
                  <a:pt x="456" y="311"/>
                  <a:pt x="456" y="311"/>
                  <a:pt x="455" y="312"/>
                </a:cubicBezTo>
                <a:cubicBezTo>
                  <a:pt x="455" y="312"/>
                  <a:pt x="455" y="312"/>
                  <a:pt x="455" y="312"/>
                </a:cubicBezTo>
                <a:cubicBezTo>
                  <a:pt x="455" y="312"/>
                  <a:pt x="454" y="312"/>
                  <a:pt x="454" y="311"/>
                </a:cubicBezTo>
                <a:cubicBezTo>
                  <a:pt x="454" y="311"/>
                  <a:pt x="455" y="311"/>
                  <a:pt x="455" y="311"/>
                </a:cubicBezTo>
                <a:close/>
                <a:moveTo>
                  <a:pt x="452" y="417"/>
                </a:moveTo>
                <a:cubicBezTo>
                  <a:pt x="453" y="417"/>
                  <a:pt x="454" y="417"/>
                  <a:pt x="455" y="416"/>
                </a:cubicBezTo>
                <a:cubicBezTo>
                  <a:pt x="455" y="416"/>
                  <a:pt x="455" y="416"/>
                  <a:pt x="456" y="416"/>
                </a:cubicBezTo>
                <a:cubicBezTo>
                  <a:pt x="456" y="415"/>
                  <a:pt x="457" y="415"/>
                  <a:pt x="458" y="414"/>
                </a:cubicBezTo>
                <a:cubicBezTo>
                  <a:pt x="458" y="414"/>
                  <a:pt x="458" y="414"/>
                  <a:pt x="458" y="414"/>
                </a:cubicBezTo>
                <a:cubicBezTo>
                  <a:pt x="458" y="414"/>
                  <a:pt x="458" y="414"/>
                  <a:pt x="458" y="414"/>
                </a:cubicBezTo>
                <a:cubicBezTo>
                  <a:pt x="456" y="406"/>
                  <a:pt x="455" y="406"/>
                  <a:pt x="463" y="401"/>
                </a:cubicBezTo>
                <a:cubicBezTo>
                  <a:pt x="464" y="401"/>
                  <a:pt x="464" y="401"/>
                  <a:pt x="465" y="402"/>
                </a:cubicBezTo>
                <a:cubicBezTo>
                  <a:pt x="465" y="402"/>
                  <a:pt x="465" y="403"/>
                  <a:pt x="465" y="403"/>
                </a:cubicBezTo>
                <a:cubicBezTo>
                  <a:pt x="465" y="403"/>
                  <a:pt x="465" y="404"/>
                  <a:pt x="465" y="404"/>
                </a:cubicBezTo>
                <a:cubicBezTo>
                  <a:pt x="464" y="405"/>
                  <a:pt x="462" y="407"/>
                  <a:pt x="461" y="408"/>
                </a:cubicBezTo>
                <a:cubicBezTo>
                  <a:pt x="460" y="410"/>
                  <a:pt x="460" y="411"/>
                  <a:pt x="459" y="413"/>
                </a:cubicBezTo>
                <a:cubicBezTo>
                  <a:pt x="459" y="413"/>
                  <a:pt x="458" y="414"/>
                  <a:pt x="458" y="414"/>
                </a:cubicBezTo>
                <a:cubicBezTo>
                  <a:pt x="458" y="414"/>
                  <a:pt x="458" y="414"/>
                  <a:pt x="458" y="414"/>
                </a:cubicBezTo>
                <a:cubicBezTo>
                  <a:pt x="457" y="415"/>
                  <a:pt x="456" y="416"/>
                  <a:pt x="456" y="416"/>
                </a:cubicBezTo>
                <a:cubicBezTo>
                  <a:pt x="456" y="416"/>
                  <a:pt x="455" y="416"/>
                  <a:pt x="455" y="416"/>
                </a:cubicBezTo>
                <a:cubicBezTo>
                  <a:pt x="454" y="417"/>
                  <a:pt x="453" y="418"/>
                  <a:pt x="452" y="418"/>
                </a:cubicBezTo>
                <a:cubicBezTo>
                  <a:pt x="452" y="418"/>
                  <a:pt x="452" y="418"/>
                  <a:pt x="452" y="418"/>
                </a:cubicBezTo>
                <a:cubicBezTo>
                  <a:pt x="452" y="417"/>
                  <a:pt x="452" y="417"/>
                  <a:pt x="452" y="417"/>
                </a:cubicBezTo>
                <a:close/>
                <a:moveTo>
                  <a:pt x="452" y="284"/>
                </a:moveTo>
                <a:cubicBezTo>
                  <a:pt x="451" y="285"/>
                  <a:pt x="451" y="285"/>
                  <a:pt x="451" y="285"/>
                </a:cubicBezTo>
                <a:cubicBezTo>
                  <a:pt x="451" y="284"/>
                  <a:pt x="451" y="284"/>
                  <a:pt x="451" y="284"/>
                </a:cubicBezTo>
                <a:lnTo>
                  <a:pt x="452" y="284"/>
                </a:lnTo>
                <a:close/>
                <a:moveTo>
                  <a:pt x="446" y="302"/>
                </a:moveTo>
                <a:cubicBezTo>
                  <a:pt x="446" y="301"/>
                  <a:pt x="447" y="302"/>
                  <a:pt x="447" y="302"/>
                </a:cubicBezTo>
                <a:cubicBezTo>
                  <a:pt x="447" y="302"/>
                  <a:pt x="447" y="302"/>
                  <a:pt x="447" y="303"/>
                </a:cubicBezTo>
                <a:cubicBezTo>
                  <a:pt x="447" y="303"/>
                  <a:pt x="446" y="303"/>
                  <a:pt x="446" y="303"/>
                </a:cubicBezTo>
                <a:cubicBezTo>
                  <a:pt x="446" y="303"/>
                  <a:pt x="446" y="302"/>
                  <a:pt x="446" y="302"/>
                </a:cubicBezTo>
                <a:close/>
                <a:moveTo>
                  <a:pt x="251" y="374"/>
                </a:moveTo>
                <a:cubicBezTo>
                  <a:pt x="251" y="374"/>
                  <a:pt x="251" y="374"/>
                  <a:pt x="251" y="374"/>
                </a:cubicBezTo>
                <a:cubicBezTo>
                  <a:pt x="251" y="374"/>
                  <a:pt x="251" y="374"/>
                  <a:pt x="251" y="374"/>
                </a:cubicBezTo>
                <a:cubicBezTo>
                  <a:pt x="251" y="374"/>
                  <a:pt x="251" y="374"/>
                  <a:pt x="251" y="374"/>
                </a:cubicBezTo>
                <a:cubicBezTo>
                  <a:pt x="251" y="374"/>
                  <a:pt x="251" y="374"/>
                  <a:pt x="251" y="374"/>
                </a:cubicBezTo>
                <a:close/>
                <a:moveTo>
                  <a:pt x="256" y="362"/>
                </a:moveTo>
                <a:cubicBezTo>
                  <a:pt x="256" y="362"/>
                  <a:pt x="256" y="361"/>
                  <a:pt x="256" y="361"/>
                </a:cubicBezTo>
                <a:cubicBezTo>
                  <a:pt x="256" y="361"/>
                  <a:pt x="255" y="361"/>
                  <a:pt x="255" y="361"/>
                </a:cubicBezTo>
                <a:cubicBezTo>
                  <a:pt x="255" y="360"/>
                  <a:pt x="255" y="360"/>
                  <a:pt x="255" y="360"/>
                </a:cubicBezTo>
                <a:cubicBezTo>
                  <a:pt x="256" y="360"/>
                  <a:pt x="256" y="361"/>
                  <a:pt x="256" y="361"/>
                </a:cubicBezTo>
                <a:cubicBezTo>
                  <a:pt x="256" y="361"/>
                  <a:pt x="256" y="361"/>
                  <a:pt x="256" y="361"/>
                </a:cubicBezTo>
                <a:cubicBezTo>
                  <a:pt x="256" y="362"/>
                  <a:pt x="256" y="362"/>
                  <a:pt x="256" y="362"/>
                </a:cubicBezTo>
                <a:cubicBezTo>
                  <a:pt x="256" y="362"/>
                  <a:pt x="256" y="362"/>
                  <a:pt x="256" y="362"/>
                </a:cubicBezTo>
                <a:close/>
                <a:moveTo>
                  <a:pt x="257" y="351"/>
                </a:moveTo>
                <a:cubicBezTo>
                  <a:pt x="257" y="351"/>
                  <a:pt x="257" y="351"/>
                  <a:pt x="257" y="351"/>
                </a:cubicBezTo>
                <a:cubicBezTo>
                  <a:pt x="257" y="350"/>
                  <a:pt x="257" y="350"/>
                  <a:pt x="257" y="349"/>
                </a:cubicBezTo>
                <a:cubicBezTo>
                  <a:pt x="257" y="350"/>
                  <a:pt x="257" y="350"/>
                  <a:pt x="257" y="350"/>
                </a:cubicBezTo>
                <a:cubicBezTo>
                  <a:pt x="257" y="350"/>
                  <a:pt x="257" y="350"/>
                  <a:pt x="257" y="351"/>
                </a:cubicBezTo>
                <a:close/>
                <a:moveTo>
                  <a:pt x="258" y="397"/>
                </a:moveTo>
                <a:cubicBezTo>
                  <a:pt x="258" y="397"/>
                  <a:pt x="257" y="397"/>
                  <a:pt x="257" y="397"/>
                </a:cubicBezTo>
                <a:cubicBezTo>
                  <a:pt x="256" y="396"/>
                  <a:pt x="255" y="395"/>
                  <a:pt x="255" y="394"/>
                </a:cubicBezTo>
                <a:cubicBezTo>
                  <a:pt x="255" y="392"/>
                  <a:pt x="255" y="391"/>
                  <a:pt x="256" y="390"/>
                </a:cubicBezTo>
                <a:cubicBezTo>
                  <a:pt x="256" y="390"/>
                  <a:pt x="256" y="390"/>
                  <a:pt x="256" y="390"/>
                </a:cubicBezTo>
                <a:cubicBezTo>
                  <a:pt x="256" y="390"/>
                  <a:pt x="256" y="390"/>
                  <a:pt x="256" y="390"/>
                </a:cubicBezTo>
                <a:cubicBezTo>
                  <a:pt x="256" y="389"/>
                  <a:pt x="256" y="389"/>
                  <a:pt x="257" y="388"/>
                </a:cubicBezTo>
                <a:cubicBezTo>
                  <a:pt x="257" y="388"/>
                  <a:pt x="257" y="389"/>
                  <a:pt x="257" y="389"/>
                </a:cubicBezTo>
                <a:cubicBezTo>
                  <a:pt x="257" y="389"/>
                  <a:pt x="257" y="389"/>
                  <a:pt x="256" y="390"/>
                </a:cubicBezTo>
                <a:cubicBezTo>
                  <a:pt x="256" y="390"/>
                  <a:pt x="256" y="390"/>
                  <a:pt x="256" y="390"/>
                </a:cubicBezTo>
                <a:cubicBezTo>
                  <a:pt x="256" y="390"/>
                  <a:pt x="256" y="390"/>
                  <a:pt x="256" y="390"/>
                </a:cubicBezTo>
                <a:cubicBezTo>
                  <a:pt x="257" y="392"/>
                  <a:pt x="258" y="394"/>
                  <a:pt x="259" y="396"/>
                </a:cubicBezTo>
                <a:cubicBezTo>
                  <a:pt x="259" y="396"/>
                  <a:pt x="258" y="397"/>
                  <a:pt x="258" y="397"/>
                </a:cubicBezTo>
                <a:close/>
                <a:moveTo>
                  <a:pt x="261" y="391"/>
                </a:moveTo>
                <a:cubicBezTo>
                  <a:pt x="260" y="391"/>
                  <a:pt x="260" y="391"/>
                  <a:pt x="260" y="390"/>
                </a:cubicBezTo>
                <a:cubicBezTo>
                  <a:pt x="260" y="390"/>
                  <a:pt x="260" y="390"/>
                  <a:pt x="260" y="389"/>
                </a:cubicBezTo>
                <a:cubicBezTo>
                  <a:pt x="261" y="389"/>
                  <a:pt x="261" y="390"/>
                  <a:pt x="262" y="390"/>
                </a:cubicBezTo>
                <a:cubicBezTo>
                  <a:pt x="262" y="391"/>
                  <a:pt x="261" y="391"/>
                  <a:pt x="261" y="391"/>
                </a:cubicBezTo>
                <a:close/>
                <a:moveTo>
                  <a:pt x="339" y="206"/>
                </a:moveTo>
                <a:cubicBezTo>
                  <a:pt x="339" y="206"/>
                  <a:pt x="338" y="206"/>
                  <a:pt x="338" y="206"/>
                </a:cubicBezTo>
                <a:cubicBezTo>
                  <a:pt x="338" y="205"/>
                  <a:pt x="338" y="204"/>
                  <a:pt x="338" y="204"/>
                </a:cubicBezTo>
                <a:cubicBezTo>
                  <a:pt x="338" y="203"/>
                  <a:pt x="338" y="202"/>
                  <a:pt x="339" y="201"/>
                </a:cubicBezTo>
                <a:cubicBezTo>
                  <a:pt x="339" y="201"/>
                  <a:pt x="339" y="201"/>
                  <a:pt x="339" y="201"/>
                </a:cubicBezTo>
                <a:cubicBezTo>
                  <a:pt x="339" y="201"/>
                  <a:pt x="339" y="201"/>
                  <a:pt x="339" y="201"/>
                </a:cubicBezTo>
                <a:cubicBezTo>
                  <a:pt x="339" y="202"/>
                  <a:pt x="339" y="204"/>
                  <a:pt x="340" y="205"/>
                </a:cubicBezTo>
                <a:cubicBezTo>
                  <a:pt x="340" y="206"/>
                  <a:pt x="339" y="206"/>
                  <a:pt x="339" y="206"/>
                </a:cubicBezTo>
                <a:close/>
                <a:moveTo>
                  <a:pt x="351" y="202"/>
                </a:moveTo>
                <a:cubicBezTo>
                  <a:pt x="351" y="202"/>
                  <a:pt x="350" y="203"/>
                  <a:pt x="350" y="203"/>
                </a:cubicBezTo>
                <a:cubicBezTo>
                  <a:pt x="350" y="203"/>
                  <a:pt x="350" y="202"/>
                  <a:pt x="351" y="202"/>
                </a:cubicBezTo>
                <a:cubicBezTo>
                  <a:pt x="351" y="202"/>
                  <a:pt x="351" y="202"/>
                  <a:pt x="351" y="202"/>
                </a:cubicBezTo>
                <a:close/>
                <a:moveTo>
                  <a:pt x="354" y="348"/>
                </a:moveTo>
                <a:cubicBezTo>
                  <a:pt x="354" y="348"/>
                  <a:pt x="354" y="348"/>
                  <a:pt x="354" y="348"/>
                </a:cubicBezTo>
                <a:cubicBezTo>
                  <a:pt x="354" y="348"/>
                  <a:pt x="354" y="348"/>
                  <a:pt x="354" y="348"/>
                </a:cubicBezTo>
                <a:cubicBezTo>
                  <a:pt x="354" y="347"/>
                  <a:pt x="354" y="347"/>
                  <a:pt x="354" y="347"/>
                </a:cubicBezTo>
                <a:lnTo>
                  <a:pt x="354" y="348"/>
                </a:lnTo>
                <a:close/>
                <a:moveTo>
                  <a:pt x="367" y="419"/>
                </a:moveTo>
                <a:cubicBezTo>
                  <a:pt x="367" y="419"/>
                  <a:pt x="367" y="419"/>
                  <a:pt x="367" y="419"/>
                </a:cubicBezTo>
                <a:cubicBezTo>
                  <a:pt x="367" y="419"/>
                  <a:pt x="367" y="418"/>
                  <a:pt x="368" y="418"/>
                </a:cubicBezTo>
                <a:cubicBezTo>
                  <a:pt x="368" y="418"/>
                  <a:pt x="368" y="419"/>
                  <a:pt x="368" y="419"/>
                </a:cubicBezTo>
                <a:cubicBezTo>
                  <a:pt x="368" y="419"/>
                  <a:pt x="368" y="419"/>
                  <a:pt x="367" y="419"/>
                </a:cubicBezTo>
                <a:close/>
                <a:moveTo>
                  <a:pt x="369" y="196"/>
                </a:moveTo>
                <a:cubicBezTo>
                  <a:pt x="369" y="197"/>
                  <a:pt x="369" y="197"/>
                  <a:pt x="369" y="197"/>
                </a:cubicBezTo>
                <a:cubicBezTo>
                  <a:pt x="366" y="197"/>
                  <a:pt x="363" y="197"/>
                  <a:pt x="360" y="197"/>
                </a:cubicBezTo>
                <a:cubicBezTo>
                  <a:pt x="360" y="197"/>
                  <a:pt x="360" y="197"/>
                  <a:pt x="359" y="197"/>
                </a:cubicBezTo>
                <a:cubicBezTo>
                  <a:pt x="359" y="198"/>
                  <a:pt x="358" y="198"/>
                  <a:pt x="358" y="199"/>
                </a:cubicBezTo>
                <a:cubicBezTo>
                  <a:pt x="357" y="199"/>
                  <a:pt x="357" y="199"/>
                  <a:pt x="357" y="199"/>
                </a:cubicBezTo>
                <a:cubicBezTo>
                  <a:pt x="357" y="199"/>
                  <a:pt x="357" y="200"/>
                  <a:pt x="356" y="200"/>
                </a:cubicBezTo>
                <a:cubicBezTo>
                  <a:pt x="356" y="200"/>
                  <a:pt x="356" y="200"/>
                  <a:pt x="356" y="200"/>
                </a:cubicBezTo>
                <a:cubicBezTo>
                  <a:pt x="356" y="199"/>
                  <a:pt x="357" y="199"/>
                  <a:pt x="357" y="199"/>
                </a:cubicBezTo>
                <a:cubicBezTo>
                  <a:pt x="357" y="199"/>
                  <a:pt x="357" y="199"/>
                  <a:pt x="357" y="199"/>
                </a:cubicBezTo>
                <a:cubicBezTo>
                  <a:pt x="358" y="198"/>
                  <a:pt x="359" y="197"/>
                  <a:pt x="359" y="197"/>
                </a:cubicBezTo>
                <a:cubicBezTo>
                  <a:pt x="360" y="197"/>
                  <a:pt x="360" y="197"/>
                  <a:pt x="360" y="197"/>
                </a:cubicBezTo>
                <a:cubicBezTo>
                  <a:pt x="363" y="195"/>
                  <a:pt x="366" y="195"/>
                  <a:pt x="369" y="196"/>
                </a:cubicBezTo>
                <a:cubicBezTo>
                  <a:pt x="369" y="196"/>
                  <a:pt x="369" y="196"/>
                  <a:pt x="369" y="196"/>
                </a:cubicBezTo>
                <a:close/>
                <a:moveTo>
                  <a:pt x="433" y="433"/>
                </a:moveTo>
                <a:cubicBezTo>
                  <a:pt x="433" y="433"/>
                  <a:pt x="433" y="433"/>
                  <a:pt x="432" y="433"/>
                </a:cubicBezTo>
                <a:cubicBezTo>
                  <a:pt x="432" y="432"/>
                  <a:pt x="433" y="432"/>
                  <a:pt x="433" y="431"/>
                </a:cubicBezTo>
                <a:cubicBezTo>
                  <a:pt x="433" y="431"/>
                  <a:pt x="434" y="430"/>
                  <a:pt x="435" y="431"/>
                </a:cubicBezTo>
                <a:cubicBezTo>
                  <a:pt x="435" y="431"/>
                  <a:pt x="435" y="431"/>
                  <a:pt x="435" y="431"/>
                </a:cubicBezTo>
                <a:cubicBezTo>
                  <a:pt x="435" y="432"/>
                  <a:pt x="434" y="433"/>
                  <a:pt x="433" y="433"/>
                </a:cubicBezTo>
                <a:close/>
                <a:moveTo>
                  <a:pt x="432" y="405"/>
                </a:moveTo>
                <a:cubicBezTo>
                  <a:pt x="432" y="405"/>
                  <a:pt x="432" y="404"/>
                  <a:pt x="431" y="404"/>
                </a:cubicBezTo>
                <a:cubicBezTo>
                  <a:pt x="431" y="404"/>
                  <a:pt x="431" y="404"/>
                  <a:pt x="432" y="404"/>
                </a:cubicBezTo>
                <a:cubicBezTo>
                  <a:pt x="432" y="402"/>
                  <a:pt x="434" y="402"/>
                  <a:pt x="435" y="402"/>
                </a:cubicBezTo>
                <a:cubicBezTo>
                  <a:pt x="435" y="402"/>
                  <a:pt x="435" y="402"/>
                  <a:pt x="435" y="403"/>
                </a:cubicBezTo>
                <a:cubicBezTo>
                  <a:pt x="435" y="404"/>
                  <a:pt x="434" y="405"/>
                  <a:pt x="432" y="405"/>
                </a:cubicBezTo>
                <a:close/>
                <a:moveTo>
                  <a:pt x="435" y="344"/>
                </a:moveTo>
                <a:cubicBezTo>
                  <a:pt x="436" y="344"/>
                  <a:pt x="436" y="344"/>
                  <a:pt x="436" y="344"/>
                </a:cubicBezTo>
                <a:cubicBezTo>
                  <a:pt x="436" y="344"/>
                  <a:pt x="436" y="344"/>
                  <a:pt x="436" y="344"/>
                </a:cubicBezTo>
                <a:lnTo>
                  <a:pt x="435" y="344"/>
                </a:lnTo>
                <a:close/>
                <a:moveTo>
                  <a:pt x="440" y="275"/>
                </a:moveTo>
                <a:cubicBezTo>
                  <a:pt x="441" y="275"/>
                  <a:pt x="441" y="275"/>
                  <a:pt x="442" y="275"/>
                </a:cubicBezTo>
                <a:cubicBezTo>
                  <a:pt x="442" y="275"/>
                  <a:pt x="442" y="276"/>
                  <a:pt x="442" y="276"/>
                </a:cubicBezTo>
                <a:cubicBezTo>
                  <a:pt x="442" y="276"/>
                  <a:pt x="442" y="276"/>
                  <a:pt x="442" y="276"/>
                </a:cubicBezTo>
                <a:cubicBezTo>
                  <a:pt x="442" y="276"/>
                  <a:pt x="441" y="277"/>
                  <a:pt x="441" y="276"/>
                </a:cubicBezTo>
                <a:cubicBezTo>
                  <a:pt x="440" y="276"/>
                  <a:pt x="439" y="275"/>
                  <a:pt x="440" y="275"/>
                </a:cubicBezTo>
                <a:close/>
                <a:moveTo>
                  <a:pt x="373" y="242"/>
                </a:moveTo>
                <a:cubicBezTo>
                  <a:pt x="374" y="242"/>
                  <a:pt x="374" y="242"/>
                  <a:pt x="374" y="242"/>
                </a:cubicBezTo>
                <a:cubicBezTo>
                  <a:pt x="374" y="242"/>
                  <a:pt x="374" y="242"/>
                  <a:pt x="374" y="242"/>
                </a:cubicBezTo>
                <a:cubicBezTo>
                  <a:pt x="374" y="242"/>
                  <a:pt x="374" y="242"/>
                  <a:pt x="374" y="242"/>
                </a:cubicBezTo>
                <a:cubicBezTo>
                  <a:pt x="374" y="242"/>
                  <a:pt x="374" y="243"/>
                  <a:pt x="374" y="243"/>
                </a:cubicBezTo>
                <a:cubicBezTo>
                  <a:pt x="373" y="243"/>
                  <a:pt x="373" y="243"/>
                  <a:pt x="373" y="243"/>
                </a:cubicBezTo>
                <a:lnTo>
                  <a:pt x="373" y="242"/>
                </a:lnTo>
                <a:close/>
                <a:moveTo>
                  <a:pt x="380" y="339"/>
                </a:moveTo>
                <a:cubicBezTo>
                  <a:pt x="380" y="339"/>
                  <a:pt x="380" y="339"/>
                  <a:pt x="380" y="339"/>
                </a:cubicBezTo>
                <a:cubicBezTo>
                  <a:pt x="380" y="339"/>
                  <a:pt x="380" y="339"/>
                  <a:pt x="381" y="339"/>
                </a:cubicBezTo>
                <a:cubicBezTo>
                  <a:pt x="381" y="339"/>
                  <a:pt x="381" y="339"/>
                  <a:pt x="381" y="339"/>
                </a:cubicBezTo>
                <a:lnTo>
                  <a:pt x="380" y="339"/>
                </a:lnTo>
                <a:close/>
                <a:moveTo>
                  <a:pt x="382" y="280"/>
                </a:moveTo>
                <a:cubicBezTo>
                  <a:pt x="380" y="281"/>
                  <a:pt x="378" y="281"/>
                  <a:pt x="375" y="280"/>
                </a:cubicBezTo>
                <a:cubicBezTo>
                  <a:pt x="374" y="279"/>
                  <a:pt x="373" y="278"/>
                  <a:pt x="374" y="278"/>
                </a:cubicBezTo>
                <a:cubicBezTo>
                  <a:pt x="375" y="277"/>
                  <a:pt x="377" y="277"/>
                  <a:pt x="378" y="275"/>
                </a:cubicBezTo>
                <a:cubicBezTo>
                  <a:pt x="379" y="274"/>
                  <a:pt x="380" y="272"/>
                  <a:pt x="382" y="272"/>
                </a:cubicBezTo>
                <a:cubicBezTo>
                  <a:pt x="384" y="271"/>
                  <a:pt x="385" y="270"/>
                  <a:pt x="385" y="269"/>
                </a:cubicBezTo>
                <a:cubicBezTo>
                  <a:pt x="385" y="268"/>
                  <a:pt x="386" y="268"/>
                  <a:pt x="386" y="268"/>
                </a:cubicBezTo>
                <a:cubicBezTo>
                  <a:pt x="388" y="268"/>
                  <a:pt x="389" y="269"/>
                  <a:pt x="391" y="268"/>
                </a:cubicBezTo>
                <a:cubicBezTo>
                  <a:pt x="392" y="268"/>
                  <a:pt x="393" y="267"/>
                  <a:pt x="392" y="266"/>
                </a:cubicBezTo>
                <a:cubicBezTo>
                  <a:pt x="391" y="265"/>
                  <a:pt x="390" y="264"/>
                  <a:pt x="389" y="263"/>
                </a:cubicBezTo>
                <a:cubicBezTo>
                  <a:pt x="388" y="262"/>
                  <a:pt x="386" y="262"/>
                  <a:pt x="384" y="262"/>
                </a:cubicBezTo>
                <a:cubicBezTo>
                  <a:pt x="380" y="262"/>
                  <a:pt x="376" y="262"/>
                  <a:pt x="372" y="261"/>
                </a:cubicBezTo>
                <a:cubicBezTo>
                  <a:pt x="372" y="261"/>
                  <a:pt x="372" y="261"/>
                  <a:pt x="372" y="261"/>
                </a:cubicBezTo>
                <a:cubicBezTo>
                  <a:pt x="372" y="260"/>
                  <a:pt x="372" y="260"/>
                  <a:pt x="373" y="259"/>
                </a:cubicBezTo>
                <a:cubicBezTo>
                  <a:pt x="373" y="259"/>
                  <a:pt x="374" y="259"/>
                  <a:pt x="374" y="259"/>
                </a:cubicBezTo>
                <a:cubicBezTo>
                  <a:pt x="379" y="259"/>
                  <a:pt x="383" y="259"/>
                  <a:pt x="387" y="258"/>
                </a:cubicBezTo>
                <a:cubicBezTo>
                  <a:pt x="391" y="258"/>
                  <a:pt x="394" y="258"/>
                  <a:pt x="397" y="257"/>
                </a:cubicBezTo>
                <a:cubicBezTo>
                  <a:pt x="400" y="256"/>
                  <a:pt x="402" y="256"/>
                  <a:pt x="405" y="255"/>
                </a:cubicBezTo>
                <a:cubicBezTo>
                  <a:pt x="406" y="255"/>
                  <a:pt x="407" y="255"/>
                  <a:pt x="408" y="255"/>
                </a:cubicBezTo>
                <a:cubicBezTo>
                  <a:pt x="408" y="255"/>
                  <a:pt x="409" y="256"/>
                  <a:pt x="409" y="256"/>
                </a:cubicBezTo>
                <a:cubicBezTo>
                  <a:pt x="409" y="256"/>
                  <a:pt x="409" y="257"/>
                  <a:pt x="409" y="257"/>
                </a:cubicBezTo>
                <a:cubicBezTo>
                  <a:pt x="406" y="258"/>
                  <a:pt x="404" y="259"/>
                  <a:pt x="401" y="260"/>
                </a:cubicBezTo>
                <a:cubicBezTo>
                  <a:pt x="401" y="261"/>
                  <a:pt x="400" y="262"/>
                  <a:pt x="401" y="263"/>
                </a:cubicBezTo>
                <a:cubicBezTo>
                  <a:pt x="401" y="263"/>
                  <a:pt x="401" y="263"/>
                  <a:pt x="401" y="263"/>
                </a:cubicBezTo>
                <a:cubicBezTo>
                  <a:pt x="402" y="264"/>
                  <a:pt x="402" y="264"/>
                  <a:pt x="403" y="264"/>
                </a:cubicBezTo>
                <a:cubicBezTo>
                  <a:pt x="406" y="267"/>
                  <a:pt x="410" y="268"/>
                  <a:pt x="414" y="265"/>
                </a:cubicBezTo>
                <a:cubicBezTo>
                  <a:pt x="415" y="265"/>
                  <a:pt x="415" y="264"/>
                  <a:pt x="415" y="265"/>
                </a:cubicBezTo>
                <a:cubicBezTo>
                  <a:pt x="416" y="265"/>
                  <a:pt x="416" y="265"/>
                  <a:pt x="416" y="266"/>
                </a:cubicBezTo>
                <a:cubicBezTo>
                  <a:pt x="415" y="267"/>
                  <a:pt x="415" y="268"/>
                  <a:pt x="414" y="269"/>
                </a:cubicBezTo>
                <a:cubicBezTo>
                  <a:pt x="413" y="270"/>
                  <a:pt x="412" y="271"/>
                  <a:pt x="411" y="272"/>
                </a:cubicBezTo>
                <a:cubicBezTo>
                  <a:pt x="410" y="272"/>
                  <a:pt x="410" y="273"/>
                  <a:pt x="409" y="274"/>
                </a:cubicBezTo>
                <a:cubicBezTo>
                  <a:pt x="408" y="277"/>
                  <a:pt x="407" y="277"/>
                  <a:pt x="405" y="275"/>
                </a:cubicBezTo>
                <a:cubicBezTo>
                  <a:pt x="403" y="273"/>
                  <a:pt x="401" y="273"/>
                  <a:pt x="398" y="274"/>
                </a:cubicBezTo>
                <a:cubicBezTo>
                  <a:pt x="397" y="275"/>
                  <a:pt x="396" y="276"/>
                  <a:pt x="396" y="276"/>
                </a:cubicBezTo>
                <a:cubicBezTo>
                  <a:pt x="396" y="279"/>
                  <a:pt x="394" y="281"/>
                  <a:pt x="391" y="281"/>
                </a:cubicBezTo>
                <a:cubicBezTo>
                  <a:pt x="391" y="281"/>
                  <a:pt x="391" y="281"/>
                  <a:pt x="391" y="281"/>
                </a:cubicBezTo>
                <a:cubicBezTo>
                  <a:pt x="391" y="281"/>
                  <a:pt x="391" y="281"/>
                  <a:pt x="391" y="281"/>
                </a:cubicBezTo>
                <a:cubicBezTo>
                  <a:pt x="390" y="282"/>
                  <a:pt x="389" y="282"/>
                  <a:pt x="388" y="283"/>
                </a:cubicBezTo>
                <a:cubicBezTo>
                  <a:pt x="388" y="283"/>
                  <a:pt x="388" y="283"/>
                  <a:pt x="388" y="283"/>
                </a:cubicBezTo>
                <a:cubicBezTo>
                  <a:pt x="387" y="283"/>
                  <a:pt x="387" y="283"/>
                  <a:pt x="387" y="283"/>
                </a:cubicBezTo>
                <a:cubicBezTo>
                  <a:pt x="387" y="283"/>
                  <a:pt x="387" y="284"/>
                  <a:pt x="386" y="284"/>
                </a:cubicBezTo>
                <a:cubicBezTo>
                  <a:pt x="386" y="284"/>
                  <a:pt x="386" y="284"/>
                  <a:pt x="386" y="284"/>
                </a:cubicBezTo>
                <a:cubicBezTo>
                  <a:pt x="386" y="283"/>
                  <a:pt x="387" y="283"/>
                  <a:pt x="387" y="283"/>
                </a:cubicBezTo>
                <a:cubicBezTo>
                  <a:pt x="387" y="283"/>
                  <a:pt x="387" y="283"/>
                  <a:pt x="387" y="283"/>
                </a:cubicBezTo>
                <a:cubicBezTo>
                  <a:pt x="388" y="283"/>
                  <a:pt x="388" y="283"/>
                  <a:pt x="388" y="283"/>
                </a:cubicBezTo>
                <a:cubicBezTo>
                  <a:pt x="389" y="282"/>
                  <a:pt x="390" y="281"/>
                  <a:pt x="391" y="281"/>
                </a:cubicBezTo>
                <a:cubicBezTo>
                  <a:pt x="391" y="281"/>
                  <a:pt x="391" y="281"/>
                  <a:pt x="391" y="281"/>
                </a:cubicBezTo>
                <a:cubicBezTo>
                  <a:pt x="391" y="281"/>
                  <a:pt x="391" y="281"/>
                  <a:pt x="391" y="281"/>
                </a:cubicBezTo>
                <a:cubicBezTo>
                  <a:pt x="392" y="280"/>
                  <a:pt x="392" y="279"/>
                  <a:pt x="393" y="277"/>
                </a:cubicBezTo>
                <a:cubicBezTo>
                  <a:pt x="393" y="276"/>
                  <a:pt x="391" y="274"/>
                  <a:pt x="390" y="275"/>
                </a:cubicBezTo>
                <a:cubicBezTo>
                  <a:pt x="388" y="275"/>
                  <a:pt x="387" y="276"/>
                  <a:pt x="385" y="277"/>
                </a:cubicBezTo>
                <a:cubicBezTo>
                  <a:pt x="384" y="277"/>
                  <a:pt x="383" y="279"/>
                  <a:pt x="382" y="280"/>
                </a:cubicBezTo>
                <a:close/>
                <a:moveTo>
                  <a:pt x="403" y="285"/>
                </a:moveTo>
                <a:cubicBezTo>
                  <a:pt x="402" y="285"/>
                  <a:pt x="402" y="286"/>
                  <a:pt x="401" y="286"/>
                </a:cubicBezTo>
                <a:cubicBezTo>
                  <a:pt x="401" y="286"/>
                  <a:pt x="401" y="286"/>
                  <a:pt x="401" y="286"/>
                </a:cubicBezTo>
                <a:cubicBezTo>
                  <a:pt x="401" y="286"/>
                  <a:pt x="401" y="286"/>
                  <a:pt x="401" y="287"/>
                </a:cubicBezTo>
                <a:cubicBezTo>
                  <a:pt x="401" y="287"/>
                  <a:pt x="401" y="287"/>
                  <a:pt x="401" y="288"/>
                </a:cubicBezTo>
                <a:cubicBezTo>
                  <a:pt x="400" y="287"/>
                  <a:pt x="401" y="287"/>
                  <a:pt x="401" y="287"/>
                </a:cubicBezTo>
                <a:cubicBezTo>
                  <a:pt x="401" y="286"/>
                  <a:pt x="401" y="286"/>
                  <a:pt x="401" y="286"/>
                </a:cubicBezTo>
                <a:cubicBezTo>
                  <a:pt x="401" y="286"/>
                  <a:pt x="401" y="286"/>
                  <a:pt x="401" y="286"/>
                </a:cubicBezTo>
                <a:cubicBezTo>
                  <a:pt x="402" y="285"/>
                  <a:pt x="402" y="285"/>
                  <a:pt x="402" y="284"/>
                </a:cubicBezTo>
                <a:cubicBezTo>
                  <a:pt x="402" y="284"/>
                  <a:pt x="403" y="285"/>
                  <a:pt x="403" y="285"/>
                </a:cubicBezTo>
                <a:close/>
                <a:moveTo>
                  <a:pt x="395" y="312"/>
                </a:moveTo>
                <a:cubicBezTo>
                  <a:pt x="395" y="312"/>
                  <a:pt x="395" y="313"/>
                  <a:pt x="395" y="313"/>
                </a:cubicBezTo>
                <a:cubicBezTo>
                  <a:pt x="392" y="312"/>
                  <a:pt x="391" y="311"/>
                  <a:pt x="391" y="309"/>
                </a:cubicBezTo>
                <a:cubicBezTo>
                  <a:pt x="390" y="308"/>
                  <a:pt x="391" y="308"/>
                  <a:pt x="392" y="308"/>
                </a:cubicBezTo>
                <a:cubicBezTo>
                  <a:pt x="392" y="307"/>
                  <a:pt x="393" y="307"/>
                  <a:pt x="393" y="307"/>
                </a:cubicBezTo>
                <a:cubicBezTo>
                  <a:pt x="394" y="309"/>
                  <a:pt x="395" y="311"/>
                  <a:pt x="395" y="312"/>
                </a:cubicBezTo>
                <a:close/>
                <a:moveTo>
                  <a:pt x="389" y="358"/>
                </a:moveTo>
                <a:cubicBezTo>
                  <a:pt x="389" y="357"/>
                  <a:pt x="389" y="357"/>
                  <a:pt x="389" y="357"/>
                </a:cubicBezTo>
                <a:cubicBezTo>
                  <a:pt x="390" y="357"/>
                  <a:pt x="390" y="357"/>
                  <a:pt x="390" y="357"/>
                </a:cubicBezTo>
                <a:lnTo>
                  <a:pt x="389" y="358"/>
                </a:lnTo>
                <a:close/>
                <a:moveTo>
                  <a:pt x="403" y="384"/>
                </a:moveTo>
                <a:cubicBezTo>
                  <a:pt x="403" y="384"/>
                  <a:pt x="402" y="384"/>
                  <a:pt x="402" y="384"/>
                </a:cubicBezTo>
                <a:cubicBezTo>
                  <a:pt x="402" y="384"/>
                  <a:pt x="402" y="383"/>
                  <a:pt x="402" y="383"/>
                </a:cubicBezTo>
                <a:cubicBezTo>
                  <a:pt x="402" y="383"/>
                  <a:pt x="402" y="383"/>
                  <a:pt x="402" y="383"/>
                </a:cubicBezTo>
                <a:cubicBezTo>
                  <a:pt x="403" y="383"/>
                  <a:pt x="403" y="383"/>
                  <a:pt x="403" y="383"/>
                </a:cubicBezTo>
                <a:cubicBezTo>
                  <a:pt x="403" y="384"/>
                  <a:pt x="403" y="384"/>
                  <a:pt x="403" y="384"/>
                </a:cubicBezTo>
                <a:close/>
                <a:moveTo>
                  <a:pt x="406" y="345"/>
                </a:moveTo>
                <a:cubicBezTo>
                  <a:pt x="405" y="347"/>
                  <a:pt x="404" y="347"/>
                  <a:pt x="402" y="348"/>
                </a:cubicBezTo>
                <a:cubicBezTo>
                  <a:pt x="399" y="348"/>
                  <a:pt x="397" y="349"/>
                  <a:pt x="394" y="349"/>
                </a:cubicBezTo>
                <a:cubicBezTo>
                  <a:pt x="392" y="349"/>
                  <a:pt x="390" y="349"/>
                  <a:pt x="389" y="347"/>
                </a:cubicBezTo>
                <a:cubicBezTo>
                  <a:pt x="388" y="346"/>
                  <a:pt x="387" y="345"/>
                  <a:pt x="386" y="344"/>
                </a:cubicBezTo>
                <a:cubicBezTo>
                  <a:pt x="386" y="344"/>
                  <a:pt x="386" y="343"/>
                  <a:pt x="386" y="343"/>
                </a:cubicBezTo>
                <a:cubicBezTo>
                  <a:pt x="386" y="343"/>
                  <a:pt x="387" y="343"/>
                  <a:pt x="387" y="343"/>
                </a:cubicBezTo>
                <a:cubicBezTo>
                  <a:pt x="388" y="343"/>
                  <a:pt x="389" y="344"/>
                  <a:pt x="390" y="344"/>
                </a:cubicBezTo>
                <a:cubicBezTo>
                  <a:pt x="391" y="344"/>
                  <a:pt x="392" y="344"/>
                  <a:pt x="393" y="343"/>
                </a:cubicBezTo>
                <a:cubicBezTo>
                  <a:pt x="394" y="342"/>
                  <a:pt x="395" y="341"/>
                  <a:pt x="396" y="339"/>
                </a:cubicBezTo>
                <a:cubicBezTo>
                  <a:pt x="397" y="338"/>
                  <a:pt x="399" y="337"/>
                  <a:pt x="401" y="338"/>
                </a:cubicBezTo>
                <a:cubicBezTo>
                  <a:pt x="401" y="338"/>
                  <a:pt x="402" y="338"/>
                  <a:pt x="402" y="337"/>
                </a:cubicBezTo>
                <a:cubicBezTo>
                  <a:pt x="404" y="337"/>
                  <a:pt x="405" y="336"/>
                  <a:pt x="404" y="335"/>
                </a:cubicBezTo>
                <a:cubicBezTo>
                  <a:pt x="404" y="334"/>
                  <a:pt x="404" y="333"/>
                  <a:pt x="404" y="332"/>
                </a:cubicBezTo>
                <a:cubicBezTo>
                  <a:pt x="404" y="331"/>
                  <a:pt x="403" y="329"/>
                  <a:pt x="403" y="327"/>
                </a:cubicBezTo>
                <a:cubicBezTo>
                  <a:pt x="403" y="327"/>
                  <a:pt x="403" y="326"/>
                  <a:pt x="404" y="326"/>
                </a:cubicBezTo>
                <a:cubicBezTo>
                  <a:pt x="404" y="326"/>
                  <a:pt x="404" y="326"/>
                  <a:pt x="404" y="326"/>
                </a:cubicBezTo>
                <a:cubicBezTo>
                  <a:pt x="407" y="328"/>
                  <a:pt x="409" y="331"/>
                  <a:pt x="410" y="334"/>
                </a:cubicBezTo>
                <a:cubicBezTo>
                  <a:pt x="411" y="335"/>
                  <a:pt x="412" y="336"/>
                  <a:pt x="414" y="336"/>
                </a:cubicBezTo>
                <a:cubicBezTo>
                  <a:pt x="418" y="336"/>
                  <a:pt x="422" y="335"/>
                  <a:pt x="425" y="333"/>
                </a:cubicBezTo>
                <a:cubicBezTo>
                  <a:pt x="427" y="330"/>
                  <a:pt x="431" y="329"/>
                  <a:pt x="434" y="329"/>
                </a:cubicBezTo>
                <a:cubicBezTo>
                  <a:pt x="435" y="328"/>
                  <a:pt x="437" y="329"/>
                  <a:pt x="438" y="329"/>
                </a:cubicBezTo>
                <a:cubicBezTo>
                  <a:pt x="438" y="329"/>
                  <a:pt x="438" y="329"/>
                  <a:pt x="438" y="329"/>
                </a:cubicBezTo>
                <a:cubicBezTo>
                  <a:pt x="438" y="328"/>
                  <a:pt x="438" y="328"/>
                  <a:pt x="439" y="328"/>
                </a:cubicBezTo>
                <a:cubicBezTo>
                  <a:pt x="439" y="328"/>
                  <a:pt x="438" y="329"/>
                  <a:pt x="438" y="329"/>
                </a:cubicBezTo>
                <a:cubicBezTo>
                  <a:pt x="438" y="329"/>
                  <a:pt x="438" y="329"/>
                  <a:pt x="438" y="329"/>
                </a:cubicBezTo>
                <a:cubicBezTo>
                  <a:pt x="438" y="330"/>
                  <a:pt x="437" y="331"/>
                  <a:pt x="436" y="331"/>
                </a:cubicBezTo>
                <a:cubicBezTo>
                  <a:pt x="435" y="332"/>
                  <a:pt x="434" y="333"/>
                  <a:pt x="432" y="333"/>
                </a:cubicBezTo>
                <a:cubicBezTo>
                  <a:pt x="429" y="335"/>
                  <a:pt x="427" y="336"/>
                  <a:pt x="424" y="338"/>
                </a:cubicBezTo>
                <a:cubicBezTo>
                  <a:pt x="421" y="340"/>
                  <a:pt x="417" y="342"/>
                  <a:pt x="414" y="343"/>
                </a:cubicBezTo>
                <a:cubicBezTo>
                  <a:pt x="414" y="344"/>
                  <a:pt x="413" y="344"/>
                  <a:pt x="412" y="343"/>
                </a:cubicBezTo>
                <a:cubicBezTo>
                  <a:pt x="410" y="342"/>
                  <a:pt x="408" y="343"/>
                  <a:pt x="406" y="345"/>
                </a:cubicBezTo>
                <a:close/>
                <a:moveTo>
                  <a:pt x="412" y="420"/>
                </a:moveTo>
                <a:cubicBezTo>
                  <a:pt x="412" y="420"/>
                  <a:pt x="412" y="420"/>
                  <a:pt x="412" y="419"/>
                </a:cubicBezTo>
                <a:cubicBezTo>
                  <a:pt x="412" y="419"/>
                  <a:pt x="411" y="419"/>
                  <a:pt x="411" y="418"/>
                </a:cubicBezTo>
                <a:cubicBezTo>
                  <a:pt x="411" y="419"/>
                  <a:pt x="412" y="419"/>
                  <a:pt x="412" y="419"/>
                </a:cubicBezTo>
                <a:cubicBezTo>
                  <a:pt x="412" y="419"/>
                  <a:pt x="413" y="420"/>
                  <a:pt x="412" y="420"/>
                </a:cubicBezTo>
                <a:close/>
                <a:moveTo>
                  <a:pt x="413" y="384"/>
                </a:moveTo>
                <a:cubicBezTo>
                  <a:pt x="413" y="384"/>
                  <a:pt x="412" y="383"/>
                  <a:pt x="412" y="383"/>
                </a:cubicBezTo>
                <a:cubicBezTo>
                  <a:pt x="412" y="383"/>
                  <a:pt x="412" y="383"/>
                  <a:pt x="412" y="383"/>
                </a:cubicBezTo>
                <a:cubicBezTo>
                  <a:pt x="413" y="382"/>
                  <a:pt x="413" y="380"/>
                  <a:pt x="414" y="380"/>
                </a:cubicBezTo>
                <a:cubicBezTo>
                  <a:pt x="417" y="378"/>
                  <a:pt x="421" y="376"/>
                  <a:pt x="424" y="374"/>
                </a:cubicBezTo>
                <a:cubicBezTo>
                  <a:pt x="424" y="374"/>
                  <a:pt x="425" y="374"/>
                  <a:pt x="425" y="375"/>
                </a:cubicBezTo>
                <a:cubicBezTo>
                  <a:pt x="427" y="376"/>
                  <a:pt x="429" y="377"/>
                  <a:pt x="431" y="377"/>
                </a:cubicBezTo>
                <a:cubicBezTo>
                  <a:pt x="431" y="377"/>
                  <a:pt x="431" y="378"/>
                  <a:pt x="431" y="378"/>
                </a:cubicBezTo>
                <a:cubicBezTo>
                  <a:pt x="431" y="378"/>
                  <a:pt x="431" y="379"/>
                  <a:pt x="431" y="379"/>
                </a:cubicBezTo>
                <a:cubicBezTo>
                  <a:pt x="429" y="379"/>
                  <a:pt x="427" y="379"/>
                  <a:pt x="425" y="380"/>
                </a:cubicBezTo>
                <a:cubicBezTo>
                  <a:pt x="425" y="379"/>
                  <a:pt x="425" y="379"/>
                  <a:pt x="425" y="379"/>
                </a:cubicBezTo>
                <a:cubicBezTo>
                  <a:pt x="424" y="379"/>
                  <a:pt x="423" y="379"/>
                  <a:pt x="422" y="379"/>
                </a:cubicBezTo>
                <a:cubicBezTo>
                  <a:pt x="420" y="379"/>
                  <a:pt x="417" y="380"/>
                  <a:pt x="415" y="382"/>
                </a:cubicBezTo>
                <a:cubicBezTo>
                  <a:pt x="415" y="383"/>
                  <a:pt x="414" y="383"/>
                  <a:pt x="413" y="384"/>
                </a:cubicBezTo>
                <a:close/>
                <a:moveTo>
                  <a:pt x="504" y="835"/>
                </a:moveTo>
                <a:cubicBezTo>
                  <a:pt x="504" y="835"/>
                  <a:pt x="504" y="836"/>
                  <a:pt x="504" y="836"/>
                </a:cubicBezTo>
                <a:cubicBezTo>
                  <a:pt x="502" y="836"/>
                  <a:pt x="500" y="835"/>
                  <a:pt x="500" y="833"/>
                </a:cubicBezTo>
                <a:cubicBezTo>
                  <a:pt x="500" y="833"/>
                  <a:pt x="501" y="833"/>
                  <a:pt x="501" y="833"/>
                </a:cubicBezTo>
                <a:cubicBezTo>
                  <a:pt x="502" y="832"/>
                  <a:pt x="504" y="833"/>
                  <a:pt x="504" y="834"/>
                </a:cubicBezTo>
                <a:cubicBezTo>
                  <a:pt x="504" y="835"/>
                  <a:pt x="504" y="835"/>
                  <a:pt x="504" y="835"/>
                </a:cubicBezTo>
                <a:close/>
                <a:moveTo>
                  <a:pt x="602" y="850"/>
                </a:moveTo>
                <a:cubicBezTo>
                  <a:pt x="602" y="850"/>
                  <a:pt x="601" y="852"/>
                  <a:pt x="601" y="851"/>
                </a:cubicBezTo>
                <a:cubicBezTo>
                  <a:pt x="600" y="851"/>
                  <a:pt x="600" y="851"/>
                  <a:pt x="599" y="850"/>
                </a:cubicBezTo>
                <a:cubicBezTo>
                  <a:pt x="598" y="848"/>
                  <a:pt x="598" y="847"/>
                  <a:pt x="601" y="844"/>
                </a:cubicBezTo>
                <a:cubicBezTo>
                  <a:pt x="601" y="844"/>
                  <a:pt x="602" y="844"/>
                  <a:pt x="602" y="844"/>
                </a:cubicBezTo>
                <a:cubicBezTo>
                  <a:pt x="602" y="844"/>
                  <a:pt x="602" y="845"/>
                  <a:pt x="602" y="845"/>
                </a:cubicBezTo>
                <a:cubicBezTo>
                  <a:pt x="603" y="846"/>
                  <a:pt x="603" y="846"/>
                  <a:pt x="603" y="848"/>
                </a:cubicBezTo>
                <a:cubicBezTo>
                  <a:pt x="603" y="848"/>
                  <a:pt x="603" y="849"/>
                  <a:pt x="602" y="850"/>
                </a:cubicBezTo>
                <a:close/>
                <a:moveTo>
                  <a:pt x="620" y="1318"/>
                </a:moveTo>
                <a:cubicBezTo>
                  <a:pt x="620" y="1318"/>
                  <a:pt x="619" y="1318"/>
                  <a:pt x="619" y="1318"/>
                </a:cubicBezTo>
                <a:cubicBezTo>
                  <a:pt x="619" y="1318"/>
                  <a:pt x="619" y="1318"/>
                  <a:pt x="619" y="1317"/>
                </a:cubicBezTo>
                <a:cubicBezTo>
                  <a:pt x="620" y="1317"/>
                  <a:pt x="620" y="1317"/>
                  <a:pt x="620" y="1318"/>
                </a:cubicBezTo>
                <a:cubicBezTo>
                  <a:pt x="620" y="1318"/>
                  <a:pt x="620" y="1318"/>
                  <a:pt x="620" y="1318"/>
                </a:cubicBezTo>
                <a:close/>
                <a:moveTo>
                  <a:pt x="622" y="1040"/>
                </a:moveTo>
                <a:cubicBezTo>
                  <a:pt x="622" y="1040"/>
                  <a:pt x="622" y="1040"/>
                  <a:pt x="622" y="1040"/>
                </a:cubicBezTo>
                <a:cubicBezTo>
                  <a:pt x="619" y="1040"/>
                  <a:pt x="618" y="1038"/>
                  <a:pt x="616" y="1036"/>
                </a:cubicBezTo>
                <a:cubicBezTo>
                  <a:pt x="616" y="1036"/>
                  <a:pt x="616" y="1035"/>
                  <a:pt x="616" y="1034"/>
                </a:cubicBezTo>
                <a:cubicBezTo>
                  <a:pt x="617" y="1034"/>
                  <a:pt x="617" y="1034"/>
                  <a:pt x="617" y="1034"/>
                </a:cubicBezTo>
                <a:cubicBezTo>
                  <a:pt x="619" y="1036"/>
                  <a:pt x="621" y="1037"/>
                  <a:pt x="622" y="1040"/>
                </a:cubicBezTo>
                <a:cubicBezTo>
                  <a:pt x="622" y="1040"/>
                  <a:pt x="622" y="1040"/>
                  <a:pt x="622" y="1040"/>
                </a:cubicBezTo>
                <a:cubicBezTo>
                  <a:pt x="622" y="1040"/>
                  <a:pt x="623" y="1040"/>
                  <a:pt x="623" y="1040"/>
                </a:cubicBezTo>
                <a:cubicBezTo>
                  <a:pt x="622" y="1040"/>
                  <a:pt x="622" y="1040"/>
                  <a:pt x="622" y="1040"/>
                </a:cubicBezTo>
                <a:close/>
                <a:moveTo>
                  <a:pt x="638" y="1351"/>
                </a:moveTo>
                <a:cubicBezTo>
                  <a:pt x="638" y="1352"/>
                  <a:pt x="638" y="1352"/>
                  <a:pt x="638" y="1352"/>
                </a:cubicBezTo>
                <a:cubicBezTo>
                  <a:pt x="638" y="1352"/>
                  <a:pt x="638" y="1352"/>
                  <a:pt x="638" y="1352"/>
                </a:cubicBezTo>
                <a:cubicBezTo>
                  <a:pt x="638" y="1352"/>
                  <a:pt x="638" y="1352"/>
                  <a:pt x="638" y="1352"/>
                </a:cubicBezTo>
                <a:cubicBezTo>
                  <a:pt x="638" y="1352"/>
                  <a:pt x="638" y="1352"/>
                  <a:pt x="638" y="1351"/>
                </a:cubicBezTo>
                <a:cubicBezTo>
                  <a:pt x="638" y="1351"/>
                  <a:pt x="638" y="1351"/>
                  <a:pt x="638" y="1351"/>
                </a:cubicBezTo>
                <a:cubicBezTo>
                  <a:pt x="639" y="1351"/>
                  <a:pt x="639" y="1351"/>
                  <a:pt x="638" y="1351"/>
                </a:cubicBezTo>
                <a:close/>
                <a:moveTo>
                  <a:pt x="643" y="1360"/>
                </a:moveTo>
                <a:cubicBezTo>
                  <a:pt x="642" y="1360"/>
                  <a:pt x="642" y="1361"/>
                  <a:pt x="641" y="1361"/>
                </a:cubicBezTo>
                <a:cubicBezTo>
                  <a:pt x="641" y="1361"/>
                  <a:pt x="641" y="1361"/>
                  <a:pt x="641" y="1361"/>
                </a:cubicBezTo>
                <a:cubicBezTo>
                  <a:pt x="640" y="1360"/>
                  <a:pt x="641" y="1359"/>
                  <a:pt x="641" y="1359"/>
                </a:cubicBezTo>
                <a:cubicBezTo>
                  <a:pt x="642" y="1359"/>
                  <a:pt x="642" y="1360"/>
                  <a:pt x="643" y="1360"/>
                </a:cubicBezTo>
                <a:cubicBezTo>
                  <a:pt x="643" y="1360"/>
                  <a:pt x="643" y="1360"/>
                  <a:pt x="643" y="1360"/>
                </a:cubicBezTo>
                <a:close/>
                <a:moveTo>
                  <a:pt x="644" y="1370"/>
                </a:moveTo>
                <a:cubicBezTo>
                  <a:pt x="644" y="1370"/>
                  <a:pt x="644" y="1370"/>
                  <a:pt x="644" y="1370"/>
                </a:cubicBezTo>
                <a:cubicBezTo>
                  <a:pt x="644" y="1370"/>
                  <a:pt x="645" y="1370"/>
                  <a:pt x="645" y="1370"/>
                </a:cubicBezTo>
                <a:cubicBezTo>
                  <a:pt x="645" y="1370"/>
                  <a:pt x="645" y="1370"/>
                  <a:pt x="645" y="1370"/>
                </a:cubicBezTo>
                <a:cubicBezTo>
                  <a:pt x="645" y="1370"/>
                  <a:pt x="645" y="1370"/>
                  <a:pt x="644" y="1370"/>
                </a:cubicBezTo>
                <a:close/>
                <a:moveTo>
                  <a:pt x="649" y="1364"/>
                </a:moveTo>
                <a:cubicBezTo>
                  <a:pt x="649" y="1364"/>
                  <a:pt x="649" y="1364"/>
                  <a:pt x="649" y="1364"/>
                </a:cubicBezTo>
                <a:cubicBezTo>
                  <a:pt x="648" y="1364"/>
                  <a:pt x="648" y="1364"/>
                  <a:pt x="648" y="1364"/>
                </a:cubicBezTo>
                <a:cubicBezTo>
                  <a:pt x="648" y="1365"/>
                  <a:pt x="648" y="1365"/>
                  <a:pt x="647" y="1365"/>
                </a:cubicBezTo>
                <a:cubicBezTo>
                  <a:pt x="647" y="1366"/>
                  <a:pt x="647" y="1366"/>
                  <a:pt x="647" y="1366"/>
                </a:cubicBezTo>
                <a:cubicBezTo>
                  <a:pt x="646" y="1366"/>
                  <a:pt x="646" y="1366"/>
                  <a:pt x="646" y="1366"/>
                </a:cubicBezTo>
                <a:cubicBezTo>
                  <a:pt x="647" y="1366"/>
                  <a:pt x="647" y="1366"/>
                  <a:pt x="647" y="1366"/>
                </a:cubicBezTo>
                <a:cubicBezTo>
                  <a:pt x="647" y="1366"/>
                  <a:pt x="647" y="1365"/>
                  <a:pt x="647" y="1365"/>
                </a:cubicBezTo>
                <a:cubicBezTo>
                  <a:pt x="647" y="1365"/>
                  <a:pt x="648" y="1364"/>
                  <a:pt x="648" y="1364"/>
                </a:cubicBezTo>
                <a:cubicBezTo>
                  <a:pt x="648" y="1364"/>
                  <a:pt x="648" y="1364"/>
                  <a:pt x="648" y="1364"/>
                </a:cubicBezTo>
                <a:cubicBezTo>
                  <a:pt x="649" y="1364"/>
                  <a:pt x="649" y="1364"/>
                  <a:pt x="649" y="1364"/>
                </a:cubicBezTo>
                <a:cubicBezTo>
                  <a:pt x="649" y="1364"/>
                  <a:pt x="649" y="1363"/>
                  <a:pt x="649" y="1363"/>
                </a:cubicBezTo>
                <a:cubicBezTo>
                  <a:pt x="649" y="1364"/>
                  <a:pt x="649" y="1364"/>
                  <a:pt x="649" y="1364"/>
                </a:cubicBezTo>
                <a:close/>
                <a:moveTo>
                  <a:pt x="661" y="1368"/>
                </a:moveTo>
                <a:cubicBezTo>
                  <a:pt x="662" y="1368"/>
                  <a:pt x="662" y="1368"/>
                  <a:pt x="663" y="1368"/>
                </a:cubicBezTo>
                <a:cubicBezTo>
                  <a:pt x="663" y="1369"/>
                  <a:pt x="663" y="1369"/>
                  <a:pt x="662" y="1369"/>
                </a:cubicBezTo>
                <a:cubicBezTo>
                  <a:pt x="662" y="1370"/>
                  <a:pt x="662" y="1370"/>
                  <a:pt x="661" y="1370"/>
                </a:cubicBezTo>
                <a:cubicBezTo>
                  <a:pt x="661" y="1370"/>
                  <a:pt x="661" y="1370"/>
                  <a:pt x="660" y="1370"/>
                </a:cubicBezTo>
                <a:cubicBezTo>
                  <a:pt x="660" y="1370"/>
                  <a:pt x="660" y="1369"/>
                  <a:pt x="661" y="1368"/>
                </a:cubicBezTo>
                <a:close/>
                <a:moveTo>
                  <a:pt x="656" y="1374"/>
                </a:moveTo>
                <a:cubicBezTo>
                  <a:pt x="656" y="1375"/>
                  <a:pt x="656" y="1375"/>
                  <a:pt x="656" y="1375"/>
                </a:cubicBezTo>
                <a:cubicBezTo>
                  <a:pt x="657" y="1375"/>
                  <a:pt x="658" y="1376"/>
                  <a:pt x="659" y="1377"/>
                </a:cubicBezTo>
                <a:cubicBezTo>
                  <a:pt x="659" y="1377"/>
                  <a:pt x="659" y="1377"/>
                  <a:pt x="659" y="1377"/>
                </a:cubicBezTo>
                <a:cubicBezTo>
                  <a:pt x="659" y="1377"/>
                  <a:pt x="659" y="1376"/>
                  <a:pt x="659" y="1376"/>
                </a:cubicBezTo>
                <a:cubicBezTo>
                  <a:pt x="659" y="1376"/>
                  <a:pt x="659" y="1376"/>
                  <a:pt x="659" y="1375"/>
                </a:cubicBezTo>
                <a:cubicBezTo>
                  <a:pt x="659" y="1375"/>
                  <a:pt x="660" y="1374"/>
                  <a:pt x="660" y="1374"/>
                </a:cubicBezTo>
                <a:cubicBezTo>
                  <a:pt x="661" y="1374"/>
                  <a:pt x="661" y="1375"/>
                  <a:pt x="661" y="1375"/>
                </a:cubicBezTo>
                <a:cubicBezTo>
                  <a:pt x="662" y="1375"/>
                  <a:pt x="661" y="1376"/>
                  <a:pt x="661" y="1376"/>
                </a:cubicBezTo>
                <a:cubicBezTo>
                  <a:pt x="660" y="1376"/>
                  <a:pt x="660" y="1376"/>
                  <a:pt x="659" y="1376"/>
                </a:cubicBezTo>
                <a:cubicBezTo>
                  <a:pt x="659" y="1377"/>
                  <a:pt x="659" y="1377"/>
                  <a:pt x="659" y="1377"/>
                </a:cubicBezTo>
                <a:cubicBezTo>
                  <a:pt x="659" y="1377"/>
                  <a:pt x="659" y="1377"/>
                  <a:pt x="659" y="1377"/>
                </a:cubicBezTo>
                <a:cubicBezTo>
                  <a:pt x="659" y="1377"/>
                  <a:pt x="658" y="1377"/>
                  <a:pt x="658" y="1377"/>
                </a:cubicBezTo>
                <a:cubicBezTo>
                  <a:pt x="657" y="1377"/>
                  <a:pt x="656" y="1377"/>
                  <a:pt x="656" y="1376"/>
                </a:cubicBezTo>
                <a:cubicBezTo>
                  <a:pt x="656" y="1376"/>
                  <a:pt x="656" y="1375"/>
                  <a:pt x="656" y="1375"/>
                </a:cubicBezTo>
                <a:cubicBezTo>
                  <a:pt x="656" y="1375"/>
                  <a:pt x="656" y="1375"/>
                  <a:pt x="655" y="1375"/>
                </a:cubicBezTo>
                <a:cubicBezTo>
                  <a:pt x="655" y="1375"/>
                  <a:pt x="655" y="1374"/>
                  <a:pt x="655" y="1374"/>
                </a:cubicBezTo>
                <a:cubicBezTo>
                  <a:pt x="655" y="1374"/>
                  <a:pt x="654" y="1374"/>
                  <a:pt x="654" y="1374"/>
                </a:cubicBezTo>
                <a:cubicBezTo>
                  <a:pt x="654" y="1373"/>
                  <a:pt x="655" y="1373"/>
                  <a:pt x="655" y="1373"/>
                </a:cubicBezTo>
                <a:cubicBezTo>
                  <a:pt x="655" y="1374"/>
                  <a:pt x="655" y="1374"/>
                  <a:pt x="655" y="1374"/>
                </a:cubicBezTo>
                <a:cubicBezTo>
                  <a:pt x="655" y="1374"/>
                  <a:pt x="656" y="1374"/>
                  <a:pt x="656" y="1374"/>
                </a:cubicBezTo>
                <a:close/>
                <a:moveTo>
                  <a:pt x="663" y="867"/>
                </a:moveTo>
                <a:cubicBezTo>
                  <a:pt x="664" y="866"/>
                  <a:pt x="664" y="866"/>
                  <a:pt x="664" y="866"/>
                </a:cubicBezTo>
                <a:cubicBezTo>
                  <a:pt x="664" y="867"/>
                  <a:pt x="664" y="867"/>
                  <a:pt x="664" y="867"/>
                </a:cubicBezTo>
                <a:lnTo>
                  <a:pt x="663" y="867"/>
                </a:lnTo>
                <a:close/>
                <a:moveTo>
                  <a:pt x="676" y="1153"/>
                </a:moveTo>
                <a:cubicBezTo>
                  <a:pt x="676" y="1153"/>
                  <a:pt x="675" y="1153"/>
                  <a:pt x="675" y="1153"/>
                </a:cubicBezTo>
                <a:cubicBezTo>
                  <a:pt x="675" y="1153"/>
                  <a:pt x="675" y="1152"/>
                  <a:pt x="676" y="1152"/>
                </a:cubicBezTo>
                <a:cubicBezTo>
                  <a:pt x="676" y="1152"/>
                  <a:pt x="676" y="1152"/>
                  <a:pt x="676" y="1152"/>
                </a:cubicBezTo>
                <a:cubicBezTo>
                  <a:pt x="677" y="1152"/>
                  <a:pt x="677" y="1153"/>
                  <a:pt x="677" y="1153"/>
                </a:cubicBezTo>
                <a:cubicBezTo>
                  <a:pt x="677" y="1153"/>
                  <a:pt x="677" y="1153"/>
                  <a:pt x="676" y="1153"/>
                </a:cubicBezTo>
                <a:close/>
                <a:moveTo>
                  <a:pt x="717" y="883"/>
                </a:moveTo>
                <a:cubicBezTo>
                  <a:pt x="716" y="883"/>
                  <a:pt x="716" y="883"/>
                  <a:pt x="716" y="883"/>
                </a:cubicBezTo>
                <a:cubicBezTo>
                  <a:pt x="717" y="882"/>
                  <a:pt x="717" y="882"/>
                  <a:pt x="718" y="882"/>
                </a:cubicBezTo>
                <a:cubicBezTo>
                  <a:pt x="718" y="882"/>
                  <a:pt x="718" y="883"/>
                  <a:pt x="718" y="883"/>
                </a:cubicBezTo>
                <a:cubicBezTo>
                  <a:pt x="718" y="883"/>
                  <a:pt x="717" y="884"/>
                  <a:pt x="717" y="883"/>
                </a:cubicBezTo>
                <a:close/>
                <a:moveTo>
                  <a:pt x="751" y="924"/>
                </a:moveTo>
                <a:cubicBezTo>
                  <a:pt x="750" y="925"/>
                  <a:pt x="749" y="925"/>
                  <a:pt x="748" y="925"/>
                </a:cubicBezTo>
                <a:cubicBezTo>
                  <a:pt x="747" y="924"/>
                  <a:pt x="747" y="923"/>
                  <a:pt x="747" y="923"/>
                </a:cubicBezTo>
                <a:cubicBezTo>
                  <a:pt x="748" y="922"/>
                  <a:pt x="748" y="921"/>
                  <a:pt x="748" y="921"/>
                </a:cubicBezTo>
                <a:cubicBezTo>
                  <a:pt x="748" y="921"/>
                  <a:pt x="748" y="922"/>
                  <a:pt x="749" y="922"/>
                </a:cubicBezTo>
                <a:cubicBezTo>
                  <a:pt x="749" y="923"/>
                  <a:pt x="750" y="923"/>
                  <a:pt x="751" y="923"/>
                </a:cubicBezTo>
                <a:cubicBezTo>
                  <a:pt x="751" y="923"/>
                  <a:pt x="751" y="923"/>
                  <a:pt x="752" y="923"/>
                </a:cubicBezTo>
                <a:cubicBezTo>
                  <a:pt x="751" y="923"/>
                  <a:pt x="751" y="924"/>
                  <a:pt x="751" y="924"/>
                </a:cubicBezTo>
                <a:close/>
                <a:moveTo>
                  <a:pt x="759" y="934"/>
                </a:moveTo>
                <a:cubicBezTo>
                  <a:pt x="759" y="934"/>
                  <a:pt x="759" y="933"/>
                  <a:pt x="760" y="933"/>
                </a:cubicBezTo>
                <a:cubicBezTo>
                  <a:pt x="760" y="933"/>
                  <a:pt x="760" y="933"/>
                  <a:pt x="761" y="933"/>
                </a:cubicBezTo>
                <a:cubicBezTo>
                  <a:pt x="761" y="933"/>
                  <a:pt x="761" y="933"/>
                  <a:pt x="761" y="933"/>
                </a:cubicBezTo>
                <a:cubicBezTo>
                  <a:pt x="761" y="933"/>
                  <a:pt x="761" y="934"/>
                  <a:pt x="761" y="934"/>
                </a:cubicBezTo>
                <a:cubicBezTo>
                  <a:pt x="760" y="934"/>
                  <a:pt x="760" y="934"/>
                  <a:pt x="759" y="934"/>
                </a:cubicBezTo>
                <a:close/>
                <a:moveTo>
                  <a:pt x="762" y="954"/>
                </a:moveTo>
                <a:cubicBezTo>
                  <a:pt x="762" y="954"/>
                  <a:pt x="761" y="954"/>
                  <a:pt x="761" y="954"/>
                </a:cubicBezTo>
                <a:cubicBezTo>
                  <a:pt x="761" y="953"/>
                  <a:pt x="760" y="952"/>
                  <a:pt x="760" y="951"/>
                </a:cubicBezTo>
                <a:cubicBezTo>
                  <a:pt x="760" y="951"/>
                  <a:pt x="760" y="950"/>
                  <a:pt x="760" y="950"/>
                </a:cubicBezTo>
                <a:cubicBezTo>
                  <a:pt x="760" y="950"/>
                  <a:pt x="761" y="950"/>
                  <a:pt x="761" y="951"/>
                </a:cubicBezTo>
                <a:cubicBezTo>
                  <a:pt x="761" y="951"/>
                  <a:pt x="762" y="952"/>
                  <a:pt x="762" y="953"/>
                </a:cubicBezTo>
                <a:cubicBezTo>
                  <a:pt x="762" y="953"/>
                  <a:pt x="762" y="953"/>
                  <a:pt x="762" y="954"/>
                </a:cubicBezTo>
                <a:close/>
                <a:moveTo>
                  <a:pt x="768" y="1055"/>
                </a:moveTo>
                <a:cubicBezTo>
                  <a:pt x="767" y="1055"/>
                  <a:pt x="767" y="1055"/>
                  <a:pt x="767" y="1055"/>
                </a:cubicBezTo>
                <a:cubicBezTo>
                  <a:pt x="768" y="1054"/>
                  <a:pt x="768" y="1054"/>
                  <a:pt x="768" y="1054"/>
                </a:cubicBezTo>
                <a:lnTo>
                  <a:pt x="768" y="1055"/>
                </a:lnTo>
                <a:close/>
                <a:moveTo>
                  <a:pt x="284" y="483"/>
                </a:moveTo>
                <a:cubicBezTo>
                  <a:pt x="284" y="483"/>
                  <a:pt x="284" y="482"/>
                  <a:pt x="284" y="482"/>
                </a:cubicBezTo>
                <a:cubicBezTo>
                  <a:pt x="284" y="483"/>
                  <a:pt x="284" y="483"/>
                  <a:pt x="284" y="483"/>
                </a:cubicBezTo>
                <a:cubicBezTo>
                  <a:pt x="284" y="483"/>
                  <a:pt x="284" y="483"/>
                  <a:pt x="284" y="483"/>
                </a:cubicBezTo>
                <a:cubicBezTo>
                  <a:pt x="284" y="483"/>
                  <a:pt x="284" y="483"/>
                  <a:pt x="284" y="483"/>
                </a:cubicBezTo>
                <a:close/>
                <a:moveTo>
                  <a:pt x="808" y="299"/>
                </a:moveTo>
                <a:cubicBezTo>
                  <a:pt x="808" y="299"/>
                  <a:pt x="808" y="299"/>
                  <a:pt x="808" y="299"/>
                </a:cubicBezTo>
                <a:cubicBezTo>
                  <a:pt x="808" y="299"/>
                  <a:pt x="808" y="299"/>
                  <a:pt x="808" y="299"/>
                </a:cubicBezTo>
                <a:close/>
                <a:moveTo>
                  <a:pt x="985" y="293"/>
                </a:moveTo>
                <a:cubicBezTo>
                  <a:pt x="985" y="292"/>
                  <a:pt x="985" y="292"/>
                  <a:pt x="985" y="291"/>
                </a:cubicBezTo>
                <a:cubicBezTo>
                  <a:pt x="985" y="291"/>
                  <a:pt x="985" y="291"/>
                  <a:pt x="984" y="291"/>
                </a:cubicBezTo>
                <a:cubicBezTo>
                  <a:pt x="981" y="289"/>
                  <a:pt x="977" y="290"/>
                  <a:pt x="974" y="288"/>
                </a:cubicBezTo>
                <a:cubicBezTo>
                  <a:pt x="972" y="287"/>
                  <a:pt x="969" y="287"/>
                  <a:pt x="967" y="288"/>
                </a:cubicBezTo>
                <a:cubicBezTo>
                  <a:pt x="966" y="288"/>
                  <a:pt x="966" y="288"/>
                  <a:pt x="965" y="287"/>
                </a:cubicBezTo>
                <a:cubicBezTo>
                  <a:pt x="965" y="287"/>
                  <a:pt x="965" y="287"/>
                  <a:pt x="964" y="287"/>
                </a:cubicBezTo>
                <a:cubicBezTo>
                  <a:pt x="964" y="286"/>
                  <a:pt x="964" y="286"/>
                  <a:pt x="965" y="285"/>
                </a:cubicBezTo>
                <a:cubicBezTo>
                  <a:pt x="966" y="285"/>
                  <a:pt x="967" y="285"/>
                  <a:pt x="969" y="284"/>
                </a:cubicBezTo>
                <a:cubicBezTo>
                  <a:pt x="970" y="283"/>
                  <a:pt x="971" y="282"/>
                  <a:pt x="971" y="280"/>
                </a:cubicBezTo>
                <a:cubicBezTo>
                  <a:pt x="971" y="278"/>
                  <a:pt x="971" y="276"/>
                  <a:pt x="970" y="275"/>
                </a:cubicBezTo>
                <a:cubicBezTo>
                  <a:pt x="970" y="274"/>
                  <a:pt x="972" y="273"/>
                  <a:pt x="972" y="273"/>
                </a:cubicBezTo>
                <a:cubicBezTo>
                  <a:pt x="973" y="273"/>
                  <a:pt x="973" y="274"/>
                  <a:pt x="973" y="274"/>
                </a:cubicBezTo>
                <a:cubicBezTo>
                  <a:pt x="975" y="277"/>
                  <a:pt x="976" y="281"/>
                  <a:pt x="978" y="284"/>
                </a:cubicBezTo>
                <a:cubicBezTo>
                  <a:pt x="979" y="286"/>
                  <a:pt x="981" y="287"/>
                  <a:pt x="984" y="287"/>
                </a:cubicBezTo>
                <a:cubicBezTo>
                  <a:pt x="985" y="286"/>
                  <a:pt x="986" y="286"/>
                  <a:pt x="987" y="287"/>
                </a:cubicBezTo>
                <a:cubicBezTo>
                  <a:pt x="990" y="287"/>
                  <a:pt x="991" y="286"/>
                  <a:pt x="991" y="283"/>
                </a:cubicBezTo>
                <a:cubicBezTo>
                  <a:pt x="991" y="281"/>
                  <a:pt x="991" y="278"/>
                  <a:pt x="991" y="276"/>
                </a:cubicBezTo>
                <a:cubicBezTo>
                  <a:pt x="991" y="273"/>
                  <a:pt x="989" y="271"/>
                  <a:pt x="990" y="268"/>
                </a:cubicBezTo>
                <a:cubicBezTo>
                  <a:pt x="990" y="268"/>
                  <a:pt x="989" y="267"/>
                  <a:pt x="989" y="266"/>
                </a:cubicBezTo>
                <a:cubicBezTo>
                  <a:pt x="987" y="263"/>
                  <a:pt x="985" y="260"/>
                  <a:pt x="982" y="258"/>
                </a:cubicBezTo>
                <a:cubicBezTo>
                  <a:pt x="981" y="257"/>
                  <a:pt x="979" y="256"/>
                  <a:pt x="978" y="255"/>
                </a:cubicBezTo>
                <a:cubicBezTo>
                  <a:pt x="978" y="255"/>
                  <a:pt x="977" y="254"/>
                  <a:pt x="977" y="253"/>
                </a:cubicBezTo>
                <a:cubicBezTo>
                  <a:pt x="976" y="251"/>
                  <a:pt x="976" y="249"/>
                  <a:pt x="976" y="247"/>
                </a:cubicBezTo>
                <a:cubicBezTo>
                  <a:pt x="976" y="247"/>
                  <a:pt x="976" y="246"/>
                  <a:pt x="977" y="246"/>
                </a:cubicBezTo>
                <a:cubicBezTo>
                  <a:pt x="977" y="246"/>
                  <a:pt x="978" y="246"/>
                  <a:pt x="978" y="246"/>
                </a:cubicBezTo>
                <a:cubicBezTo>
                  <a:pt x="979" y="247"/>
                  <a:pt x="979" y="248"/>
                  <a:pt x="979" y="248"/>
                </a:cubicBezTo>
                <a:cubicBezTo>
                  <a:pt x="979" y="252"/>
                  <a:pt x="980" y="254"/>
                  <a:pt x="983" y="256"/>
                </a:cubicBezTo>
                <a:cubicBezTo>
                  <a:pt x="985" y="257"/>
                  <a:pt x="986" y="259"/>
                  <a:pt x="988" y="259"/>
                </a:cubicBezTo>
                <a:cubicBezTo>
                  <a:pt x="989" y="259"/>
                  <a:pt x="990" y="259"/>
                  <a:pt x="990" y="258"/>
                </a:cubicBezTo>
                <a:cubicBezTo>
                  <a:pt x="990" y="257"/>
                  <a:pt x="990" y="255"/>
                  <a:pt x="991" y="254"/>
                </a:cubicBezTo>
                <a:cubicBezTo>
                  <a:pt x="991" y="252"/>
                  <a:pt x="992" y="251"/>
                  <a:pt x="992" y="250"/>
                </a:cubicBezTo>
                <a:cubicBezTo>
                  <a:pt x="993" y="249"/>
                  <a:pt x="993" y="248"/>
                  <a:pt x="992" y="247"/>
                </a:cubicBezTo>
                <a:cubicBezTo>
                  <a:pt x="990" y="246"/>
                  <a:pt x="988" y="244"/>
                  <a:pt x="986" y="243"/>
                </a:cubicBezTo>
                <a:cubicBezTo>
                  <a:pt x="986" y="243"/>
                  <a:pt x="985" y="242"/>
                  <a:pt x="985" y="241"/>
                </a:cubicBezTo>
                <a:cubicBezTo>
                  <a:pt x="985" y="241"/>
                  <a:pt x="985" y="241"/>
                  <a:pt x="985" y="241"/>
                </a:cubicBezTo>
                <a:cubicBezTo>
                  <a:pt x="985" y="241"/>
                  <a:pt x="985" y="241"/>
                  <a:pt x="985" y="241"/>
                </a:cubicBezTo>
                <a:cubicBezTo>
                  <a:pt x="983" y="240"/>
                  <a:pt x="981" y="239"/>
                  <a:pt x="980" y="238"/>
                </a:cubicBezTo>
                <a:cubicBezTo>
                  <a:pt x="980" y="238"/>
                  <a:pt x="980" y="238"/>
                  <a:pt x="980" y="238"/>
                </a:cubicBezTo>
                <a:cubicBezTo>
                  <a:pt x="980" y="238"/>
                  <a:pt x="980" y="237"/>
                  <a:pt x="981" y="237"/>
                </a:cubicBezTo>
                <a:cubicBezTo>
                  <a:pt x="981" y="237"/>
                  <a:pt x="982" y="237"/>
                  <a:pt x="982" y="238"/>
                </a:cubicBezTo>
                <a:cubicBezTo>
                  <a:pt x="983" y="239"/>
                  <a:pt x="984" y="240"/>
                  <a:pt x="985" y="241"/>
                </a:cubicBezTo>
                <a:cubicBezTo>
                  <a:pt x="985" y="241"/>
                  <a:pt x="985" y="241"/>
                  <a:pt x="985" y="241"/>
                </a:cubicBezTo>
                <a:cubicBezTo>
                  <a:pt x="985" y="241"/>
                  <a:pt x="985" y="241"/>
                  <a:pt x="985" y="241"/>
                </a:cubicBezTo>
                <a:cubicBezTo>
                  <a:pt x="986" y="241"/>
                  <a:pt x="987" y="242"/>
                  <a:pt x="987" y="242"/>
                </a:cubicBezTo>
                <a:cubicBezTo>
                  <a:pt x="989" y="243"/>
                  <a:pt x="991" y="243"/>
                  <a:pt x="993" y="242"/>
                </a:cubicBezTo>
                <a:cubicBezTo>
                  <a:pt x="995" y="241"/>
                  <a:pt x="997" y="240"/>
                  <a:pt x="1000" y="240"/>
                </a:cubicBezTo>
                <a:cubicBezTo>
                  <a:pt x="1000" y="240"/>
                  <a:pt x="1001" y="239"/>
                  <a:pt x="1001" y="238"/>
                </a:cubicBezTo>
                <a:cubicBezTo>
                  <a:pt x="1002" y="237"/>
                  <a:pt x="1002" y="236"/>
                  <a:pt x="1002" y="235"/>
                </a:cubicBezTo>
                <a:cubicBezTo>
                  <a:pt x="1003" y="234"/>
                  <a:pt x="1002" y="232"/>
                  <a:pt x="1001" y="232"/>
                </a:cubicBezTo>
                <a:cubicBezTo>
                  <a:pt x="999" y="232"/>
                  <a:pt x="997" y="230"/>
                  <a:pt x="995" y="229"/>
                </a:cubicBezTo>
                <a:cubicBezTo>
                  <a:pt x="995" y="229"/>
                  <a:pt x="994" y="229"/>
                  <a:pt x="995" y="229"/>
                </a:cubicBezTo>
                <a:cubicBezTo>
                  <a:pt x="995" y="228"/>
                  <a:pt x="995" y="228"/>
                  <a:pt x="996" y="228"/>
                </a:cubicBezTo>
                <a:cubicBezTo>
                  <a:pt x="999" y="229"/>
                  <a:pt x="1001" y="230"/>
                  <a:pt x="1004" y="228"/>
                </a:cubicBezTo>
                <a:cubicBezTo>
                  <a:pt x="1004" y="227"/>
                  <a:pt x="1006" y="228"/>
                  <a:pt x="1006" y="227"/>
                </a:cubicBezTo>
                <a:cubicBezTo>
                  <a:pt x="1009" y="227"/>
                  <a:pt x="1011" y="222"/>
                  <a:pt x="1009" y="221"/>
                </a:cubicBezTo>
                <a:cubicBezTo>
                  <a:pt x="1007" y="219"/>
                  <a:pt x="1006" y="218"/>
                  <a:pt x="1006" y="216"/>
                </a:cubicBezTo>
                <a:cubicBezTo>
                  <a:pt x="1006" y="216"/>
                  <a:pt x="1005" y="215"/>
                  <a:pt x="1005" y="214"/>
                </a:cubicBezTo>
                <a:cubicBezTo>
                  <a:pt x="1004" y="214"/>
                  <a:pt x="1004" y="214"/>
                  <a:pt x="1004" y="213"/>
                </a:cubicBezTo>
                <a:cubicBezTo>
                  <a:pt x="1004" y="212"/>
                  <a:pt x="1005" y="212"/>
                  <a:pt x="1006" y="212"/>
                </a:cubicBezTo>
                <a:cubicBezTo>
                  <a:pt x="1006" y="212"/>
                  <a:pt x="1007" y="213"/>
                  <a:pt x="1008" y="212"/>
                </a:cubicBezTo>
                <a:cubicBezTo>
                  <a:pt x="1009" y="212"/>
                  <a:pt x="1010" y="211"/>
                  <a:pt x="1010" y="210"/>
                </a:cubicBezTo>
                <a:cubicBezTo>
                  <a:pt x="1010" y="207"/>
                  <a:pt x="1010" y="205"/>
                  <a:pt x="1010" y="203"/>
                </a:cubicBezTo>
                <a:cubicBezTo>
                  <a:pt x="1010" y="202"/>
                  <a:pt x="1010" y="200"/>
                  <a:pt x="1009" y="200"/>
                </a:cubicBezTo>
                <a:cubicBezTo>
                  <a:pt x="1007" y="198"/>
                  <a:pt x="1008" y="197"/>
                  <a:pt x="1009" y="196"/>
                </a:cubicBezTo>
                <a:cubicBezTo>
                  <a:pt x="1010" y="196"/>
                  <a:pt x="1009" y="194"/>
                  <a:pt x="1009" y="194"/>
                </a:cubicBezTo>
                <a:cubicBezTo>
                  <a:pt x="1007" y="193"/>
                  <a:pt x="1005" y="193"/>
                  <a:pt x="1004" y="192"/>
                </a:cubicBezTo>
                <a:cubicBezTo>
                  <a:pt x="1004" y="192"/>
                  <a:pt x="1003" y="192"/>
                  <a:pt x="1003" y="192"/>
                </a:cubicBezTo>
                <a:cubicBezTo>
                  <a:pt x="1001" y="191"/>
                  <a:pt x="1001" y="190"/>
                  <a:pt x="1001" y="189"/>
                </a:cubicBezTo>
                <a:cubicBezTo>
                  <a:pt x="1001" y="188"/>
                  <a:pt x="1001" y="187"/>
                  <a:pt x="1002" y="187"/>
                </a:cubicBezTo>
                <a:cubicBezTo>
                  <a:pt x="1003" y="187"/>
                  <a:pt x="1004" y="188"/>
                  <a:pt x="1004" y="188"/>
                </a:cubicBezTo>
                <a:cubicBezTo>
                  <a:pt x="1004" y="188"/>
                  <a:pt x="1004" y="189"/>
                  <a:pt x="1004" y="189"/>
                </a:cubicBezTo>
                <a:cubicBezTo>
                  <a:pt x="1004" y="188"/>
                  <a:pt x="1004" y="188"/>
                  <a:pt x="1004" y="188"/>
                </a:cubicBezTo>
                <a:cubicBezTo>
                  <a:pt x="1004" y="188"/>
                  <a:pt x="1003" y="187"/>
                  <a:pt x="1002" y="186"/>
                </a:cubicBezTo>
                <a:cubicBezTo>
                  <a:pt x="1002" y="186"/>
                  <a:pt x="1002" y="186"/>
                  <a:pt x="1002" y="186"/>
                </a:cubicBezTo>
                <a:cubicBezTo>
                  <a:pt x="1004" y="185"/>
                  <a:pt x="1005" y="184"/>
                  <a:pt x="1007" y="182"/>
                </a:cubicBezTo>
                <a:cubicBezTo>
                  <a:pt x="1007" y="181"/>
                  <a:pt x="1009" y="181"/>
                  <a:pt x="1010" y="182"/>
                </a:cubicBezTo>
                <a:cubicBezTo>
                  <a:pt x="1010" y="182"/>
                  <a:pt x="1010" y="182"/>
                  <a:pt x="1011" y="182"/>
                </a:cubicBezTo>
                <a:cubicBezTo>
                  <a:pt x="1012" y="184"/>
                  <a:pt x="1015" y="186"/>
                  <a:pt x="1014" y="189"/>
                </a:cubicBezTo>
                <a:cubicBezTo>
                  <a:pt x="1014" y="192"/>
                  <a:pt x="1014" y="194"/>
                  <a:pt x="1015" y="197"/>
                </a:cubicBezTo>
                <a:cubicBezTo>
                  <a:pt x="1015" y="197"/>
                  <a:pt x="1016" y="197"/>
                  <a:pt x="1016" y="197"/>
                </a:cubicBezTo>
                <a:cubicBezTo>
                  <a:pt x="1016" y="196"/>
                  <a:pt x="1017" y="195"/>
                  <a:pt x="1016" y="194"/>
                </a:cubicBezTo>
                <a:cubicBezTo>
                  <a:pt x="1016" y="191"/>
                  <a:pt x="1016" y="188"/>
                  <a:pt x="1018" y="185"/>
                </a:cubicBezTo>
                <a:cubicBezTo>
                  <a:pt x="1020" y="183"/>
                  <a:pt x="1020" y="180"/>
                  <a:pt x="1020" y="177"/>
                </a:cubicBezTo>
                <a:cubicBezTo>
                  <a:pt x="1020" y="176"/>
                  <a:pt x="1019" y="174"/>
                  <a:pt x="1018" y="174"/>
                </a:cubicBezTo>
                <a:cubicBezTo>
                  <a:pt x="1016" y="174"/>
                  <a:pt x="1015" y="174"/>
                  <a:pt x="1014" y="173"/>
                </a:cubicBezTo>
                <a:cubicBezTo>
                  <a:pt x="1013" y="173"/>
                  <a:pt x="1013" y="173"/>
                  <a:pt x="1012" y="172"/>
                </a:cubicBezTo>
                <a:cubicBezTo>
                  <a:pt x="1012" y="172"/>
                  <a:pt x="1012" y="171"/>
                  <a:pt x="1012" y="171"/>
                </a:cubicBezTo>
                <a:cubicBezTo>
                  <a:pt x="1012" y="171"/>
                  <a:pt x="1012" y="170"/>
                  <a:pt x="1013" y="170"/>
                </a:cubicBezTo>
                <a:cubicBezTo>
                  <a:pt x="1016" y="170"/>
                  <a:pt x="1016" y="169"/>
                  <a:pt x="1015" y="167"/>
                </a:cubicBezTo>
                <a:cubicBezTo>
                  <a:pt x="1014" y="165"/>
                  <a:pt x="1014" y="164"/>
                  <a:pt x="1012" y="163"/>
                </a:cubicBezTo>
                <a:cubicBezTo>
                  <a:pt x="1012" y="163"/>
                  <a:pt x="1011" y="162"/>
                  <a:pt x="1010" y="161"/>
                </a:cubicBezTo>
                <a:cubicBezTo>
                  <a:pt x="1010" y="161"/>
                  <a:pt x="1010" y="160"/>
                  <a:pt x="1010" y="160"/>
                </a:cubicBezTo>
                <a:cubicBezTo>
                  <a:pt x="1010" y="160"/>
                  <a:pt x="1011" y="160"/>
                  <a:pt x="1011" y="160"/>
                </a:cubicBezTo>
                <a:cubicBezTo>
                  <a:pt x="1013" y="161"/>
                  <a:pt x="1015" y="160"/>
                  <a:pt x="1016" y="157"/>
                </a:cubicBezTo>
                <a:cubicBezTo>
                  <a:pt x="1016" y="154"/>
                  <a:pt x="1018" y="152"/>
                  <a:pt x="1018" y="148"/>
                </a:cubicBezTo>
                <a:cubicBezTo>
                  <a:pt x="1018" y="140"/>
                  <a:pt x="1021" y="134"/>
                  <a:pt x="1026" y="128"/>
                </a:cubicBezTo>
                <a:cubicBezTo>
                  <a:pt x="1028" y="126"/>
                  <a:pt x="1029" y="124"/>
                  <a:pt x="1031" y="122"/>
                </a:cubicBezTo>
                <a:cubicBezTo>
                  <a:pt x="1031" y="121"/>
                  <a:pt x="1031" y="120"/>
                  <a:pt x="1031" y="120"/>
                </a:cubicBezTo>
                <a:cubicBezTo>
                  <a:pt x="1031" y="117"/>
                  <a:pt x="1031" y="117"/>
                  <a:pt x="1033" y="117"/>
                </a:cubicBezTo>
                <a:cubicBezTo>
                  <a:pt x="1035" y="117"/>
                  <a:pt x="1037" y="115"/>
                  <a:pt x="1038" y="113"/>
                </a:cubicBezTo>
                <a:cubicBezTo>
                  <a:pt x="1038" y="112"/>
                  <a:pt x="1038" y="110"/>
                  <a:pt x="1037" y="110"/>
                </a:cubicBezTo>
                <a:cubicBezTo>
                  <a:pt x="1036" y="109"/>
                  <a:pt x="1035" y="109"/>
                  <a:pt x="1035" y="109"/>
                </a:cubicBezTo>
                <a:cubicBezTo>
                  <a:pt x="1033" y="109"/>
                  <a:pt x="1032" y="109"/>
                  <a:pt x="1031" y="109"/>
                </a:cubicBezTo>
                <a:cubicBezTo>
                  <a:pt x="1031" y="109"/>
                  <a:pt x="1031" y="108"/>
                  <a:pt x="1031" y="108"/>
                </a:cubicBezTo>
                <a:cubicBezTo>
                  <a:pt x="1031" y="108"/>
                  <a:pt x="1031" y="107"/>
                  <a:pt x="1032" y="107"/>
                </a:cubicBezTo>
                <a:cubicBezTo>
                  <a:pt x="1033" y="106"/>
                  <a:pt x="1034" y="107"/>
                  <a:pt x="1036" y="107"/>
                </a:cubicBezTo>
                <a:cubicBezTo>
                  <a:pt x="1038" y="108"/>
                  <a:pt x="1040" y="108"/>
                  <a:pt x="1043" y="107"/>
                </a:cubicBezTo>
                <a:cubicBezTo>
                  <a:pt x="1043" y="106"/>
                  <a:pt x="1044" y="106"/>
                  <a:pt x="1045" y="105"/>
                </a:cubicBezTo>
                <a:cubicBezTo>
                  <a:pt x="1046" y="105"/>
                  <a:pt x="1046" y="104"/>
                  <a:pt x="1046" y="103"/>
                </a:cubicBezTo>
                <a:cubicBezTo>
                  <a:pt x="1046" y="102"/>
                  <a:pt x="1045" y="102"/>
                  <a:pt x="1045" y="101"/>
                </a:cubicBezTo>
                <a:cubicBezTo>
                  <a:pt x="1045" y="100"/>
                  <a:pt x="1046" y="99"/>
                  <a:pt x="1047" y="100"/>
                </a:cubicBezTo>
                <a:cubicBezTo>
                  <a:pt x="1049" y="100"/>
                  <a:pt x="1051" y="100"/>
                  <a:pt x="1052" y="98"/>
                </a:cubicBezTo>
                <a:cubicBezTo>
                  <a:pt x="1053" y="97"/>
                  <a:pt x="1054" y="96"/>
                  <a:pt x="1055" y="96"/>
                </a:cubicBezTo>
                <a:cubicBezTo>
                  <a:pt x="1059" y="92"/>
                  <a:pt x="1059" y="90"/>
                  <a:pt x="1056" y="86"/>
                </a:cubicBezTo>
                <a:cubicBezTo>
                  <a:pt x="1056" y="86"/>
                  <a:pt x="1055" y="85"/>
                  <a:pt x="1055" y="85"/>
                </a:cubicBezTo>
                <a:cubicBezTo>
                  <a:pt x="1051" y="81"/>
                  <a:pt x="1047" y="79"/>
                  <a:pt x="1042" y="79"/>
                </a:cubicBezTo>
                <a:cubicBezTo>
                  <a:pt x="1039" y="79"/>
                  <a:pt x="1036" y="80"/>
                  <a:pt x="1033" y="81"/>
                </a:cubicBezTo>
                <a:cubicBezTo>
                  <a:pt x="1033" y="81"/>
                  <a:pt x="1032" y="82"/>
                  <a:pt x="1032" y="82"/>
                </a:cubicBezTo>
                <a:cubicBezTo>
                  <a:pt x="1032" y="83"/>
                  <a:pt x="1031" y="84"/>
                  <a:pt x="1031" y="85"/>
                </a:cubicBezTo>
                <a:cubicBezTo>
                  <a:pt x="1031" y="86"/>
                  <a:pt x="1030" y="86"/>
                  <a:pt x="1028" y="86"/>
                </a:cubicBezTo>
                <a:cubicBezTo>
                  <a:pt x="1027" y="86"/>
                  <a:pt x="1026" y="85"/>
                  <a:pt x="1025" y="84"/>
                </a:cubicBezTo>
                <a:cubicBezTo>
                  <a:pt x="1024" y="84"/>
                  <a:pt x="1024" y="84"/>
                  <a:pt x="1023" y="85"/>
                </a:cubicBezTo>
                <a:cubicBezTo>
                  <a:pt x="1020" y="90"/>
                  <a:pt x="1016" y="92"/>
                  <a:pt x="1011" y="94"/>
                </a:cubicBezTo>
                <a:cubicBezTo>
                  <a:pt x="1008" y="95"/>
                  <a:pt x="1005" y="95"/>
                  <a:pt x="1003" y="97"/>
                </a:cubicBezTo>
                <a:cubicBezTo>
                  <a:pt x="1003" y="97"/>
                  <a:pt x="1003" y="97"/>
                  <a:pt x="1003" y="97"/>
                </a:cubicBezTo>
                <a:cubicBezTo>
                  <a:pt x="1002" y="98"/>
                  <a:pt x="1002" y="98"/>
                  <a:pt x="1001" y="99"/>
                </a:cubicBezTo>
                <a:cubicBezTo>
                  <a:pt x="1000" y="99"/>
                  <a:pt x="1000" y="100"/>
                  <a:pt x="999" y="101"/>
                </a:cubicBezTo>
                <a:cubicBezTo>
                  <a:pt x="999" y="101"/>
                  <a:pt x="999" y="101"/>
                  <a:pt x="999" y="101"/>
                </a:cubicBezTo>
                <a:cubicBezTo>
                  <a:pt x="999" y="100"/>
                  <a:pt x="999" y="100"/>
                  <a:pt x="999" y="100"/>
                </a:cubicBezTo>
                <a:cubicBezTo>
                  <a:pt x="1000" y="100"/>
                  <a:pt x="1000" y="99"/>
                  <a:pt x="1001" y="99"/>
                </a:cubicBezTo>
                <a:cubicBezTo>
                  <a:pt x="1001" y="98"/>
                  <a:pt x="1002" y="98"/>
                  <a:pt x="1003" y="97"/>
                </a:cubicBezTo>
                <a:cubicBezTo>
                  <a:pt x="1003" y="97"/>
                  <a:pt x="1003" y="97"/>
                  <a:pt x="1003" y="97"/>
                </a:cubicBezTo>
                <a:cubicBezTo>
                  <a:pt x="1003" y="96"/>
                  <a:pt x="1003" y="95"/>
                  <a:pt x="1003" y="95"/>
                </a:cubicBezTo>
                <a:cubicBezTo>
                  <a:pt x="1005" y="93"/>
                  <a:pt x="1007" y="90"/>
                  <a:pt x="1010" y="89"/>
                </a:cubicBezTo>
                <a:cubicBezTo>
                  <a:pt x="1013" y="88"/>
                  <a:pt x="1016" y="86"/>
                  <a:pt x="1017" y="83"/>
                </a:cubicBezTo>
                <a:cubicBezTo>
                  <a:pt x="1017" y="82"/>
                  <a:pt x="1017" y="81"/>
                  <a:pt x="1018" y="80"/>
                </a:cubicBezTo>
                <a:cubicBezTo>
                  <a:pt x="1020" y="74"/>
                  <a:pt x="1017" y="72"/>
                  <a:pt x="1012" y="73"/>
                </a:cubicBezTo>
                <a:cubicBezTo>
                  <a:pt x="1012" y="73"/>
                  <a:pt x="1011" y="73"/>
                  <a:pt x="1011" y="73"/>
                </a:cubicBezTo>
                <a:cubicBezTo>
                  <a:pt x="1011" y="73"/>
                  <a:pt x="1010" y="73"/>
                  <a:pt x="1010" y="74"/>
                </a:cubicBezTo>
                <a:cubicBezTo>
                  <a:pt x="1009" y="75"/>
                  <a:pt x="1009" y="77"/>
                  <a:pt x="1008" y="78"/>
                </a:cubicBezTo>
                <a:cubicBezTo>
                  <a:pt x="1008" y="80"/>
                  <a:pt x="1006" y="81"/>
                  <a:pt x="1004" y="81"/>
                </a:cubicBezTo>
                <a:cubicBezTo>
                  <a:pt x="1004" y="81"/>
                  <a:pt x="1004" y="81"/>
                  <a:pt x="1003" y="81"/>
                </a:cubicBezTo>
                <a:cubicBezTo>
                  <a:pt x="1000" y="79"/>
                  <a:pt x="997" y="80"/>
                  <a:pt x="994" y="80"/>
                </a:cubicBezTo>
                <a:cubicBezTo>
                  <a:pt x="994" y="80"/>
                  <a:pt x="993" y="80"/>
                  <a:pt x="993" y="80"/>
                </a:cubicBezTo>
                <a:cubicBezTo>
                  <a:pt x="993" y="80"/>
                  <a:pt x="994" y="79"/>
                  <a:pt x="994" y="79"/>
                </a:cubicBezTo>
                <a:cubicBezTo>
                  <a:pt x="995" y="78"/>
                  <a:pt x="997" y="78"/>
                  <a:pt x="999" y="77"/>
                </a:cubicBezTo>
                <a:cubicBezTo>
                  <a:pt x="1000" y="77"/>
                  <a:pt x="1001" y="76"/>
                  <a:pt x="1001" y="74"/>
                </a:cubicBezTo>
                <a:cubicBezTo>
                  <a:pt x="1002" y="73"/>
                  <a:pt x="1001" y="72"/>
                  <a:pt x="1000" y="71"/>
                </a:cubicBezTo>
                <a:cubicBezTo>
                  <a:pt x="998" y="71"/>
                  <a:pt x="996" y="70"/>
                  <a:pt x="994" y="70"/>
                </a:cubicBezTo>
                <a:cubicBezTo>
                  <a:pt x="985" y="68"/>
                  <a:pt x="982" y="68"/>
                  <a:pt x="974" y="72"/>
                </a:cubicBezTo>
                <a:cubicBezTo>
                  <a:pt x="973" y="72"/>
                  <a:pt x="972" y="73"/>
                  <a:pt x="971" y="73"/>
                </a:cubicBezTo>
                <a:cubicBezTo>
                  <a:pt x="969" y="74"/>
                  <a:pt x="967" y="74"/>
                  <a:pt x="966" y="75"/>
                </a:cubicBezTo>
                <a:cubicBezTo>
                  <a:pt x="965" y="75"/>
                  <a:pt x="965" y="74"/>
                  <a:pt x="965" y="74"/>
                </a:cubicBezTo>
                <a:cubicBezTo>
                  <a:pt x="964" y="74"/>
                  <a:pt x="965" y="73"/>
                  <a:pt x="965" y="73"/>
                </a:cubicBezTo>
                <a:cubicBezTo>
                  <a:pt x="966" y="72"/>
                  <a:pt x="967" y="72"/>
                  <a:pt x="968" y="71"/>
                </a:cubicBezTo>
                <a:cubicBezTo>
                  <a:pt x="971" y="70"/>
                  <a:pt x="974" y="69"/>
                  <a:pt x="977" y="68"/>
                </a:cubicBezTo>
                <a:cubicBezTo>
                  <a:pt x="982" y="65"/>
                  <a:pt x="987" y="65"/>
                  <a:pt x="993" y="67"/>
                </a:cubicBezTo>
                <a:cubicBezTo>
                  <a:pt x="997" y="68"/>
                  <a:pt x="1000" y="68"/>
                  <a:pt x="1004" y="68"/>
                </a:cubicBezTo>
                <a:cubicBezTo>
                  <a:pt x="1008" y="67"/>
                  <a:pt x="1011" y="66"/>
                  <a:pt x="1015" y="66"/>
                </a:cubicBezTo>
                <a:cubicBezTo>
                  <a:pt x="1019" y="66"/>
                  <a:pt x="1022" y="64"/>
                  <a:pt x="1025" y="61"/>
                </a:cubicBezTo>
                <a:cubicBezTo>
                  <a:pt x="1026" y="60"/>
                  <a:pt x="1026" y="57"/>
                  <a:pt x="1025" y="56"/>
                </a:cubicBezTo>
                <a:cubicBezTo>
                  <a:pt x="1023" y="54"/>
                  <a:pt x="1021" y="53"/>
                  <a:pt x="1019" y="51"/>
                </a:cubicBezTo>
                <a:cubicBezTo>
                  <a:pt x="1015" y="49"/>
                  <a:pt x="1011" y="47"/>
                  <a:pt x="1007" y="50"/>
                </a:cubicBezTo>
                <a:cubicBezTo>
                  <a:pt x="1007" y="50"/>
                  <a:pt x="1006" y="50"/>
                  <a:pt x="1005" y="50"/>
                </a:cubicBezTo>
                <a:cubicBezTo>
                  <a:pt x="1005" y="50"/>
                  <a:pt x="1005" y="49"/>
                  <a:pt x="1005" y="49"/>
                </a:cubicBezTo>
                <a:cubicBezTo>
                  <a:pt x="1005" y="49"/>
                  <a:pt x="1005" y="49"/>
                  <a:pt x="1005" y="49"/>
                </a:cubicBezTo>
                <a:cubicBezTo>
                  <a:pt x="1006" y="48"/>
                  <a:pt x="1007" y="48"/>
                  <a:pt x="1007" y="48"/>
                </a:cubicBezTo>
                <a:cubicBezTo>
                  <a:pt x="1010" y="46"/>
                  <a:pt x="1010" y="44"/>
                  <a:pt x="1009" y="41"/>
                </a:cubicBezTo>
                <a:cubicBezTo>
                  <a:pt x="1008" y="40"/>
                  <a:pt x="1007" y="40"/>
                  <a:pt x="1006" y="40"/>
                </a:cubicBezTo>
                <a:cubicBezTo>
                  <a:pt x="1000" y="42"/>
                  <a:pt x="995" y="42"/>
                  <a:pt x="990" y="39"/>
                </a:cubicBezTo>
                <a:cubicBezTo>
                  <a:pt x="988" y="39"/>
                  <a:pt x="986" y="39"/>
                  <a:pt x="985" y="39"/>
                </a:cubicBezTo>
                <a:cubicBezTo>
                  <a:pt x="983" y="39"/>
                  <a:pt x="981" y="40"/>
                  <a:pt x="979" y="40"/>
                </a:cubicBezTo>
                <a:cubicBezTo>
                  <a:pt x="976" y="41"/>
                  <a:pt x="973" y="41"/>
                  <a:pt x="970" y="41"/>
                </a:cubicBezTo>
                <a:cubicBezTo>
                  <a:pt x="968" y="40"/>
                  <a:pt x="966" y="41"/>
                  <a:pt x="964" y="42"/>
                </a:cubicBezTo>
                <a:cubicBezTo>
                  <a:pt x="963" y="42"/>
                  <a:pt x="962" y="42"/>
                  <a:pt x="962" y="42"/>
                </a:cubicBezTo>
                <a:cubicBezTo>
                  <a:pt x="961" y="42"/>
                  <a:pt x="961" y="42"/>
                  <a:pt x="961" y="42"/>
                </a:cubicBezTo>
                <a:cubicBezTo>
                  <a:pt x="961" y="42"/>
                  <a:pt x="961" y="41"/>
                  <a:pt x="961" y="41"/>
                </a:cubicBezTo>
                <a:cubicBezTo>
                  <a:pt x="962" y="41"/>
                  <a:pt x="963" y="40"/>
                  <a:pt x="964" y="40"/>
                </a:cubicBezTo>
                <a:cubicBezTo>
                  <a:pt x="966" y="40"/>
                  <a:pt x="969" y="40"/>
                  <a:pt x="971" y="39"/>
                </a:cubicBezTo>
                <a:cubicBezTo>
                  <a:pt x="975" y="38"/>
                  <a:pt x="980" y="38"/>
                  <a:pt x="984" y="38"/>
                </a:cubicBezTo>
                <a:cubicBezTo>
                  <a:pt x="987" y="37"/>
                  <a:pt x="991" y="37"/>
                  <a:pt x="994" y="38"/>
                </a:cubicBezTo>
                <a:cubicBezTo>
                  <a:pt x="998" y="40"/>
                  <a:pt x="1001" y="38"/>
                  <a:pt x="1003" y="37"/>
                </a:cubicBezTo>
                <a:cubicBezTo>
                  <a:pt x="1004" y="36"/>
                  <a:pt x="1004" y="35"/>
                  <a:pt x="1004" y="35"/>
                </a:cubicBezTo>
                <a:cubicBezTo>
                  <a:pt x="1002" y="32"/>
                  <a:pt x="999" y="30"/>
                  <a:pt x="996" y="29"/>
                </a:cubicBezTo>
                <a:cubicBezTo>
                  <a:pt x="989" y="28"/>
                  <a:pt x="983" y="25"/>
                  <a:pt x="977" y="23"/>
                </a:cubicBezTo>
                <a:cubicBezTo>
                  <a:pt x="974" y="22"/>
                  <a:pt x="972" y="22"/>
                  <a:pt x="969" y="22"/>
                </a:cubicBezTo>
                <a:cubicBezTo>
                  <a:pt x="965" y="21"/>
                  <a:pt x="962" y="23"/>
                  <a:pt x="959" y="23"/>
                </a:cubicBezTo>
                <a:cubicBezTo>
                  <a:pt x="957" y="24"/>
                  <a:pt x="955" y="26"/>
                  <a:pt x="954" y="28"/>
                </a:cubicBezTo>
                <a:cubicBezTo>
                  <a:pt x="954" y="28"/>
                  <a:pt x="954" y="29"/>
                  <a:pt x="953" y="29"/>
                </a:cubicBezTo>
                <a:cubicBezTo>
                  <a:pt x="953" y="29"/>
                  <a:pt x="953" y="29"/>
                  <a:pt x="953" y="29"/>
                </a:cubicBezTo>
                <a:cubicBezTo>
                  <a:pt x="953" y="29"/>
                  <a:pt x="953" y="29"/>
                  <a:pt x="953" y="29"/>
                </a:cubicBezTo>
                <a:cubicBezTo>
                  <a:pt x="954" y="29"/>
                  <a:pt x="954" y="29"/>
                  <a:pt x="954" y="29"/>
                </a:cubicBezTo>
                <a:cubicBezTo>
                  <a:pt x="953" y="29"/>
                  <a:pt x="953" y="30"/>
                  <a:pt x="953" y="30"/>
                </a:cubicBezTo>
                <a:cubicBezTo>
                  <a:pt x="953" y="30"/>
                  <a:pt x="953" y="30"/>
                  <a:pt x="953" y="30"/>
                </a:cubicBezTo>
                <a:cubicBezTo>
                  <a:pt x="954" y="31"/>
                  <a:pt x="954" y="31"/>
                  <a:pt x="954" y="31"/>
                </a:cubicBezTo>
                <a:cubicBezTo>
                  <a:pt x="953" y="31"/>
                  <a:pt x="953" y="31"/>
                  <a:pt x="953" y="31"/>
                </a:cubicBezTo>
                <a:cubicBezTo>
                  <a:pt x="953" y="30"/>
                  <a:pt x="953" y="30"/>
                  <a:pt x="953" y="30"/>
                </a:cubicBezTo>
                <a:cubicBezTo>
                  <a:pt x="951" y="31"/>
                  <a:pt x="950" y="29"/>
                  <a:pt x="948" y="28"/>
                </a:cubicBezTo>
                <a:cubicBezTo>
                  <a:pt x="947" y="28"/>
                  <a:pt x="947" y="28"/>
                  <a:pt x="947" y="29"/>
                </a:cubicBezTo>
                <a:cubicBezTo>
                  <a:pt x="946" y="29"/>
                  <a:pt x="946" y="29"/>
                  <a:pt x="946" y="29"/>
                </a:cubicBezTo>
                <a:cubicBezTo>
                  <a:pt x="946" y="30"/>
                  <a:pt x="947" y="31"/>
                  <a:pt x="947" y="32"/>
                </a:cubicBezTo>
                <a:cubicBezTo>
                  <a:pt x="947" y="32"/>
                  <a:pt x="947" y="33"/>
                  <a:pt x="947" y="33"/>
                </a:cubicBezTo>
                <a:cubicBezTo>
                  <a:pt x="946" y="33"/>
                  <a:pt x="945" y="34"/>
                  <a:pt x="945" y="34"/>
                </a:cubicBezTo>
                <a:cubicBezTo>
                  <a:pt x="943" y="33"/>
                  <a:pt x="940" y="32"/>
                  <a:pt x="938" y="30"/>
                </a:cubicBezTo>
                <a:cubicBezTo>
                  <a:pt x="937" y="29"/>
                  <a:pt x="935" y="29"/>
                  <a:pt x="933" y="30"/>
                </a:cubicBezTo>
                <a:cubicBezTo>
                  <a:pt x="932" y="31"/>
                  <a:pt x="930" y="32"/>
                  <a:pt x="929" y="32"/>
                </a:cubicBezTo>
                <a:cubicBezTo>
                  <a:pt x="927" y="32"/>
                  <a:pt x="927" y="33"/>
                  <a:pt x="927" y="33"/>
                </a:cubicBezTo>
                <a:cubicBezTo>
                  <a:pt x="927" y="35"/>
                  <a:pt x="927" y="38"/>
                  <a:pt x="927" y="40"/>
                </a:cubicBezTo>
                <a:cubicBezTo>
                  <a:pt x="926" y="41"/>
                  <a:pt x="926" y="42"/>
                  <a:pt x="925" y="42"/>
                </a:cubicBezTo>
                <a:cubicBezTo>
                  <a:pt x="924" y="43"/>
                  <a:pt x="923" y="44"/>
                  <a:pt x="922" y="45"/>
                </a:cubicBezTo>
                <a:cubicBezTo>
                  <a:pt x="922" y="45"/>
                  <a:pt x="921" y="45"/>
                  <a:pt x="921" y="45"/>
                </a:cubicBezTo>
                <a:cubicBezTo>
                  <a:pt x="919" y="44"/>
                  <a:pt x="917" y="43"/>
                  <a:pt x="915" y="43"/>
                </a:cubicBezTo>
                <a:cubicBezTo>
                  <a:pt x="915" y="43"/>
                  <a:pt x="913" y="44"/>
                  <a:pt x="913" y="45"/>
                </a:cubicBezTo>
                <a:cubicBezTo>
                  <a:pt x="913" y="45"/>
                  <a:pt x="913" y="46"/>
                  <a:pt x="913" y="47"/>
                </a:cubicBezTo>
                <a:cubicBezTo>
                  <a:pt x="914" y="50"/>
                  <a:pt x="914" y="54"/>
                  <a:pt x="915" y="57"/>
                </a:cubicBezTo>
                <a:cubicBezTo>
                  <a:pt x="916" y="61"/>
                  <a:pt x="916" y="65"/>
                  <a:pt x="918" y="68"/>
                </a:cubicBezTo>
                <a:cubicBezTo>
                  <a:pt x="918" y="69"/>
                  <a:pt x="918" y="70"/>
                  <a:pt x="916" y="70"/>
                </a:cubicBezTo>
                <a:cubicBezTo>
                  <a:pt x="915" y="70"/>
                  <a:pt x="914" y="70"/>
                  <a:pt x="913" y="68"/>
                </a:cubicBezTo>
                <a:cubicBezTo>
                  <a:pt x="913" y="67"/>
                  <a:pt x="912" y="66"/>
                  <a:pt x="910" y="65"/>
                </a:cubicBezTo>
                <a:cubicBezTo>
                  <a:pt x="910" y="65"/>
                  <a:pt x="910" y="65"/>
                  <a:pt x="911" y="64"/>
                </a:cubicBezTo>
                <a:cubicBezTo>
                  <a:pt x="912" y="63"/>
                  <a:pt x="912" y="62"/>
                  <a:pt x="911" y="61"/>
                </a:cubicBezTo>
                <a:cubicBezTo>
                  <a:pt x="910" y="60"/>
                  <a:pt x="908" y="59"/>
                  <a:pt x="908" y="57"/>
                </a:cubicBezTo>
                <a:cubicBezTo>
                  <a:pt x="907" y="54"/>
                  <a:pt x="906" y="52"/>
                  <a:pt x="904" y="49"/>
                </a:cubicBezTo>
                <a:cubicBezTo>
                  <a:pt x="904" y="47"/>
                  <a:pt x="902" y="46"/>
                  <a:pt x="901" y="45"/>
                </a:cubicBezTo>
                <a:cubicBezTo>
                  <a:pt x="899" y="45"/>
                  <a:pt x="897" y="45"/>
                  <a:pt x="897" y="46"/>
                </a:cubicBezTo>
                <a:cubicBezTo>
                  <a:pt x="897" y="47"/>
                  <a:pt x="897" y="47"/>
                  <a:pt x="896" y="48"/>
                </a:cubicBezTo>
                <a:cubicBezTo>
                  <a:pt x="895" y="51"/>
                  <a:pt x="895" y="55"/>
                  <a:pt x="895" y="58"/>
                </a:cubicBezTo>
                <a:cubicBezTo>
                  <a:pt x="895" y="60"/>
                  <a:pt x="895" y="61"/>
                  <a:pt x="895" y="63"/>
                </a:cubicBezTo>
                <a:cubicBezTo>
                  <a:pt x="894" y="64"/>
                  <a:pt x="892" y="63"/>
                  <a:pt x="891" y="63"/>
                </a:cubicBezTo>
                <a:cubicBezTo>
                  <a:pt x="890" y="63"/>
                  <a:pt x="890" y="63"/>
                  <a:pt x="890" y="63"/>
                </a:cubicBezTo>
                <a:cubicBezTo>
                  <a:pt x="889" y="63"/>
                  <a:pt x="889" y="64"/>
                  <a:pt x="888" y="64"/>
                </a:cubicBezTo>
                <a:cubicBezTo>
                  <a:pt x="888" y="64"/>
                  <a:pt x="887" y="64"/>
                  <a:pt x="887" y="63"/>
                </a:cubicBezTo>
                <a:cubicBezTo>
                  <a:pt x="886" y="61"/>
                  <a:pt x="888" y="60"/>
                  <a:pt x="888" y="59"/>
                </a:cubicBezTo>
                <a:cubicBezTo>
                  <a:pt x="887" y="56"/>
                  <a:pt x="887" y="53"/>
                  <a:pt x="887" y="50"/>
                </a:cubicBezTo>
                <a:cubicBezTo>
                  <a:pt x="887" y="49"/>
                  <a:pt x="887" y="49"/>
                  <a:pt x="886" y="48"/>
                </a:cubicBezTo>
                <a:cubicBezTo>
                  <a:pt x="886" y="48"/>
                  <a:pt x="886" y="47"/>
                  <a:pt x="886" y="47"/>
                </a:cubicBezTo>
                <a:cubicBezTo>
                  <a:pt x="885" y="47"/>
                  <a:pt x="885" y="47"/>
                  <a:pt x="884" y="48"/>
                </a:cubicBezTo>
                <a:cubicBezTo>
                  <a:pt x="883" y="49"/>
                  <a:pt x="883" y="51"/>
                  <a:pt x="883" y="52"/>
                </a:cubicBezTo>
                <a:cubicBezTo>
                  <a:pt x="883" y="53"/>
                  <a:pt x="884" y="55"/>
                  <a:pt x="883" y="56"/>
                </a:cubicBezTo>
                <a:cubicBezTo>
                  <a:pt x="883" y="57"/>
                  <a:pt x="881" y="58"/>
                  <a:pt x="881" y="60"/>
                </a:cubicBezTo>
                <a:cubicBezTo>
                  <a:pt x="880" y="60"/>
                  <a:pt x="880" y="60"/>
                  <a:pt x="880" y="60"/>
                </a:cubicBezTo>
                <a:cubicBezTo>
                  <a:pt x="880" y="60"/>
                  <a:pt x="880" y="60"/>
                  <a:pt x="880" y="60"/>
                </a:cubicBezTo>
                <a:cubicBezTo>
                  <a:pt x="880" y="61"/>
                  <a:pt x="879" y="61"/>
                  <a:pt x="878" y="62"/>
                </a:cubicBezTo>
                <a:cubicBezTo>
                  <a:pt x="878" y="63"/>
                  <a:pt x="877" y="63"/>
                  <a:pt x="876" y="64"/>
                </a:cubicBezTo>
                <a:cubicBezTo>
                  <a:pt x="876" y="64"/>
                  <a:pt x="876" y="64"/>
                  <a:pt x="876" y="64"/>
                </a:cubicBezTo>
                <a:cubicBezTo>
                  <a:pt x="876" y="65"/>
                  <a:pt x="876" y="65"/>
                  <a:pt x="876" y="65"/>
                </a:cubicBezTo>
                <a:cubicBezTo>
                  <a:pt x="875" y="65"/>
                  <a:pt x="876" y="65"/>
                  <a:pt x="876" y="64"/>
                </a:cubicBezTo>
                <a:cubicBezTo>
                  <a:pt x="876" y="64"/>
                  <a:pt x="876" y="64"/>
                  <a:pt x="876" y="64"/>
                </a:cubicBezTo>
                <a:cubicBezTo>
                  <a:pt x="877" y="63"/>
                  <a:pt x="877" y="62"/>
                  <a:pt x="878" y="62"/>
                </a:cubicBezTo>
                <a:cubicBezTo>
                  <a:pt x="879" y="61"/>
                  <a:pt x="879" y="61"/>
                  <a:pt x="880" y="60"/>
                </a:cubicBezTo>
                <a:cubicBezTo>
                  <a:pt x="880" y="60"/>
                  <a:pt x="880" y="60"/>
                  <a:pt x="880" y="60"/>
                </a:cubicBezTo>
                <a:cubicBezTo>
                  <a:pt x="880" y="59"/>
                  <a:pt x="879" y="58"/>
                  <a:pt x="879" y="57"/>
                </a:cubicBezTo>
                <a:cubicBezTo>
                  <a:pt x="880" y="55"/>
                  <a:pt x="881" y="53"/>
                  <a:pt x="882" y="51"/>
                </a:cubicBezTo>
                <a:cubicBezTo>
                  <a:pt x="882" y="49"/>
                  <a:pt x="882" y="47"/>
                  <a:pt x="882" y="45"/>
                </a:cubicBezTo>
                <a:cubicBezTo>
                  <a:pt x="882" y="44"/>
                  <a:pt x="880" y="43"/>
                  <a:pt x="879" y="43"/>
                </a:cubicBezTo>
                <a:cubicBezTo>
                  <a:pt x="878" y="44"/>
                  <a:pt x="876" y="44"/>
                  <a:pt x="875" y="45"/>
                </a:cubicBezTo>
                <a:cubicBezTo>
                  <a:pt x="872" y="46"/>
                  <a:pt x="870" y="46"/>
                  <a:pt x="867" y="47"/>
                </a:cubicBezTo>
                <a:cubicBezTo>
                  <a:pt x="863" y="47"/>
                  <a:pt x="859" y="47"/>
                  <a:pt x="855" y="48"/>
                </a:cubicBezTo>
                <a:cubicBezTo>
                  <a:pt x="853" y="48"/>
                  <a:pt x="852" y="49"/>
                  <a:pt x="852" y="51"/>
                </a:cubicBezTo>
                <a:cubicBezTo>
                  <a:pt x="852" y="52"/>
                  <a:pt x="852" y="52"/>
                  <a:pt x="852" y="53"/>
                </a:cubicBezTo>
                <a:cubicBezTo>
                  <a:pt x="852" y="53"/>
                  <a:pt x="852" y="54"/>
                  <a:pt x="852" y="54"/>
                </a:cubicBezTo>
                <a:cubicBezTo>
                  <a:pt x="851" y="54"/>
                  <a:pt x="851" y="54"/>
                  <a:pt x="851" y="54"/>
                </a:cubicBezTo>
                <a:cubicBezTo>
                  <a:pt x="850" y="53"/>
                  <a:pt x="850" y="51"/>
                  <a:pt x="849" y="51"/>
                </a:cubicBezTo>
                <a:cubicBezTo>
                  <a:pt x="847" y="50"/>
                  <a:pt x="846" y="51"/>
                  <a:pt x="844" y="52"/>
                </a:cubicBezTo>
                <a:cubicBezTo>
                  <a:pt x="843" y="52"/>
                  <a:pt x="842" y="53"/>
                  <a:pt x="842" y="55"/>
                </a:cubicBezTo>
                <a:cubicBezTo>
                  <a:pt x="841" y="56"/>
                  <a:pt x="841" y="56"/>
                  <a:pt x="841" y="57"/>
                </a:cubicBezTo>
                <a:cubicBezTo>
                  <a:pt x="841" y="59"/>
                  <a:pt x="841" y="61"/>
                  <a:pt x="840" y="62"/>
                </a:cubicBezTo>
                <a:cubicBezTo>
                  <a:pt x="840" y="64"/>
                  <a:pt x="838" y="65"/>
                  <a:pt x="837" y="66"/>
                </a:cubicBezTo>
                <a:cubicBezTo>
                  <a:pt x="837" y="67"/>
                  <a:pt x="836" y="67"/>
                  <a:pt x="836" y="68"/>
                </a:cubicBezTo>
                <a:cubicBezTo>
                  <a:pt x="835" y="69"/>
                  <a:pt x="834" y="69"/>
                  <a:pt x="833" y="68"/>
                </a:cubicBezTo>
                <a:cubicBezTo>
                  <a:pt x="831" y="66"/>
                  <a:pt x="829" y="66"/>
                  <a:pt x="827" y="67"/>
                </a:cubicBezTo>
                <a:cubicBezTo>
                  <a:pt x="824" y="67"/>
                  <a:pt x="821" y="68"/>
                  <a:pt x="819" y="70"/>
                </a:cubicBezTo>
                <a:cubicBezTo>
                  <a:pt x="817" y="73"/>
                  <a:pt x="815" y="74"/>
                  <a:pt x="812" y="74"/>
                </a:cubicBezTo>
                <a:cubicBezTo>
                  <a:pt x="811" y="75"/>
                  <a:pt x="811" y="76"/>
                  <a:pt x="810" y="76"/>
                </a:cubicBezTo>
                <a:cubicBezTo>
                  <a:pt x="807" y="78"/>
                  <a:pt x="805" y="81"/>
                  <a:pt x="803" y="84"/>
                </a:cubicBezTo>
                <a:cubicBezTo>
                  <a:pt x="802" y="86"/>
                  <a:pt x="803" y="88"/>
                  <a:pt x="805" y="88"/>
                </a:cubicBezTo>
                <a:cubicBezTo>
                  <a:pt x="807" y="89"/>
                  <a:pt x="809" y="90"/>
                  <a:pt x="811" y="90"/>
                </a:cubicBezTo>
                <a:cubicBezTo>
                  <a:pt x="811" y="90"/>
                  <a:pt x="811" y="90"/>
                  <a:pt x="811" y="90"/>
                </a:cubicBezTo>
                <a:cubicBezTo>
                  <a:pt x="812" y="90"/>
                  <a:pt x="812" y="90"/>
                  <a:pt x="812" y="90"/>
                </a:cubicBezTo>
                <a:cubicBezTo>
                  <a:pt x="812" y="90"/>
                  <a:pt x="812" y="90"/>
                  <a:pt x="812" y="90"/>
                </a:cubicBezTo>
                <a:cubicBezTo>
                  <a:pt x="812" y="90"/>
                  <a:pt x="812" y="90"/>
                  <a:pt x="811" y="90"/>
                </a:cubicBezTo>
                <a:cubicBezTo>
                  <a:pt x="812" y="91"/>
                  <a:pt x="812" y="91"/>
                  <a:pt x="812" y="92"/>
                </a:cubicBezTo>
                <a:cubicBezTo>
                  <a:pt x="812" y="93"/>
                  <a:pt x="812" y="94"/>
                  <a:pt x="811" y="94"/>
                </a:cubicBezTo>
                <a:cubicBezTo>
                  <a:pt x="810" y="95"/>
                  <a:pt x="809" y="96"/>
                  <a:pt x="809" y="97"/>
                </a:cubicBezTo>
                <a:cubicBezTo>
                  <a:pt x="809" y="99"/>
                  <a:pt x="808" y="100"/>
                  <a:pt x="807" y="100"/>
                </a:cubicBezTo>
                <a:cubicBezTo>
                  <a:pt x="806" y="102"/>
                  <a:pt x="804" y="104"/>
                  <a:pt x="802" y="106"/>
                </a:cubicBezTo>
                <a:cubicBezTo>
                  <a:pt x="801" y="107"/>
                  <a:pt x="800" y="108"/>
                  <a:pt x="799" y="107"/>
                </a:cubicBezTo>
                <a:cubicBezTo>
                  <a:pt x="795" y="105"/>
                  <a:pt x="791" y="106"/>
                  <a:pt x="788" y="106"/>
                </a:cubicBezTo>
                <a:cubicBezTo>
                  <a:pt x="786" y="106"/>
                  <a:pt x="785" y="106"/>
                  <a:pt x="784" y="107"/>
                </a:cubicBezTo>
                <a:cubicBezTo>
                  <a:pt x="782" y="108"/>
                  <a:pt x="780" y="109"/>
                  <a:pt x="778" y="109"/>
                </a:cubicBezTo>
                <a:cubicBezTo>
                  <a:pt x="774" y="110"/>
                  <a:pt x="770" y="111"/>
                  <a:pt x="766" y="111"/>
                </a:cubicBezTo>
                <a:cubicBezTo>
                  <a:pt x="763" y="112"/>
                  <a:pt x="761" y="114"/>
                  <a:pt x="759" y="117"/>
                </a:cubicBezTo>
                <a:cubicBezTo>
                  <a:pt x="758" y="119"/>
                  <a:pt x="757" y="121"/>
                  <a:pt x="759" y="123"/>
                </a:cubicBezTo>
                <a:cubicBezTo>
                  <a:pt x="761" y="125"/>
                  <a:pt x="762" y="128"/>
                  <a:pt x="764" y="130"/>
                </a:cubicBezTo>
                <a:cubicBezTo>
                  <a:pt x="764" y="130"/>
                  <a:pt x="764" y="130"/>
                  <a:pt x="765" y="130"/>
                </a:cubicBezTo>
                <a:cubicBezTo>
                  <a:pt x="765" y="130"/>
                  <a:pt x="765" y="130"/>
                  <a:pt x="765" y="130"/>
                </a:cubicBezTo>
                <a:cubicBezTo>
                  <a:pt x="765" y="130"/>
                  <a:pt x="765" y="130"/>
                  <a:pt x="765" y="130"/>
                </a:cubicBezTo>
                <a:cubicBezTo>
                  <a:pt x="764" y="130"/>
                  <a:pt x="764" y="130"/>
                  <a:pt x="764" y="130"/>
                </a:cubicBezTo>
                <a:cubicBezTo>
                  <a:pt x="764" y="130"/>
                  <a:pt x="764" y="130"/>
                  <a:pt x="764" y="130"/>
                </a:cubicBezTo>
                <a:cubicBezTo>
                  <a:pt x="764" y="130"/>
                  <a:pt x="764" y="130"/>
                  <a:pt x="764" y="130"/>
                </a:cubicBezTo>
                <a:cubicBezTo>
                  <a:pt x="765" y="132"/>
                  <a:pt x="765" y="134"/>
                  <a:pt x="766" y="135"/>
                </a:cubicBezTo>
                <a:cubicBezTo>
                  <a:pt x="767" y="137"/>
                  <a:pt x="769" y="138"/>
                  <a:pt x="771" y="137"/>
                </a:cubicBezTo>
                <a:cubicBezTo>
                  <a:pt x="772" y="137"/>
                  <a:pt x="773" y="136"/>
                  <a:pt x="775" y="137"/>
                </a:cubicBezTo>
                <a:cubicBezTo>
                  <a:pt x="776" y="137"/>
                  <a:pt x="778" y="137"/>
                  <a:pt x="780" y="137"/>
                </a:cubicBezTo>
                <a:cubicBezTo>
                  <a:pt x="780" y="137"/>
                  <a:pt x="781" y="137"/>
                  <a:pt x="781" y="137"/>
                </a:cubicBezTo>
                <a:cubicBezTo>
                  <a:pt x="782" y="138"/>
                  <a:pt x="782" y="138"/>
                  <a:pt x="782" y="139"/>
                </a:cubicBezTo>
                <a:cubicBezTo>
                  <a:pt x="782" y="139"/>
                  <a:pt x="782" y="140"/>
                  <a:pt x="781" y="140"/>
                </a:cubicBezTo>
                <a:cubicBezTo>
                  <a:pt x="780" y="140"/>
                  <a:pt x="779" y="140"/>
                  <a:pt x="779" y="140"/>
                </a:cubicBezTo>
                <a:cubicBezTo>
                  <a:pt x="775" y="139"/>
                  <a:pt x="772" y="138"/>
                  <a:pt x="769" y="140"/>
                </a:cubicBezTo>
                <a:cubicBezTo>
                  <a:pt x="767" y="141"/>
                  <a:pt x="766" y="141"/>
                  <a:pt x="764" y="141"/>
                </a:cubicBezTo>
                <a:cubicBezTo>
                  <a:pt x="763" y="140"/>
                  <a:pt x="761" y="141"/>
                  <a:pt x="759" y="141"/>
                </a:cubicBezTo>
                <a:cubicBezTo>
                  <a:pt x="757" y="143"/>
                  <a:pt x="756" y="146"/>
                  <a:pt x="758" y="148"/>
                </a:cubicBezTo>
                <a:cubicBezTo>
                  <a:pt x="759" y="150"/>
                  <a:pt x="761" y="152"/>
                  <a:pt x="763" y="153"/>
                </a:cubicBezTo>
                <a:cubicBezTo>
                  <a:pt x="764" y="154"/>
                  <a:pt x="764" y="154"/>
                  <a:pt x="763" y="155"/>
                </a:cubicBezTo>
                <a:cubicBezTo>
                  <a:pt x="762" y="156"/>
                  <a:pt x="761" y="156"/>
                  <a:pt x="760" y="157"/>
                </a:cubicBezTo>
                <a:cubicBezTo>
                  <a:pt x="760" y="157"/>
                  <a:pt x="759" y="159"/>
                  <a:pt x="759" y="159"/>
                </a:cubicBezTo>
                <a:cubicBezTo>
                  <a:pt x="761" y="163"/>
                  <a:pt x="763" y="166"/>
                  <a:pt x="766" y="168"/>
                </a:cubicBezTo>
                <a:cubicBezTo>
                  <a:pt x="769" y="169"/>
                  <a:pt x="770" y="169"/>
                  <a:pt x="771" y="167"/>
                </a:cubicBezTo>
                <a:cubicBezTo>
                  <a:pt x="772" y="165"/>
                  <a:pt x="772" y="165"/>
                  <a:pt x="774" y="166"/>
                </a:cubicBezTo>
                <a:cubicBezTo>
                  <a:pt x="775" y="166"/>
                  <a:pt x="776" y="166"/>
                  <a:pt x="777" y="168"/>
                </a:cubicBezTo>
                <a:cubicBezTo>
                  <a:pt x="777" y="168"/>
                  <a:pt x="778" y="168"/>
                  <a:pt x="778" y="168"/>
                </a:cubicBezTo>
                <a:cubicBezTo>
                  <a:pt x="782" y="167"/>
                  <a:pt x="786" y="169"/>
                  <a:pt x="789" y="167"/>
                </a:cubicBezTo>
                <a:cubicBezTo>
                  <a:pt x="789" y="167"/>
                  <a:pt x="790" y="167"/>
                  <a:pt x="790" y="167"/>
                </a:cubicBezTo>
                <a:cubicBezTo>
                  <a:pt x="793" y="168"/>
                  <a:pt x="797" y="170"/>
                  <a:pt x="800" y="172"/>
                </a:cubicBezTo>
                <a:cubicBezTo>
                  <a:pt x="802" y="174"/>
                  <a:pt x="805" y="176"/>
                  <a:pt x="807" y="178"/>
                </a:cubicBezTo>
                <a:cubicBezTo>
                  <a:pt x="808" y="179"/>
                  <a:pt x="809" y="180"/>
                  <a:pt x="810" y="181"/>
                </a:cubicBezTo>
                <a:cubicBezTo>
                  <a:pt x="810" y="181"/>
                  <a:pt x="810" y="182"/>
                  <a:pt x="810" y="183"/>
                </a:cubicBezTo>
                <a:cubicBezTo>
                  <a:pt x="810" y="184"/>
                  <a:pt x="810" y="186"/>
                  <a:pt x="809" y="187"/>
                </a:cubicBezTo>
                <a:cubicBezTo>
                  <a:pt x="807" y="190"/>
                  <a:pt x="808" y="192"/>
                  <a:pt x="810" y="194"/>
                </a:cubicBezTo>
                <a:cubicBezTo>
                  <a:pt x="810" y="194"/>
                  <a:pt x="811" y="196"/>
                  <a:pt x="811" y="197"/>
                </a:cubicBezTo>
                <a:cubicBezTo>
                  <a:pt x="811" y="198"/>
                  <a:pt x="811" y="200"/>
                  <a:pt x="810" y="201"/>
                </a:cubicBezTo>
                <a:cubicBezTo>
                  <a:pt x="809" y="201"/>
                  <a:pt x="809" y="202"/>
                  <a:pt x="810" y="202"/>
                </a:cubicBezTo>
                <a:cubicBezTo>
                  <a:pt x="811" y="202"/>
                  <a:pt x="811" y="202"/>
                  <a:pt x="812" y="203"/>
                </a:cubicBezTo>
                <a:cubicBezTo>
                  <a:pt x="813" y="203"/>
                  <a:pt x="814" y="204"/>
                  <a:pt x="813" y="205"/>
                </a:cubicBezTo>
                <a:cubicBezTo>
                  <a:pt x="813" y="205"/>
                  <a:pt x="813" y="206"/>
                  <a:pt x="812" y="206"/>
                </a:cubicBezTo>
                <a:cubicBezTo>
                  <a:pt x="811" y="208"/>
                  <a:pt x="811" y="209"/>
                  <a:pt x="812" y="210"/>
                </a:cubicBezTo>
                <a:cubicBezTo>
                  <a:pt x="813" y="210"/>
                  <a:pt x="813" y="211"/>
                  <a:pt x="813" y="212"/>
                </a:cubicBezTo>
                <a:cubicBezTo>
                  <a:pt x="812" y="212"/>
                  <a:pt x="811" y="213"/>
                  <a:pt x="812" y="214"/>
                </a:cubicBezTo>
                <a:cubicBezTo>
                  <a:pt x="812" y="215"/>
                  <a:pt x="813" y="216"/>
                  <a:pt x="813" y="217"/>
                </a:cubicBezTo>
                <a:cubicBezTo>
                  <a:pt x="813" y="219"/>
                  <a:pt x="813" y="220"/>
                  <a:pt x="813" y="222"/>
                </a:cubicBezTo>
                <a:cubicBezTo>
                  <a:pt x="814" y="224"/>
                  <a:pt x="813" y="226"/>
                  <a:pt x="813" y="227"/>
                </a:cubicBezTo>
                <a:cubicBezTo>
                  <a:pt x="812" y="227"/>
                  <a:pt x="812" y="228"/>
                  <a:pt x="813" y="229"/>
                </a:cubicBezTo>
                <a:cubicBezTo>
                  <a:pt x="813" y="229"/>
                  <a:pt x="814" y="229"/>
                  <a:pt x="814" y="230"/>
                </a:cubicBezTo>
                <a:cubicBezTo>
                  <a:pt x="815" y="231"/>
                  <a:pt x="815" y="232"/>
                  <a:pt x="813" y="233"/>
                </a:cubicBezTo>
                <a:cubicBezTo>
                  <a:pt x="812" y="233"/>
                  <a:pt x="811" y="233"/>
                  <a:pt x="810" y="234"/>
                </a:cubicBezTo>
                <a:cubicBezTo>
                  <a:pt x="809" y="234"/>
                  <a:pt x="809" y="235"/>
                  <a:pt x="810" y="235"/>
                </a:cubicBezTo>
                <a:cubicBezTo>
                  <a:pt x="810" y="236"/>
                  <a:pt x="813" y="236"/>
                  <a:pt x="810" y="237"/>
                </a:cubicBezTo>
                <a:cubicBezTo>
                  <a:pt x="808" y="238"/>
                  <a:pt x="808" y="240"/>
                  <a:pt x="808" y="242"/>
                </a:cubicBezTo>
                <a:cubicBezTo>
                  <a:pt x="809" y="243"/>
                  <a:pt x="809" y="243"/>
                  <a:pt x="810" y="243"/>
                </a:cubicBezTo>
                <a:cubicBezTo>
                  <a:pt x="810" y="243"/>
                  <a:pt x="810" y="243"/>
                  <a:pt x="810" y="243"/>
                </a:cubicBezTo>
                <a:cubicBezTo>
                  <a:pt x="810" y="242"/>
                  <a:pt x="810" y="242"/>
                  <a:pt x="810" y="242"/>
                </a:cubicBezTo>
                <a:cubicBezTo>
                  <a:pt x="810" y="243"/>
                  <a:pt x="810" y="243"/>
                  <a:pt x="810" y="243"/>
                </a:cubicBezTo>
                <a:cubicBezTo>
                  <a:pt x="810" y="243"/>
                  <a:pt x="810" y="243"/>
                  <a:pt x="810" y="243"/>
                </a:cubicBezTo>
                <a:cubicBezTo>
                  <a:pt x="809" y="243"/>
                  <a:pt x="809" y="244"/>
                  <a:pt x="808" y="244"/>
                </a:cubicBezTo>
                <a:cubicBezTo>
                  <a:pt x="808" y="244"/>
                  <a:pt x="808" y="244"/>
                  <a:pt x="808" y="244"/>
                </a:cubicBezTo>
                <a:cubicBezTo>
                  <a:pt x="808" y="244"/>
                  <a:pt x="808" y="244"/>
                  <a:pt x="808" y="244"/>
                </a:cubicBezTo>
                <a:cubicBezTo>
                  <a:pt x="808" y="244"/>
                  <a:pt x="808" y="244"/>
                  <a:pt x="808" y="244"/>
                </a:cubicBezTo>
                <a:cubicBezTo>
                  <a:pt x="808" y="247"/>
                  <a:pt x="807" y="249"/>
                  <a:pt x="805" y="250"/>
                </a:cubicBezTo>
                <a:cubicBezTo>
                  <a:pt x="804" y="251"/>
                  <a:pt x="805" y="253"/>
                  <a:pt x="806" y="254"/>
                </a:cubicBezTo>
                <a:cubicBezTo>
                  <a:pt x="809" y="258"/>
                  <a:pt x="811" y="258"/>
                  <a:pt x="814" y="255"/>
                </a:cubicBezTo>
                <a:cubicBezTo>
                  <a:pt x="815" y="254"/>
                  <a:pt x="815" y="253"/>
                  <a:pt x="816" y="253"/>
                </a:cubicBezTo>
                <a:cubicBezTo>
                  <a:pt x="817" y="252"/>
                  <a:pt x="818" y="252"/>
                  <a:pt x="819" y="252"/>
                </a:cubicBezTo>
                <a:cubicBezTo>
                  <a:pt x="819" y="252"/>
                  <a:pt x="820" y="253"/>
                  <a:pt x="820" y="253"/>
                </a:cubicBezTo>
                <a:cubicBezTo>
                  <a:pt x="820" y="253"/>
                  <a:pt x="820" y="253"/>
                  <a:pt x="820" y="253"/>
                </a:cubicBezTo>
                <a:cubicBezTo>
                  <a:pt x="820" y="253"/>
                  <a:pt x="820" y="253"/>
                  <a:pt x="820" y="253"/>
                </a:cubicBezTo>
                <a:cubicBezTo>
                  <a:pt x="820" y="253"/>
                  <a:pt x="820" y="253"/>
                  <a:pt x="820" y="253"/>
                </a:cubicBezTo>
                <a:cubicBezTo>
                  <a:pt x="821" y="253"/>
                  <a:pt x="821" y="253"/>
                  <a:pt x="822" y="254"/>
                </a:cubicBezTo>
                <a:cubicBezTo>
                  <a:pt x="822" y="255"/>
                  <a:pt x="821" y="255"/>
                  <a:pt x="820" y="255"/>
                </a:cubicBezTo>
                <a:cubicBezTo>
                  <a:pt x="819" y="256"/>
                  <a:pt x="818" y="258"/>
                  <a:pt x="818" y="259"/>
                </a:cubicBezTo>
                <a:cubicBezTo>
                  <a:pt x="817" y="260"/>
                  <a:pt x="817" y="261"/>
                  <a:pt x="818" y="261"/>
                </a:cubicBezTo>
                <a:cubicBezTo>
                  <a:pt x="819" y="261"/>
                  <a:pt x="820" y="262"/>
                  <a:pt x="820" y="262"/>
                </a:cubicBezTo>
                <a:cubicBezTo>
                  <a:pt x="821" y="263"/>
                  <a:pt x="822" y="264"/>
                  <a:pt x="821" y="265"/>
                </a:cubicBezTo>
                <a:cubicBezTo>
                  <a:pt x="821" y="266"/>
                  <a:pt x="820" y="266"/>
                  <a:pt x="820" y="267"/>
                </a:cubicBezTo>
                <a:cubicBezTo>
                  <a:pt x="820" y="267"/>
                  <a:pt x="820" y="267"/>
                  <a:pt x="820" y="267"/>
                </a:cubicBezTo>
                <a:cubicBezTo>
                  <a:pt x="820" y="267"/>
                  <a:pt x="820" y="267"/>
                  <a:pt x="820" y="267"/>
                </a:cubicBezTo>
                <a:cubicBezTo>
                  <a:pt x="822" y="267"/>
                  <a:pt x="824" y="269"/>
                  <a:pt x="824" y="271"/>
                </a:cubicBezTo>
                <a:cubicBezTo>
                  <a:pt x="824" y="271"/>
                  <a:pt x="824" y="271"/>
                  <a:pt x="824" y="271"/>
                </a:cubicBezTo>
                <a:cubicBezTo>
                  <a:pt x="823" y="271"/>
                  <a:pt x="823" y="271"/>
                  <a:pt x="823" y="271"/>
                </a:cubicBezTo>
                <a:cubicBezTo>
                  <a:pt x="822" y="270"/>
                  <a:pt x="821" y="269"/>
                  <a:pt x="820" y="267"/>
                </a:cubicBezTo>
                <a:cubicBezTo>
                  <a:pt x="820" y="267"/>
                  <a:pt x="820" y="267"/>
                  <a:pt x="820" y="267"/>
                </a:cubicBezTo>
                <a:cubicBezTo>
                  <a:pt x="820" y="267"/>
                  <a:pt x="820" y="267"/>
                  <a:pt x="820" y="267"/>
                </a:cubicBezTo>
                <a:cubicBezTo>
                  <a:pt x="818" y="267"/>
                  <a:pt x="816" y="266"/>
                  <a:pt x="814" y="265"/>
                </a:cubicBezTo>
                <a:cubicBezTo>
                  <a:pt x="812" y="265"/>
                  <a:pt x="811" y="265"/>
                  <a:pt x="809" y="264"/>
                </a:cubicBezTo>
                <a:cubicBezTo>
                  <a:pt x="808" y="264"/>
                  <a:pt x="806" y="266"/>
                  <a:pt x="806" y="268"/>
                </a:cubicBezTo>
                <a:cubicBezTo>
                  <a:pt x="806" y="268"/>
                  <a:pt x="806" y="268"/>
                  <a:pt x="806" y="268"/>
                </a:cubicBezTo>
                <a:cubicBezTo>
                  <a:pt x="807" y="269"/>
                  <a:pt x="807" y="270"/>
                  <a:pt x="807" y="271"/>
                </a:cubicBezTo>
                <a:cubicBezTo>
                  <a:pt x="806" y="272"/>
                  <a:pt x="805" y="272"/>
                  <a:pt x="805" y="272"/>
                </a:cubicBezTo>
                <a:cubicBezTo>
                  <a:pt x="803" y="273"/>
                  <a:pt x="803" y="274"/>
                  <a:pt x="802" y="275"/>
                </a:cubicBezTo>
                <a:cubicBezTo>
                  <a:pt x="802" y="276"/>
                  <a:pt x="801" y="278"/>
                  <a:pt x="802" y="280"/>
                </a:cubicBezTo>
                <a:cubicBezTo>
                  <a:pt x="802" y="283"/>
                  <a:pt x="803" y="286"/>
                  <a:pt x="806" y="288"/>
                </a:cubicBezTo>
                <a:cubicBezTo>
                  <a:pt x="806" y="288"/>
                  <a:pt x="806" y="288"/>
                  <a:pt x="807" y="288"/>
                </a:cubicBezTo>
                <a:cubicBezTo>
                  <a:pt x="810" y="289"/>
                  <a:pt x="813" y="288"/>
                  <a:pt x="816" y="287"/>
                </a:cubicBezTo>
                <a:cubicBezTo>
                  <a:pt x="817" y="286"/>
                  <a:pt x="818" y="284"/>
                  <a:pt x="817" y="282"/>
                </a:cubicBezTo>
                <a:cubicBezTo>
                  <a:pt x="817" y="282"/>
                  <a:pt x="816" y="281"/>
                  <a:pt x="815" y="280"/>
                </a:cubicBezTo>
                <a:cubicBezTo>
                  <a:pt x="814" y="279"/>
                  <a:pt x="814" y="278"/>
                  <a:pt x="813" y="276"/>
                </a:cubicBezTo>
                <a:cubicBezTo>
                  <a:pt x="813" y="276"/>
                  <a:pt x="813" y="276"/>
                  <a:pt x="813" y="276"/>
                </a:cubicBezTo>
                <a:cubicBezTo>
                  <a:pt x="813" y="275"/>
                  <a:pt x="813" y="275"/>
                  <a:pt x="813" y="275"/>
                </a:cubicBezTo>
                <a:cubicBezTo>
                  <a:pt x="813" y="276"/>
                  <a:pt x="813" y="276"/>
                  <a:pt x="813" y="276"/>
                </a:cubicBezTo>
                <a:cubicBezTo>
                  <a:pt x="813" y="276"/>
                  <a:pt x="813" y="276"/>
                  <a:pt x="813" y="276"/>
                </a:cubicBezTo>
                <a:cubicBezTo>
                  <a:pt x="817" y="278"/>
                  <a:pt x="821" y="280"/>
                  <a:pt x="825" y="280"/>
                </a:cubicBezTo>
                <a:cubicBezTo>
                  <a:pt x="826" y="280"/>
                  <a:pt x="827" y="282"/>
                  <a:pt x="826" y="282"/>
                </a:cubicBezTo>
                <a:cubicBezTo>
                  <a:pt x="825" y="283"/>
                  <a:pt x="825" y="284"/>
                  <a:pt x="824" y="285"/>
                </a:cubicBezTo>
                <a:cubicBezTo>
                  <a:pt x="824" y="285"/>
                  <a:pt x="824" y="284"/>
                  <a:pt x="824" y="284"/>
                </a:cubicBezTo>
                <a:cubicBezTo>
                  <a:pt x="824" y="285"/>
                  <a:pt x="824" y="285"/>
                  <a:pt x="824" y="285"/>
                </a:cubicBezTo>
                <a:cubicBezTo>
                  <a:pt x="824" y="285"/>
                  <a:pt x="824" y="285"/>
                  <a:pt x="824" y="285"/>
                </a:cubicBezTo>
                <a:cubicBezTo>
                  <a:pt x="823" y="286"/>
                  <a:pt x="823" y="287"/>
                  <a:pt x="822" y="288"/>
                </a:cubicBezTo>
                <a:cubicBezTo>
                  <a:pt x="822" y="289"/>
                  <a:pt x="822" y="289"/>
                  <a:pt x="822" y="290"/>
                </a:cubicBezTo>
                <a:cubicBezTo>
                  <a:pt x="823" y="292"/>
                  <a:pt x="823" y="292"/>
                  <a:pt x="821" y="292"/>
                </a:cubicBezTo>
                <a:cubicBezTo>
                  <a:pt x="820" y="292"/>
                  <a:pt x="819" y="292"/>
                  <a:pt x="819" y="293"/>
                </a:cubicBezTo>
                <a:cubicBezTo>
                  <a:pt x="818" y="297"/>
                  <a:pt x="816" y="299"/>
                  <a:pt x="812" y="298"/>
                </a:cubicBezTo>
                <a:cubicBezTo>
                  <a:pt x="811" y="298"/>
                  <a:pt x="810" y="298"/>
                  <a:pt x="808" y="299"/>
                </a:cubicBezTo>
                <a:cubicBezTo>
                  <a:pt x="808" y="300"/>
                  <a:pt x="809" y="302"/>
                  <a:pt x="809" y="304"/>
                </a:cubicBezTo>
                <a:cubicBezTo>
                  <a:pt x="810" y="304"/>
                  <a:pt x="810" y="304"/>
                  <a:pt x="810" y="304"/>
                </a:cubicBezTo>
                <a:cubicBezTo>
                  <a:pt x="810" y="304"/>
                  <a:pt x="810" y="304"/>
                  <a:pt x="810" y="304"/>
                </a:cubicBezTo>
                <a:cubicBezTo>
                  <a:pt x="810" y="304"/>
                  <a:pt x="810" y="304"/>
                  <a:pt x="810" y="304"/>
                </a:cubicBezTo>
                <a:cubicBezTo>
                  <a:pt x="809" y="304"/>
                  <a:pt x="809" y="304"/>
                  <a:pt x="809" y="304"/>
                </a:cubicBezTo>
                <a:cubicBezTo>
                  <a:pt x="809" y="304"/>
                  <a:pt x="808" y="303"/>
                  <a:pt x="807" y="303"/>
                </a:cubicBezTo>
                <a:cubicBezTo>
                  <a:pt x="805" y="303"/>
                  <a:pt x="805" y="303"/>
                  <a:pt x="805" y="305"/>
                </a:cubicBezTo>
                <a:cubicBezTo>
                  <a:pt x="804" y="305"/>
                  <a:pt x="804" y="306"/>
                  <a:pt x="804" y="307"/>
                </a:cubicBezTo>
                <a:cubicBezTo>
                  <a:pt x="802" y="308"/>
                  <a:pt x="801" y="309"/>
                  <a:pt x="800" y="311"/>
                </a:cubicBezTo>
                <a:cubicBezTo>
                  <a:pt x="800" y="312"/>
                  <a:pt x="799" y="314"/>
                  <a:pt x="799" y="315"/>
                </a:cubicBezTo>
                <a:cubicBezTo>
                  <a:pt x="798" y="316"/>
                  <a:pt x="798" y="318"/>
                  <a:pt x="798" y="319"/>
                </a:cubicBezTo>
                <a:cubicBezTo>
                  <a:pt x="798" y="320"/>
                  <a:pt x="798" y="321"/>
                  <a:pt x="799" y="322"/>
                </a:cubicBezTo>
                <a:cubicBezTo>
                  <a:pt x="799" y="322"/>
                  <a:pt x="800" y="323"/>
                  <a:pt x="801" y="323"/>
                </a:cubicBezTo>
                <a:cubicBezTo>
                  <a:pt x="801" y="323"/>
                  <a:pt x="801" y="323"/>
                  <a:pt x="801" y="323"/>
                </a:cubicBezTo>
                <a:cubicBezTo>
                  <a:pt x="801" y="323"/>
                  <a:pt x="801" y="323"/>
                  <a:pt x="801" y="323"/>
                </a:cubicBezTo>
                <a:cubicBezTo>
                  <a:pt x="802" y="323"/>
                  <a:pt x="802" y="322"/>
                  <a:pt x="802" y="322"/>
                </a:cubicBezTo>
                <a:cubicBezTo>
                  <a:pt x="802" y="322"/>
                  <a:pt x="802" y="322"/>
                  <a:pt x="803" y="322"/>
                </a:cubicBezTo>
                <a:cubicBezTo>
                  <a:pt x="802" y="323"/>
                  <a:pt x="802" y="323"/>
                  <a:pt x="801" y="323"/>
                </a:cubicBezTo>
                <a:cubicBezTo>
                  <a:pt x="801" y="323"/>
                  <a:pt x="801" y="323"/>
                  <a:pt x="801" y="323"/>
                </a:cubicBezTo>
                <a:cubicBezTo>
                  <a:pt x="801" y="323"/>
                  <a:pt x="801" y="323"/>
                  <a:pt x="801" y="323"/>
                </a:cubicBezTo>
                <a:cubicBezTo>
                  <a:pt x="799" y="324"/>
                  <a:pt x="798" y="325"/>
                  <a:pt x="797" y="327"/>
                </a:cubicBezTo>
                <a:cubicBezTo>
                  <a:pt x="796" y="328"/>
                  <a:pt x="795" y="330"/>
                  <a:pt x="797" y="332"/>
                </a:cubicBezTo>
                <a:cubicBezTo>
                  <a:pt x="798" y="333"/>
                  <a:pt x="798" y="335"/>
                  <a:pt x="798" y="336"/>
                </a:cubicBezTo>
                <a:cubicBezTo>
                  <a:pt x="798" y="337"/>
                  <a:pt x="798" y="339"/>
                  <a:pt x="799" y="340"/>
                </a:cubicBezTo>
                <a:cubicBezTo>
                  <a:pt x="800" y="343"/>
                  <a:pt x="801" y="347"/>
                  <a:pt x="800" y="352"/>
                </a:cubicBezTo>
                <a:cubicBezTo>
                  <a:pt x="800" y="352"/>
                  <a:pt x="800" y="353"/>
                  <a:pt x="800" y="353"/>
                </a:cubicBezTo>
                <a:cubicBezTo>
                  <a:pt x="800" y="354"/>
                  <a:pt x="801" y="355"/>
                  <a:pt x="802" y="355"/>
                </a:cubicBezTo>
                <a:cubicBezTo>
                  <a:pt x="804" y="354"/>
                  <a:pt x="806" y="354"/>
                  <a:pt x="808" y="353"/>
                </a:cubicBezTo>
                <a:cubicBezTo>
                  <a:pt x="808" y="353"/>
                  <a:pt x="808" y="353"/>
                  <a:pt x="808" y="353"/>
                </a:cubicBezTo>
                <a:cubicBezTo>
                  <a:pt x="808" y="353"/>
                  <a:pt x="808" y="353"/>
                  <a:pt x="808" y="353"/>
                </a:cubicBezTo>
                <a:cubicBezTo>
                  <a:pt x="809" y="352"/>
                  <a:pt x="809" y="352"/>
                  <a:pt x="809" y="352"/>
                </a:cubicBezTo>
                <a:cubicBezTo>
                  <a:pt x="809" y="353"/>
                  <a:pt x="809" y="353"/>
                  <a:pt x="808" y="353"/>
                </a:cubicBezTo>
                <a:cubicBezTo>
                  <a:pt x="808" y="353"/>
                  <a:pt x="808" y="353"/>
                  <a:pt x="808" y="353"/>
                </a:cubicBezTo>
                <a:cubicBezTo>
                  <a:pt x="808" y="353"/>
                  <a:pt x="808" y="353"/>
                  <a:pt x="808" y="353"/>
                </a:cubicBezTo>
                <a:cubicBezTo>
                  <a:pt x="807" y="355"/>
                  <a:pt x="805" y="356"/>
                  <a:pt x="804" y="357"/>
                </a:cubicBezTo>
                <a:cubicBezTo>
                  <a:pt x="802" y="358"/>
                  <a:pt x="801" y="360"/>
                  <a:pt x="802" y="362"/>
                </a:cubicBezTo>
                <a:cubicBezTo>
                  <a:pt x="802" y="365"/>
                  <a:pt x="803" y="368"/>
                  <a:pt x="805" y="371"/>
                </a:cubicBezTo>
                <a:cubicBezTo>
                  <a:pt x="805" y="370"/>
                  <a:pt x="805" y="370"/>
                  <a:pt x="805" y="370"/>
                </a:cubicBezTo>
                <a:cubicBezTo>
                  <a:pt x="805" y="371"/>
                  <a:pt x="805" y="371"/>
                  <a:pt x="805" y="371"/>
                </a:cubicBezTo>
                <a:cubicBezTo>
                  <a:pt x="805" y="371"/>
                  <a:pt x="805" y="371"/>
                  <a:pt x="805" y="371"/>
                </a:cubicBezTo>
                <a:cubicBezTo>
                  <a:pt x="804" y="371"/>
                  <a:pt x="804" y="371"/>
                  <a:pt x="804" y="371"/>
                </a:cubicBezTo>
                <a:cubicBezTo>
                  <a:pt x="805" y="371"/>
                  <a:pt x="805" y="372"/>
                  <a:pt x="806" y="373"/>
                </a:cubicBezTo>
                <a:cubicBezTo>
                  <a:pt x="807" y="374"/>
                  <a:pt x="808" y="375"/>
                  <a:pt x="807" y="376"/>
                </a:cubicBezTo>
                <a:cubicBezTo>
                  <a:pt x="807" y="377"/>
                  <a:pt x="806" y="378"/>
                  <a:pt x="807" y="379"/>
                </a:cubicBezTo>
                <a:cubicBezTo>
                  <a:pt x="809" y="381"/>
                  <a:pt x="809" y="383"/>
                  <a:pt x="810" y="385"/>
                </a:cubicBezTo>
                <a:cubicBezTo>
                  <a:pt x="810" y="387"/>
                  <a:pt x="810" y="388"/>
                  <a:pt x="810" y="389"/>
                </a:cubicBezTo>
                <a:cubicBezTo>
                  <a:pt x="809" y="390"/>
                  <a:pt x="809" y="391"/>
                  <a:pt x="809" y="391"/>
                </a:cubicBezTo>
                <a:cubicBezTo>
                  <a:pt x="811" y="392"/>
                  <a:pt x="812" y="394"/>
                  <a:pt x="813" y="395"/>
                </a:cubicBezTo>
                <a:cubicBezTo>
                  <a:pt x="816" y="395"/>
                  <a:pt x="817" y="397"/>
                  <a:pt x="817" y="399"/>
                </a:cubicBezTo>
                <a:cubicBezTo>
                  <a:pt x="817" y="400"/>
                  <a:pt x="818" y="400"/>
                  <a:pt x="818" y="400"/>
                </a:cubicBezTo>
                <a:cubicBezTo>
                  <a:pt x="820" y="400"/>
                  <a:pt x="821" y="399"/>
                  <a:pt x="823" y="399"/>
                </a:cubicBezTo>
                <a:cubicBezTo>
                  <a:pt x="824" y="399"/>
                  <a:pt x="825" y="398"/>
                  <a:pt x="826" y="398"/>
                </a:cubicBezTo>
                <a:cubicBezTo>
                  <a:pt x="827" y="398"/>
                  <a:pt x="829" y="398"/>
                  <a:pt x="829" y="400"/>
                </a:cubicBezTo>
                <a:cubicBezTo>
                  <a:pt x="829" y="402"/>
                  <a:pt x="830" y="404"/>
                  <a:pt x="832" y="406"/>
                </a:cubicBezTo>
                <a:cubicBezTo>
                  <a:pt x="832" y="406"/>
                  <a:pt x="832" y="408"/>
                  <a:pt x="833" y="408"/>
                </a:cubicBezTo>
                <a:cubicBezTo>
                  <a:pt x="834" y="409"/>
                  <a:pt x="834" y="410"/>
                  <a:pt x="835" y="409"/>
                </a:cubicBezTo>
                <a:cubicBezTo>
                  <a:pt x="837" y="409"/>
                  <a:pt x="839" y="410"/>
                  <a:pt x="841" y="411"/>
                </a:cubicBezTo>
                <a:cubicBezTo>
                  <a:pt x="842" y="411"/>
                  <a:pt x="844" y="410"/>
                  <a:pt x="845" y="409"/>
                </a:cubicBezTo>
                <a:cubicBezTo>
                  <a:pt x="846" y="405"/>
                  <a:pt x="846" y="401"/>
                  <a:pt x="848" y="398"/>
                </a:cubicBezTo>
                <a:cubicBezTo>
                  <a:pt x="849" y="396"/>
                  <a:pt x="850" y="393"/>
                  <a:pt x="852" y="391"/>
                </a:cubicBezTo>
                <a:cubicBezTo>
                  <a:pt x="853" y="390"/>
                  <a:pt x="854" y="388"/>
                  <a:pt x="854" y="386"/>
                </a:cubicBezTo>
                <a:cubicBezTo>
                  <a:pt x="854" y="384"/>
                  <a:pt x="855" y="383"/>
                  <a:pt x="855" y="381"/>
                </a:cubicBezTo>
                <a:cubicBezTo>
                  <a:pt x="855" y="381"/>
                  <a:pt x="855" y="381"/>
                  <a:pt x="855" y="381"/>
                </a:cubicBezTo>
                <a:cubicBezTo>
                  <a:pt x="855" y="381"/>
                  <a:pt x="855" y="381"/>
                  <a:pt x="855" y="381"/>
                </a:cubicBezTo>
                <a:cubicBezTo>
                  <a:pt x="855" y="381"/>
                  <a:pt x="854" y="381"/>
                  <a:pt x="854" y="380"/>
                </a:cubicBezTo>
                <a:cubicBezTo>
                  <a:pt x="854" y="380"/>
                  <a:pt x="854" y="380"/>
                  <a:pt x="854" y="380"/>
                </a:cubicBezTo>
                <a:cubicBezTo>
                  <a:pt x="854" y="379"/>
                  <a:pt x="854" y="379"/>
                  <a:pt x="855" y="380"/>
                </a:cubicBezTo>
                <a:cubicBezTo>
                  <a:pt x="855" y="380"/>
                  <a:pt x="855" y="380"/>
                  <a:pt x="855" y="381"/>
                </a:cubicBezTo>
                <a:cubicBezTo>
                  <a:pt x="855" y="381"/>
                  <a:pt x="855" y="381"/>
                  <a:pt x="855" y="381"/>
                </a:cubicBezTo>
                <a:cubicBezTo>
                  <a:pt x="855" y="381"/>
                  <a:pt x="855" y="381"/>
                  <a:pt x="855" y="381"/>
                </a:cubicBezTo>
                <a:cubicBezTo>
                  <a:pt x="857" y="380"/>
                  <a:pt x="858" y="379"/>
                  <a:pt x="859" y="378"/>
                </a:cubicBezTo>
                <a:cubicBezTo>
                  <a:pt x="860" y="375"/>
                  <a:pt x="862" y="372"/>
                  <a:pt x="865" y="370"/>
                </a:cubicBezTo>
                <a:cubicBezTo>
                  <a:pt x="867" y="368"/>
                  <a:pt x="868" y="365"/>
                  <a:pt x="867" y="361"/>
                </a:cubicBezTo>
                <a:cubicBezTo>
                  <a:pt x="866" y="360"/>
                  <a:pt x="867" y="359"/>
                  <a:pt x="868" y="359"/>
                </a:cubicBezTo>
                <a:cubicBezTo>
                  <a:pt x="869" y="358"/>
                  <a:pt x="869" y="358"/>
                  <a:pt x="870" y="358"/>
                </a:cubicBezTo>
                <a:cubicBezTo>
                  <a:pt x="870" y="357"/>
                  <a:pt x="870" y="356"/>
                  <a:pt x="870" y="355"/>
                </a:cubicBezTo>
                <a:cubicBezTo>
                  <a:pt x="870" y="355"/>
                  <a:pt x="870" y="354"/>
                  <a:pt x="870" y="354"/>
                </a:cubicBezTo>
                <a:cubicBezTo>
                  <a:pt x="869" y="352"/>
                  <a:pt x="869" y="352"/>
                  <a:pt x="871" y="351"/>
                </a:cubicBezTo>
                <a:cubicBezTo>
                  <a:pt x="873" y="351"/>
                  <a:pt x="874" y="351"/>
                  <a:pt x="874" y="349"/>
                </a:cubicBezTo>
                <a:cubicBezTo>
                  <a:pt x="875" y="347"/>
                  <a:pt x="877" y="346"/>
                  <a:pt x="879" y="346"/>
                </a:cubicBezTo>
                <a:cubicBezTo>
                  <a:pt x="882" y="347"/>
                  <a:pt x="885" y="345"/>
                  <a:pt x="889" y="346"/>
                </a:cubicBezTo>
                <a:cubicBezTo>
                  <a:pt x="890" y="346"/>
                  <a:pt x="890" y="345"/>
                  <a:pt x="891" y="345"/>
                </a:cubicBezTo>
                <a:cubicBezTo>
                  <a:pt x="891" y="344"/>
                  <a:pt x="892" y="343"/>
                  <a:pt x="893" y="343"/>
                </a:cubicBezTo>
                <a:cubicBezTo>
                  <a:pt x="897" y="343"/>
                  <a:pt x="901" y="341"/>
                  <a:pt x="905" y="338"/>
                </a:cubicBezTo>
                <a:cubicBezTo>
                  <a:pt x="905" y="338"/>
                  <a:pt x="906" y="338"/>
                  <a:pt x="906" y="338"/>
                </a:cubicBezTo>
                <a:cubicBezTo>
                  <a:pt x="909" y="337"/>
                  <a:pt x="911" y="335"/>
                  <a:pt x="912" y="333"/>
                </a:cubicBezTo>
                <a:cubicBezTo>
                  <a:pt x="914" y="329"/>
                  <a:pt x="917" y="327"/>
                  <a:pt x="919" y="324"/>
                </a:cubicBezTo>
                <a:cubicBezTo>
                  <a:pt x="921" y="320"/>
                  <a:pt x="925" y="320"/>
                  <a:pt x="928" y="316"/>
                </a:cubicBezTo>
                <a:cubicBezTo>
                  <a:pt x="930" y="315"/>
                  <a:pt x="932" y="316"/>
                  <a:pt x="934" y="316"/>
                </a:cubicBezTo>
                <a:cubicBezTo>
                  <a:pt x="935" y="316"/>
                  <a:pt x="936" y="315"/>
                  <a:pt x="937" y="315"/>
                </a:cubicBezTo>
                <a:cubicBezTo>
                  <a:pt x="938" y="315"/>
                  <a:pt x="939" y="314"/>
                  <a:pt x="939" y="314"/>
                </a:cubicBezTo>
                <a:cubicBezTo>
                  <a:pt x="941" y="315"/>
                  <a:pt x="943" y="315"/>
                  <a:pt x="944" y="314"/>
                </a:cubicBezTo>
                <a:cubicBezTo>
                  <a:pt x="947" y="312"/>
                  <a:pt x="950" y="312"/>
                  <a:pt x="954" y="311"/>
                </a:cubicBezTo>
                <a:cubicBezTo>
                  <a:pt x="959" y="310"/>
                  <a:pt x="964" y="308"/>
                  <a:pt x="968" y="305"/>
                </a:cubicBezTo>
                <a:cubicBezTo>
                  <a:pt x="973" y="301"/>
                  <a:pt x="979" y="297"/>
                  <a:pt x="985" y="293"/>
                </a:cubicBezTo>
                <a:close/>
                <a:moveTo>
                  <a:pt x="1024" y="116"/>
                </a:moveTo>
                <a:cubicBezTo>
                  <a:pt x="1024" y="116"/>
                  <a:pt x="1025" y="116"/>
                  <a:pt x="1025" y="116"/>
                </a:cubicBezTo>
                <a:cubicBezTo>
                  <a:pt x="1025" y="116"/>
                  <a:pt x="1026" y="116"/>
                  <a:pt x="1026" y="117"/>
                </a:cubicBezTo>
                <a:cubicBezTo>
                  <a:pt x="1026" y="117"/>
                  <a:pt x="1026" y="118"/>
                  <a:pt x="1025" y="118"/>
                </a:cubicBezTo>
                <a:cubicBezTo>
                  <a:pt x="1025" y="118"/>
                  <a:pt x="1024" y="117"/>
                  <a:pt x="1024" y="117"/>
                </a:cubicBezTo>
                <a:cubicBezTo>
                  <a:pt x="1024" y="117"/>
                  <a:pt x="1024" y="117"/>
                  <a:pt x="1024" y="116"/>
                </a:cubicBezTo>
                <a:close/>
                <a:moveTo>
                  <a:pt x="1018" y="119"/>
                </a:moveTo>
                <a:cubicBezTo>
                  <a:pt x="1018" y="119"/>
                  <a:pt x="1019" y="118"/>
                  <a:pt x="1019" y="118"/>
                </a:cubicBezTo>
                <a:cubicBezTo>
                  <a:pt x="1019" y="118"/>
                  <a:pt x="1020" y="118"/>
                  <a:pt x="1020" y="118"/>
                </a:cubicBezTo>
                <a:cubicBezTo>
                  <a:pt x="1021" y="119"/>
                  <a:pt x="1021" y="119"/>
                  <a:pt x="1020" y="120"/>
                </a:cubicBezTo>
                <a:cubicBezTo>
                  <a:pt x="1020" y="120"/>
                  <a:pt x="1019" y="121"/>
                  <a:pt x="1019" y="121"/>
                </a:cubicBezTo>
                <a:cubicBezTo>
                  <a:pt x="1018" y="121"/>
                  <a:pt x="1018" y="120"/>
                  <a:pt x="1018" y="119"/>
                </a:cubicBezTo>
                <a:close/>
                <a:moveTo>
                  <a:pt x="887" y="342"/>
                </a:moveTo>
                <a:cubicBezTo>
                  <a:pt x="887" y="342"/>
                  <a:pt x="887" y="342"/>
                  <a:pt x="886" y="342"/>
                </a:cubicBezTo>
                <a:cubicBezTo>
                  <a:pt x="887" y="341"/>
                  <a:pt x="887" y="341"/>
                  <a:pt x="887" y="341"/>
                </a:cubicBezTo>
                <a:cubicBezTo>
                  <a:pt x="887" y="341"/>
                  <a:pt x="887" y="341"/>
                  <a:pt x="888" y="342"/>
                </a:cubicBezTo>
                <a:cubicBezTo>
                  <a:pt x="887" y="342"/>
                  <a:pt x="887" y="342"/>
                  <a:pt x="887" y="342"/>
                </a:cubicBezTo>
                <a:close/>
                <a:moveTo>
                  <a:pt x="932" y="43"/>
                </a:moveTo>
                <a:cubicBezTo>
                  <a:pt x="932" y="43"/>
                  <a:pt x="932" y="42"/>
                  <a:pt x="932" y="43"/>
                </a:cubicBezTo>
                <a:cubicBezTo>
                  <a:pt x="932" y="43"/>
                  <a:pt x="933" y="43"/>
                  <a:pt x="933" y="43"/>
                </a:cubicBezTo>
                <a:cubicBezTo>
                  <a:pt x="933" y="43"/>
                  <a:pt x="932" y="43"/>
                  <a:pt x="932" y="43"/>
                </a:cubicBezTo>
                <a:close/>
                <a:moveTo>
                  <a:pt x="935" y="46"/>
                </a:moveTo>
                <a:cubicBezTo>
                  <a:pt x="934" y="46"/>
                  <a:pt x="934" y="45"/>
                  <a:pt x="934" y="45"/>
                </a:cubicBezTo>
                <a:cubicBezTo>
                  <a:pt x="934" y="45"/>
                  <a:pt x="934" y="45"/>
                  <a:pt x="934" y="45"/>
                </a:cubicBezTo>
                <a:cubicBezTo>
                  <a:pt x="934" y="44"/>
                  <a:pt x="934" y="44"/>
                  <a:pt x="934" y="44"/>
                </a:cubicBezTo>
                <a:cubicBezTo>
                  <a:pt x="934" y="44"/>
                  <a:pt x="934" y="44"/>
                  <a:pt x="934" y="45"/>
                </a:cubicBezTo>
                <a:cubicBezTo>
                  <a:pt x="934" y="45"/>
                  <a:pt x="934" y="45"/>
                  <a:pt x="934" y="45"/>
                </a:cubicBezTo>
                <a:cubicBezTo>
                  <a:pt x="935" y="45"/>
                  <a:pt x="935" y="45"/>
                  <a:pt x="935" y="46"/>
                </a:cubicBezTo>
                <a:cubicBezTo>
                  <a:pt x="935" y="46"/>
                  <a:pt x="935" y="46"/>
                  <a:pt x="935" y="46"/>
                </a:cubicBezTo>
                <a:close/>
                <a:moveTo>
                  <a:pt x="958" y="280"/>
                </a:moveTo>
                <a:cubicBezTo>
                  <a:pt x="958" y="279"/>
                  <a:pt x="958" y="279"/>
                  <a:pt x="958" y="279"/>
                </a:cubicBezTo>
                <a:cubicBezTo>
                  <a:pt x="958" y="279"/>
                  <a:pt x="958" y="279"/>
                  <a:pt x="958" y="279"/>
                </a:cubicBezTo>
                <a:lnTo>
                  <a:pt x="958" y="280"/>
                </a:lnTo>
                <a:close/>
                <a:moveTo>
                  <a:pt x="960" y="265"/>
                </a:moveTo>
                <a:cubicBezTo>
                  <a:pt x="960" y="265"/>
                  <a:pt x="960" y="265"/>
                  <a:pt x="960" y="265"/>
                </a:cubicBezTo>
                <a:cubicBezTo>
                  <a:pt x="961" y="265"/>
                  <a:pt x="961" y="265"/>
                  <a:pt x="961" y="265"/>
                </a:cubicBezTo>
                <a:cubicBezTo>
                  <a:pt x="961" y="266"/>
                  <a:pt x="961" y="266"/>
                  <a:pt x="961" y="266"/>
                </a:cubicBezTo>
                <a:lnTo>
                  <a:pt x="960" y="265"/>
                </a:lnTo>
                <a:close/>
                <a:moveTo>
                  <a:pt x="808" y="242"/>
                </a:moveTo>
                <a:cubicBezTo>
                  <a:pt x="808" y="242"/>
                  <a:pt x="808" y="242"/>
                  <a:pt x="808" y="242"/>
                </a:cubicBezTo>
                <a:cubicBezTo>
                  <a:pt x="808" y="243"/>
                  <a:pt x="808" y="243"/>
                  <a:pt x="808" y="243"/>
                </a:cubicBezTo>
                <a:cubicBezTo>
                  <a:pt x="808" y="243"/>
                  <a:pt x="808" y="243"/>
                  <a:pt x="808" y="243"/>
                </a:cubicBezTo>
                <a:cubicBezTo>
                  <a:pt x="808" y="243"/>
                  <a:pt x="808" y="242"/>
                  <a:pt x="808" y="242"/>
                </a:cubicBezTo>
                <a:close/>
                <a:moveTo>
                  <a:pt x="1004" y="192"/>
                </a:moveTo>
                <a:cubicBezTo>
                  <a:pt x="1004" y="192"/>
                  <a:pt x="1004" y="192"/>
                  <a:pt x="1004" y="192"/>
                </a:cubicBezTo>
                <a:cubicBezTo>
                  <a:pt x="1004" y="192"/>
                  <a:pt x="1004" y="192"/>
                  <a:pt x="1004" y="191"/>
                </a:cubicBezTo>
                <a:cubicBezTo>
                  <a:pt x="1004" y="192"/>
                  <a:pt x="1004" y="192"/>
                  <a:pt x="1004" y="192"/>
                </a:cubicBezTo>
                <a:cubicBezTo>
                  <a:pt x="1004" y="192"/>
                  <a:pt x="1004" y="192"/>
                  <a:pt x="1004" y="192"/>
                </a:cubicBezTo>
                <a:close/>
                <a:moveTo>
                  <a:pt x="1923" y="1126"/>
                </a:moveTo>
                <a:cubicBezTo>
                  <a:pt x="1923" y="1126"/>
                  <a:pt x="1923" y="1126"/>
                  <a:pt x="1923" y="1126"/>
                </a:cubicBezTo>
                <a:cubicBezTo>
                  <a:pt x="1922" y="1126"/>
                  <a:pt x="1922" y="1126"/>
                  <a:pt x="1922" y="1126"/>
                </a:cubicBezTo>
                <a:cubicBezTo>
                  <a:pt x="1922" y="1126"/>
                  <a:pt x="1922" y="1126"/>
                  <a:pt x="1922" y="1126"/>
                </a:cubicBezTo>
                <a:cubicBezTo>
                  <a:pt x="1922" y="1126"/>
                  <a:pt x="1922" y="1126"/>
                  <a:pt x="1923" y="1126"/>
                </a:cubicBezTo>
                <a:close/>
                <a:moveTo>
                  <a:pt x="2208" y="1121"/>
                </a:moveTo>
                <a:cubicBezTo>
                  <a:pt x="2205" y="1123"/>
                  <a:pt x="2205" y="1123"/>
                  <a:pt x="2204" y="1121"/>
                </a:cubicBezTo>
                <a:cubicBezTo>
                  <a:pt x="2203" y="1120"/>
                  <a:pt x="2203" y="1120"/>
                  <a:pt x="2203" y="1119"/>
                </a:cubicBezTo>
                <a:cubicBezTo>
                  <a:pt x="2201" y="1117"/>
                  <a:pt x="2201" y="1114"/>
                  <a:pt x="2198" y="1112"/>
                </a:cubicBezTo>
                <a:cubicBezTo>
                  <a:pt x="2197" y="1109"/>
                  <a:pt x="2193" y="1106"/>
                  <a:pt x="2194" y="1102"/>
                </a:cubicBezTo>
                <a:cubicBezTo>
                  <a:pt x="2195" y="1100"/>
                  <a:pt x="2193" y="1099"/>
                  <a:pt x="2192" y="1098"/>
                </a:cubicBezTo>
                <a:cubicBezTo>
                  <a:pt x="2190" y="1098"/>
                  <a:pt x="2188" y="1097"/>
                  <a:pt x="2187" y="1096"/>
                </a:cubicBezTo>
                <a:cubicBezTo>
                  <a:pt x="2186" y="1096"/>
                  <a:pt x="2186" y="1095"/>
                  <a:pt x="2186" y="1095"/>
                </a:cubicBezTo>
                <a:cubicBezTo>
                  <a:pt x="2186" y="1092"/>
                  <a:pt x="2185" y="1090"/>
                  <a:pt x="2184" y="1087"/>
                </a:cubicBezTo>
                <a:cubicBezTo>
                  <a:pt x="2183" y="1085"/>
                  <a:pt x="2182" y="1083"/>
                  <a:pt x="2182" y="1081"/>
                </a:cubicBezTo>
                <a:cubicBezTo>
                  <a:pt x="2182" y="1080"/>
                  <a:pt x="2181" y="1079"/>
                  <a:pt x="2181" y="1079"/>
                </a:cubicBezTo>
                <a:cubicBezTo>
                  <a:pt x="2176" y="1076"/>
                  <a:pt x="2173" y="1072"/>
                  <a:pt x="2168" y="1070"/>
                </a:cubicBezTo>
                <a:cubicBezTo>
                  <a:pt x="2167" y="1070"/>
                  <a:pt x="2167" y="1069"/>
                  <a:pt x="2166" y="1068"/>
                </a:cubicBezTo>
                <a:cubicBezTo>
                  <a:pt x="2166" y="1065"/>
                  <a:pt x="2165" y="1063"/>
                  <a:pt x="2165" y="1061"/>
                </a:cubicBezTo>
                <a:cubicBezTo>
                  <a:pt x="2166" y="1057"/>
                  <a:pt x="2165" y="1054"/>
                  <a:pt x="2163" y="1052"/>
                </a:cubicBezTo>
                <a:cubicBezTo>
                  <a:pt x="2162" y="1049"/>
                  <a:pt x="2161" y="1047"/>
                  <a:pt x="2162" y="1044"/>
                </a:cubicBezTo>
                <a:cubicBezTo>
                  <a:pt x="2162" y="1042"/>
                  <a:pt x="2161" y="1040"/>
                  <a:pt x="2161" y="1038"/>
                </a:cubicBezTo>
                <a:cubicBezTo>
                  <a:pt x="2161" y="1035"/>
                  <a:pt x="2160" y="1033"/>
                  <a:pt x="2158" y="1031"/>
                </a:cubicBezTo>
                <a:cubicBezTo>
                  <a:pt x="2157" y="1030"/>
                  <a:pt x="2155" y="1029"/>
                  <a:pt x="2154" y="1030"/>
                </a:cubicBezTo>
                <a:cubicBezTo>
                  <a:pt x="2152" y="1030"/>
                  <a:pt x="2151" y="1029"/>
                  <a:pt x="2151" y="1028"/>
                </a:cubicBezTo>
                <a:cubicBezTo>
                  <a:pt x="2151" y="1027"/>
                  <a:pt x="2150" y="1026"/>
                  <a:pt x="2151" y="1025"/>
                </a:cubicBezTo>
                <a:cubicBezTo>
                  <a:pt x="2151" y="1022"/>
                  <a:pt x="2150" y="1020"/>
                  <a:pt x="2149" y="1017"/>
                </a:cubicBezTo>
                <a:cubicBezTo>
                  <a:pt x="2148" y="1013"/>
                  <a:pt x="2146" y="1009"/>
                  <a:pt x="2145" y="1005"/>
                </a:cubicBezTo>
                <a:cubicBezTo>
                  <a:pt x="2145" y="1005"/>
                  <a:pt x="2144" y="1004"/>
                  <a:pt x="2143" y="1004"/>
                </a:cubicBezTo>
                <a:cubicBezTo>
                  <a:pt x="2143" y="1003"/>
                  <a:pt x="2142" y="1004"/>
                  <a:pt x="2142" y="1004"/>
                </a:cubicBezTo>
                <a:cubicBezTo>
                  <a:pt x="2141" y="1004"/>
                  <a:pt x="2141" y="1005"/>
                  <a:pt x="2141" y="1005"/>
                </a:cubicBezTo>
                <a:cubicBezTo>
                  <a:pt x="2140" y="1008"/>
                  <a:pt x="2139" y="1010"/>
                  <a:pt x="2138" y="1013"/>
                </a:cubicBezTo>
                <a:cubicBezTo>
                  <a:pt x="2137" y="1015"/>
                  <a:pt x="2137" y="1018"/>
                  <a:pt x="2136" y="1020"/>
                </a:cubicBezTo>
                <a:cubicBezTo>
                  <a:pt x="2135" y="1025"/>
                  <a:pt x="2134" y="1029"/>
                  <a:pt x="2134" y="1033"/>
                </a:cubicBezTo>
                <a:cubicBezTo>
                  <a:pt x="2134" y="1035"/>
                  <a:pt x="2134" y="1036"/>
                  <a:pt x="2134" y="1037"/>
                </a:cubicBezTo>
                <a:cubicBezTo>
                  <a:pt x="2133" y="1041"/>
                  <a:pt x="2132" y="1044"/>
                  <a:pt x="2131" y="1048"/>
                </a:cubicBezTo>
                <a:cubicBezTo>
                  <a:pt x="2130" y="1050"/>
                  <a:pt x="2129" y="1052"/>
                  <a:pt x="2128" y="1054"/>
                </a:cubicBezTo>
                <a:cubicBezTo>
                  <a:pt x="2128" y="1056"/>
                  <a:pt x="2126" y="1057"/>
                  <a:pt x="2124" y="1057"/>
                </a:cubicBezTo>
                <a:cubicBezTo>
                  <a:pt x="2122" y="1058"/>
                  <a:pt x="2119" y="1057"/>
                  <a:pt x="2117" y="1055"/>
                </a:cubicBezTo>
                <a:cubicBezTo>
                  <a:pt x="2116" y="1054"/>
                  <a:pt x="2115" y="1052"/>
                  <a:pt x="2115" y="1050"/>
                </a:cubicBezTo>
                <a:cubicBezTo>
                  <a:pt x="2114" y="1050"/>
                  <a:pt x="2114" y="1050"/>
                  <a:pt x="2113" y="1050"/>
                </a:cubicBezTo>
                <a:cubicBezTo>
                  <a:pt x="2111" y="1050"/>
                  <a:pt x="2109" y="1050"/>
                  <a:pt x="2107" y="1048"/>
                </a:cubicBezTo>
                <a:cubicBezTo>
                  <a:pt x="2105" y="1045"/>
                  <a:pt x="2103" y="1044"/>
                  <a:pt x="2100" y="1043"/>
                </a:cubicBezTo>
                <a:cubicBezTo>
                  <a:pt x="2098" y="1042"/>
                  <a:pt x="2097" y="1041"/>
                  <a:pt x="2096" y="1040"/>
                </a:cubicBezTo>
                <a:cubicBezTo>
                  <a:pt x="2095" y="1038"/>
                  <a:pt x="2094" y="1037"/>
                  <a:pt x="2093" y="1036"/>
                </a:cubicBezTo>
                <a:cubicBezTo>
                  <a:pt x="2092" y="1035"/>
                  <a:pt x="2091" y="1034"/>
                  <a:pt x="2092" y="1033"/>
                </a:cubicBezTo>
                <a:cubicBezTo>
                  <a:pt x="2093" y="1030"/>
                  <a:pt x="2095" y="1027"/>
                  <a:pt x="2095" y="1024"/>
                </a:cubicBezTo>
                <a:cubicBezTo>
                  <a:pt x="2095" y="1024"/>
                  <a:pt x="2096" y="1023"/>
                  <a:pt x="2096" y="1023"/>
                </a:cubicBezTo>
                <a:cubicBezTo>
                  <a:pt x="2097" y="1022"/>
                  <a:pt x="2098" y="1022"/>
                  <a:pt x="2099" y="1021"/>
                </a:cubicBezTo>
                <a:cubicBezTo>
                  <a:pt x="2100" y="1019"/>
                  <a:pt x="2101" y="1017"/>
                  <a:pt x="2102" y="1014"/>
                </a:cubicBezTo>
                <a:cubicBezTo>
                  <a:pt x="2102" y="1014"/>
                  <a:pt x="2102" y="1013"/>
                  <a:pt x="2102" y="1013"/>
                </a:cubicBezTo>
                <a:cubicBezTo>
                  <a:pt x="2100" y="1012"/>
                  <a:pt x="2099" y="1011"/>
                  <a:pt x="2098" y="1012"/>
                </a:cubicBezTo>
                <a:cubicBezTo>
                  <a:pt x="2096" y="1013"/>
                  <a:pt x="2095" y="1013"/>
                  <a:pt x="2094" y="1012"/>
                </a:cubicBezTo>
                <a:cubicBezTo>
                  <a:pt x="2093" y="1011"/>
                  <a:pt x="2092" y="1012"/>
                  <a:pt x="2091" y="1012"/>
                </a:cubicBezTo>
                <a:cubicBezTo>
                  <a:pt x="2090" y="1012"/>
                  <a:pt x="2089" y="1013"/>
                  <a:pt x="2089" y="1013"/>
                </a:cubicBezTo>
                <a:cubicBezTo>
                  <a:pt x="2084" y="1011"/>
                  <a:pt x="2080" y="1010"/>
                  <a:pt x="2076" y="1008"/>
                </a:cubicBezTo>
                <a:cubicBezTo>
                  <a:pt x="2074" y="1007"/>
                  <a:pt x="2071" y="1006"/>
                  <a:pt x="2069" y="1005"/>
                </a:cubicBezTo>
                <a:cubicBezTo>
                  <a:pt x="2069" y="1005"/>
                  <a:pt x="2068" y="1005"/>
                  <a:pt x="2068" y="1005"/>
                </a:cubicBezTo>
                <a:cubicBezTo>
                  <a:pt x="2067" y="1006"/>
                  <a:pt x="2067" y="1006"/>
                  <a:pt x="2067" y="1006"/>
                </a:cubicBezTo>
                <a:cubicBezTo>
                  <a:pt x="2067" y="1006"/>
                  <a:pt x="2067" y="1007"/>
                  <a:pt x="2067" y="1007"/>
                </a:cubicBezTo>
                <a:cubicBezTo>
                  <a:pt x="2068" y="1008"/>
                  <a:pt x="2069" y="1008"/>
                  <a:pt x="2069" y="1009"/>
                </a:cubicBezTo>
                <a:cubicBezTo>
                  <a:pt x="2070" y="1010"/>
                  <a:pt x="2070" y="1011"/>
                  <a:pt x="2069" y="1012"/>
                </a:cubicBezTo>
                <a:cubicBezTo>
                  <a:pt x="2067" y="1013"/>
                  <a:pt x="2065" y="1013"/>
                  <a:pt x="2063" y="1013"/>
                </a:cubicBezTo>
                <a:cubicBezTo>
                  <a:pt x="2062" y="1013"/>
                  <a:pt x="2060" y="1013"/>
                  <a:pt x="2060" y="1014"/>
                </a:cubicBezTo>
                <a:cubicBezTo>
                  <a:pt x="2057" y="1015"/>
                  <a:pt x="2055" y="1016"/>
                  <a:pt x="2053" y="1018"/>
                </a:cubicBezTo>
                <a:cubicBezTo>
                  <a:pt x="2051" y="1021"/>
                  <a:pt x="2049" y="1024"/>
                  <a:pt x="2047" y="1027"/>
                </a:cubicBezTo>
                <a:cubicBezTo>
                  <a:pt x="2045" y="1029"/>
                  <a:pt x="2045" y="1030"/>
                  <a:pt x="2046" y="1032"/>
                </a:cubicBezTo>
                <a:cubicBezTo>
                  <a:pt x="2046" y="1033"/>
                  <a:pt x="2045" y="1034"/>
                  <a:pt x="2044" y="1034"/>
                </a:cubicBezTo>
                <a:cubicBezTo>
                  <a:pt x="2042" y="1034"/>
                  <a:pt x="2041" y="1033"/>
                  <a:pt x="2039" y="1034"/>
                </a:cubicBezTo>
                <a:cubicBezTo>
                  <a:pt x="2038" y="1034"/>
                  <a:pt x="2037" y="1034"/>
                  <a:pt x="2036" y="1033"/>
                </a:cubicBezTo>
                <a:cubicBezTo>
                  <a:pt x="2035" y="1031"/>
                  <a:pt x="2033" y="1029"/>
                  <a:pt x="2032" y="1028"/>
                </a:cubicBezTo>
                <a:cubicBezTo>
                  <a:pt x="2031" y="1026"/>
                  <a:pt x="2029" y="1026"/>
                  <a:pt x="2027" y="1026"/>
                </a:cubicBezTo>
                <a:cubicBezTo>
                  <a:pt x="2026" y="1027"/>
                  <a:pt x="2023" y="1027"/>
                  <a:pt x="2022" y="1029"/>
                </a:cubicBezTo>
                <a:cubicBezTo>
                  <a:pt x="2020" y="1030"/>
                  <a:pt x="2019" y="1030"/>
                  <a:pt x="2017" y="1031"/>
                </a:cubicBezTo>
                <a:cubicBezTo>
                  <a:pt x="2015" y="1031"/>
                  <a:pt x="2015" y="1034"/>
                  <a:pt x="2014" y="1035"/>
                </a:cubicBezTo>
                <a:cubicBezTo>
                  <a:pt x="2013" y="1036"/>
                  <a:pt x="2012" y="1037"/>
                  <a:pt x="2012" y="1037"/>
                </a:cubicBezTo>
                <a:cubicBezTo>
                  <a:pt x="2009" y="1038"/>
                  <a:pt x="2008" y="1040"/>
                  <a:pt x="2008" y="1042"/>
                </a:cubicBezTo>
                <a:cubicBezTo>
                  <a:pt x="2009" y="1043"/>
                  <a:pt x="2008" y="1043"/>
                  <a:pt x="2008" y="1044"/>
                </a:cubicBezTo>
                <a:cubicBezTo>
                  <a:pt x="2008" y="1045"/>
                  <a:pt x="2007" y="1046"/>
                  <a:pt x="2007" y="1046"/>
                </a:cubicBezTo>
                <a:cubicBezTo>
                  <a:pt x="2006" y="1045"/>
                  <a:pt x="2005" y="1045"/>
                  <a:pt x="2004" y="1045"/>
                </a:cubicBezTo>
                <a:cubicBezTo>
                  <a:pt x="2003" y="1045"/>
                  <a:pt x="2002" y="1047"/>
                  <a:pt x="2002" y="1048"/>
                </a:cubicBezTo>
                <a:cubicBezTo>
                  <a:pt x="2002" y="1049"/>
                  <a:pt x="2002" y="1050"/>
                  <a:pt x="2003" y="1051"/>
                </a:cubicBezTo>
                <a:cubicBezTo>
                  <a:pt x="2003" y="1051"/>
                  <a:pt x="2002" y="1052"/>
                  <a:pt x="2002" y="1052"/>
                </a:cubicBezTo>
                <a:cubicBezTo>
                  <a:pt x="2002" y="1052"/>
                  <a:pt x="2001" y="1052"/>
                  <a:pt x="2001" y="1052"/>
                </a:cubicBezTo>
                <a:cubicBezTo>
                  <a:pt x="2000" y="1051"/>
                  <a:pt x="1999" y="1049"/>
                  <a:pt x="1998" y="1048"/>
                </a:cubicBezTo>
                <a:cubicBezTo>
                  <a:pt x="1998" y="1047"/>
                  <a:pt x="1997" y="1047"/>
                  <a:pt x="1996" y="1048"/>
                </a:cubicBezTo>
                <a:cubicBezTo>
                  <a:pt x="1995" y="1049"/>
                  <a:pt x="1993" y="1050"/>
                  <a:pt x="1992" y="1051"/>
                </a:cubicBezTo>
                <a:cubicBezTo>
                  <a:pt x="1991" y="1052"/>
                  <a:pt x="1991" y="1053"/>
                  <a:pt x="1991" y="1054"/>
                </a:cubicBezTo>
                <a:cubicBezTo>
                  <a:pt x="1991" y="1058"/>
                  <a:pt x="1989" y="1062"/>
                  <a:pt x="1986" y="1064"/>
                </a:cubicBezTo>
                <a:cubicBezTo>
                  <a:pt x="1986" y="1065"/>
                  <a:pt x="1985" y="1066"/>
                  <a:pt x="1985" y="1067"/>
                </a:cubicBezTo>
                <a:cubicBezTo>
                  <a:pt x="1982" y="1071"/>
                  <a:pt x="1979" y="1073"/>
                  <a:pt x="1975" y="1073"/>
                </a:cubicBezTo>
                <a:cubicBezTo>
                  <a:pt x="1973" y="1073"/>
                  <a:pt x="1970" y="1074"/>
                  <a:pt x="1967" y="1074"/>
                </a:cubicBezTo>
                <a:cubicBezTo>
                  <a:pt x="1964" y="1077"/>
                  <a:pt x="1959" y="1076"/>
                  <a:pt x="1955" y="1079"/>
                </a:cubicBezTo>
                <a:cubicBezTo>
                  <a:pt x="1955" y="1079"/>
                  <a:pt x="1954" y="1080"/>
                  <a:pt x="1953" y="1079"/>
                </a:cubicBezTo>
                <a:cubicBezTo>
                  <a:pt x="1950" y="1079"/>
                  <a:pt x="1947" y="1080"/>
                  <a:pt x="1945" y="1081"/>
                </a:cubicBezTo>
                <a:cubicBezTo>
                  <a:pt x="1941" y="1083"/>
                  <a:pt x="1938" y="1085"/>
                  <a:pt x="1935" y="1086"/>
                </a:cubicBezTo>
                <a:cubicBezTo>
                  <a:pt x="1933" y="1087"/>
                  <a:pt x="1932" y="1089"/>
                  <a:pt x="1931" y="1090"/>
                </a:cubicBezTo>
                <a:cubicBezTo>
                  <a:pt x="1930" y="1091"/>
                  <a:pt x="1930" y="1090"/>
                  <a:pt x="1929" y="1090"/>
                </a:cubicBezTo>
                <a:cubicBezTo>
                  <a:pt x="1929" y="1090"/>
                  <a:pt x="1928" y="1090"/>
                  <a:pt x="1928" y="1090"/>
                </a:cubicBezTo>
                <a:cubicBezTo>
                  <a:pt x="1927" y="1091"/>
                  <a:pt x="1926" y="1092"/>
                  <a:pt x="1926" y="1093"/>
                </a:cubicBezTo>
                <a:cubicBezTo>
                  <a:pt x="1926" y="1094"/>
                  <a:pt x="1926" y="1096"/>
                  <a:pt x="1926" y="1097"/>
                </a:cubicBezTo>
                <a:cubicBezTo>
                  <a:pt x="1925" y="1100"/>
                  <a:pt x="1925" y="1102"/>
                  <a:pt x="1924" y="1104"/>
                </a:cubicBezTo>
                <a:cubicBezTo>
                  <a:pt x="1922" y="1106"/>
                  <a:pt x="1922" y="1108"/>
                  <a:pt x="1922" y="1111"/>
                </a:cubicBezTo>
                <a:cubicBezTo>
                  <a:pt x="1922" y="1114"/>
                  <a:pt x="1922" y="1117"/>
                  <a:pt x="1924" y="1120"/>
                </a:cubicBezTo>
                <a:cubicBezTo>
                  <a:pt x="1924" y="1121"/>
                  <a:pt x="1924" y="1122"/>
                  <a:pt x="1925" y="1122"/>
                </a:cubicBezTo>
                <a:cubicBezTo>
                  <a:pt x="1925" y="1123"/>
                  <a:pt x="1924" y="1124"/>
                  <a:pt x="1924" y="1125"/>
                </a:cubicBezTo>
                <a:cubicBezTo>
                  <a:pt x="1923" y="1125"/>
                  <a:pt x="1923" y="1125"/>
                  <a:pt x="1923" y="1126"/>
                </a:cubicBezTo>
                <a:cubicBezTo>
                  <a:pt x="1922" y="1127"/>
                  <a:pt x="1921" y="1128"/>
                  <a:pt x="1921" y="1129"/>
                </a:cubicBezTo>
                <a:cubicBezTo>
                  <a:pt x="1921" y="1129"/>
                  <a:pt x="1921" y="1129"/>
                  <a:pt x="1921" y="1129"/>
                </a:cubicBezTo>
                <a:cubicBezTo>
                  <a:pt x="1921" y="1129"/>
                  <a:pt x="1921" y="1129"/>
                  <a:pt x="1921" y="1129"/>
                </a:cubicBezTo>
                <a:cubicBezTo>
                  <a:pt x="1921" y="1129"/>
                  <a:pt x="1921" y="1129"/>
                  <a:pt x="1921" y="1129"/>
                </a:cubicBezTo>
                <a:cubicBezTo>
                  <a:pt x="1921" y="1130"/>
                  <a:pt x="1921" y="1131"/>
                  <a:pt x="1921" y="1132"/>
                </a:cubicBezTo>
                <a:cubicBezTo>
                  <a:pt x="1922" y="1134"/>
                  <a:pt x="1922" y="1136"/>
                  <a:pt x="1922" y="1138"/>
                </a:cubicBezTo>
                <a:cubicBezTo>
                  <a:pt x="1922" y="1141"/>
                  <a:pt x="1923" y="1145"/>
                  <a:pt x="1924" y="1148"/>
                </a:cubicBezTo>
                <a:cubicBezTo>
                  <a:pt x="1925" y="1152"/>
                  <a:pt x="1926" y="1155"/>
                  <a:pt x="1926" y="1159"/>
                </a:cubicBezTo>
                <a:cubicBezTo>
                  <a:pt x="1925" y="1163"/>
                  <a:pt x="1925" y="1168"/>
                  <a:pt x="1927" y="1172"/>
                </a:cubicBezTo>
                <a:cubicBezTo>
                  <a:pt x="1927" y="1173"/>
                  <a:pt x="1927" y="1174"/>
                  <a:pt x="1927" y="1176"/>
                </a:cubicBezTo>
                <a:cubicBezTo>
                  <a:pt x="1927" y="1178"/>
                  <a:pt x="1926" y="1180"/>
                  <a:pt x="1926" y="1182"/>
                </a:cubicBezTo>
                <a:cubicBezTo>
                  <a:pt x="1925" y="1186"/>
                  <a:pt x="1923" y="1188"/>
                  <a:pt x="1921" y="1190"/>
                </a:cubicBezTo>
                <a:cubicBezTo>
                  <a:pt x="1918" y="1192"/>
                  <a:pt x="1918" y="1195"/>
                  <a:pt x="1920" y="1197"/>
                </a:cubicBezTo>
                <a:cubicBezTo>
                  <a:pt x="1921" y="1199"/>
                  <a:pt x="1923" y="1200"/>
                  <a:pt x="1924" y="1201"/>
                </a:cubicBezTo>
                <a:cubicBezTo>
                  <a:pt x="1926" y="1203"/>
                  <a:pt x="1928" y="1204"/>
                  <a:pt x="1931" y="1205"/>
                </a:cubicBezTo>
                <a:cubicBezTo>
                  <a:pt x="1933" y="1205"/>
                  <a:pt x="1935" y="1205"/>
                  <a:pt x="1937" y="1205"/>
                </a:cubicBezTo>
                <a:cubicBezTo>
                  <a:pt x="1938" y="1205"/>
                  <a:pt x="1939" y="1205"/>
                  <a:pt x="1940" y="1204"/>
                </a:cubicBezTo>
                <a:cubicBezTo>
                  <a:pt x="1944" y="1201"/>
                  <a:pt x="1950" y="1201"/>
                  <a:pt x="1953" y="1197"/>
                </a:cubicBezTo>
                <a:cubicBezTo>
                  <a:pt x="1953" y="1197"/>
                  <a:pt x="1954" y="1196"/>
                  <a:pt x="1954" y="1196"/>
                </a:cubicBezTo>
                <a:cubicBezTo>
                  <a:pt x="1958" y="1196"/>
                  <a:pt x="1962" y="1195"/>
                  <a:pt x="1967" y="1195"/>
                </a:cubicBezTo>
                <a:cubicBezTo>
                  <a:pt x="1970" y="1196"/>
                  <a:pt x="1974" y="1196"/>
                  <a:pt x="1977" y="1196"/>
                </a:cubicBezTo>
                <a:cubicBezTo>
                  <a:pt x="1979" y="1196"/>
                  <a:pt x="1980" y="1195"/>
                  <a:pt x="1982" y="1194"/>
                </a:cubicBezTo>
                <a:cubicBezTo>
                  <a:pt x="1985" y="1190"/>
                  <a:pt x="1988" y="1188"/>
                  <a:pt x="1993" y="1186"/>
                </a:cubicBezTo>
                <a:cubicBezTo>
                  <a:pt x="1995" y="1185"/>
                  <a:pt x="1996" y="1184"/>
                  <a:pt x="1997" y="1183"/>
                </a:cubicBezTo>
                <a:cubicBezTo>
                  <a:pt x="1999" y="1182"/>
                  <a:pt x="2001" y="1182"/>
                  <a:pt x="2003" y="1182"/>
                </a:cubicBezTo>
                <a:cubicBezTo>
                  <a:pt x="2008" y="1183"/>
                  <a:pt x="2013" y="1182"/>
                  <a:pt x="2018" y="1179"/>
                </a:cubicBezTo>
                <a:cubicBezTo>
                  <a:pt x="2022" y="1177"/>
                  <a:pt x="2026" y="1177"/>
                  <a:pt x="2030" y="1177"/>
                </a:cubicBezTo>
                <a:cubicBezTo>
                  <a:pt x="2033" y="1177"/>
                  <a:pt x="2036" y="1177"/>
                  <a:pt x="2039" y="1177"/>
                </a:cubicBezTo>
                <a:cubicBezTo>
                  <a:pt x="2040" y="1177"/>
                  <a:pt x="2042" y="1178"/>
                  <a:pt x="2043" y="1179"/>
                </a:cubicBezTo>
                <a:cubicBezTo>
                  <a:pt x="2044" y="1181"/>
                  <a:pt x="2046" y="1181"/>
                  <a:pt x="2049" y="1182"/>
                </a:cubicBezTo>
                <a:cubicBezTo>
                  <a:pt x="2051" y="1182"/>
                  <a:pt x="2053" y="1184"/>
                  <a:pt x="2056" y="1185"/>
                </a:cubicBezTo>
                <a:cubicBezTo>
                  <a:pt x="2057" y="1185"/>
                  <a:pt x="2058" y="1187"/>
                  <a:pt x="2058" y="1188"/>
                </a:cubicBezTo>
                <a:cubicBezTo>
                  <a:pt x="2058" y="1190"/>
                  <a:pt x="2058" y="1192"/>
                  <a:pt x="2060" y="1193"/>
                </a:cubicBezTo>
                <a:cubicBezTo>
                  <a:pt x="2061" y="1194"/>
                  <a:pt x="2062" y="1196"/>
                  <a:pt x="2062" y="1198"/>
                </a:cubicBezTo>
                <a:cubicBezTo>
                  <a:pt x="2062" y="1200"/>
                  <a:pt x="2063" y="1202"/>
                  <a:pt x="2063" y="1204"/>
                </a:cubicBezTo>
                <a:cubicBezTo>
                  <a:pt x="2063" y="1205"/>
                  <a:pt x="2063" y="1206"/>
                  <a:pt x="2063" y="1207"/>
                </a:cubicBezTo>
                <a:cubicBezTo>
                  <a:pt x="2063" y="1207"/>
                  <a:pt x="2063" y="1208"/>
                  <a:pt x="2063" y="1208"/>
                </a:cubicBezTo>
                <a:cubicBezTo>
                  <a:pt x="2064" y="1208"/>
                  <a:pt x="2064" y="1209"/>
                  <a:pt x="2065" y="1209"/>
                </a:cubicBezTo>
                <a:cubicBezTo>
                  <a:pt x="2065" y="1210"/>
                  <a:pt x="2066" y="1209"/>
                  <a:pt x="2067" y="1209"/>
                </a:cubicBezTo>
                <a:cubicBezTo>
                  <a:pt x="2069" y="1207"/>
                  <a:pt x="2071" y="1204"/>
                  <a:pt x="2074" y="1201"/>
                </a:cubicBezTo>
                <a:cubicBezTo>
                  <a:pt x="2075" y="1200"/>
                  <a:pt x="2077" y="1199"/>
                  <a:pt x="2078" y="1198"/>
                </a:cubicBezTo>
                <a:cubicBezTo>
                  <a:pt x="2079" y="1197"/>
                  <a:pt x="2081" y="1195"/>
                  <a:pt x="2082" y="1194"/>
                </a:cubicBezTo>
                <a:cubicBezTo>
                  <a:pt x="2082" y="1194"/>
                  <a:pt x="2082" y="1194"/>
                  <a:pt x="2083" y="1194"/>
                </a:cubicBezTo>
                <a:cubicBezTo>
                  <a:pt x="2083" y="1194"/>
                  <a:pt x="2083" y="1194"/>
                  <a:pt x="2083" y="1194"/>
                </a:cubicBezTo>
                <a:cubicBezTo>
                  <a:pt x="2083" y="1196"/>
                  <a:pt x="2083" y="1197"/>
                  <a:pt x="2083" y="1198"/>
                </a:cubicBezTo>
                <a:cubicBezTo>
                  <a:pt x="2080" y="1200"/>
                  <a:pt x="2079" y="1202"/>
                  <a:pt x="2078" y="1205"/>
                </a:cubicBezTo>
                <a:cubicBezTo>
                  <a:pt x="2078" y="1208"/>
                  <a:pt x="2076" y="1210"/>
                  <a:pt x="2074" y="1211"/>
                </a:cubicBezTo>
                <a:cubicBezTo>
                  <a:pt x="2073" y="1211"/>
                  <a:pt x="2073" y="1212"/>
                  <a:pt x="2073" y="1213"/>
                </a:cubicBezTo>
                <a:cubicBezTo>
                  <a:pt x="2073" y="1213"/>
                  <a:pt x="2073" y="1214"/>
                  <a:pt x="2073" y="1214"/>
                </a:cubicBezTo>
                <a:cubicBezTo>
                  <a:pt x="2074" y="1214"/>
                  <a:pt x="2075" y="1214"/>
                  <a:pt x="2076" y="1214"/>
                </a:cubicBezTo>
                <a:cubicBezTo>
                  <a:pt x="2078" y="1214"/>
                  <a:pt x="2080" y="1213"/>
                  <a:pt x="2081" y="1210"/>
                </a:cubicBezTo>
                <a:cubicBezTo>
                  <a:pt x="2082" y="1210"/>
                  <a:pt x="2082" y="1209"/>
                  <a:pt x="2082" y="1209"/>
                </a:cubicBezTo>
                <a:cubicBezTo>
                  <a:pt x="2082" y="1209"/>
                  <a:pt x="2083" y="1208"/>
                  <a:pt x="2083" y="1208"/>
                </a:cubicBezTo>
                <a:cubicBezTo>
                  <a:pt x="2083" y="1209"/>
                  <a:pt x="2084" y="1209"/>
                  <a:pt x="2084" y="1209"/>
                </a:cubicBezTo>
                <a:cubicBezTo>
                  <a:pt x="2084" y="1212"/>
                  <a:pt x="2084" y="1215"/>
                  <a:pt x="2082" y="1217"/>
                </a:cubicBezTo>
                <a:cubicBezTo>
                  <a:pt x="2081" y="1218"/>
                  <a:pt x="2082" y="1219"/>
                  <a:pt x="2083" y="1219"/>
                </a:cubicBezTo>
                <a:cubicBezTo>
                  <a:pt x="2084" y="1219"/>
                  <a:pt x="2086" y="1219"/>
                  <a:pt x="2087" y="1219"/>
                </a:cubicBezTo>
                <a:cubicBezTo>
                  <a:pt x="2087" y="1219"/>
                  <a:pt x="2087" y="1219"/>
                  <a:pt x="2087" y="1219"/>
                </a:cubicBezTo>
                <a:cubicBezTo>
                  <a:pt x="2087" y="1218"/>
                  <a:pt x="2087" y="1218"/>
                  <a:pt x="2087" y="1218"/>
                </a:cubicBezTo>
                <a:cubicBezTo>
                  <a:pt x="2087" y="1219"/>
                  <a:pt x="2087" y="1219"/>
                  <a:pt x="2087" y="1219"/>
                </a:cubicBezTo>
                <a:cubicBezTo>
                  <a:pt x="2087" y="1219"/>
                  <a:pt x="2087" y="1219"/>
                  <a:pt x="2087" y="1219"/>
                </a:cubicBezTo>
                <a:cubicBezTo>
                  <a:pt x="2087" y="1219"/>
                  <a:pt x="2087" y="1219"/>
                  <a:pt x="2087" y="1220"/>
                </a:cubicBezTo>
                <a:cubicBezTo>
                  <a:pt x="2089" y="1224"/>
                  <a:pt x="2090" y="1229"/>
                  <a:pt x="2088" y="1234"/>
                </a:cubicBezTo>
                <a:cubicBezTo>
                  <a:pt x="2087" y="1235"/>
                  <a:pt x="2088" y="1236"/>
                  <a:pt x="2088" y="1237"/>
                </a:cubicBezTo>
                <a:cubicBezTo>
                  <a:pt x="2089" y="1239"/>
                  <a:pt x="2090" y="1240"/>
                  <a:pt x="2090" y="1241"/>
                </a:cubicBezTo>
                <a:cubicBezTo>
                  <a:pt x="2092" y="1245"/>
                  <a:pt x="2095" y="1248"/>
                  <a:pt x="2099" y="1249"/>
                </a:cubicBezTo>
                <a:cubicBezTo>
                  <a:pt x="2101" y="1249"/>
                  <a:pt x="2103" y="1251"/>
                  <a:pt x="2105" y="1252"/>
                </a:cubicBezTo>
                <a:cubicBezTo>
                  <a:pt x="2106" y="1253"/>
                  <a:pt x="2107" y="1254"/>
                  <a:pt x="2108" y="1255"/>
                </a:cubicBezTo>
                <a:cubicBezTo>
                  <a:pt x="2109" y="1256"/>
                  <a:pt x="2111" y="1256"/>
                  <a:pt x="2112" y="1255"/>
                </a:cubicBezTo>
                <a:cubicBezTo>
                  <a:pt x="2115" y="1253"/>
                  <a:pt x="2119" y="1252"/>
                  <a:pt x="2121" y="1248"/>
                </a:cubicBezTo>
                <a:cubicBezTo>
                  <a:pt x="2122" y="1247"/>
                  <a:pt x="2122" y="1248"/>
                  <a:pt x="2123" y="1248"/>
                </a:cubicBezTo>
                <a:cubicBezTo>
                  <a:pt x="2123" y="1248"/>
                  <a:pt x="2123" y="1249"/>
                  <a:pt x="2123" y="1249"/>
                </a:cubicBezTo>
                <a:cubicBezTo>
                  <a:pt x="2123" y="1250"/>
                  <a:pt x="2122" y="1251"/>
                  <a:pt x="2122" y="1251"/>
                </a:cubicBezTo>
                <a:cubicBezTo>
                  <a:pt x="2124" y="1254"/>
                  <a:pt x="2126" y="1257"/>
                  <a:pt x="2128" y="1259"/>
                </a:cubicBezTo>
                <a:cubicBezTo>
                  <a:pt x="2129" y="1260"/>
                  <a:pt x="2130" y="1260"/>
                  <a:pt x="2130" y="1260"/>
                </a:cubicBezTo>
                <a:cubicBezTo>
                  <a:pt x="2133" y="1257"/>
                  <a:pt x="2137" y="1255"/>
                  <a:pt x="2140" y="1252"/>
                </a:cubicBezTo>
                <a:cubicBezTo>
                  <a:pt x="2143" y="1250"/>
                  <a:pt x="2147" y="1248"/>
                  <a:pt x="2151" y="1248"/>
                </a:cubicBezTo>
                <a:cubicBezTo>
                  <a:pt x="2152" y="1248"/>
                  <a:pt x="2153" y="1248"/>
                  <a:pt x="2155" y="1248"/>
                </a:cubicBezTo>
                <a:cubicBezTo>
                  <a:pt x="2157" y="1248"/>
                  <a:pt x="2161" y="1245"/>
                  <a:pt x="2161" y="1243"/>
                </a:cubicBezTo>
                <a:cubicBezTo>
                  <a:pt x="2161" y="1239"/>
                  <a:pt x="2163" y="1235"/>
                  <a:pt x="2164" y="1232"/>
                </a:cubicBezTo>
                <a:cubicBezTo>
                  <a:pt x="2165" y="1228"/>
                  <a:pt x="2167" y="1224"/>
                  <a:pt x="2170" y="1221"/>
                </a:cubicBezTo>
                <a:cubicBezTo>
                  <a:pt x="2172" y="1219"/>
                  <a:pt x="2173" y="1217"/>
                  <a:pt x="2174" y="1215"/>
                </a:cubicBezTo>
                <a:cubicBezTo>
                  <a:pt x="2176" y="1212"/>
                  <a:pt x="2177" y="1209"/>
                  <a:pt x="2179" y="1206"/>
                </a:cubicBezTo>
                <a:cubicBezTo>
                  <a:pt x="2181" y="1201"/>
                  <a:pt x="2184" y="1197"/>
                  <a:pt x="2189" y="1194"/>
                </a:cubicBezTo>
                <a:cubicBezTo>
                  <a:pt x="2190" y="1194"/>
                  <a:pt x="2191" y="1193"/>
                  <a:pt x="2191" y="1192"/>
                </a:cubicBezTo>
                <a:cubicBezTo>
                  <a:pt x="2192" y="1188"/>
                  <a:pt x="2196" y="1186"/>
                  <a:pt x="2197" y="1182"/>
                </a:cubicBezTo>
                <a:cubicBezTo>
                  <a:pt x="2198" y="1179"/>
                  <a:pt x="2198" y="1175"/>
                  <a:pt x="2200" y="1171"/>
                </a:cubicBezTo>
                <a:cubicBezTo>
                  <a:pt x="2202" y="1167"/>
                  <a:pt x="2202" y="1162"/>
                  <a:pt x="2205" y="1158"/>
                </a:cubicBezTo>
                <a:cubicBezTo>
                  <a:pt x="2206" y="1157"/>
                  <a:pt x="2206" y="1156"/>
                  <a:pt x="2206" y="1154"/>
                </a:cubicBezTo>
                <a:cubicBezTo>
                  <a:pt x="2207" y="1151"/>
                  <a:pt x="2207" y="1149"/>
                  <a:pt x="2206" y="1146"/>
                </a:cubicBezTo>
                <a:cubicBezTo>
                  <a:pt x="2205" y="1144"/>
                  <a:pt x="2205" y="1142"/>
                  <a:pt x="2206" y="1140"/>
                </a:cubicBezTo>
                <a:cubicBezTo>
                  <a:pt x="2206" y="1138"/>
                  <a:pt x="2206" y="1137"/>
                  <a:pt x="2206" y="1135"/>
                </a:cubicBezTo>
                <a:cubicBezTo>
                  <a:pt x="2206" y="1131"/>
                  <a:pt x="2207" y="1127"/>
                  <a:pt x="2209" y="1124"/>
                </a:cubicBezTo>
                <a:cubicBezTo>
                  <a:pt x="2209" y="1123"/>
                  <a:pt x="2209" y="1122"/>
                  <a:pt x="2209" y="1122"/>
                </a:cubicBezTo>
                <a:cubicBezTo>
                  <a:pt x="2209" y="1122"/>
                  <a:pt x="2209" y="1121"/>
                  <a:pt x="2209" y="1121"/>
                </a:cubicBezTo>
                <a:cubicBezTo>
                  <a:pt x="2208" y="1121"/>
                  <a:pt x="2208" y="1121"/>
                  <a:pt x="2208" y="1121"/>
                </a:cubicBezTo>
                <a:close/>
                <a:moveTo>
                  <a:pt x="705" y="90"/>
                </a:moveTo>
                <a:cubicBezTo>
                  <a:pt x="705" y="90"/>
                  <a:pt x="705" y="90"/>
                  <a:pt x="705" y="90"/>
                </a:cubicBezTo>
                <a:cubicBezTo>
                  <a:pt x="705" y="90"/>
                  <a:pt x="705" y="90"/>
                  <a:pt x="705" y="90"/>
                </a:cubicBezTo>
                <a:cubicBezTo>
                  <a:pt x="705" y="90"/>
                  <a:pt x="704" y="90"/>
                  <a:pt x="704" y="90"/>
                </a:cubicBezTo>
                <a:cubicBezTo>
                  <a:pt x="704" y="90"/>
                  <a:pt x="704" y="90"/>
                  <a:pt x="705" y="90"/>
                </a:cubicBezTo>
                <a:close/>
                <a:moveTo>
                  <a:pt x="713" y="64"/>
                </a:moveTo>
                <a:cubicBezTo>
                  <a:pt x="713" y="64"/>
                  <a:pt x="713" y="64"/>
                  <a:pt x="713" y="64"/>
                </a:cubicBezTo>
                <a:cubicBezTo>
                  <a:pt x="713" y="64"/>
                  <a:pt x="713" y="64"/>
                  <a:pt x="713" y="64"/>
                </a:cubicBezTo>
                <a:cubicBezTo>
                  <a:pt x="713" y="64"/>
                  <a:pt x="713" y="64"/>
                  <a:pt x="713" y="64"/>
                </a:cubicBezTo>
                <a:cubicBezTo>
                  <a:pt x="713" y="64"/>
                  <a:pt x="713" y="64"/>
                  <a:pt x="713" y="64"/>
                </a:cubicBezTo>
                <a:close/>
                <a:moveTo>
                  <a:pt x="714" y="67"/>
                </a:moveTo>
                <a:cubicBezTo>
                  <a:pt x="713" y="69"/>
                  <a:pt x="713" y="70"/>
                  <a:pt x="714" y="72"/>
                </a:cubicBezTo>
                <a:cubicBezTo>
                  <a:pt x="714" y="74"/>
                  <a:pt x="715" y="76"/>
                  <a:pt x="714" y="79"/>
                </a:cubicBezTo>
                <a:cubicBezTo>
                  <a:pt x="713" y="80"/>
                  <a:pt x="713" y="83"/>
                  <a:pt x="713" y="84"/>
                </a:cubicBezTo>
                <a:cubicBezTo>
                  <a:pt x="712" y="85"/>
                  <a:pt x="712" y="85"/>
                  <a:pt x="711" y="86"/>
                </a:cubicBezTo>
                <a:cubicBezTo>
                  <a:pt x="709" y="86"/>
                  <a:pt x="710" y="88"/>
                  <a:pt x="710" y="90"/>
                </a:cubicBezTo>
                <a:cubicBezTo>
                  <a:pt x="710" y="90"/>
                  <a:pt x="710" y="90"/>
                  <a:pt x="710" y="90"/>
                </a:cubicBezTo>
                <a:cubicBezTo>
                  <a:pt x="711" y="91"/>
                  <a:pt x="711" y="91"/>
                  <a:pt x="712" y="92"/>
                </a:cubicBezTo>
                <a:cubicBezTo>
                  <a:pt x="712" y="92"/>
                  <a:pt x="712" y="92"/>
                  <a:pt x="713" y="92"/>
                </a:cubicBezTo>
                <a:cubicBezTo>
                  <a:pt x="713" y="93"/>
                  <a:pt x="714" y="93"/>
                  <a:pt x="715" y="93"/>
                </a:cubicBezTo>
                <a:cubicBezTo>
                  <a:pt x="715" y="93"/>
                  <a:pt x="715" y="93"/>
                  <a:pt x="716" y="93"/>
                </a:cubicBezTo>
                <a:cubicBezTo>
                  <a:pt x="716" y="93"/>
                  <a:pt x="716" y="94"/>
                  <a:pt x="715" y="94"/>
                </a:cubicBezTo>
                <a:cubicBezTo>
                  <a:pt x="716" y="94"/>
                  <a:pt x="716" y="94"/>
                  <a:pt x="717" y="94"/>
                </a:cubicBezTo>
                <a:cubicBezTo>
                  <a:pt x="717" y="94"/>
                  <a:pt x="717" y="95"/>
                  <a:pt x="717" y="95"/>
                </a:cubicBezTo>
                <a:cubicBezTo>
                  <a:pt x="717" y="95"/>
                  <a:pt x="717" y="95"/>
                  <a:pt x="717" y="95"/>
                </a:cubicBezTo>
                <a:cubicBezTo>
                  <a:pt x="716" y="96"/>
                  <a:pt x="716" y="96"/>
                  <a:pt x="716" y="95"/>
                </a:cubicBezTo>
                <a:cubicBezTo>
                  <a:pt x="715" y="95"/>
                  <a:pt x="715" y="94"/>
                  <a:pt x="715" y="94"/>
                </a:cubicBezTo>
                <a:cubicBezTo>
                  <a:pt x="715" y="94"/>
                  <a:pt x="715" y="94"/>
                  <a:pt x="715" y="94"/>
                </a:cubicBezTo>
                <a:cubicBezTo>
                  <a:pt x="715" y="93"/>
                  <a:pt x="715" y="93"/>
                  <a:pt x="715" y="93"/>
                </a:cubicBezTo>
                <a:cubicBezTo>
                  <a:pt x="714" y="93"/>
                  <a:pt x="713" y="93"/>
                  <a:pt x="713" y="92"/>
                </a:cubicBezTo>
                <a:cubicBezTo>
                  <a:pt x="712" y="92"/>
                  <a:pt x="712" y="92"/>
                  <a:pt x="712" y="92"/>
                </a:cubicBezTo>
                <a:cubicBezTo>
                  <a:pt x="711" y="91"/>
                  <a:pt x="710" y="91"/>
                  <a:pt x="710" y="90"/>
                </a:cubicBezTo>
                <a:cubicBezTo>
                  <a:pt x="710" y="90"/>
                  <a:pt x="710" y="90"/>
                  <a:pt x="710" y="90"/>
                </a:cubicBezTo>
                <a:cubicBezTo>
                  <a:pt x="708" y="90"/>
                  <a:pt x="706" y="90"/>
                  <a:pt x="705" y="90"/>
                </a:cubicBezTo>
                <a:cubicBezTo>
                  <a:pt x="704" y="91"/>
                  <a:pt x="703" y="91"/>
                  <a:pt x="702" y="91"/>
                </a:cubicBezTo>
                <a:cubicBezTo>
                  <a:pt x="700" y="91"/>
                  <a:pt x="698" y="92"/>
                  <a:pt x="696" y="92"/>
                </a:cubicBezTo>
                <a:cubicBezTo>
                  <a:pt x="695" y="95"/>
                  <a:pt x="693" y="97"/>
                  <a:pt x="691" y="99"/>
                </a:cubicBezTo>
                <a:cubicBezTo>
                  <a:pt x="689" y="100"/>
                  <a:pt x="688" y="102"/>
                  <a:pt x="688" y="104"/>
                </a:cubicBezTo>
                <a:cubicBezTo>
                  <a:pt x="688" y="105"/>
                  <a:pt x="688" y="107"/>
                  <a:pt x="690" y="107"/>
                </a:cubicBezTo>
                <a:cubicBezTo>
                  <a:pt x="690" y="107"/>
                  <a:pt x="691" y="107"/>
                  <a:pt x="691" y="107"/>
                </a:cubicBezTo>
                <a:cubicBezTo>
                  <a:pt x="694" y="107"/>
                  <a:pt x="695" y="108"/>
                  <a:pt x="695" y="111"/>
                </a:cubicBezTo>
                <a:cubicBezTo>
                  <a:pt x="695" y="112"/>
                  <a:pt x="695" y="113"/>
                  <a:pt x="695" y="114"/>
                </a:cubicBezTo>
                <a:cubicBezTo>
                  <a:pt x="695" y="116"/>
                  <a:pt x="694" y="117"/>
                  <a:pt x="693" y="118"/>
                </a:cubicBezTo>
                <a:cubicBezTo>
                  <a:pt x="693" y="118"/>
                  <a:pt x="693" y="118"/>
                  <a:pt x="692" y="118"/>
                </a:cubicBezTo>
                <a:cubicBezTo>
                  <a:pt x="692" y="118"/>
                  <a:pt x="692" y="118"/>
                  <a:pt x="692" y="118"/>
                </a:cubicBezTo>
                <a:cubicBezTo>
                  <a:pt x="691" y="116"/>
                  <a:pt x="691" y="114"/>
                  <a:pt x="690" y="112"/>
                </a:cubicBezTo>
                <a:cubicBezTo>
                  <a:pt x="690" y="111"/>
                  <a:pt x="689" y="110"/>
                  <a:pt x="688" y="110"/>
                </a:cubicBezTo>
                <a:cubicBezTo>
                  <a:pt x="686" y="109"/>
                  <a:pt x="684" y="109"/>
                  <a:pt x="682" y="110"/>
                </a:cubicBezTo>
                <a:cubicBezTo>
                  <a:pt x="682" y="110"/>
                  <a:pt x="681" y="110"/>
                  <a:pt x="681" y="111"/>
                </a:cubicBezTo>
                <a:cubicBezTo>
                  <a:pt x="681" y="112"/>
                  <a:pt x="680" y="112"/>
                  <a:pt x="680" y="113"/>
                </a:cubicBezTo>
                <a:cubicBezTo>
                  <a:pt x="680" y="117"/>
                  <a:pt x="681" y="120"/>
                  <a:pt x="682" y="123"/>
                </a:cubicBezTo>
                <a:cubicBezTo>
                  <a:pt x="682" y="123"/>
                  <a:pt x="682" y="123"/>
                  <a:pt x="682" y="123"/>
                </a:cubicBezTo>
                <a:cubicBezTo>
                  <a:pt x="682" y="123"/>
                  <a:pt x="682" y="123"/>
                  <a:pt x="682" y="123"/>
                </a:cubicBezTo>
                <a:cubicBezTo>
                  <a:pt x="682" y="123"/>
                  <a:pt x="682" y="123"/>
                  <a:pt x="682" y="123"/>
                </a:cubicBezTo>
                <a:cubicBezTo>
                  <a:pt x="681" y="123"/>
                  <a:pt x="680" y="124"/>
                  <a:pt x="679" y="123"/>
                </a:cubicBezTo>
                <a:cubicBezTo>
                  <a:pt x="674" y="122"/>
                  <a:pt x="670" y="124"/>
                  <a:pt x="665" y="127"/>
                </a:cubicBezTo>
                <a:cubicBezTo>
                  <a:pt x="665" y="127"/>
                  <a:pt x="665" y="127"/>
                  <a:pt x="664" y="127"/>
                </a:cubicBezTo>
                <a:cubicBezTo>
                  <a:pt x="664" y="127"/>
                  <a:pt x="663" y="128"/>
                  <a:pt x="662" y="129"/>
                </a:cubicBezTo>
                <a:cubicBezTo>
                  <a:pt x="661" y="130"/>
                  <a:pt x="661" y="128"/>
                  <a:pt x="660" y="128"/>
                </a:cubicBezTo>
                <a:cubicBezTo>
                  <a:pt x="659" y="127"/>
                  <a:pt x="658" y="127"/>
                  <a:pt x="657" y="128"/>
                </a:cubicBezTo>
                <a:cubicBezTo>
                  <a:pt x="657" y="130"/>
                  <a:pt x="657" y="132"/>
                  <a:pt x="658" y="133"/>
                </a:cubicBezTo>
                <a:cubicBezTo>
                  <a:pt x="661" y="136"/>
                  <a:pt x="663" y="138"/>
                  <a:pt x="667" y="139"/>
                </a:cubicBezTo>
                <a:cubicBezTo>
                  <a:pt x="670" y="140"/>
                  <a:pt x="673" y="142"/>
                  <a:pt x="677" y="144"/>
                </a:cubicBezTo>
                <a:cubicBezTo>
                  <a:pt x="678" y="144"/>
                  <a:pt x="678" y="145"/>
                  <a:pt x="679" y="145"/>
                </a:cubicBezTo>
                <a:cubicBezTo>
                  <a:pt x="680" y="146"/>
                  <a:pt x="682" y="146"/>
                  <a:pt x="683" y="144"/>
                </a:cubicBezTo>
                <a:cubicBezTo>
                  <a:pt x="683" y="144"/>
                  <a:pt x="683" y="143"/>
                  <a:pt x="684" y="143"/>
                </a:cubicBezTo>
                <a:cubicBezTo>
                  <a:pt x="684" y="143"/>
                  <a:pt x="684" y="143"/>
                  <a:pt x="684" y="143"/>
                </a:cubicBezTo>
                <a:cubicBezTo>
                  <a:pt x="683" y="142"/>
                  <a:pt x="683" y="142"/>
                  <a:pt x="683" y="142"/>
                </a:cubicBezTo>
                <a:cubicBezTo>
                  <a:pt x="684" y="143"/>
                  <a:pt x="684" y="143"/>
                  <a:pt x="684" y="143"/>
                </a:cubicBezTo>
                <a:cubicBezTo>
                  <a:pt x="684" y="143"/>
                  <a:pt x="684" y="143"/>
                  <a:pt x="684" y="143"/>
                </a:cubicBezTo>
                <a:cubicBezTo>
                  <a:pt x="685" y="142"/>
                  <a:pt x="686" y="142"/>
                  <a:pt x="688" y="143"/>
                </a:cubicBezTo>
                <a:cubicBezTo>
                  <a:pt x="691" y="145"/>
                  <a:pt x="694" y="146"/>
                  <a:pt x="697" y="146"/>
                </a:cubicBezTo>
                <a:cubicBezTo>
                  <a:pt x="698" y="145"/>
                  <a:pt x="699" y="146"/>
                  <a:pt x="699" y="146"/>
                </a:cubicBezTo>
                <a:cubicBezTo>
                  <a:pt x="701" y="146"/>
                  <a:pt x="701" y="147"/>
                  <a:pt x="701" y="149"/>
                </a:cubicBezTo>
                <a:cubicBezTo>
                  <a:pt x="701" y="149"/>
                  <a:pt x="701" y="150"/>
                  <a:pt x="701" y="150"/>
                </a:cubicBezTo>
                <a:cubicBezTo>
                  <a:pt x="701" y="151"/>
                  <a:pt x="703" y="152"/>
                  <a:pt x="704" y="152"/>
                </a:cubicBezTo>
                <a:cubicBezTo>
                  <a:pt x="706" y="151"/>
                  <a:pt x="708" y="151"/>
                  <a:pt x="709" y="150"/>
                </a:cubicBezTo>
                <a:cubicBezTo>
                  <a:pt x="711" y="150"/>
                  <a:pt x="712" y="149"/>
                  <a:pt x="714" y="149"/>
                </a:cubicBezTo>
                <a:cubicBezTo>
                  <a:pt x="717" y="149"/>
                  <a:pt x="719" y="147"/>
                  <a:pt x="721" y="145"/>
                </a:cubicBezTo>
                <a:cubicBezTo>
                  <a:pt x="721" y="145"/>
                  <a:pt x="721" y="144"/>
                  <a:pt x="721" y="144"/>
                </a:cubicBezTo>
                <a:cubicBezTo>
                  <a:pt x="723" y="142"/>
                  <a:pt x="722" y="140"/>
                  <a:pt x="719" y="139"/>
                </a:cubicBezTo>
                <a:cubicBezTo>
                  <a:pt x="718" y="138"/>
                  <a:pt x="718" y="138"/>
                  <a:pt x="717" y="137"/>
                </a:cubicBezTo>
                <a:cubicBezTo>
                  <a:pt x="717" y="136"/>
                  <a:pt x="718" y="135"/>
                  <a:pt x="718" y="134"/>
                </a:cubicBezTo>
                <a:cubicBezTo>
                  <a:pt x="719" y="133"/>
                  <a:pt x="720" y="133"/>
                  <a:pt x="721" y="132"/>
                </a:cubicBezTo>
                <a:cubicBezTo>
                  <a:pt x="722" y="131"/>
                  <a:pt x="724" y="131"/>
                  <a:pt x="726" y="130"/>
                </a:cubicBezTo>
                <a:cubicBezTo>
                  <a:pt x="728" y="129"/>
                  <a:pt x="730" y="127"/>
                  <a:pt x="730" y="125"/>
                </a:cubicBezTo>
                <a:cubicBezTo>
                  <a:pt x="731" y="124"/>
                  <a:pt x="731" y="123"/>
                  <a:pt x="731" y="123"/>
                </a:cubicBezTo>
                <a:cubicBezTo>
                  <a:pt x="731" y="123"/>
                  <a:pt x="731" y="122"/>
                  <a:pt x="731" y="122"/>
                </a:cubicBezTo>
                <a:cubicBezTo>
                  <a:pt x="732" y="121"/>
                  <a:pt x="733" y="120"/>
                  <a:pt x="734" y="121"/>
                </a:cubicBezTo>
                <a:cubicBezTo>
                  <a:pt x="737" y="122"/>
                  <a:pt x="740" y="121"/>
                  <a:pt x="743" y="121"/>
                </a:cubicBezTo>
                <a:cubicBezTo>
                  <a:pt x="744" y="121"/>
                  <a:pt x="745" y="119"/>
                  <a:pt x="744" y="118"/>
                </a:cubicBezTo>
                <a:cubicBezTo>
                  <a:pt x="744" y="117"/>
                  <a:pt x="744" y="117"/>
                  <a:pt x="744" y="116"/>
                </a:cubicBezTo>
                <a:cubicBezTo>
                  <a:pt x="743" y="116"/>
                  <a:pt x="743" y="116"/>
                  <a:pt x="743" y="116"/>
                </a:cubicBezTo>
                <a:cubicBezTo>
                  <a:pt x="743" y="116"/>
                  <a:pt x="743" y="116"/>
                  <a:pt x="743" y="116"/>
                </a:cubicBezTo>
                <a:cubicBezTo>
                  <a:pt x="743" y="116"/>
                  <a:pt x="742" y="116"/>
                  <a:pt x="742" y="116"/>
                </a:cubicBezTo>
                <a:cubicBezTo>
                  <a:pt x="742" y="115"/>
                  <a:pt x="743" y="116"/>
                  <a:pt x="743" y="116"/>
                </a:cubicBezTo>
                <a:cubicBezTo>
                  <a:pt x="743" y="116"/>
                  <a:pt x="743" y="116"/>
                  <a:pt x="743" y="116"/>
                </a:cubicBezTo>
                <a:cubicBezTo>
                  <a:pt x="743" y="116"/>
                  <a:pt x="744" y="116"/>
                  <a:pt x="744" y="116"/>
                </a:cubicBezTo>
                <a:cubicBezTo>
                  <a:pt x="746" y="117"/>
                  <a:pt x="748" y="116"/>
                  <a:pt x="750" y="114"/>
                </a:cubicBezTo>
                <a:cubicBezTo>
                  <a:pt x="751" y="113"/>
                  <a:pt x="751" y="112"/>
                  <a:pt x="753" y="111"/>
                </a:cubicBezTo>
                <a:cubicBezTo>
                  <a:pt x="754" y="110"/>
                  <a:pt x="754" y="108"/>
                  <a:pt x="755" y="107"/>
                </a:cubicBezTo>
                <a:cubicBezTo>
                  <a:pt x="756" y="106"/>
                  <a:pt x="756" y="104"/>
                  <a:pt x="755" y="103"/>
                </a:cubicBezTo>
                <a:cubicBezTo>
                  <a:pt x="754" y="101"/>
                  <a:pt x="754" y="100"/>
                  <a:pt x="754" y="99"/>
                </a:cubicBezTo>
                <a:cubicBezTo>
                  <a:pt x="754" y="99"/>
                  <a:pt x="754" y="99"/>
                  <a:pt x="754" y="99"/>
                </a:cubicBezTo>
                <a:cubicBezTo>
                  <a:pt x="754" y="99"/>
                  <a:pt x="753" y="99"/>
                  <a:pt x="753" y="99"/>
                </a:cubicBezTo>
                <a:cubicBezTo>
                  <a:pt x="753" y="99"/>
                  <a:pt x="754" y="99"/>
                  <a:pt x="754" y="99"/>
                </a:cubicBezTo>
                <a:cubicBezTo>
                  <a:pt x="754" y="99"/>
                  <a:pt x="754" y="99"/>
                  <a:pt x="754" y="99"/>
                </a:cubicBezTo>
                <a:cubicBezTo>
                  <a:pt x="755" y="100"/>
                  <a:pt x="756" y="100"/>
                  <a:pt x="758" y="100"/>
                </a:cubicBezTo>
                <a:cubicBezTo>
                  <a:pt x="759" y="101"/>
                  <a:pt x="761" y="100"/>
                  <a:pt x="761" y="98"/>
                </a:cubicBezTo>
                <a:cubicBezTo>
                  <a:pt x="761" y="97"/>
                  <a:pt x="761" y="95"/>
                  <a:pt x="759" y="95"/>
                </a:cubicBezTo>
                <a:cubicBezTo>
                  <a:pt x="758" y="94"/>
                  <a:pt x="757" y="94"/>
                  <a:pt x="756" y="93"/>
                </a:cubicBezTo>
                <a:cubicBezTo>
                  <a:pt x="756" y="93"/>
                  <a:pt x="756" y="93"/>
                  <a:pt x="755" y="93"/>
                </a:cubicBezTo>
                <a:cubicBezTo>
                  <a:pt x="756" y="93"/>
                  <a:pt x="756" y="92"/>
                  <a:pt x="756" y="92"/>
                </a:cubicBezTo>
                <a:cubicBezTo>
                  <a:pt x="757" y="91"/>
                  <a:pt x="758" y="91"/>
                  <a:pt x="759" y="91"/>
                </a:cubicBezTo>
                <a:cubicBezTo>
                  <a:pt x="761" y="92"/>
                  <a:pt x="764" y="92"/>
                  <a:pt x="767" y="91"/>
                </a:cubicBezTo>
                <a:cubicBezTo>
                  <a:pt x="768" y="91"/>
                  <a:pt x="769" y="91"/>
                  <a:pt x="770" y="89"/>
                </a:cubicBezTo>
                <a:cubicBezTo>
                  <a:pt x="770" y="88"/>
                  <a:pt x="770" y="88"/>
                  <a:pt x="770" y="87"/>
                </a:cubicBezTo>
                <a:cubicBezTo>
                  <a:pt x="771" y="88"/>
                  <a:pt x="771" y="88"/>
                  <a:pt x="771" y="88"/>
                </a:cubicBezTo>
                <a:cubicBezTo>
                  <a:pt x="772" y="88"/>
                  <a:pt x="772" y="89"/>
                  <a:pt x="773" y="89"/>
                </a:cubicBezTo>
                <a:cubicBezTo>
                  <a:pt x="777" y="91"/>
                  <a:pt x="779" y="90"/>
                  <a:pt x="782" y="87"/>
                </a:cubicBezTo>
                <a:cubicBezTo>
                  <a:pt x="785" y="84"/>
                  <a:pt x="788" y="80"/>
                  <a:pt x="792" y="78"/>
                </a:cubicBezTo>
                <a:cubicBezTo>
                  <a:pt x="794" y="77"/>
                  <a:pt x="796" y="76"/>
                  <a:pt x="798" y="74"/>
                </a:cubicBezTo>
                <a:cubicBezTo>
                  <a:pt x="799" y="73"/>
                  <a:pt x="800" y="73"/>
                  <a:pt x="801" y="72"/>
                </a:cubicBezTo>
                <a:cubicBezTo>
                  <a:pt x="806" y="71"/>
                  <a:pt x="810" y="68"/>
                  <a:pt x="814" y="67"/>
                </a:cubicBezTo>
                <a:cubicBezTo>
                  <a:pt x="818" y="65"/>
                  <a:pt x="822" y="63"/>
                  <a:pt x="826" y="60"/>
                </a:cubicBezTo>
                <a:cubicBezTo>
                  <a:pt x="827" y="60"/>
                  <a:pt x="827" y="59"/>
                  <a:pt x="827" y="58"/>
                </a:cubicBezTo>
                <a:cubicBezTo>
                  <a:pt x="828" y="57"/>
                  <a:pt x="827" y="56"/>
                  <a:pt x="825" y="56"/>
                </a:cubicBezTo>
                <a:cubicBezTo>
                  <a:pt x="824" y="56"/>
                  <a:pt x="823" y="55"/>
                  <a:pt x="822" y="55"/>
                </a:cubicBezTo>
                <a:cubicBezTo>
                  <a:pt x="822" y="55"/>
                  <a:pt x="822" y="55"/>
                  <a:pt x="822" y="55"/>
                </a:cubicBezTo>
                <a:cubicBezTo>
                  <a:pt x="822" y="55"/>
                  <a:pt x="822" y="55"/>
                  <a:pt x="822" y="55"/>
                </a:cubicBezTo>
                <a:cubicBezTo>
                  <a:pt x="822" y="55"/>
                  <a:pt x="822" y="55"/>
                  <a:pt x="822" y="55"/>
                </a:cubicBezTo>
                <a:cubicBezTo>
                  <a:pt x="822" y="55"/>
                  <a:pt x="822" y="55"/>
                  <a:pt x="822" y="55"/>
                </a:cubicBezTo>
                <a:cubicBezTo>
                  <a:pt x="822" y="54"/>
                  <a:pt x="823" y="53"/>
                  <a:pt x="824" y="53"/>
                </a:cubicBezTo>
                <a:cubicBezTo>
                  <a:pt x="828" y="53"/>
                  <a:pt x="833" y="52"/>
                  <a:pt x="837" y="52"/>
                </a:cubicBezTo>
                <a:cubicBezTo>
                  <a:pt x="841" y="50"/>
                  <a:pt x="845" y="47"/>
                  <a:pt x="849" y="45"/>
                </a:cubicBezTo>
                <a:cubicBezTo>
                  <a:pt x="850" y="45"/>
                  <a:pt x="851" y="45"/>
                  <a:pt x="851" y="45"/>
                </a:cubicBezTo>
                <a:cubicBezTo>
                  <a:pt x="852" y="43"/>
                  <a:pt x="853" y="42"/>
                  <a:pt x="853" y="41"/>
                </a:cubicBezTo>
                <a:cubicBezTo>
                  <a:pt x="854" y="40"/>
                  <a:pt x="854" y="38"/>
                  <a:pt x="854" y="36"/>
                </a:cubicBezTo>
                <a:cubicBezTo>
                  <a:pt x="854" y="34"/>
                  <a:pt x="853" y="33"/>
                  <a:pt x="852" y="32"/>
                </a:cubicBezTo>
                <a:cubicBezTo>
                  <a:pt x="850" y="32"/>
                  <a:pt x="850" y="31"/>
                  <a:pt x="850" y="30"/>
                </a:cubicBezTo>
                <a:cubicBezTo>
                  <a:pt x="850" y="28"/>
                  <a:pt x="850" y="25"/>
                  <a:pt x="850" y="23"/>
                </a:cubicBezTo>
                <a:cubicBezTo>
                  <a:pt x="850" y="23"/>
                  <a:pt x="850" y="22"/>
                  <a:pt x="849" y="22"/>
                </a:cubicBezTo>
                <a:cubicBezTo>
                  <a:pt x="847" y="21"/>
                  <a:pt x="845" y="21"/>
                  <a:pt x="843" y="20"/>
                </a:cubicBezTo>
                <a:cubicBezTo>
                  <a:pt x="842" y="20"/>
                  <a:pt x="840" y="20"/>
                  <a:pt x="839" y="21"/>
                </a:cubicBezTo>
                <a:cubicBezTo>
                  <a:pt x="838" y="21"/>
                  <a:pt x="837" y="21"/>
                  <a:pt x="837" y="22"/>
                </a:cubicBezTo>
                <a:cubicBezTo>
                  <a:pt x="837" y="22"/>
                  <a:pt x="836" y="22"/>
                  <a:pt x="836" y="22"/>
                </a:cubicBezTo>
                <a:cubicBezTo>
                  <a:pt x="836" y="22"/>
                  <a:pt x="836" y="22"/>
                  <a:pt x="836" y="22"/>
                </a:cubicBezTo>
                <a:cubicBezTo>
                  <a:pt x="836" y="22"/>
                  <a:pt x="835" y="23"/>
                  <a:pt x="835" y="23"/>
                </a:cubicBezTo>
                <a:cubicBezTo>
                  <a:pt x="835" y="23"/>
                  <a:pt x="835" y="23"/>
                  <a:pt x="834" y="23"/>
                </a:cubicBezTo>
                <a:cubicBezTo>
                  <a:pt x="835" y="22"/>
                  <a:pt x="835" y="22"/>
                  <a:pt x="836" y="22"/>
                </a:cubicBezTo>
                <a:cubicBezTo>
                  <a:pt x="836" y="22"/>
                  <a:pt x="836" y="22"/>
                  <a:pt x="836" y="22"/>
                </a:cubicBezTo>
                <a:cubicBezTo>
                  <a:pt x="836" y="22"/>
                  <a:pt x="836" y="22"/>
                  <a:pt x="837" y="22"/>
                </a:cubicBezTo>
                <a:cubicBezTo>
                  <a:pt x="838" y="21"/>
                  <a:pt x="838" y="20"/>
                  <a:pt x="839" y="19"/>
                </a:cubicBezTo>
                <a:cubicBezTo>
                  <a:pt x="840" y="18"/>
                  <a:pt x="841" y="17"/>
                  <a:pt x="839" y="16"/>
                </a:cubicBezTo>
                <a:cubicBezTo>
                  <a:pt x="839" y="16"/>
                  <a:pt x="838" y="15"/>
                  <a:pt x="838" y="15"/>
                </a:cubicBezTo>
                <a:cubicBezTo>
                  <a:pt x="838" y="15"/>
                  <a:pt x="837" y="15"/>
                  <a:pt x="837" y="15"/>
                </a:cubicBezTo>
                <a:cubicBezTo>
                  <a:pt x="835" y="14"/>
                  <a:pt x="833" y="13"/>
                  <a:pt x="831" y="12"/>
                </a:cubicBezTo>
                <a:cubicBezTo>
                  <a:pt x="829" y="12"/>
                  <a:pt x="828" y="11"/>
                  <a:pt x="828" y="10"/>
                </a:cubicBezTo>
                <a:cubicBezTo>
                  <a:pt x="827" y="8"/>
                  <a:pt x="826" y="8"/>
                  <a:pt x="825" y="7"/>
                </a:cubicBezTo>
                <a:cubicBezTo>
                  <a:pt x="823" y="7"/>
                  <a:pt x="820" y="7"/>
                  <a:pt x="818" y="6"/>
                </a:cubicBezTo>
                <a:cubicBezTo>
                  <a:pt x="816" y="5"/>
                  <a:pt x="814" y="5"/>
                  <a:pt x="812" y="7"/>
                </a:cubicBezTo>
                <a:cubicBezTo>
                  <a:pt x="810" y="8"/>
                  <a:pt x="809" y="7"/>
                  <a:pt x="809" y="5"/>
                </a:cubicBezTo>
                <a:cubicBezTo>
                  <a:pt x="809" y="4"/>
                  <a:pt x="809" y="3"/>
                  <a:pt x="809" y="3"/>
                </a:cubicBezTo>
                <a:cubicBezTo>
                  <a:pt x="806" y="2"/>
                  <a:pt x="803" y="2"/>
                  <a:pt x="800" y="1"/>
                </a:cubicBezTo>
                <a:cubicBezTo>
                  <a:pt x="799" y="1"/>
                  <a:pt x="797" y="1"/>
                  <a:pt x="796" y="1"/>
                </a:cubicBezTo>
                <a:cubicBezTo>
                  <a:pt x="795" y="1"/>
                  <a:pt x="794" y="2"/>
                  <a:pt x="794" y="3"/>
                </a:cubicBezTo>
                <a:cubicBezTo>
                  <a:pt x="794" y="5"/>
                  <a:pt x="793" y="7"/>
                  <a:pt x="793" y="9"/>
                </a:cubicBezTo>
                <a:cubicBezTo>
                  <a:pt x="793" y="9"/>
                  <a:pt x="793" y="10"/>
                  <a:pt x="793" y="10"/>
                </a:cubicBezTo>
                <a:cubicBezTo>
                  <a:pt x="792" y="10"/>
                  <a:pt x="791" y="10"/>
                  <a:pt x="791" y="9"/>
                </a:cubicBezTo>
                <a:cubicBezTo>
                  <a:pt x="791" y="8"/>
                  <a:pt x="791" y="7"/>
                  <a:pt x="791" y="6"/>
                </a:cubicBezTo>
                <a:cubicBezTo>
                  <a:pt x="791" y="6"/>
                  <a:pt x="791" y="6"/>
                  <a:pt x="791" y="6"/>
                </a:cubicBezTo>
                <a:cubicBezTo>
                  <a:pt x="791" y="5"/>
                  <a:pt x="790" y="5"/>
                  <a:pt x="790" y="5"/>
                </a:cubicBezTo>
                <a:cubicBezTo>
                  <a:pt x="787" y="5"/>
                  <a:pt x="786" y="3"/>
                  <a:pt x="785" y="2"/>
                </a:cubicBezTo>
                <a:cubicBezTo>
                  <a:pt x="784" y="1"/>
                  <a:pt x="782" y="0"/>
                  <a:pt x="781" y="1"/>
                </a:cubicBezTo>
                <a:cubicBezTo>
                  <a:pt x="779" y="2"/>
                  <a:pt x="779" y="3"/>
                  <a:pt x="779" y="4"/>
                </a:cubicBezTo>
                <a:cubicBezTo>
                  <a:pt x="779" y="6"/>
                  <a:pt x="779" y="7"/>
                  <a:pt x="779" y="8"/>
                </a:cubicBezTo>
                <a:cubicBezTo>
                  <a:pt x="779" y="8"/>
                  <a:pt x="779" y="8"/>
                  <a:pt x="778" y="9"/>
                </a:cubicBezTo>
                <a:cubicBezTo>
                  <a:pt x="778" y="9"/>
                  <a:pt x="778" y="9"/>
                  <a:pt x="778" y="8"/>
                </a:cubicBezTo>
                <a:cubicBezTo>
                  <a:pt x="777" y="7"/>
                  <a:pt x="776" y="5"/>
                  <a:pt x="775" y="4"/>
                </a:cubicBezTo>
                <a:cubicBezTo>
                  <a:pt x="774" y="2"/>
                  <a:pt x="772" y="2"/>
                  <a:pt x="771" y="4"/>
                </a:cubicBezTo>
                <a:cubicBezTo>
                  <a:pt x="770" y="6"/>
                  <a:pt x="770" y="6"/>
                  <a:pt x="769" y="6"/>
                </a:cubicBezTo>
                <a:cubicBezTo>
                  <a:pt x="769" y="6"/>
                  <a:pt x="768" y="5"/>
                  <a:pt x="768" y="5"/>
                </a:cubicBezTo>
                <a:cubicBezTo>
                  <a:pt x="766" y="5"/>
                  <a:pt x="765" y="6"/>
                  <a:pt x="765" y="7"/>
                </a:cubicBezTo>
                <a:cubicBezTo>
                  <a:pt x="766" y="10"/>
                  <a:pt x="765" y="11"/>
                  <a:pt x="763" y="12"/>
                </a:cubicBezTo>
                <a:cubicBezTo>
                  <a:pt x="762" y="13"/>
                  <a:pt x="762" y="14"/>
                  <a:pt x="762" y="15"/>
                </a:cubicBezTo>
                <a:cubicBezTo>
                  <a:pt x="761" y="16"/>
                  <a:pt x="759" y="16"/>
                  <a:pt x="758" y="15"/>
                </a:cubicBezTo>
                <a:cubicBezTo>
                  <a:pt x="757" y="13"/>
                  <a:pt x="756" y="10"/>
                  <a:pt x="755" y="8"/>
                </a:cubicBezTo>
                <a:cubicBezTo>
                  <a:pt x="754" y="7"/>
                  <a:pt x="753" y="7"/>
                  <a:pt x="751" y="7"/>
                </a:cubicBezTo>
                <a:cubicBezTo>
                  <a:pt x="751" y="6"/>
                  <a:pt x="749" y="7"/>
                  <a:pt x="749" y="9"/>
                </a:cubicBezTo>
                <a:cubicBezTo>
                  <a:pt x="749" y="10"/>
                  <a:pt x="748" y="11"/>
                  <a:pt x="746" y="12"/>
                </a:cubicBezTo>
                <a:cubicBezTo>
                  <a:pt x="746" y="12"/>
                  <a:pt x="745" y="12"/>
                  <a:pt x="745" y="12"/>
                </a:cubicBezTo>
                <a:cubicBezTo>
                  <a:pt x="744" y="12"/>
                  <a:pt x="744" y="13"/>
                  <a:pt x="744" y="13"/>
                </a:cubicBezTo>
                <a:cubicBezTo>
                  <a:pt x="745" y="16"/>
                  <a:pt x="746" y="18"/>
                  <a:pt x="746" y="20"/>
                </a:cubicBezTo>
                <a:cubicBezTo>
                  <a:pt x="747" y="20"/>
                  <a:pt x="747" y="20"/>
                  <a:pt x="747" y="20"/>
                </a:cubicBezTo>
                <a:cubicBezTo>
                  <a:pt x="747" y="20"/>
                  <a:pt x="747" y="20"/>
                  <a:pt x="747" y="20"/>
                </a:cubicBezTo>
                <a:cubicBezTo>
                  <a:pt x="747" y="20"/>
                  <a:pt x="747" y="20"/>
                  <a:pt x="747" y="20"/>
                </a:cubicBezTo>
                <a:cubicBezTo>
                  <a:pt x="747" y="20"/>
                  <a:pt x="746" y="20"/>
                  <a:pt x="746" y="20"/>
                </a:cubicBezTo>
                <a:cubicBezTo>
                  <a:pt x="745" y="20"/>
                  <a:pt x="744" y="20"/>
                  <a:pt x="743" y="18"/>
                </a:cubicBezTo>
                <a:cubicBezTo>
                  <a:pt x="742" y="17"/>
                  <a:pt x="741" y="17"/>
                  <a:pt x="740" y="17"/>
                </a:cubicBezTo>
                <a:cubicBezTo>
                  <a:pt x="739" y="17"/>
                  <a:pt x="738" y="17"/>
                  <a:pt x="738" y="16"/>
                </a:cubicBezTo>
                <a:cubicBezTo>
                  <a:pt x="737" y="16"/>
                  <a:pt x="737" y="15"/>
                  <a:pt x="736" y="14"/>
                </a:cubicBezTo>
                <a:cubicBezTo>
                  <a:pt x="735" y="13"/>
                  <a:pt x="734" y="13"/>
                  <a:pt x="733" y="14"/>
                </a:cubicBezTo>
                <a:cubicBezTo>
                  <a:pt x="732" y="15"/>
                  <a:pt x="732" y="16"/>
                  <a:pt x="731" y="16"/>
                </a:cubicBezTo>
                <a:cubicBezTo>
                  <a:pt x="730" y="17"/>
                  <a:pt x="730" y="17"/>
                  <a:pt x="729" y="16"/>
                </a:cubicBezTo>
                <a:cubicBezTo>
                  <a:pt x="728" y="15"/>
                  <a:pt x="727" y="15"/>
                  <a:pt x="725" y="15"/>
                </a:cubicBezTo>
                <a:cubicBezTo>
                  <a:pt x="722" y="16"/>
                  <a:pt x="719" y="17"/>
                  <a:pt x="716" y="19"/>
                </a:cubicBezTo>
                <a:cubicBezTo>
                  <a:pt x="716" y="19"/>
                  <a:pt x="715" y="20"/>
                  <a:pt x="714" y="20"/>
                </a:cubicBezTo>
                <a:cubicBezTo>
                  <a:pt x="713" y="21"/>
                  <a:pt x="714" y="24"/>
                  <a:pt x="715" y="25"/>
                </a:cubicBezTo>
                <a:cubicBezTo>
                  <a:pt x="716" y="25"/>
                  <a:pt x="716" y="25"/>
                  <a:pt x="717" y="25"/>
                </a:cubicBezTo>
                <a:cubicBezTo>
                  <a:pt x="717" y="25"/>
                  <a:pt x="717" y="25"/>
                  <a:pt x="717" y="25"/>
                </a:cubicBezTo>
                <a:cubicBezTo>
                  <a:pt x="717" y="25"/>
                  <a:pt x="717" y="25"/>
                  <a:pt x="717" y="25"/>
                </a:cubicBezTo>
                <a:cubicBezTo>
                  <a:pt x="717" y="24"/>
                  <a:pt x="718" y="24"/>
                  <a:pt x="718" y="23"/>
                </a:cubicBezTo>
                <a:cubicBezTo>
                  <a:pt x="718" y="23"/>
                  <a:pt x="719" y="23"/>
                  <a:pt x="719" y="23"/>
                </a:cubicBezTo>
                <a:cubicBezTo>
                  <a:pt x="720" y="24"/>
                  <a:pt x="720" y="24"/>
                  <a:pt x="719" y="25"/>
                </a:cubicBezTo>
                <a:cubicBezTo>
                  <a:pt x="718" y="25"/>
                  <a:pt x="718" y="25"/>
                  <a:pt x="717" y="25"/>
                </a:cubicBezTo>
                <a:cubicBezTo>
                  <a:pt x="717" y="25"/>
                  <a:pt x="717" y="25"/>
                  <a:pt x="717" y="25"/>
                </a:cubicBezTo>
                <a:cubicBezTo>
                  <a:pt x="717" y="25"/>
                  <a:pt x="717" y="25"/>
                  <a:pt x="717" y="25"/>
                </a:cubicBezTo>
                <a:cubicBezTo>
                  <a:pt x="717" y="26"/>
                  <a:pt x="717" y="27"/>
                  <a:pt x="717" y="28"/>
                </a:cubicBezTo>
                <a:cubicBezTo>
                  <a:pt x="718" y="30"/>
                  <a:pt x="718" y="30"/>
                  <a:pt x="717" y="31"/>
                </a:cubicBezTo>
                <a:cubicBezTo>
                  <a:pt x="717" y="32"/>
                  <a:pt x="716" y="32"/>
                  <a:pt x="716" y="33"/>
                </a:cubicBezTo>
                <a:cubicBezTo>
                  <a:pt x="714" y="35"/>
                  <a:pt x="715" y="37"/>
                  <a:pt x="717" y="38"/>
                </a:cubicBezTo>
                <a:cubicBezTo>
                  <a:pt x="717" y="38"/>
                  <a:pt x="718" y="38"/>
                  <a:pt x="718" y="38"/>
                </a:cubicBezTo>
                <a:cubicBezTo>
                  <a:pt x="718" y="39"/>
                  <a:pt x="718" y="39"/>
                  <a:pt x="717" y="39"/>
                </a:cubicBezTo>
                <a:cubicBezTo>
                  <a:pt x="717" y="39"/>
                  <a:pt x="716" y="39"/>
                  <a:pt x="716" y="39"/>
                </a:cubicBezTo>
                <a:cubicBezTo>
                  <a:pt x="714" y="39"/>
                  <a:pt x="713" y="41"/>
                  <a:pt x="714" y="42"/>
                </a:cubicBezTo>
                <a:cubicBezTo>
                  <a:pt x="714" y="45"/>
                  <a:pt x="715" y="46"/>
                  <a:pt x="717" y="48"/>
                </a:cubicBezTo>
                <a:cubicBezTo>
                  <a:pt x="718" y="50"/>
                  <a:pt x="720" y="50"/>
                  <a:pt x="722" y="50"/>
                </a:cubicBezTo>
                <a:cubicBezTo>
                  <a:pt x="722" y="50"/>
                  <a:pt x="722" y="50"/>
                  <a:pt x="722" y="50"/>
                </a:cubicBezTo>
                <a:cubicBezTo>
                  <a:pt x="722" y="50"/>
                  <a:pt x="722" y="49"/>
                  <a:pt x="722" y="49"/>
                </a:cubicBezTo>
                <a:cubicBezTo>
                  <a:pt x="722" y="50"/>
                  <a:pt x="722" y="50"/>
                  <a:pt x="722" y="50"/>
                </a:cubicBezTo>
                <a:cubicBezTo>
                  <a:pt x="722" y="50"/>
                  <a:pt x="722" y="50"/>
                  <a:pt x="722" y="50"/>
                </a:cubicBezTo>
                <a:cubicBezTo>
                  <a:pt x="722" y="51"/>
                  <a:pt x="723" y="52"/>
                  <a:pt x="723" y="53"/>
                </a:cubicBezTo>
                <a:cubicBezTo>
                  <a:pt x="725" y="55"/>
                  <a:pt x="728" y="56"/>
                  <a:pt x="731" y="57"/>
                </a:cubicBezTo>
                <a:cubicBezTo>
                  <a:pt x="734" y="57"/>
                  <a:pt x="736" y="56"/>
                  <a:pt x="738" y="55"/>
                </a:cubicBezTo>
                <a:cubicBezTo>
                  <a:pt x="738" y="55"/>
                  <a:pt x="738" y="55"/>
                  <a:pt x="738" y="55"/>
                </a:cubicBezTo>
                <a:cubicBezTo>
                  <a:pt x="738" y="55"/>
                  <a:pt x="738" y="55"/>
                  <a:pt x="738" y="55"/>
                </a:cubicBezTo>
                <a:cubicBezTo>
                  <a:pt x="738" y="55"/>
                  <a:pt x="738" y="55"/>
                  <a:pt x="738" y="55"/>
                </a:cubicBezTo>
                <a:cubicBezTo>
                  <a:pt x="738" y="56"/>
                  <a:pt x="738" y="57"/>
                  <a:pt x="739" y="58"/>
                </a:cubicBezTo>
                <a:cubicBezTo>
                  <a:pt x="742" y="60"/>
                  <a:pt x="746" y="61"/>
                  <a:pt x="749" y="60"/>
                </a:cubicBezTo>
                <a:cubicBezTo>
                  <a:pt x="753" y="60"/>
                  <a:pt x="757" y="59"/>
                  <a:pt x="760" y="55"/>
                </a:cubicBezTo>
                <a:cubicBezTo>
                  <a:pt x="760" y="54"/>
                  <a:pt x="761" y="54"/>
                  <a:pt x="762" y="54"/>
                </a:cubicBezTo>
                <a:cubicBezTo>
                  <a:pt x="762" y="53"/>
                  <a:pt x="762" y="53"/>
                  <a:pt x="762" y="53"/>
                </a:cubicBezTo>
                <a:cubicBezTo>
                  <a:pt x="762" y="53"/>
                  <a:pt x="762" y="53"/>
                  <a:pt x="762" y="53"/>
                </a:cubicBezTo>
                <a:cubicBezTo>
                  <a:pt x="762" y="54"/>
                  <a:pt x="762" y="54"/>
                  <a:pt x="762" y="54"/>
                </a:cubicBezTo>
                <a:cubicBezTo>
                  <a:pt x="762" y="54"/>
                  <a:pt x="762" y="54"/>
                  <a:pt x="762" y="55"/>
                </a:cubicBezTo>
                <a:cubicBezTo>
                  <a:pt x="761" y="55"/>
                  <a:pt x="761" y="55"/>
                  <a:pt x="761" y="56"/>
                </a:cubicBezTo>
                <a:cubicBezTo>
                  <a:pt x="761" y="57"/>
                  <a:pt x="761" y="58"/>
                  <a:pt x="762" y="58"/>
                </a:cubicBezTo>
                <a:cubicBezTo>
                  <a:pt x="764" y="59"/>
                  <a:pt x="766" y="59"/>
                  <a:pt x="767" y="60"/>
                </a:cubicBezTo>
                <a:cubicBezTo>
                  <a:pt x="767" y="60"/>
                  <a:pt x="768" y="60"/>
                  <a:pt x="768" y="60"/>
                </a:cubicBezTo>
                <a:cubicBezTo>
                  <a:pt x="768" y="60"/>
                  <a:pt x="768" y="60"/>
                  <a:pt x="768" y="60"/>
                </a:cubicBezTo>
                <a:cubicBezTo>
                  <a:pt x="768" y="60"/>
                  <a:pt x="768" y="60"/>
                  <a:pt x="768" y="60"/>
                </a:cubicBezTo>
                <a:cubicBezTo>
                  <a:pt x="767" y="60"/>
                  <a:pt x="767" y="60"/>
                  <a:pt x="767" y="60"/>
                </a:cubicBezTo>
                <a:cubicBezTo>
                  <a:pt x="761" y="60"/>
                  <a:pt x="755" y="60"/>
                  <a:pt x="750" y="62"/>
                </a:cubicBezTo>
                <a:cubicBezTo>
                  <a:pt x="747" y="64"/>
                  <a:pt x="745" y="64"/>
                  <a:pt x="742" y="63"/>
                </a:cubicBezTo>
                <a:cubicBezTo>
                  <a:pt x="741" y="62"/>
                  <a:pt x="739" y="62"/>
                  <a:pt x="737" y="62"/>
                </a:cubicBezTo>
                <a:cubicBezTo>
                  <a:pt x="736" y="62"/>
                  <a:pt x="735" y="63"/>
                  <a:pt x="734" y="64"/>
                </a:cubicBezTo>
                <a:cubicBezTo>
                  <a:pt x="734" y="66"/>
                  <a:pt x="734" y="68"/>
                  <a:pt x="734" y="71"/>
                </a:cubicBezTo>
                <a:cubicBezTo>
                  <a:pt x="734" y="72"/>
                  <a:pt x="734" y="72"/>
                  <a:pt x="733" y="72"/>
                </a:cubicBezTo>
                <a:cubicBezTo>
                  <a:pt x="733" y="72"/>
                  <a:pt x="733" y="71"/>
                  <a:pt x="733" y="71"/>
                </a:cubicBezTo>
                <a:cubicBezTo>
                  <a:pt x="732" y="65"/>
                  <a:pt x="729" y="61"/>
                  <a:pt x="723" y="58"/>
                </a:cubicBezTo>
                <a:cubicBezTo>
                  <a:pt x="723" y="58"/>
                  <a:pt x="723" y="58"/>
                  <a:pt x="723" y="58"/>
                </a:cubicBezTo>
                <a:cubicBezTo>
                  <a:pt x="721" y="57"/>
                  <a:pt x="720" y="57"/>
                  <a:pt x="719" y="58"/>
                </a:cubicBezTo>
                <a:cubicBezTo>
                  <a:pt x="717" y="60"/>
                  <a:pt x="715" y="62"/>
                  <a:pt x="713" y="64"/>
                </a:cubicBezTo>
                <a:cubicBezTo>
                  <a:pt x="714" y="65"/>
                  <a:pt x="715" y="66"/>
                  <a:pt x="714" y="67"/>
                </a:cubicBezTo>
                <a:close/>
                <a:moveTo>
                  <a:pt x="696" y="122"/>
                </a:moveTo>
                <a:cubicBezTo>
                  <a:pt x="695" y="122"/>
                  <a:pt x="695" y="121"/>
                  <a:pt x="695" y="121"/>
                </a:cubicBezTo>
                <a:cubicBezTo>
                  <a:pt x="695" y="121"/>
                  <a:pt x="696" y="121"/>
                  <a:pt x="696" y="122"/>
                </a:cubicBezTo>
                <a:cubicBezTo>
                  <a:pt x="696" y="122"/>
                  <a:pt x="696" y="122"/>
                  <a:pt x="696" y="122"/>
                </a:cubicBezTo>
                <a:close/>
                <a:moveTo>
                  <a:pt x="700" y="108"/>
                </a:moveTo>
                <a:cubicBezTo>
                  <a:pt x="699" y="108"/>
                  <a:pt x="699" y="108"/>
                  <a:pt x="699" y="108"/>
                </a:cubicBezTo>
                <a:cubicBezTo>
                  <a:pt x="699" y="107"/>
                  <a:pt x="699" y="107"/>
                  <a:pt x="699" y="107"/>
                </a:cubicBezTo>
                <a:cubicBezTo>
                  <a:pt x="700" y="107"/>
                  <a:pt x="700" y="107"/>
                  <a:pt x="700" y="107"/>
                </a:cubicBezTo>
                <a:lnTo>
                  <a:pt x="700" y="108"/>
                </a:lnTo>
                <a:close/>
                <a:moveTo>
                  <a:pt x="709" y="128"/>
                </a:moveTo>
                <a:cubicBezTo>
                  <a:pt x="709" y="128"/>
                  <a:pt x="709" y="128"/>
                  <a:pt x="709" y="128"/>
                </a:cubicBezTo>
                <a:cubicBezTo>
                  <a:pt x="709" y="128"/>
                  <a:pt x="708" y="128"/>
                  <a:pt x="708" y="129"/>
                </a:cubicBezTo>
                <a:cubicBezTo>
                  <a:pt x="708" y="129"/>
                  <a:pt x="708" y="129"/>
                  <a:pt x="708" y="129"/>
                </a:cubicBezTo>
                <a:cubicBezTo>
                  <a:pt x="708" y="129"/>
                  <a:pt x="707" y="129"/>
                  <a:pt x="707" y="129"/>
                </a:cubicBezTo>
                <a:cubicBezTo>
                  <a:pt x="707" y="129"/>
                  <a:pt x="708" y="129"/>
                  <a:pt x="708" y="129"/>
                </a:cubicBezTo>
                <a:cubicBezTo>
                  <a:pt x="708" y="128"/>
                  <a:pt x="708" y="128"/>
                  <a:pt x="709" y="128"/>
                </a:cubicBezTo>
                <a:cubicBezTo>
                  <a:pt x="709" y="128"/>
                  <a:pt x="709" y="127"/>
                  <a:pt x="709" y="127"/>
                </a:cubicBezTo>
                <a:cubicBezTo>
                  <a:pt x="709" y="127"/>
                  <a:pt x="709" y="128"/>
                  <a:pt x="709" y="128"/>
                </a:cubicBezTo>
                <a:close/>
                <a:moveTo>
                  <a:pt x="817" y="57"/>
                </a:moveTo>
                <a:cubicBezTo>
                  <a:pt x="817" y="57"/>
                  <a:pt x="817" y="57"/>
                  <a:pt x="817" y="58"/>
                </a:cubicBezTo>
                <a:cubicBezTo>
                  <a:pt x="817" y="58"/>
                  <a:pt x="817" y="58"/>
                  <a:pt x="817" y="58"/>
                </a:cubicBezTo>
                <a:cubicBezTo>
                  <a:pt x="817" y="58"/>
                  <a:pt x="817" y="58"/>
                  <a:pt x="816" y="58"/>
                </a:cubicBezTo>
                <a:cubicBezTo>
                  <a:pt x="817" y="58"/>
                  <a:pt x="817" y="57"/>
                  <a:pt x="817" y="57"/>
                </a:cubicBezTo>
                <a:close/>
                <a:moveTo>
                  <a:pt x="724" y="48"/>
                </a:moveTo>
                <a:cubicBezTo>
                  <a:pt x="724" y="48"/>
                  <a:pt x="724" y="48"/>
                  <a:pt x="723" y="48"/>
                </a:cubicBezTo>
                <a:cubicBezTo>
                  <a:pt x="724" y="48"/>
                  <a:pt x="724" y="48"/>
                  <a:pt x="724" y="48"/>
                </a:cubicBezTo>
                <a:cubicBezTo>
                  <a:pt x="724" y="48"/>
                  <a:pt x="724" y="48"/>
                  <a:pt x="724" y="48"/>
                </a:cubicBezTo>
                <a:close/>
                <a:moveTo>
                  <a:pt x="751" y="91"/>
                </a:moveTo>
                <a:cubicBezTo>
                  <a:pt x="750" y="91"/>
                  <a:pt x="750" y="91"/>
                  <a:pt x="750" y="91"/>
                </a:cubicBezTo>
                <a:cubicBezTo>
                  <a:pt x="750" y="91"/>
                  <a:pt x="750" y="91"/>
                  <a:pt x="750" y="91"/>
                </a:cubicBezTo>
                <a:lnTo>
                  <a:pt x="751" y="91"/>
                </a:lnTo>
                <a:close/>
                <a:moveTo>
                  <a:pt x="640" y="254"/>
                </a:moveTo>
                <a:cubicBezTo>
                  <a:pt x="644" y="255"/>
                  <a:pt x="647" y="258"/>
                  <a:pt x="650" y="257"/>
                </a:cubicBezTo>
                <a:cubicBezTo>
                  <a:pt x="651" y="257"/>
                  <a:pt x="651" y="257"/>
                  <a:pt x="651" y="257"/>
                </a:cubicBezTo>
                <a:cubicBezTo>
                  <a:pt x="652" y="258"/>
                  <a:pt x="652" y="258"/>
                  <a:pt x="653" y="258"/>
                </a:cubicBezTo>
                <a:cubicBezTo>
                  <a:pt x="654" y="259"/>
                  <a:pt x="655" y="261"/>
                  <a:pt x="657" y="262"/>
                </a:cubicBezTo>
                <a:cubicBezTo>
                  <a:pt x="657" y="262"/>
                  <a:pt x="658" y="262"/>
                  <a:pt x="659" y="262"/>
                </a:cubicBezTo>
                <a:cubicBezTo>
                  <a:pt x="660" y="262"/>
                  <a:pt x="660" y="261"/>
                  <a:pt x="661" y="260"/>
                </a:cubicBezTo>
                <a:cubicBezTo>
                  <a:pt x="660" y="260"/>
                  <a:pt x="659" y="259"/>
                  <a:pt x="659" y="258"/>
                </a:cubicBezTo>
                <a:cubicBezTo>
                  <a:pt x="659" y="258"/>
                  <a:pt x="659" y="258"/>
                  <a:pt x="659" y="258"/>
                </a:cubicBezTo>
                <a:cubicBezTo>
                  <a:pt x="657" y="258"/>
                  <a:pt x="656" y="258"/>
                  <a:pt x="656" y="257"/>
                </a:cubicBezTo>
                <a:cubicBezTo>
                  <a:pt x="656" y="257"/>
                  <a:pt x="656" y="257"/>
                  <a:pt x="656" y="257"/>
                </a:cubicBezTo>
                <a:cubicBezTo>
                  <a:pt x="655" y="256"/>
                  <a:pt x="655" y="256"/>
                  <a:pt x="655" y="256"/>
                </a:cubicBezTo>
                <a:cubicBezTo>
                  <a:pt x="656" y="256"/>
                  <a:pt x="656" y="256"/>
                  <a:pt x="656" y="256"/>
                </a:cubicBezTo>
                <a:cubicBezTo>
                  <a:pt x="656" y="257"/>
                  <a:pt x="656" y="257"/>
                  <a:pt x="656" y="257"/>
                </a:cubicBezTo>
                <a:cubicBezTo>
                  <a:pt x="657" y="257"/>
                  <a:pt x="658" y="257"/>
                  <a:pt x="659" y="258"/>
                </a:cubicBezTo>
                <a:cubicBezTo>
                  <a:pt x="659" y="258"/>
                  <a:pt x="659" y="258"/>
                  <a:pt x="659" y="258"/>
                </a:cubicBezTo>
                <a:cubicBezTo>
                  <a:pt x="660" y="259"/>
                  <a:pt x="660" y="260"/>
                  <a:pt x="661" y="260"/>
                </a:cubicBezTo>
                <a:cubicBezTo>
                  <a:pt x="661" y="260"/>
                  <a:pt x="661" y="260"/>
                  <a:pt x="661" y="260"/>
                </a:cubicBezTo>
                <a:cubicBezTo>
                  <a:pt x="662" y="260"/>
                  <a:pt x="663" y="260"/>
                  <a:pt x="665" y="260"/>
                </a:cubicBezTo>
                <a:cubicBezTo>
                  <a:pt x="667" y="259"/>
                  <a:pt x="668" y="257"/>
                  <a:pt x="668" y="255"/>
                </a:cubicBezTo>
                <a:cubicBezTo>
                  <a:pt x="668" y="254"/>
                  <a:pt x="668" y="253"/>
                  <a:pt x="668" y="252"/>
                </a:cubicBezTo>
                <a:cubicBezTo>
                  <a:pt x="668" y="252"/>
                  <a:pt x="668" y="252"/>
                  <a:pt x="668" y="252"/>
                </a:cubicBezTo>
                <a:cubicBezTo>
                  <a:pt x="668" y="251"/>
                  <a:pt x="668" y="251"/>
                  <a:pt x="668" y="251"/>
                </a:cubicBezTo>
                <a:cubicBezTo>
                  <a:pt x="666" y="250"/>
                  <a:pt x="666" y="250"/>
                  <a:pt x="668" y="248"/>
                </a:cubicBezTo>
                <a:cubicBezTo>
                  <a:pt x="668" y="248"/>
                  <a:pt x="668" y="248"/>
                  <a:pt x="668" y="248"/>
                </a:cubicBezTo>
                <a:cubicBezTo>
                  <a:pt x="668" y="247"/>
                  <a:pt x="668" y="247"/>
                  <a:pt x="668" y="248"/>
                </a:cubicBezTo>
                <a:cubicBezTo>
                  <a:pt x="668" y="248"/>
                  <a:pt x="668" y="248"/>
                  <a:pt x="668" y="248"/>
                </a:cubicBezTo>
                <a:cubicBezTo>
                  <a:pt x="668" y="248"/>
                  <a:pt x="668" y="248"/>
                  <a:pt x="668" y="248"/>
                </a:cubicBezTo>
                <a:cubicBezTo>
                  <a:pt x="668" y="249"/>
                  <a:pt x="668" y="250"/>
                  <a:pt x="668" y="251"/>
                </a:cubicBezTo>
                <a:cubicBezTo>
                  <a:pt x="668" y="251"/>
                  <a:pt x="668" y="251"/>
                  <a:pt x="668" y="251"/>
                </a:cubicBezTo>
                <a:cubicBezTo>
                  <a:pt x="668" y="252"/>
                  <a:pt x="668" y="252"/>
                  <a:pt x="668" y="252"/>
                </a:cubicBezTo>
                <a:cubicBezTo>
                  <a:pt x="670" y="252"/>
                  <a:pt x="671" y="253"/>
                  <a:pt x="673" y="254"/>
                </a:cubicBezTo>
                <a:cubicBezTo>
                  <a:pt x="673" y="254"/>
                  <a:pt x="674" y="255"/>
                  <a:pt x="674" y="255"/>
                </a:cubicBezTo>
                <a:cubicBezTo>
                  <a:pt x="674" y="256"/>
                  <a:pt x="674" y="256"/>
                  <a:pt x="674" y="256"/>
                </a:cubicBezTo>
                <a:cubicBezTo>
                  <a:pt x="673" y="258"/>
                  <a:pt x="672" y="259"/>
                  <a:pt x="672" y="260"/>
                </a:cubicBezTo>
                <a:cubicBezTo>
                  <a:pt x="672" y="262"/>
                  <a:pt x="674" y="263"/>
                  <a:pt x="674" y="264"/>
                </a:cubicBezTo>
                <a:cubicBezTo>
                  <a:pt x="675" y="267"/>
                  <a:pt x="676" y="270"/>
                  <a:pt x="678" y="272"/>
                </a:cubicBezTo>
                <a:cubicBezTo>
                  <a:pt x="679" y="272"/>
                  <a:pt x="679" y="273"/>
                  <a:pt x="678" y="274"/>
                </a:cubicBezTo>
                <a:cubicBezTo>
                  <a:pt x="677" y="274"/>
                  <a:pt x="676" y="274"/>
                  <a:pt x="675" y="275"/>
                </a:cubicBezTo>
                <a:cubicBezTo>
                  <a:pt x="675" y="275"/>
                  <a:pt x="674" y="276"/>
                  <a:pt x="674" y="277"/>
                </a:cubicBezTo>
                <a:cubicBezTo>
                  <a:pt x="674" y="277"/>
                  <a:pt x="674" y="278"/>
                  <a:pt x="675" y="278"/>
                </a:cubicBezTo>
                <a:cubicBezTo>
                  <a:pt x="677" y="279"/>
                  <a:pt x="679" y="277"/>
                  <a:pt x="682" y="278"/>
                </a:cubicBezTo>
                <a:cubicBezTo>
                  <a:pt x="682" y="278"/>
                  <a:pt x="682" y="279"/>
                  <a:pt x="682" y="279"/>
                </a:cubicBezTo>
                <a:cubicBezTo>
                  <a:pt x="683" y="279"/>
                  <a:pt x="683" y="280"/>
                  <a:pt x="682" y="280"/>
                </a:cubicBezTo>
                <a:cubicBezTo>
                  <a:pt x="681" y="281"/>
                  <a:pt x="680" y="281"/>
                  <a:pt x="680" y="281"/>
                </a:cubicBezTo>
                <a:cubicBezTo>
                  <a:pt x="679" y="282"/>
                  <a:pt x="679" y="283"/>
                  <a:pt x="679" y="284"/>
                </a:cubicBezTo>
                <a:cubicBezTo>
                  <a:pt x="680" y="284"/>
                  <a:pt x="680" y="284"/>
                  <a:pt x="681" y="284"/>
                </a:cubicBezTo>
                <a:cubicBezTo>
                  <a:pt x="681" y="284"/>
                  <a:pt x="682" y="284"/>
                  <a:pt x="683" y="284"/>
                </a:cubicBezTo>
                <a:cubicBezTo>
                  <a:pt x="685" y="283"/>
                  <a:pt x="687" y="284"/>
                  <a:pt x="687" y="286"/>
                </a:cubicBezTo>
                <a:cubicBezTo>
                  <a:pt x="687" y="287"/>
                  <a:pt x="688" y="288"/>
                  <a:pt x="688" y="288"/>
                </a:cubicBezTo>
                <a:cubicBezTo>
                  <a:pt x="691" y="289"/>
                  <a:pt x="691" y="291"/>
                  <a:pt x="691" y="294"/>
                </a:cubicBezTo>
                <a:cubicBezTo>
                  <a:pt x="690" y="296"/>
                  <a:pt x="690" y="299"/>
                  <a:pt x="690" y="302"/>
                </a:cubicBezTo>
                <a:cubicBezTo>
                  <a:pt x="690" y="303"/>
                  <a:pt x="689" y="305"/>
                  <a:pt x="688" y="305"/>
                </a:cubicBezTo>
                <a:cubicBezTo>
                  <a:pt x="686" y="305"/>
                  <a:pt x="685" y="306"/>
                  <a:pt x="684" y="308"/>
                </a:cubicBezTo>
                <a:cubicBezTo>
                  <a:pt x="682" y="310"/>
                  <a:pt x="680" y="312"/>
                  <a:pt x="677" y="313"/>
                </a:cubicBezTo>
                <a:cubicBezTo>
                  <a:pt x="673" y="317"/>
                  <a:pt x="671" y="317"/>
                  <a:pt x="674" y="324"/>
                </a:cubicBezTo>
                <a:cubicBezTo>
                  <a:pt x="674" y="324"/>
                  <a:pt x="674" y="325"/>
                  <a:pt x="673" y="325"/>
                </a:cubicBezTo>
                <a:cubicBezTo>
                  <a:pt x="670" y="325"/>
                  <a:pt x="668" y="326"/>
                  <a:pt x="665" y="327"/>
                </a:cubicBezTo>
                <a:cubicBezTo>
                  <a:pt x="662" y="328"/>
                  <a:pt x="659" y="328"/>
                  <a:pt x="657" y="326"/>
                </a:cubicBezTo>
                <a:cubicBezTo>
                  <a:pt x="655" y="326"/>
                  <a:pt x="654" y="325"/>
                  <a:pt x="652" y="324"/>
                </a:cubicBezTo>
                <a:cubicBezTo>
                  <a:pt x="652" y="324"/>
                  <a:pt x="651" y="324"/>
                  <a:pt x="650" y="324"/>
                </a:cubicBezTo>
                <a:cubicBezTo>
                  <a:pt x="649" y="326"/>
                  <a:pt x="647" y="328"/>
                  <a:pt x="645" y="329"/>
                </a:cubicBezTo>
                <a:cubicBezTo>
                  <a:pt x="645" y="330"/>
                  <a:pt x="644" y="331"/>
                  <a:pt x="643" y="332"/>
                </a:cubicBezTo>
                <a:cubicBezTo>
                  <a:pt x="643" y="334"/>
                  <a:pt x="643" y="336"/>
                  <a:pt x="644" y="337"/>
                </a:cubicBezTo>
                <a:cubicBezTo>
                  <a:pt x="647" y="340"/>
                  <a:pt x="650" y="342"/>
                  <a:pt x="654" y="340"/>
                </a:cubicBezTo>
                <a:cubicBezTo>
                  <a:pt x="655" y="339"/>
                  <a:pt x="656" y="339"/>
                  <a:pt x="657" y="339"/>
                </a:cubicBezTo>
                <a:cubicBezTo>
                  <a:pt x="658" y="339"/>
                  <a:pt x="659" y="339"/>
                  <a:pt x="659" y="339"/>
                </a:cubicBezTo>
                <a:cubicBezTo>
                  <a:pt x="662" y="340"/>
                  <a:pt x="665" y="339"/>
                  <a:pt x="668" y="340"/>
                </a:cubicBezTo>
                <a:cubicBezTo>
                  <a:pt x="670" y="340"/>
                  <a:pt x="671" y="341"/>
                  <a:pt x="672" y="342"/>
                </a:cubicBezTo>
                <a:cubicBezTo>
                  <a:pt x="673" y="345"/>
                  <a:pt x="674" y="348"/>
                  <a:pt x="676" y="350"/>
                </a:cubicBezTo>
                <a:cubicBezTo>
                  <a:pt x="677" y="352"/>
                  <a:pt x="678" y="353"/>
                  <a:pt x="677" y="355"/>
                </a:cubicBezTo>
                <a:cubicBezTo>
                  <a:pt x="676" y="356"/>
                  <a:pt x="677" y="357"/>
                  <a:pt x="677" y="358"/>
                </a:cubicBezTo>
                <a:cubicBezTo>
                  <a:pt x="679" y="360"/>
                  <a:pt x="681" y="362"/>
                  <a:pt x="683" y="363"/>
                </a:cubicBezTo>
                <a:cubicBezTo>
                  <a:pt x="683" y="364"/>
                  <a:pt x="683" y="364"/>
                  <a:pt x="683" y="364"/>
                </a:cubicBezTo>
                <a:cubicBezTo>
                  <a:pt x="684" y="364"/>
                  <a:pt x="684" y="364"/>
                  <a:pt x="684" y="364"/>
                </a:cubicBezTo>
                <a:cubicBezTo>
                  <a:pt x="684" y="363"/>
                  <a:pt x="684" y="363"/>
                  <a:pt x="684" y="363"/>
                </a:cubicBezTo>
                <a:cubicBezTo>
                  <a:pt x="685" y="364"/>
                  <a:pt x="687" y="366"/>
                  <a:pt x="688" y="367"/>
                </a:cubicBezTo>
                <a:cubicBezTo>
                  <a:pt x="691" y="370"/>
                  <a:pt x="693" y="372"/>
                  <a:pt x="697" y="373"/>
                </a:cubicBezTo>
                <a:cubicBezTo>
                  <a:pt x="698" y="373"/>
                  <a:pt x="700" y="375"/>
                  <a:pt x="701" y="375"/>
                </a:cubicBezTo>
                <a:cubicBezTo>
                  <a:pt x="703" y="376"/>
                  <a:pt x="704" y="377"/>
                  <a:pt x="706" y="377"/>
                </a:cubicBezTo>
                <a:cubicBezTo>
                  <a:pt x="706" y="377"/>
                  <a:pt x="707" y="377"/>
                  <a:pt x="707" y="376"/>
                </a:cubicBezTo>
                <a:cubicBezTo>
                  <a:pt x="708" y="375"/>
                  <a:pt x="708" y="373"/>
                  <a:pt x="708" y="371"/>
                </a:cubicBezTo>
                <a:cubicBezTo>
                  <a:pt x="705" y="367"/>
                  <a:pt x="703" y="363"/>
                  <a:pt x="699" y="359"/>
                </a:cubicBezTo>
                <a:cubicBezTo>
                  <a:pt x="698" y="358"/>
                  <a:pt x="698" y="357"/>
                  <a:pt x="698" y="355"/>
                </a:cubicBezTo>
                <a:cubicBezTo>
                  <a:pt x="698" y="355"/>
                  <a:pt x="698" y="355"/>
                  <a:pt x="698" y="355"/>
                </a:cubicBezTo>
                <a:cubicBezTo>
                  <a:pt x="698" y="355"/>
                  <a:pt x="697" y="354"/>
                  <a:pt x="697" y="354"/>
                </a:cubicBezTo>
                <a:cubicBezTo>
                  <a:pt x="697" y="354"/>
                  <a:pt x="697" y="354"/>
                  <a:pt x="697" y="354"/>
                </a:cubicBezTo>
                <a:cubicBezTo>
                  <a:pt x="697" y="354"/>
                  <a:pt x="697" y="354"/>
                  <a:pt x="697" y="354"/>
                </a:cubicBezTo>
                <a:cubicBezTo>
                  <a:pt x="697" y="354"/>
                  <a:pt x="697" y="354"/>
                  <a:pt x="697" y="354"/>
                </a:cubicBezTo>
                <a:cubicBezTo>
                  <a:pt x="698" y="354"/>
                  <a:pt x="698" y="355"/>
                  <a:pt x="698" y="355"/>
                </a:cubicBezTo>
                <a:cubicBezTo>
                  <a:pt x="698" y="355"/>
                  <a:pt x="698" y="355"/>
                  <a:pt x="698" y="355"/>
                </a:cubicBezTo>
                <a:cubicBezTo>
                  <a:pt x="700" y="356"/>
                  <a:pt x="703" y="357"/>
                  <a:pt x="705" y="360"/>
                </a:cubicBezTo>
                <a:cubicBezTo>
                  <a:pt x="706" y="361"/>
                  <a:pt x="708" y="363"/>
                  <a:pt x="710" y="364"/>
                </a:cubicBezTo>
                <a:cubicBezTo>
                  <a:pt x="712" y="364"/>
                  <a:pt x="713" y="366"/>
                  <a:pt x="714" y="367"/>
                </a:cubicBezTo>
                <a:cubicBezTo>
                  <a:pt x="715" y="369"/>
                  <a:pt x="715" y="370"/>
                  <a:pt x="716" y="372"/>
                </a:cubicBezTo>
                <a:cubicBezTo>
                  <a:pt x="717" y="372"/>
                  <a:pt x="717" y="373"/>
                  <a:pt x="718" y="373"/>
                </a:cubicBezTo>
                <a:cubicBezTo>
                  <a:pt x="718" y="372"/>
                  <a:pt x="719" y="372"/>
                  <a:pt x="718" y="371"/>
                </a:cubicBezTo>
                <a:cubicBezTo>
                  <a:pt x="717" y="369"/>
                  <a:pt x="717" y="367"/>
                  <a:pt x="719" y="365"/>
                </a:cubicBezTo>
                <a:cubicBezTo>
                  <a:pt x="720" y="363"/>
                  <a:pt x="720" y="362"/>
                  <a:pt x="722" y="361"/>
                </a:cubicBezTo>
                <a:cubicBezTo>
                  <a:pt x="723" y="360"/>
                  <a:pt x="723" y="358"/>
                  <a:pt x="723" y="357"/>
                </a:cubicBezTo>
                <a:cubicBezTo>
                  <a:pt x="723" y="356"/>
                  <a:pt x="723" y="355"/>
                  <a:pt x="722" y="354"/>
                </a:cubicBezTo>
                <a:cubicBezTo>
                  <a:pt x="721" y="351"/>
                  <a:pt x="720" y="348"/>
                  <a:pt x="721" y="345"/>
                </a:cubicBezTo>
                <a:cubicBezTo>
                  <a:pt x="721" y="343"/>
                  <a:pt x="720" y="342"/>
                  <a:pt x="718" y="341"/>
                </a:cubicBezTo>
                <a:cubicBezTo>
                  <a:pt x="717" y="340"/>
                  <a:pt x="715" y="338"/>
                  <a:pt x="714" y="337"/>
                </a:cubicBezTo>
                <a:cubicBezTo>
                  <a:pt x="713" y="336"/>
                  <a:pt x="713" y="335"/>
                  <a:pt x="713" y="334"/>
                </a:cubicBezTo>
                <a:cubicBezTo>
                  <a:pt x="713" y="331"/>
                  <a:pt x="712" y="329"/>
                  <a:pt x="710" y="327"/>
                </a:cubicBezTo>
                <a:cubicBezTo>
                  <a:pt x="710" y="326"/>
                  <a:pt x="710" y="326"/>
                  <a:pt x="710" y="325"/>
                </a:cubicBezTo>
                <a:cubicBezTo>
                  <a:pt x="710" y="325"/>
                  <a:pt x="710" y="325"/>
                  <a:pt x="710" y="325"/>
                </a:cubicBezTo>
                <a:cubicBezTo>
                  <a:pt x="710" y="325"/>
                  <a:pt x="710" y="325"/>
                  <a:pt x="710" y="325"/>
                </a:cubicBezTo>
                <a:cubicBezTo>
                  <a:pt x="710" y="325"/>
                  <a:pt x="710" y="325"/>
                  <a:pt x="710" y="325"/>
                </a:cubicBezTo>
                <a:cubicBezTo>
                  <a:pt x="710" y="325"/>
                  <a:pt x="710" y="325"/>
                  <a:pt x="710" y="325"/>
                </a:cubicBezTo>
                <a:cubicBezTo>
                  <a:pt x="711" y="325"/>
                  <a:pt x="711" y="325"/>
                  <a:pt x="712" y="325"/>
                </a:cubicBezTo>
                <a:cubicBezTo>
                  <a:pt x="714" y="325"/>
                  <a:pt x="715" y="325"/>
                  <a:pt x="715" y="322"/>
                </a:cubicBezTo>
                <a:cubicBezTo>
                  <a:pt x="715" y="322"/>
                  <a:pt x="716" y="321"/>
                  <a:pt x="716" y="320"/>
                </a:cubicBezTo>
                <a:cubicBezTo>
                  <a:pt x="716" y="319"/>
                  <a:pt x="718" y="319"/>
                  <a:pt x="718" y="320"/>
                </a:cubicBezTo>
                <a:cubicBezTo>
                  <a:pt x="719" y="322"/>
                  <a:pt x="721" y="323"/>
                  <a:pt x="722" y="325"/>
                </a:cubicBezTo>
                <a:cubicBezTo>
                  <a:pt x="723" y="327"/>
                  <a:pt x="725" y="329"/>
                  <a:pt x="725" y="332"/>
                </a:cubicBezTo>
                <a:cubicBezTo>
                  <a:pt x="725" y="333"/>
                  <a:pt x="725" y="334"/>
                  <a:pt x="726" y="335"/>
                </a:cubicBezTo>
                <a:cubicBezTo>
                  <a:pt x="726" y="336"/>
                  <a:pt x="726" y="336"/>
                  <a:pt x="726" y="337"/>
                </a:cubicBezTo>
                <a:cubicBezTo>
                  <a:pt x="728" y="338"/>
                  <a:pt x="730" y="340"/>
                  <a:pt x="732" y="340"/>
                </a:cubicBezTo>
                <a:cubicBezTo>
                  <a:pt x="733" y="341"/>
                  <a:pt x="734" y="340"/>
                  <a:pt x="734" y="340"/>
                </a:cubicBezTo>
                <a:cubicBezTo>
                  <a:pt x="734" y="338"/>
                  <a:pt x="735" y="336"/>
                  <a:pt x="735" y="335"/>
                </a:cubicBezTo>
                <a:cubicBezTo>
                  <a:pt x="735" y="334"/>
                  <a:pt x="736" y="333"/>
                  <a:pt x="737" y="332"/>
                </a:cubicBezTo>
                <a:cubicBezTo>
                  <a:pt x="738" y="332"/>
                  <a:pt x="739" y="332"/>
                  <a:pt x="740" y="332"/>
                </a:cubicBezTo>
                <a:cubicBezTo>
                  <a:pt x="744" y="330"/>
                  <a:pt x="745" y="326"/>
                  <a:pt x="749" y="324"/>
                </a:cubicBezTo>
                <a:cubicBezTo>
                  <a:pt x="750" y="323"/>
                  <a:pt x="751" y="322"/>
                  <a:pt x="752" y="321"/>
                </a:cubicBezTo>
                <a:cubicBezTo>
                  <a:pt x="752" y="320"/>
                  <a:pt x="752" y="319"/>
                  <a:pt x="752" y="318"/>
                </a:cubicBezTo>
                <a:cubicBezTo>
                  <a:pt x="751" y="316"/>
                  <a:pt x="750" y="315"/>
                  <a:pt x="748" y="314"/>
                </a:cubicBezTo>
                <a:cubicBezTo>
                  <a:pt x="747" y="314"/>
                  <a:pt x="745" y="314"/>
                  <a:pt x="745" y="313"/>
                </a:cubicBezTo>
                <a:cubicBezTo>
                  <a:pt x="745" y="313"/>
                  <a:pt x="745" y="313"/>
                  <a:pt x="745" y="313"/>
                </a:cubicBezTo>
                <a:cubicBezTo>
                  <a:pt x="745" y="313"/>
                  <a:pt x="745" y="313"/>
                  <a:pt x="745" y="312"/>
                </a:cubicBezTo>
                <a:cubicBezTo>
                  <a:pt x="745" y="312"/>
                  <a:pt x="745" y="313"/>
                  <a:pt x="745" y="313"/>
                </a:cubicBezTo>
                <a:cubicBezTo>
                  <a:pt x="744" y="312"/>
                  <a:pt x="744" y="311"/>
                  <a:pt x="745" y="311"/>
                </a:cubicBezTo>
                <a:cubicBezTo>
                  <a:pt x="745" y="311"/>
                  <a:pt x="745" y="311"/>
                  <a:pt x="745" y="311"/>
                </a:cubicBezTo>
                <a:cubicBezTo>
                  <a:pt x="745" y="311"/>
                  <a:pt x="745" y="311"/>
                  <a:pt x="745" y="311"/>
                </a:cubicBezTo>
                <a:cubicBezTo>
                  <a:pt x="745" y="311"/>
                  <a:pt x="745" y="311"/>
                  <a:pt x="745" y="311"/>
                </a:cubicBezTo>
                <a:cubicBezTo>
                  <a:pt x="744" y="310"/>
                  <a:pt x="744" y="310"/>
                  <a:pt x="744" y="310"/>
                </a:cubicBezTo>
                <a:cubicBezTo>
                  <a:pt x="743" y="309"/>
                  <a:pt x="742" y="310"/>
                  <a:pt x="742" y="310"/>
                </a:cubicBezTo>
                <a:cubicBezTo>
                  <a:pt x="741" y="309"/>
                  <a:pt x="741" y="310"/>
                  <a:pt x="740" y="309"/>
                </a:cubicBezTo>
                <a:cubicBezTo>
                  <a:pt x="739" y="309"/>
                  <a:pt x="738" y="308"/>
                  <a:pt x="739" y="307"/>
                </a:cubicBezTo>
                <a:cubicBezTo>
                  <a:pt x="740" y="304"/>
                  <a:pt x="740" y="304"/>
                  <a:pt x="738" y="303"/>
                </a:cubicBezTo>
                <a:cubicBezTo>
                  <a:pt x="737" y="302"/>
                  <a:pt x="735" y="301"/>
                  <a:pt x="735" y="299"/>
                </a:cubicBezTo>
                <a:cubicBezTo>
                  <a:pt x="734" y="299"/>
                  <a:pt x="732" y="298"/>
                  <a:pt x="731" y="297"/>
                </a:cubicBezTo>
                <a:cubicBezTo>
                  <a:pt x="729" y="297"/>
                  <a:pt x="728" y="296"/>
                  <a:pt x="728" y="294"/>
                </a:cubicBezTo>
                <a:cubicBezTo>
                  <a:pt x="727" y="291"/>
                  <a:pt x="725" y="290"/>
                  <a:pt x="723" y="289"/>
                </a:cubicBezTo>
                <a:cubicBezTo>
                  <a:pt x="722" y="289"/>
                  <a:pt x="721" y="288"/>
                  <a:pt x="722" y="287"/>
                </a:cubicBezTo>
                <a:cubicBezTo>
                  <a:pt x="724" y="285"/>
                  <a:pt x="726" y="283"/>
                  <a:pt x="725" y="280"/>
                </a:cubicBezTo>
                <a:cubicBezTo>
                  <a:pt x="725" y="280"/>
                  <a:pt x="725" y="279"/>
                  <a:pt x="726" y="280"/>
                </a:cubicBezTo>
                <a:cubicBezTo>
                  <a:pt x="727" y="280"/>
                  <a:pt x="729" y="281"/>
                  <a:pt x="730" y="281"/>
                </a:cubicBezTo>
                <a:cubicBezTo>
                  <a:pt x="731" y="281"/>
                  <a:pt x="732" y="280"/>
                  <a:pt x="732" y="280"/>
                </a:cubicBezTo>
                <a:cubicBezTo>
                  <a:pt x="733" y="279"/>
                  <a:pt x="732" y="278"/>
                  <a:pt x="732" y="277"/>
                </a:cubicBezTo>
                <a:cubicBezTo>
                  <a:pt x="732" y="277"/>
                  <a:pt x="732" y="277"/>
                  <a:pt x="732" y="277"/>
                </a:cubicBezTo>
                <a:cubicBezTo>
                  <a:pt x="730" y="275"/>
                  <a:pt x="730" y="274"/>
                  <a:pt x="731" y="272"/>
                </a:cubicBezTo>
                <a:cubicBezTo>
                  <a:pt x="733" y="271"/>
                  <a:pt x="733" y="269"/>
                  <a:pt x="732" y="267"/>
                </a:cubicBezTo>
                <a:cubicBezTo>
                  <a:pt x="731" y="265"/>
                  <a:pt x="730" y="263"/>
                  <a:pt x="730" y="260"/>
                </a:cubicBezTo>
                <a:cubicBezTo>
                  <a:pt x="729" y="256"/>
                  <a:pt x="726" y="253"/>
                  <a:pt x="722" y="253"/>
                </a:cubicBezTo>
                <a:cubicBezTo>
                  <a:pt x="721" y="252"/>
                  <a:pt x="719" y="251"/>
                  <a:pt x="719" y="249"/>
                </a:cubicBezTo>
                <a:cubicBezTo>
                  <a:pt x="719" y="249"/>
                  <a:pt x="718" y="248"/>
                  <a:pt x="717" y="248"/>
                </a:cubicBezTo>
                <a:cubicBezTo>
                  <a:pt x="717" y="248"/>
                  <a:pt x="717" y="248"/>
                  <a:pt x="717" y="248"/>
                </a:cubicBezTo>
                <a:cubicBezTo>
                  <a:pt x="717" y="248"/>
                  <a:pt x="717" y="248"/>
                  <a:pt x="717" y="248"/>
                </a:cubicBezTo>
                <a:cubicBezTo>
                  <a:pt x="717" y="248"/>
                  <a:pt x="717" y="248"/>
                  <a:pt x="717" y="248"/>
                </a:cubicBezTo>
                <a:cubicBezTo>
                  <a:pt x="717" y="248"/>
                  <a:pt x="717" y="248"/>
                  <a:pt x="717" y="248"/>
                </a:cubicBezTo>
                <a:cubicBezTo>
                  <a:pt x="718" y="246"/>
                  <a:pt x="718" y="244"/>
                  <a:pt x="717" y="242"/>
                </a:cubicBezTo>
                <a:cubicBezTo>
                  <a:pt x="716" y="241"/>
                  <a:pt x="715" y="239"/>
                  <a:pt x="714" y="238"/>
                </a:cubicBezTo>
                <a:cubicBezTo>
                  <a:pt x="713" y="237"/>
                  <a:pt x="712" y="236"/>
                  <a:pt x="710" y="237"/>
                </a:cubicBezTo>
                <a:cubicBezTo>
                  <a:pt x="708" y="238"/>
                  <a:pt x="707" y="238"/>
                  <a:pt x="707" y="237"/>
                </a:cubicBezTo>
                <a:cubicBezTo>
                  <a:pt x="706" y="235"/>
                  <a:pt x="704" y="235"/>
                  <a:pt x="703" y="235"/>
                </a:cubicBezTo>
                <a:cubicBezTo>
                  <a:pt x="702" y="235"/>
                  <a:pt x="702" y="235"/>
                  <a:pt x="702" y="235"/>
                </a:cubicBezTo>
                <a:cubicBezTo>
                  <a:pt x="701" y="235"/>
                  <a:pt x="701" y="234"/>
                  <a:pt x="702" y="234"/>
                </a:cubicBezTo>
                <a:cubicBezTo>
                  <a:pt x="703" y="233"/>
                  <a:pt x="703" y="232"/>
                  <a:pt x="704" y="231"/>
                </a:cubicBezTo>
                <a:cubicBezTo>
                  <a:pt x="704" y="231"/>
                  <a:pt x="704" y="230"/>
                  <a:pt x="704" y="229"/>
                </a:cubicBezTo>
                <a:cubicBezTo>
                  <a:pt x="703" y="229"/>
                  <a:pt x="702" y="228"/>
                  <a:pt x="702" y="228"/>
                </a:cubicBezTo>
                <a:cubicBezTo>
                  <a:pt x="701" y="227"/>
                  <a:pt x="702" y="226"/>
                  <a:pt x="702" y="224"/>
                </a:cubicBezTo>
                <a:cubicBezTo>
                  <a:pt x="702" y="223"/>
                  <a:pt x="702" y="222"/>
                  <a:pt x="701" y="221"/>
                </a:cubicBezTo>
                <a:cubicBezTo>
                  <a:pt x="698" y="218"/>
                  <a:pt x="695" y="217"/>
                  <a:pt x="692" y="214"/>
                </a:cubicBezTo>
                <a:cubicBezTo>
                  <a:pt x="692" y="214"/>
                  <a:pt x="692" y="214"/>
                  <a:pt x="692" y="214"/>
                </a:cubicBezTo>
                <a:cubicBezTo>
                  <a:pt x="692" y="214"/>
                  <a:pt x="692" y="214"/>
                  <a:pt x="692" y="214"/>
                </a:cubicBezTo>
                <a:cubicBezTo>
                  <a:pt x="693" y="215"/>
                  <a:pt x="693" y="215"/>
                  <a:pt x="693" y="215"/>
                </a:cubicBezTo>
                <a:cubicBezTo>
                  <a:pt x="690" y="214"/>
                  <a:pt x="687" y="215"/>
                  <a:pt x="685" y="217"/>
                </a:cubicBezTo>
                <a:cubicBezTo>
                  <a:pt x="683" y="218"/>
                  <a:pt x="680" y="218"/>
                  <a:pt x="678" y="217"/>
                </a:cubicBezTo>
                <a:cubicBezTo>
                  <a:pt x="676" y="216"/>
                  <a:pt x="675" y="217"/>
                  <a:pt x="673" y="218"/>
                </a:cubicBezTo>
                <a:cubicBezTo>
                  <a:pt x="673" y="218"/>
                  <a:pt x="673" y="218"/>
                  <a:pt x="673" y="218"/>
                </a:cubicBezTo>
                <a:cubicBezTo>
                  <a:pt x="673" y="218"/>
                  <a:pt x="673" y="218"/>
                  <a:pt x="672" y="219"/>
                </a:cubicBezTo>
                <a:cubicBezTo>
                  <a:pt x="672" y="218"/>
                  <a:pt x="673" y="218"/>
                  <a:pt x="673" y="218"/>
                </a:cubicBezTo>
                <a:cubicBezTo>
                  <a:pt x="673" y="218"/>
                  <a:pt x="673" y="218"/>
                  <a:pt x="673" y="218"/>
                </a:cubicBezTo>
                <a:cubicBezTo>
                  <a:pt x="674" y="216"/>
                  <a:pt x="674" y="215"/>
                  <a:pt x="674" y="213"/>
                </a:cubicBezTo>
                <a:cubicBezTo>
                  <a:pt x="675" y="209"/>
                  <a:pt x="677" y="206"/>
                  <a:pt x="677" y="202"/>
                </a:cubicBezTo>
                <a:cubicBezTo>
                  <a:pt x="677" y="201"/>
                  <a:pt x="678" y="200"/>
                  <a:pt x="678" y="199"/>
                </a:cubicBezTo>
                <a:cubicBezTo>
                  <a:pt x="678" y="198"/>
                  <a:pt x="678" y="198"/>
                  <a:pt x="678" y="197"/>
                </a:cubicBezTo>
                <a:cubicBezTo>
                  <a:pt x="678" y="194"/>
                  <a:pt x="677" y="193"/>
                  <a:pt x="674" y="192"/>
                </a:cubicBezTo>
                <a:cubicBezTo>
                  <a:pt x="673" y="192"/>
                  <a:pt x="671" y="192"/>
                  <a:pt x="670" y="192"/>
                </a:cubicBezTo>
                <a:cubicBezTo>
                  <a:pt x="666" y="193"/>
                  <a:pt x="663" y="195"/>
                  <a:pt x="660" y="195"/>
                </a:cubicBezTo>
                <a:cubicBezTo>
                  <a:pt x="657" y="195"/>
                  <a:pt x="654" y="196"/>
                  <a:pt x="652" y="199"/>
                </a:cubicBezTo>
                <a:cubicBezTo>
                  <a:pt x="651" y="200"/>
                  <a:pt x="650" y="201"/>
                  <a:pt x="649" y="202"/>
                </a:cubicBezTo>
                <a:cubicBezTo>
                  <a:pt x="646" y="205"/>
                  <a:pt x="645" y="208"/>
                  <a:pt x="646" y="212"/>
                </a:cubicBezTo>
                <a:cubicBezTo>
                  <a:pt x="647" y="213"/>
                  <a:pt x="647" y="214"/>
                  <a:pt x="646" y="214"/>
                </a:cubicBezTo>
                <a:cubicBezTo>
                  <a:pt x="644" y="214"/>
                  <a:pt x="643" y="215"/>
                  <a:pt x="642" y="216"/>
                </a:cubicBezTo>
                <a:cubicBezTo>
                  <a:pt x="641" y="217"/>
                  <a:pt x="640" y="218"/>
                  <a:pt x="641" y="220"/>
                </a:cubicBezTo>
                <a:cubicBezTo>
                  <a:pt x="641" y="221"/>
                  <a:pt x="642" y="223"/>
                  <a:pt x="642" y="225"/>
                </a:cubicBezTo>
                <a:cubicBezTo>
                  <a:pt x="642" y="225"/>
                  <a:pt x="642" y="226"/>
                  <a:pt x="642" y="226"/>
                </a:cubicBezTo>
                <a:cubicBezTo>
                  <a:pt x="642" y="227"/>
                  <a:pt x="642" y="227"/>
                  <a:pt x="642" y="227"/>
                </a:cubicBezTo>
                <a:cubicBezTo>
                  <a:pt x="642" y="227"/>
                  <a:pt x="641" y="228"/>
                  <a:pt x="641" y="227"/>
                </a:cubicBezTo>
                <a:cubicBezTo>
                  <a:pt x="638" y="225"/>
                  <a:pt x="637" y="220"/>
                  <a:pt x="638" y="217"/>
                </a:cubicBezTo>
                <a:cubicBezTo>
                  <a:pt x="638" y="217"/>
                  <a:pt x="638" y="217"/>
                  <a:pt x="638" y="216"/>
                </a:cubicBezTo>
                <a:cubicBezTo>
                  <a:pt x="639" y="215"/>
                  <a:pt x="639" y="214"/>
                  <a:pt x="640" y="213"/>
                </a:cubicBezTo>
                <a:cubicBezTo>
                  <a:pt x="641" y="211"/>
                  <a:pt x="642" y="209"/>
                  <a:pt x="641" y="207"/>
                </a:cubicBezTo>
                <a:cubicBezTo>
                  <a:pt x="641" y="205"/>
                  <a:pt x="642" y="204"/>
                  <a:pt x="643" y="203"/>
                </a:cubicBezTo>
                <a:cubicBezTo>
                  <a:pt x="644" y="202"/>
                  <a:pt x="645" y="201"/>
                  <a:pt x="646" y="200"/>
                </a:cubicBezTo>
                <a:cubicBezTo>
                  <a:pt x="649" y="196"/>
                  <a:pt x="653" y="193"/>
                  <a:pt x="657" y="191"/>
                </a:cubicBezTo>
                <a:cubicBezTo>
                  <a:pt x="658" y="191"/>
                  <a:pt x="658" y="191"/>
                  <a:pt x="658" y="190"/>
                </a:cubicBezTo>
                <a:cubicBezTo>
                  <a:pt x="659" y="190"/>
                  <a:pt x="659" y="189"/>
                  <a:pt x="658" y="189"/>
                </a:cubicBezTo>
                <a:cubicBezTo>
                  <a:pt x="658" y="188"/>
                  <a:pt x="657" y="187"/>
                  <a:pt x="656" y="186"/>
                </a:cubicBezTo>
                <a:cubicBezTo>
                  <a:pt x="650" y="184"/>
                  <a:pt x="644" y="185"/>
                  <a:pt x="639" y="188"/>
                </a:cubicBezTo>
                <a:cubicBezTo>
                  <a:pt x="637" y="190"/>
                  <a:pt x="635" y="192"/>
                  <a:pt x="632" y="193"/>
                </a:cubicBezTo>
                <a:cubicBezTo>
                  <a:pt x="629" y="196"/>
                  <a:pt x="627" y="201"/>
                  <a:pt x="623" y="203"/>
                </a:cubicBezTo>
                <a:cubicBezTo>
                  <a:pt x="623" y="203"/>
                  <a:pt x="623" y="204"/>
                  <a:pt x="622" y="204"/>
                </a:cubicBezTo>
                <a:cubicBezTo>
                  <a:pt x="622" y="205"/>
                  <a:pt x="621" y="206"/>
                  <a:pt x="620" y="207"/>
                </a:cubicBezTo>
                <a:cubicBezTo>
                  <a:pt x="620" y="208"/>
                  <a:pt x="620" y="210"/>
                  <a:pt x="619" y="210"/>
                </a:cubicBezTo>
                <a:cubicBezTo>
                  <a:pt x="615" y="213"/>
                  <a:pt x="614" y="218"/>
                  <a:pt x="612" y="222"/>
                </a:cubicBezTo>
                <a:cubicBezTo>
                  <a:pt x="611" y="224"/>
                  <a:pt x="612" y="226"/>
                  <a:pt x="615" y="227"/>
                </a:cubicBezTo>
                <a:cubicBezTo>
                  <a:pt x="617" y="227"/>
                  <a:pt x="619" y="228"/>
                  <a:pt x="621" y="229"/>
                </a:cubicBezTo>
                <a:cubicBezTo>
                  <a:pt x="622" y="230"/>
                  <a:pt x="622" y="230"/>
                  <a:pt x="623" y="231"/>
                </a:cubicBezTo>
                <a:cubicBezTo>
                  <a:pt x="623" y="231"/>
                  <a:pt x="623" y="232"/>
                  <a:pt x="623" y="233"/>
                </a:cubicBezTo>
                <a:cubicBezTo>
                  <a:pt x="622" y="233"/>
                  <a:pt x="622" y="233"/>
                  <a:pt x="621" y="233"/>
                </a:cubicBezTo>
                <a:cubicBezTo>
                  <a:pt x="620" y="232"/>
                  <a:pt x="618" y="231"/>
                  <a:pt x="617" y="230"/>
                </a:cubicBezTo>
                <a:cubicBezTo>
                  <a:pt x="615" y="229"/>
                  <a:pt x="612" y="231"/>
                  <a:pt x="612" y="233"/>
                </a:cubicBezTo>
                <a:cubicBezTo>
                  <a:pt x="612" y="235"/>
                  <a:pt x="612" y="236"/>
                  <a:pt x="612" y="238"/>
                </a:cubicBezTo>
                <a:cubicBezTo>
                  <a:pt x="612" y="240"/>
                  <a:pt x="614" y="241"/>
                  <a:pt x="615" y="243"/>
                </a:cubicBezTo>
                <a:cubicBezTo>
                  <a:pt x="616" y="244"/>
                  <a:pt x="617" y="244"/>
                  <a:pt x="619" y="245"/>
                </a:cubicBezTo>
                <a:cubicBezTo>
                  <a:pt x="620" y="245"/>
                  <a:pt x="621" y="245"/>
                  <a:pt x="621" y="245"/>
                </a:cubicBezTo>
                <a:cubicBezTo>
                  <a:pt x="623" y="245"/>
                  <a:pt x="624" y="246"/>
                  <a:pt x="624" y="248"/>
                </a:cubicBezTo>
                <a:cubicBezTo>
                  <a:pt x="626" y="249"/>
                  <a:pt x="627" y="251"/>
                  <a:pt x="630" y="250"/>
                </a:cubicBezTo>
                <a:cubicBezTo>
                  <a:pt x="632" y="250"/>
                  <a:pt x="632" y="251"/>
                  <a:pt x="633" y="253"/>
                </a:cubicBezTo>
                <a:cubicBezTo>
                  <a:pt x="635" y="253"/>
                  <a:pt x="636" y="253"/>
                  <a:pt x="638" y="255"/>
                </a:cubicBezTo>
                <a:cubicBezTo>
                  <a:pt x="639" y="255"/>
                  <a:pt x="640" y="254"/>
                  <a:pt x="640" y="254"/>
                </a:cubicBezTo>
                <a:close/>
                <a:moveTo>
                  <a:pt x="685" y="339"/>
                </a:moveTo>
                <a:cubicBezTo>
                  <a:pt x="685" y="339"/>
                  <a:pt x="684" y="338"/>
                  <a:pt x="684" y="338"/>
                </a:cubicBezTo>
                <a:cubicBezTo>
                  <a:pt x="683" y="338"/>
                  <a:pt x="683" y="338"/>
                  <a:pt x="683" y="337"/>
                </a:cubicBezTo>
                <a:cubicBezTo>
                  <a:pt x="684" y="336"/>
                  <a:pt x="685" y="334"/>
                  <a:pt x="686" y="333"/>
                </a:cubicBezTo>
                <a:cubicBezTo>
                  <a:pt x="686" y="332"/>
                  <a:pt x="687" y="332"/>
                  <a:pt x="687" y="332"/>
                </a:cubicBezTo>
                <a:cubicBezTo>
                  <a:pt x="687" y="332"/>
                  <a:pt x="688" y="333"/>
                  <a:pt x="688" y="333"/>
                </a:cubicBezTo>
                <a:cubicBezTo>
                  <a:pt x="688" y="334"/>
                  <a:pt x="688" y="334"/>
                  <a:pt x="688" y="335"/>
                </a:cubicBezTo>
                <a:cubicBezTo>
                  <a:pt x="688" y="337"/>
                  <a:pt x="687" y="338"/>
                  <a:pt x="685" y="339"/>
                </a:cubicBezTo>
                <a:close/>
                <a:moveTo>
                  <a:pt x="726" y="262"/>
                </a:moveTo>
                <a:cubicBezTo>
                  <a:pt x="726" y="262"/>
                  <a:pt x="727" y="263"/>
                  <a:pt x="727" y="263"/>
                </a:cubicBezTo>
                <a:cubicBezTo>
                  <a:pt x="727" y="264"/>
                  <a:pt x="726" y="265"/>
                  <a:pt x="726" y="265"/>
                </a:cubicBezTo>
                <a:cubicBezTo>
                  <a:pt x="726" y="265"/>
                  <a:pt x="726" y="265"/>
                  <a:pt x="726" y="265"/>
                </a:cubicBezTo>
                <a:cubicBezTo>
                  <a:pt x="725" y="266"/>
                  <a:pt x="725" y="266"/>
                  <a:pt x="725" y="266"/>
                </a:cubicBezTo>
                <a:cubicBezTo>
                  <a:pt x="726" y="265"/>
                  <a:pt x="726" y="265"/>
                  <a:pt x="726" y="265"/>
                </a:cubicBezTo>
                <a:cubicBezTo>
                  <a:pt x="726" y="265"/>
                  <a:pt x="726" y="265"/>
                  <a:pt x="726" y="265"/>
                </a:cubicBezTo>
                <a:cubicBezTo>
                  <a:pt x="725" y="264"/>
                  <a:pt x="725" y="264"/>
                  <a:pt x="725" y="263"/>
                </a:cubicBezTo>
                <a:cubicBezTo>
                  <a:pt x="725" y="263"/>
                  <a:pt x="726" y="263"/>
                  <a:pt x="726" y="262"/>
                </a:cubicBezTo>
                <a:close/>
                <a:moveTo>
                  <a:pt x="671" y="220"/>
                </a:moveTo>
                <a:cubicBezTo>
                  <a:pt x="672" y="219"/>
                  <a:pt x="672" y="219"/>
                  <a:pt x="672" y="219"/>
                </a:cubicBezTo>
                <a:cubicBezTo>
                  <a:pt x="672" y="219"/>
                  <a:pt x="672" y="219"/>
                  <a:pt x="672" y="220"/>
                </a:cubicBezTo>
                <a:cubicBezTo>
                  <a:pt x="672" y="220"/>
                  <a:pt x="671" y="220"/>
                  <a:pt x="671" y="220"/>
                </a:cubicBezTo>
                <a:close/>
                <a:moveTo>
                  <a:pt x="639" y="231"/>
                </a:moveTo>
                <a:cubicBezTo>
                  <a:pt x="640" y="231"/>
                  <a:pt x="640" y="231"/>
                  <a:pt x="640" y="231"/>
                </a:cubicBezTo>
                <a:cubicBezTo>
                  <a:pt x="639" y="232"/>
                  <a:pt x="639" y="232"/>
                  <a:pt x="639" y="232"/>
                </a:cubicBezTo>
                <a:lnTo>
                  <a:pt x="639" y="231"/>
                </a:lnTo>
                <a:close/>
                <a:moveTo>
                  <a:pt x="489" y="157"/>
                </a:moveTo>
                <a:cubicBezTo>
                  <a:pt x="489" y="157"/>
                  <a:pt x="489" y="157"/>
                  <a:pt x="489" y="157"/>
                </a:cubicBezTo>
                <a:cubicBezTo>
                  <a:pt x="489" y="157"/>
                  <a:pt x="489" y="157"/>
                  <a:pt x="489" y="157"/>
                </a:cubicBezTo>
                <a:cubicBezTo>
                  <a:pt x="489" y="157"/>
                  <a:pt x="489" y="157"/>
                  <a:pt x="489" y="157"/>
                </a:cubicBezTo>
                <a:cubicBezTo>
                  <a:pt x="489" y="157"/>
                  <a:pt x="489" y="157"/>
                  <a:pt x="489" y="157"/>
                </a:cubicBezTo>
                <a:close/>
                <a:moveTo>
                  <a:pt x="489" y="157"/>
                </a:moveTo>
                <a:cubicBezTo>
                  <a:pt x="488" y="158"/>
                  <a:pt x="487" y="158"/>
                  <a:pt x="485" y="158"/>
                </a:cubicBezTo>
                <a:cubicBezTo>
                  <a:pt x="484" y="158"/>
                  <a:pt x="482" y="158"/>
                  <a:pt x="480" y="159"/>
                </a:cubicBezTo>
                <a:cubicBezTo>
                  <a:pt x="480" y="159"/>
                  <a:pt x="480" y="159"/>
                  <a:pt x="479" y="160"/>
                </a:cubicBezTo>
                <a:cubicBezTo>
                  <a:pt x="476" y="162"/>
                  <a:pt x="471" y="163"/>
                  <a:pt x="467" y="165"/>
                </a:cubicBezTo>
                <a:cubicBezTo>
                  <a:pt x="465" y="166"/>
                  <a:pt x="464" y="167"/>
                  <a:pt x="463" y="169"/>
                </a:cubicBezTo>
                <a:cubicBezTo>
                  <a:pt x="463" y="170"/>
                  <a:pt x="462" y="171"/>
                  <a:pt x="462" y="171"/>
                </a:cubicBezTo>
                <a:cubicBezTo>
                  <a:pt x="460" y="172"/>
                  <a:pt x="459" y="172"/>
                  <a:pt x="458" y="173"/>
                </a:cubicBezTo>
                <a:cubicBezTo>
                  <a:pt x="456" y="174"/>
                  <a:pt x="455" y="176"/>
                  <a:pt x="454" y="178"/>
                </a:cubicBezTo>
                <a:cubicBezTo>
                  <a:pt x="454" y="179"/>
                  <a:pt x="455" y="181"/>
                  <a:pt x="456" y="182"/>
                </a:cubicBezTo>
                <a:cubicBezTo>
                  <a:pt x="456" y="182"/>
                  <a:pt x="456" y="182"/>
                  <a:pt x="456" y="183"/>
                </a:cubicBezTo>
                <a:cubicBezTo>
                  <a:pt x="456" y="184"/>
                  <a:pt x="457" y="185"/>
                  <a:pt x="459" y="185"/>
                </a:cubicBezTo>
                <a:cubicBezTo>
                  <a:pt x="461" y="185"/>
                  <a:pt x="464" y="185"/>
                  <a:pt x="466" y="186"/>
                </a:cubicBezTo>
                <a:cubicBezTo>
                  <a:pt x="467" y="186"/>
                  <a:pt x="467" y="186"/>
                  <a:pt x="467" y="186"/>
                </a:cubicBezTo>
                <a:cubicBezTo>
                  <a:pt x="467" y="187"/>
                  <a:pt x="467" y="187"/>
                  <a:pt x="466" y="187"/>
                </a:cubicBezTo>
                <a:cubicBezTo>
                  <a:pt x="463" y="188"/>
                  <a:pt x="460" y="188"/>
                  <a:pt x="457" y="188"/>
                </a:cubicBezTo>
                <a:cubicBezTo>
                  <a:pt x="455" y="188"/>
                  <a:pt x="454" y="189"/>
                  <a:pt x="452" y="190"/>
                </a:cubicBezTo>
                <a:cubicBezTo>
                  <a:pt x="452" y="190"/>
                  <a:pt x="451" y="191"/>
                  <a:pt x="451" y="192"/>
                </a:cubicBezTo>
                <a:cubicBezTo>
                  <a:pt x="451" y="193"/>
                  <a:pt x="451" y="194"/>
                  <a:pt x="451" y="196"/>
                </a:cubicBezTo>
                <a:cubicBezTo>
                  <a:pt x="452" y="199"/>
                  <a:pt x="452" y="200"/>
                  <a:pt x="456" y="201"/>
                </a:cubicBezTo>
                <a:cubicBezTo>
                  <a:pt x="461" y="202"/>
                  <a:pt x="466" y="203"/>
                  <a:pt x="471" y="203"/>
                </a:cubicBezTo>
                <a:cubicBezTo>
                  <a:pt x="471" y="203"/>
                  <a:pt x="472" y="203"/>
                  <a:pt x="473" y="203"/>
                </a:cubicBezTo>
                <a:cubicBezTo>
                  <a:pt x="476" y="206"/>
                  <a:pt x="480" y="208"/>
                  <a:pt x="482" y="212"/>
                </a:cubicBezTo>
                <a:cubicBezTo>
                  <a:pt x="482" y="213"/>
                  <a:pt x="482" y="213"/>
                  <a:pt x="482" y="213"/>
                </a:cubicBezTo>
                <a:cubicBezTo>
                  <a:pt x="481" y="213"/>
                  <a:pt x="481" y="213"/>
                  <a:pt x="481" y="213"/>
                </a:cubicBezTo>
                <a:cubicBezTo>
                  <a:pt x="476" y="213"/>
                  <a:pt x="472" y="211"/>
                  <a:pt x="468" y="210"/>
                </a:cubicBezTo>
                <a:cubicBezTo>
                  <a:pt x="467" y="209"/>
                  <a:pt x="465" y="208"/>
                  <a:pt x="464" y="208"/>
                </a:cubicBezTo>
                <a:cubicBezTo>
                  <a:pt x="460" y="207"/>
                  <a:pt x="455" y="207"/>
                  <a:pt x="451" y="207"/>
                </a:cubicBezTo>
                <a:cubicBezTo>
                  <a:pt x="449" y="208"/>
                  <a:pt x="448" y="209"/>
                  <a:pt x="448" y="211"/>
                </a:cubicBezTo>
                <a:cubicBezTo>
                  <a:pt x="447" y="213"/>
                  <a:pt x="446" y="215"/>
                  <a:pt x="447" y="217"/>
                </a:cubicBezTo>
                <a:cubicBezTo>
                  <a:pt x="447" y="222"/>
                  <a:pt x="449" y="225"/>
                  <a:pt x="453" y="226"/>
                </a:cubicBezTo>
                <a:cubicBezTo>
                  <a:pt x="455" y="226"/>
                  <a:pt x="457" y="227"/>
                  <a:pt x="459" y="228"/>
                </a:cubicBezTo>
                <a:cubicBezTo>
                  <a:pt x="459" y="228"/>
                  <a:pt x="460" y="229"/>
                  <a:pt x="460" y="230"/>
                </a:cubicBezTo>
                <a:cubicBezTo>
                  <a:pt x="460" y="231"/>
                  <a:pt x="459" y="232"/>
                  <a:pt x="458" y="234"/>
                </a:cubicBezTo>
                <a:cubicBezTo>
                  <a:pt x="458" y="235"/>
                  <a:pt x="457" y="235"/>
                  <a:pt x="458" y="236"/>
                </a:cubicBezTo>
                <a:cubicBezTo>
                  <a:pt x="458" y="238"/>
                  <a:pt x="458" y="240"/>
                  <a:pt x="459" y="241"/>
                </a:cubicBezTo>
                <a:cubicBezTo>
                  <a:pt x="459" y="242"/>
                  <a:pt x="460" y="242"/>
                  <a:pt x="460" y="242"/>
                </a:cubicBezTo>
                <a:cubicBezTo>
                  <a:pt x="461" y="243"/>
                  <a:pt x="462" y="242"/>
                  <a:pt x="463" y="243"/>
                </a:cubicBezTo>
                <a:cubicBezTo>
                  <a:pt x="467" y="243"/>
                  <a:pt x="471" y="242"/>
                  <a:pt x="475" y="244"/>
                </a:cubicBezTo>
                <a:cubicBezTo>
                  <a:pt x="477" y="244"/>
                  <a:pt x="479" y="244"/>
                  <a:pt x="481" y="243"/>
                </a:cubicBezTo>
                <a:cubicBezTo>
                  <a:pt x="483" y="242"/>
                  <a:pt x="484" y="242"/>
                  <a:pt x="485" y="241"/>
                </a:cubicBezTo>
                <a:cubicBezTo>
                  <a:pt x="487" y="240"/>
                  <a:pt x="489" y="239"/>
                  <a:pt x="491" y="240"/>
                </a:cubicBezTo>
                <a:cubicBezTo>
                  <a:pt x="494" y="240"/>
                  <a:pt x="496" y="239"/>
                  <a:pt x="498" y="238"/>
                </a:cubicBezTo>
                <a:cubicBezTo>
                  <a:pt x="499" y="237"/>
                  <a:pt x="500" y="237"/>
                  <a:pt x="501" y="236"/>
                </a:cubicBezTo>
                <a:cubicBezTo>
                  <a:pt x="501" y="236"/>
                  <a:pt x="502" y="236"/>
                  <a:pt x="502" y="237"/>
                </a:cubicBezTo>
                <a:cubicBezTo>
                  <a:pt x="502" y="237"/>
                  <a:pt x="503" y="237"/>
                  <a:pt x="503" y="238"/>
                </a:cubicBezTo>
                <a:cubicBezTo>
                  <a:pt x="503" y="239"/>
                  <a:pt x="504" y="240"/>
                  <a:pt x="506" y="241"/>
                </a:cubicBezTo>
                <a:cubicBezTo>
                  <a:pt x="508" y="241"/>
                  <a:pt x="507" y="244"/>
                  <a:pt x="508" y="245"/>
                </a:cubicBezTo>
                <a:cubicBezTo>
                  <a:pt x="508" y="245"/>
                  <a:pt x="508" y="245"/>
                  <a:pt x="509" y="246"/>
                </a:cubicBezTo>
                <a:cubicBezTo>
                  <a:pt x="511" y="246"/>
                  <a:pt x="514" y="247"/>
                  <a:pt x="517" y="248"/>
                </a:cubicBezTo>
                <a:cubicBezTo>
                  <a:pt x="520" y="249"/>
                  <a:pt x="523" y="249"/>
                  <a:pt x="526" y="248"/>
                </a:cubicBezTo>
                <a:cubicBezTo>
                  <a:pt x="527" y="247"/>
                  <a:pt x="528" y="247"/>
                  <a:pt x="529" y="245"/>
                </a:cubicBezTo>
                <a:cubicBezTo>
                  <a:pt x="530" y="242"/>
                  <a:pt x="530" y="240"/>
                  <a:pt x="528" y="237"/>
                </a:cubicBezTo>
                <a:cubicBezTo>
                  <a:pt x="528" y="237"/>
                  <a:pt x="528" y="237"/>
                  <a:pt x="527" y="237"/>
                </a:cubicBezTo>
                <a:cubicBezTo>
                  <a:pt x="527" y="238"/>
                  <a:pt x="526" y="239"/>
                  <a:pt x="526" y="239"/>
                </a:cubicBezTo>
                <a:cubicBezTo>
                  <a:pt x="525" y="239"/>
                  <a:pt x="525" y="239"/>
                  <a:pt x="525" y="239"/>
                </a:cubicBezTo>
                <a:cubicBezTo>
                  <a:pt x="524" y="238"/>
                  <a:pt x="524" y="238"/>
                  <a:pt x="525" y="238"/>
                </a:cubicBezTo>
                <a:cubicBezTo>
                  <a:pt x="526" y="237"/>
                  <a:pt x="527" y="237"/>
                  <a:pt x="527" y="237"/>
                </a:cubicBezTo>
                <a:cubicBezTo>
                  <a:pt x="527" y="237"/>
                  <a:pt x="528" y="237"/>
                  <a:pt x="528" y="237"/>
                </a:cubicBezTo>
                <a:cubicBezTo>
                  <a:pt x="528" y="237"/>
                  <a:pt x="528" y="237"/>
                  <a:pt x="528" y="237"/>
                </a:cubicBezTo>
                <a:cubicBezTo>
                  <a:pt x="528" y="237"/>
                  <a:pt x="528" y="237"/>
                  <a:pt x="528" y="237"/>
                </a:cubicBezTo>
                <a:cubicBezTo>
                  <a:pt x="528" y="237"/>
                  <a:pt x="529" y="236"/>
                  <a:pt x="529" y="235"/>
                </a:cubicBezTo>
                <a:cubicBezTo>
                  <a:pt x="530" y="235"/>
                  <a:pt x="531" y="234"/>
                  <a:pt x="532" y="235"/>
                </a:cubicBezTo>
                <a:cubicBezTo>
                  <a:pt x="533" y="237"/>
                  <a:pt x="535" y="237"/>
                  <a:pt x="536" y="239"/>
                </a:cubicBezTo>
                <a:cubicBezTo>
                  <a:pt x="539" y="238"/>
                  <a:pt x="540" y="237"/>
                  <a:pt x="541" y="234"/>
                </a:cubicBezTo>
                <a:cubicBezTo>
                  <a:pt x="542" y="233"/>
                  <a:pt x="542" y="231"/>
                  <a:pt x="541" y="229"/>
                </a:cubicBezTo>
                <a:cubicBezTo>
                  <a:pt x="540" y="228"/>
                  <a:pt x="540" y="228"/>
                  <a:pt x="539" y="227"/>
                </a:cubicBezTo>
                <a:cubicBezTo>
                  <a:pt x="537" y="225"/>
                  <a:pt x="537" y="224"/>
                  <a:pt x="536" y="222"/>
                </a:cubicBezTo>
                <a:cubicBezTo>
                  <a:pt x="536" y="220"/>
                  <a:pt x="535" y="219"/>
                  <a:pt x="533" y="217"/>
                </a:cubicBezTo>
                <a:cubicBezTo>
                  <a:pt x="531" y="216"/>
                  <a:pt x="531" y="213"/>
                  <a:pt x="530" y="211"/>
                </a:cubicBezTo>
                <a:cubicBezTo>
                  <a:pt x="530" y="209"/>
                  <a:pt x="530" y="208"/>
                  <a:pt x="531" y="207"/>
                </a:cubicBezTo>
                <a:cubicBezTo>
                  <a:pt x="534" y="204"/>
                  <a:pt x="535" y="201"/>
                  <a:pt x="535" y="198"/>
                </a:cubicBezTo>
                <a:cubicBezTo>
                  <a:pt x="535" y="196"/>
                  <a:pt x="535" y="195"/>
                  <a:pt x="535" y="193"/>
                </a:cubicBezTo>
                <a:cubicBezTo>
                  <a:pt x="537" y="189"/>
                  <a:pt x="539" y="185"/>
                  <a:pt x="540" y="181"/>
                </a:cubicBezTo>
                <a:cubicBezTo>
                  <a:pt x="541" y="180"/>
                  <a:pt x="542" y="179"/>
                  <a:pt x="543" y="178"/>
                </a:cubicBezTo>
                <a:cubicBezTo>
                  <a:pt x="547" y="176"/>
                  <a:pt x="550" y="173"/>
                  <a:pt x="553" y="170"/>
                </a:cubicBezTo>
                <a:cubicBezTo>
                  <a:pt x="554" y="170"/>
                  <a:pt x="554" y="168"/>
                  <a:pt x="554" y="167"/>
                </a:cubicBezTo>
                <a:cubicBezTo>
                  <a:pt x="554" y="164"/>
                  <a:pt x="553" y="162"/>
                  <a:pt x="550" y="162"/>
                </a:cubicBezTo>
                <a:cubicBezTo>
                  <a:pt x="548" y="161"/>
                  <a:pt x="547" y="160"/>
                  <a:pt x="545" y="160"/>
                </a:cubicBezTo>
                <a:cubicBezTo>
                  <a:pt x="543" y="160"/>
                  <a:pt x="541" y="161"/>
                  <a:pt x="540" y="162"/>
                </a:cubicBezTo>
                <a:cubicBezTo>
                  <a:pt x="538" y="164"/>
                  <a:pt x="539" y="165"/>
                  <a:pt x="539" y="166"/>
                </a:cubicBezTo>
                <a:cubicBezTo>
                  <a:pt x="540" y="168"/>
                  <a:pt x="539" y="170"/>
                  <a:pt x="540" y="172"/>
                </a:cubicBezTo>
                <a:cubicBezTo>
                  <a:pt x="540" y="172"/>
                  <a:pt x="540" y="172"/>
                  <a:pt x="540" y="172"/>
                </a:cubicBezTo>
                <a:cubicBezTo>
                  <a:pt x="540" y="173"/>
                  <a:pt x="540" y="173"/>
                  <a:pt x="540" y="173"/>
                </a:cubicBezTo>
                <a:cubicBezTo>
                  <a:pt x="540" y="172"/>
                  <a:pt x="540" y="172"/>
                  <a:pt x="540" y="172"/>
                </a:cubicBezTo>
                <a:cubicBezTo>
                  <a:pt x="540" y="172"/>
                  <a:pt x="540" y="172"/>
                  <a:pt x="540" y="172"/>
                </a:cubicBezTo>
                <a:cubicBezTo>
                  <a:pt x="539" y="172"/>
                  <a:pt x="539" y="171"/>
                  <a:pt x="539" y="171"/>
                </a:cubicBezTo>
                <a:cubicBezTo>
                  <a:pt x="538" y="169"/>
                  <a:pt x="538" y="168"/>
                  <a:pt x="536" y="168"/>
                </a:cubicBezTo>
                <a:cubicBezTo>
                  <a:pt x="535" y="168"/>
                  <a:pt x="534" y="167"/>
                  <a:pt x="534" y="167"/>
                </a:cubicBezTo>
                <a:cubicBezTo>
                  <a:pt x="531" y="165"/>
                  <a:pt x="530" y="167"/>
                  <a:pt x="529" y="168"/>
                </a:cubicBezTo>
                <a:cubicBezTo>
                  <a:pt x="528" y="170"/>
                  <a:pt x="527" y="171"/>
                  <a:pt x="526" y="172"/>
                </a:cubicBezTo>
                <a:cubicBezTo>
                  <a:pt x="525" y="176"/>
                  <a:pt x="524" y="180"/>
                  <a:pt x="523" y="183"/>
                </a:cubicBezTo>
                <a:cubicBezTo>
                  <a:pt x="521" y="186"/>
                  <a:pt x="520" y="190"/>
                  <a:pt x="519" y="194"/>
                </a:cubicBezTo>
                <a:cubicBezTo>
                  <a:pt x="519" y="194"/>
                  <a:pt x="519" y="194"/>
                  <a:pt x="519" y="194"/>
                </a:cubicBezTo>
                <a:cubicBezTo>
                  <a:pt x="519" y="195"/>
                  <a:pt x="518" y="195"/>
                  <a:pt x="518" y="195"/>
                </a:cubicBezTo>
                <a:cubicBezTo>
                  <a:pt x="518" y="196"/>
                  <a:pt x="517" y="196"/>
                  <a:pt x="516" y="196"/>
                </a:cubicBezTo>
                <a:cubicBezTo>
                  <a:pt x="515" y="196"/>
                  <a:pt x="515" y="195"/>
                  <a:pt x="515" y="194"/>
                </a:cubicBezTo>
                <a:cubicBezTo>
                  <a:pt x="516" y="191"/>
                  <a:pt x="516" y="188"/>
                  <a:pt x="518" y="185"/>
                </a:cubicBezTo>
                <a:cubicBezTo>
                  <a:pt x="519" y="181"/>
                  <a:pt x="520" y="177"/>
                  <a:pt x="518" y="172"/>
                </a:cubicBezTo>
                <a:cubicBezTo>
                  <a:pt x="518" y="171"/>
                  <a:pt x="517" y="171"/>
                  <a:pt x="517" y="170"/>
                </a:cubicBezTo>
                <a:cubicBezTo>
                  <a:pt x="516" y="169"/>
                  <a:pt x="514" y="170"/>
                  <a:pt x="514" y="171"/>
                </a:cubicBezTo>
                <a:cubicBezTo>
                  <a:pt x="513" y="173"/>
                  <a:pt x="513" y="175"/>
                  <a:pt x="513" y="177"/>
                </a:cubicBezTo>
                <a:cubicBezTo>
                  <a:pt x="512" y="178"/>
                  <a:pt x="512" y="178"/>
                  <a:pt x="511" y="178"/>
                </a:cubicBezTo>
                <a:cubicBezTo>
                  <a:pt x="508" y="177"/>
                  <a:pt x="506" y="177"/>
                  <a:pt x="503" y="177"/>
                </a:cubicBezTo>
                <a:cubicBezTo>
                  <a:pt x="502" y="177"/>
                  <a:pt x="502" y="177"/>
                  <a:pt x="502" y="177"/>
                </a:cubicBezTo>
                <a:cubicBezTo>
                  <a:pt x="502" y="177"/>
                  <a:pt x="503" y="177"/>
                  <a:pt x="503" y="176"/>
                </a:cubicBezTo>
                <a:cubicBezTo>
                  <a:pt x="504" y="176"/>
                  <a:pt x="506" y="175"/>
                  <a:pt x="507" y="174"/>
                </a:cubicBezTo>
                <a:cubicBezTo>
                  <a:pt x="508" y="174"/>
                  <a:pt x="508" y="172"/>
                  <a:pt x="508" y="171"/>
                </a:cubicBezTo>
                <a:cubicBezTo>
                  <a:pt x="507" y="169"/>
                  <a:pt x="505" y="167"/>
                  <a:pt x="503" y="166"/>
                </a:cubicBezTo>
                <a:cubicBezTo>
                  <a:pt x="501" y="164"/>
                  <a:pt x="500" y="164"/>
                  <a:pt x="498" y="165"/>
                </a:cubicBezTo>
                <a:cubicBezTo>
                  <a:pt x="497" y="166"/>
                  <a:pt x="496" y="167"/>
                  <a:pt x="495" y="168"/>
                </a:cubicBezTo>
                <a:cubicBezTo>
                  <a:pt x="495" y="168"/>
                  <a:pt x="494" y="168"/>
                  <a:pt x="493" y="168"/>
                </a:cubicBezTo>
                <a:cubicBezTo>
                  <a:pt x="492" y="168"/>
                  <a:pt x="492" y="168"/>
                  <a:pt x="493" y="166"/>
                </a:cubicBezTo>
                <a:cubicBezTo>
                  <a:pt x="494" y="164"/>
                  <a:pt x="496" y="163"/>
                  <a:pt x="497" y="161"/>
                </a:cubicBezTo>
                <a:cubicBezTo>
                  <a:pt x="498" y="159"/>
                  <a:pt x="497" y="157"/>
                  <a:pt x="496" y="156"/>
                </a:cubicBezTo>
                <a:cubicBezTo>
                  <a:pt x="495" y="156"/>
                  <a:pt x="495" y="155"/>
                  <a:pt x="494" y="155"/>
                </a:cubicBezTo>
                <a:cubicBezTo>
                  <a:pt x="495" y="155"/>
                  <a:pt x="495" y="155"/>
                  <a:pt x="495" y="155"/>
                </a:cubicBezTo>
                <a:cubicBezTo>
                  <a:pt x="494" y="155"/>
                  <a:pt x="494" y="155"/>
                  <a:pt x="494" y="155"/>
                </a:cubicBezTo>
                <a:cubicBezTo>
                  <a:pt x="494" y="155"/>
                  <a:pt x="494" y="155"/>
                  <a:pt x="494" y="155"/>
                </a:cubicBezTo>
                <a:cubicBezTo>
                  <a:pt x="493" y="157"/>
                  <a:pt x="491" y="156"/>
                  <a:pt x="489" y="157"/>
                </a:cubicBezTo>
                <a:close/>
                <a:moveTo>
                  <a:pt x="2194" y="990"/>
                </a:moveTo>
                <a:cubicBezTo>
                  <a:pt x="2194" y="990"/>
                  <a:pt x="2194" y="990"/>
                  <a:pt x="2193" y="990"/>
                </a:cubicBezTo>
                <a:cubicBezTo>
                  <a:pt x="2192" y="989"/>
                  <a:pt x="2190" y="988"/>
                  <a:pt x="2189" y="986"/>
                </a:cubicBezTo>
                <a:cubicBezTo>
                  <a:pt x="2188" y="985"/>
                  <a:pt x="2187" y="983"/>
                  <a:pt x="2186" y="982"/>
                </a:cubicBezTo>
                <a:cubicBezTo>
                  <a:pt x="2185" y="981"/>
                  <a:pt x="2184" y="980"/>
                  <a:pt x="2183" y="979"/>
                </a:cubicBezTo>
                <a:cubicBezTo>
                  <a:pt x="2182" y="978"/>
                  <a:pt x="2181" y="976"/>
                  <a:pt x="2180" y="975"/>
                </a:cubicBezTo>
                <a:cubicBezTo>
                  <a:pt x="2179" y="974"/>
                  <a:pt x="2180" y="973"/>
                  <a:pt x="2181" y="972"/>
                </a:cubicBezTo>
                <a:cubicBezTo>
                  <a:pt x="2181" y="972"/>
                  <a:pt x="2182" y="971"/>
                  <a:pt x="2183" y="971"/>
                </a:cubicBezTo>
                <a:cubicBezTo>
                  <a:pt x="2184" y="970"/>
                  <a:pt x="2184" y="967"/>
                  <a:pt x="2182" y="966"/>
                </a:cubicBezTo>
                <a:cubicBezTo>
                  <a:pt x="2182" y="966"/>
                  <a:pt x="2181" y="965"/>
                  <a:pt x="2180" y="965"/>
                </a:cubicBezTo>
                <a:cubicBezTo>
                  <a:pt x="2178" y="964"/>
                  <a:pt x="2176" y="963"/>
                  <a:pt x="2174" y="963"/>
                </a:cubicBezTo>
                <a:cubicBezTo>
                  <a:pt x="2172" y="962"/>
                  <a:pt x="2170" y="960"/>
                  <a:pt x="2170" y="957"/>
                </a:cubicBezTo>
                <a:cubicBezTo>
                  <a:pt x="2170" y="956"/>
                  <a:pt x="2168" y="955"/>
                  <a:pt x="2168" y="955"/>
                </a:cubicBezTo>
                <a:cubicBezTo>
                  <a:pt x="2162" y="950"/>
                  <a:pt x="2156" y="947"/>
                  <a:pt x="2149" y="945"/>
                </a:cubicBezTo>
                <a:cubicBezTo>
                  <a:pt x="2146" y="944"/>
                  <a:pt x="2143" y="943"/>
                  <a:pt x="2140" y="942"/>
                </a:cubicBezTo>
                <a:cubicBezTo>
                  <a:pt x="2137" y="941"/>
                  <a:pt x="2134" y="939"/>
                  <a:pt x="2130" y="938"/>
                </a:cubicBezTo>
                <a:cubicBezTo>
                  <a:pt x="2125" y="937"/>
                  <a:pt x="2121" y="935"/>
                  <a:pt x="2116" y="933"/>
                </a:cubicBezTo>
                <a:cubicBezTo>
                  <a:pt x="2112" y="932"/>
                  <a:pt x="2109" y="931"/>
                  <a:pt x="2106" y="935"/>
                </a:cubicBezTo>
                <a:cubicBezTo>
                  <a:pt x="2106" y="936"/>
                  <a:pt x="2105" y="936"/>
                  <a:pt x="2105" y="936"/>
                </a:cubicBezTo>
                <a:cubicBezTo>
                  <a:pt x="2101" y="938"/>
                  <a:pt x="2098" y="941"/>
                  <a:pt x="2095" y="944"/>
                </a:cubicBezTo>
                <a:cubicBezTo>
                  <a:pt x="2095" y="945"/>
                  <a:pt x="2093" y="945"/>
                  <a:pt x="2092" y="945"/>
                </a:cubicBezTo>
                <a:cubicBezTo>
                  <a:pt x="2090" y="943"/>
                  <a:pt x="2089" y="941"/>
                  <a:pt x="2087" y="940"/>
                </a:cubicBezTo>
                <a:cubicBezTo>
                  <a:pt x="2086" y="939"/>
                  <a:pt x="2086" y="938"/>
                  <a:pt x="2086" y="937"/>
                </a:cubicBezTo>
                <a:cubicBezTo>
                  <a:pt x="2086" y="935"/>
                  <a:pt x="2086" y="934"/>
                  <a:pt x="2086" y="933"/>
                </a:cubicBezTo>
                <a:cubicBezTo>
                  <a:pt x="2087" y="931"/>
                  <a:pt x="2086" y="929"/>
                  <a:pt x="2085" y="927"/>
                </a:cubicBezTo>
                <a:cubicBezTo>
                  <a:pt x="2084" y="926"/>
                  <a:pt x="2082" y="926"/>
                  <a:pt x="2081" y="926"/>
                </a:cubicBezTo>
                <a:cubicBezTo>
                  <a:pt x="2079" y="925"/>
                  <a:pt x="2078" y="924"/>
                  <a:pt x="2076" y="924"/>
                </a:cubicBezTo>
                <a:cubicBezTo>
                  <a:pt x="2074" y="923"/>
                  <a:pt x="2073" y="923"/>
                  <a:pt x="2071" y="924"/>
                </a:cubicBezTo>
                <a:cubicBezTo>
                  <a:pt x="2068" y="926"/>
                  <a:pt x="2065" y="928"/>
                  <a:pt x="2062" y="928"/>
                </a:cubicBezTo>
                <a:cubicBezTo>
                  <a:pt x="2061" y="928"/>
                  <a:pt x="2061" y="929"/>
                  <a:pt x="2061" y="930"/>
                </a:cubicBezTo>
                <a:cubicBezTo>
                  <a:pt x="2061" y="930"/>
                  <a:pt x="2061" y="931"/>
                  <a:pt x="2062" y="931"/>
                </a:cubicBezTo>
                <a:cubicBezTo>
                  <a:pt x="2063" y="932"/>
                  <a:pt x="2064" y="932"/>
                  <a:pt x="2065" y="933"/>
                </a:cubicBezTo>
                <a:cubicBezTo>
                  <a:pt x="2066" y="933"/>
                  <a:pt x="2068" y="933"/>
                  <a:pt x="2068" y="935"/>
                </a:cubicBezTo>
                <a:cubicBezTo>
                  <a:pt x="2070" y="938"/>
                  <a:pt x="2072" y="939"/>
                  <a:pt x="2075" y="938"/>
                </a:cubicBezTo>
                <a:cubicBezTo>
                  <a:pt x="2077" y="938"/>
                  <a:pt x="2078" y="938"/>
                  <a:pt x="2080" y="938"/>
                </a:cubicBezTo>
                <a:cubicBezTo>
                  <a:pt x="2081" y="938"/>
                  <a:pt x="2081" y="939"/>
                  <a:pt x="2081" y="939"/>
                </a:cubicBezTo>
                <a:cubicBezTo>
                  <a:pt x="2081" y="939"/>
                  <a:pt x="2081" y="940"/>
                  <a:pt x="2081" y="940"/>
                </a:cubicBezTo>
                <a:cubicBezTo>
                  <a:pt x="2077" y="939"/>
                  <a:pt x="2075" y="942"/>
                  <a:pt x="2071" y="942"/>
                </a:cubicBezTo>
                <a:cubicBezTo>
                  <a:pt x="2071" y="942"/>
                  <a:pt x="2070" y="942"/>
                  <a:pt x="2071" y="943"/>
                </a:cubicBezTo>
                <a:cubicBezTo>
                  <a:pt x="2073" y="945"/>
                  <a:pt x="2074" y="948"/>
                  <a:pt x="2075" y="950"/>
                </a:cubicBezTo>
                <a:cubicBezTo>
                  <a:pt x="2075" y="952"/>
                  <a:pt x="2078" y="952"/>
                  <a:pt x="2079" y="951"/>
                </a:cubicBezTo>
                <a:cubicBezTo>
                  <a:pt x="2079" y="951"/>
                  <a:pt x="2080" y="950"/>
                  <a:pt x="2080" y="949"/>
                </a:cubicBezTo>
                <a:cubicBezTo>
                  <a:pt x="2081" y="949"/>
                  <a:pt x="2082" y="948"/>
                  <a:pt x="2082" y="949"/>
                </a:cubicBezTo>
                <a:cubicBezTo>
                  <a:pt x="2085" y="950"/>
                  <a:pt x="2087" y="951"/>
                  <a:pt x="2089" y="952"/>
                </a:cubicBezTo>
                <a:cubicBezTo>
                  <a:pt x="2091" y="953"/>
                  <a:pt x="2092" y="954"/>
                  <a:pt x="2094" y="955"/>
                </a:cubicBezTo>
                <a:cubicBezTo>
                  <a:pt x="2097" y="955"/>
                  <a:pt x="2099" y="956"/>
                  <a:pt x="2102" y="957"/>
                </a:cubicBezTo>
                <a:cubicBezTo>
                  <a:pt x="2104" y="958"/>
                  <a:pt x="2106" y="958"/>
                  <a:pt x="2107" y="959"/>
                </a:cubicBezTo>
                <a:cubicBezTo>
                  <a:pt x="2110" y="961"/>
                  <a:pt x="2113" y="962"/>
                  <a:pt x="2114" y="966"/>
                </a:cubicBezTo>
                <a:cubicBezTo>
                  <a:pt x="2114" y="968"/>
                  <a:pt x="2115" y="969"/>
                  <a:pt x="2116" y="970"/>
                </a:cubicBezTo>
                <a:cubicBezTo>
                  <a:pt x="2116" y="971"/>
                  <a:pt x="2117" y="972"/>
                  <a:pt x="2117" y="973"/>
                </a:cubicBezTo>
                <a:cubicBezTo>
                  <a:pt x="2118" y="974"/>
                  <a:pt x="2118" y="975"/>
                  <a:pt x="2117" y="976"/>
                </a:cubicBezTo>
                <a:cubicBezTo>
                  <a:pt x="2114" y="976"/>
                  <a:pt x="2112" y="978"/>
                  <a:pt x="2111" y="980"/>
                </a:cubicBezTo>
                <a:cubicBezTo>
                  <a:pt x="2110" y="982"/>
                  <a:pt x="2111" y="983"/>
                  <a:pt x="2113" y="984"/>
                </a:cubicBezTo>
                <a:cubicBezTo>
                  <a:pt x="2115" y="984"/>
                  <a:pt x="2118" y="983"/>
                  <a:pt x="2120" y="983"/>
                </a:cubicBezTo>
                <a:cubicBezTo>
                  <a:pt x="2123" y="982"/>
                  <a:pt x="2126" y="982"/>
                  <a:pt x="2128" y="985"/>
                </a:cubicBezTo>
                <a:cubicBezTo>
                  <a:pt x="2129" y="986"/>
                  <a:pt x="2129" y="987"/>
                  <a:pt x="2130" y="987"/>
                </a:cubicBezTo>
                <a:cubicBezTo>
                  <a:pt x="2131" y="989"/>
                  <a:pt x="2132" y="989"/>
                  <a:pt x="2134" y="989"/>
                </a:cubicBezTo>
                <a:cubicBezTo>
                  <a:pt x="2138" y="990"/>
                  <a:pt x="2141" y="990"/>
                  <a:pt x="2145" y="991"/>
                </a:cubicBezTo>
                <a:cubicBezTo>
                  <a:pt x="2146" y="991"/>
                  <a:pt x="2147" y="991"/>
                  <a:pt x="2149" y="990"/>
                </a:cubicBezTo>
                <a:cubicBezTo>
                  <a:pt x="2151" y="989"/>
                  <a:pt x="2151" y="988"/>
                  <a:pt x="2150" y="986"/>
                </a:cubicBezTo>
                <a:cubicBezTo>
                  <a:pt x="2150" y="985"/>
                  <a:pt x="2150" y="985"/>
                  <a:pt x="2150" y="984"/>
                </a:cubicBezTo>
                <a:cubicBezTo>
                  <a:pt x="2152" y="983"/>
                  <a:pt x="2154" y="981"/>
                  <a:pt x="2156" y="980"/>
                </a:cubicBezTo>
                <a:cubicBezTo>
                  <a:pt x="2158" y="978"/>
                  <a:pt x="2160" y="978"/>
                  <a:pt x="2162" y="979"/>
                </a:cubicBezTo>
                <a:cubicBezTo>
                  <a:pt x="2164" y="980"/>
                  <a:pt x="2166" y="981"/>
                  <a:pt x="2168" y="982"/>
                </a:cubicBezTo>
                <a:cubicBezTo>
                  <a:pt x="2169" y="982"/>
                  <a:pt x="2171" y="983"/>
                  <a:pt x="2172" y="985"/>
                </a:cubicBezTo>
                <a:cubicBezTo>
                  <a:pt x="2174" y="988"/>
                  <a:pt x="2177" y="991"/>
                  <a:pt x="2179" y="994"/>
                </a:cubicBezTo>
                <a:cubicBezTo>
                  <a:pt x="2181" y="997"/>
                  <a:pt x="2183" y="998"/>
                  <a:pt x="2186" y="998"/>
                </a:cubicBezTo>
                <a:cubicBezTo>
                  <a:pt x="2191" y="998"/>
                  <a:pt x="2195" y="999"/>
                  <a:pt x="2199" y="1001"/>
                </a:cubicBezTo>
                <a:cubicBezTo>
                  <a:pt x="2200" y="1001"/>
                  <a:pt x="2200" y="1001"/>
                  <a:pt x="2200" y="1001"/>
                </a:cubicBezTo>
                <a:cubicBezTo>
                  <a:pt x="2201" y="1001"/>
                  <a:pt x="2201" y="1001"/>
                  <a:pt x="2202" y="1001"/>
                </a:cubicBezTo>
                <a:cubicBezTo>
                  <a:pt x="2202" y="1000"/>
                  <a:pt x="2202" y="1000"/>
                  <a:pt x="2202" y="999"/>
                </a:cubicBezTo>
                <a:cubicBezTo>
                  <a:pt x="2202" y="998"/>
                  <a:pt x="2202" y="997"/>
                  <a:pt x="2200" y="996"/>
                </a:cubicBezTo>
                <a:cubicBezTo>
                  <a:pt x="2198" y="996"/>
                  <a:pt x="2199" y="994"/>
                  <a:pt x="2199" y="992"/>
                </a:cubicBezTo>
                <a:cubicBezTo>
                  <a:pt x="2197" y="992"/>
                  <a:pt x="2195" y="993"/>
                  <a:pt x="2194" y="990"/>
                </a:cubicBezTo>
                <a:close/>
                <a:moveTo>
                  <a:pt x="1903" y="919"/>
                </a:moveTo>
                <a:cubicBezTo>
                  <a:pt x="1904" y="922"/>
                  <a:pt x="1904" y="925"/>
                  <a:pt x="1905" y="928"/>
                </a:cubicBezTo>
                <a:cubicBezTo>
                  <a:pt x="1906" y="930"/>
                  <a:pt x="1906" y="932"/>
                  <a:pt x="1909" y="932"/>
                </a:cubicBezTo>
                <a:cubicBezTo>
                  <a:pt x="1909" y="932"/>
                  <a:pt x="1910" y="933"/>
                  <a:pt x="1910" y="933"/>
                </a:cubicBezTo>
                <a:cubicBezTo>
                  <a:pt x="1910" y="936"/>
                  <a:pt x="1911" y="938"/>
                  <a:pt x="1911" y="940"/>
                </a:cubicBezTo>
                <a:cubicBezTo>
                  <a:pt x="1912" y="943"/>
                  <a:pt x="1913" y="944"/>
                  <a:pt x="1915" y="944"/>
                </a:cubicBezTo>
                <a:cubicBezTo>
                  <a:pt x="1917" y="944"/>
                  <a:pt x="1918" y="944"/>
                  <a:pt x="1920" y="944"/>
                </a:cubicBezTo>
                <a:cubicBezTo>
                  <a:pt x="1921" y="944"/>
                  <a:pt x="1922" y="945"/>
                  <a:pt x="1923" y="946"/>
                </a:cubicBezTo>
                <a:cubicBezTo>
                  <a:pt x="1924" y="948"/>
                  <a:pt x="1925" y="948"/>
                  <a:pt x="1927" y="948"/>
                </a:cubicBezTo>
                <a:cubicBezTo>
                  <a:pt x="1928" y="947"/>
                  <a:pt x="1930" y="947"/>
                  <a:pt x="1932" y="946"/>
                </a:cubicBezTo>
                <a:cubicBezTo>
                  <a:pt x="1932" y="946"/>
                  <a:pt x="1933" y="946"/>
                  <a:pt x="1933" y="946"/>
                </a:cubicBezTo>
                <a:cubicBezTo>
                  <a:pt x="1936" y="947"/>
                  <a:pt x="1938" y="948"/>
                  <a:pt x="1941" y="949"/>
                </a:cubicBezTo>
                <a:cubicBezTo>
                  <a:pt x="1941" y="949"/>
                  <a:pt x="1942" y="950"/>
                  <a:pt x="1942" y="951"/>
                </a:cubicBezTo>
                <a:cubicBezTo>
                  <a:pt x="1943" y="952"/>
                  <a:pt x="1944" y="952"/>
                  <a:pt x="1945" y="952"/>
                </a:cubicBezTo>
                <a:cubicBezTo>
                  <a:pt x="1947" y="951"/>
                  <a:pt x="1948" y="951"/>
                  <a:pt x="1950" y="950"/>
                </a:cubicBezTo>
                <a:cubicBezTo>
                  <a:pt x="1951" y="950"/>
                  <a:pt x="1952" y="951"/>
                  <a:pt x="1953" y="951"/>
                </a:cubicBezTo>
                <a:cubicBezTo>
                  <a:pt x="1954" y="951"/>
                  <a:pt x="1955" y="950"/>
                  <a:pt x="1955" y="949"/>
                </a:cubicBezTo>
                <a:cubicBezTo>
                  <a:pt x="1955" y="949"/>
                  <a:pt x="1955" y="948"/>
                  <a:pt x="1955" y="948"/>
                </a:cubicBezTo>
                <a:cubicBezTo>
                  <a:pt x="1954" y="946"/>
                  <a:pt x="1954" y="944"/>
                  <a:pt x="1956" y="943"/>
                </a:cubicBezTo>
                <a:cubicBezTo>
                  <a:pt x="1956" y="941"/>
                  <a:pt x="1957" y="940"/>
                  <a:pt x="1956" y="938"/>
                </a:cubicBezTo>
                <a:cubicBezTo>
                  <a:pt x="1956" y="936"/>
                  <a:pt x="1957" y="934"/>
                  <a:pt x="1958" y="932"/>
                </a:cubicBezTo>
                <a:cubicBezTo>
                  <a:pt x="1961" y="929"/>
                  <a:pt x="1962" y="926"/>
                  <a:pt x="1963" y="923"/>
                </a:cubicBezTo>
                <a:cubicBezTo>
                  <a:pt x="1964" y="921"/>
                  <a:pt x="1965" y="920"/>
                  <a:pt x="1965" y="918"/>
                </a:cubicBezTo>
                <a:cubicBezTo>
                  <a:pt x="1966" y="917"/>
                  <a:pt x="1967" y="916"/>
                  <a:pt x="1968" y="916"/>
                </a:cubicBezTo>
                <a:cubicBezTo>
                  <a:pt x="1969" y="916"/>
                  <a:pt x="1970" y="916"/>
                  <a:pt x="1971" y="916"/>
                </a:cubicBezTo>
                <a:cubicBezTo>
                  <a:pt x="1971" y="916"/>
                  <a:pt x="1972" y="915"/>
                  <a:pt x="1972" y="915"/>
                </a:cubicBezTo>
                <a:cubicBezTo>
                  <a:pt x="1973" y="915"/>
                  <a:pt x="1973" y="914"/>
                  <a:pt x="1973" y="913"/>
                </a:cubicBezTo>
                <a:cubicBezTo>
                  <a:pt x="1972" y="911"/>
                  <a:pt x="1969" y="910"/>
                  <a:pt x="1968" y="908"/>
                </a:cubicBezTo>
                <a:cubicBezTo>
                  <a:pt x="1967" y="907"/>
                  <a:pt x="1967" y="906"/>
                  <a:pt x="1967" y="905"/>
                </a:cubicBezTo>
                <a:cubicBezTo>
                  <a:pt x="1968" y="904"/>
                  <a:pt x="1968" y="903"/>
                  <a:pt x="1967" y="902"/>
                </a:cubicBezTo>
                <a:cubicBezTo>
                  <a:pt x="1964" y="899"/>
                  <a:pt x="1964" y="895"/>
                  <a:pt x="1966" y="892"/>
                </a:cubicBezTo>
                <a:cubicBezTo>
                  <a:pt x="1966" y="891"/>
                  <a:pt x="1967" y="890"/>
                  <a:pt x="1968" y="889"/>
                </a:cubicBezTo>
                <a:cubicBezTo>
                  <a:pt x="1969" y="889"/>
                  <a:pt x="1970" y="888"/>
                  <a:pt x="1970" y="887"/>
                </a:cubicBezTo>
                <a:cubicBezTo>
                  <a:pt x="1970" y="885"/>
                  <a:pt x="1971" y="885"/>
                  <a:pt x="1972" y="884"/>
                </a:cubicBezTo>
                <a:cubicBezTo>
                  <a:pt x="1973" y="884"/>
                  <a:pt x="1975" y="884"/>
                  <a:pt x="1975" y="883"/>
                </a:cubicBezTo>
                <a:cubicBezTo>
                  <a:pt x="1975" y="882"/>
                  <a:pt x="1975" y="882"/>
                  <a:pt x="1976" y="882"/>
                </a:cubicBezTo>
                <a:cubicBezTo>
                  <a:pt x="1975" y="882"/>
                  <a:pt x="1975" y="881"/>
                  <a:pt x="1975" y="881"/>
                </a:cubicBezTo>
                <a:cubicBezTo>
                  <a:pt x="1973" y="880"/>
                  <a:pt x="1971" y="879"/>
                  <a:pt x="1969" y="878"/>
                </a:cubicBezTo>
                <a:cubicBezTo>
                  <a:pt x="1967" y="877"/>
                  <a:pt x="1965" y="876"/>
                  <a:pt x="1965" y="873"/>
                </a:cubicBezTo>
                <a:cubicBezTo>
                  <a:pt x="1964" y="872"/>
                  <a:pt x="1962" y="870"/>
                  <a:pt x="1961" y="869"/>
                </a:cubicBezTo>
                <a:cubicBezTo>
                  <a:pt x="1961" y="869"/>
                  <a:pt x="1960" y="869"/>
                  <a:pt x="1959" y="869"/>
                </a:cubicBezTo>
                <a:cubicBezTo>
                  <a:pt x="1957" y="869"/>
                  <a:pt x="1956" y="870"/>
                  <a:pt x="1955" y="872"/>
                </a:cubicBezTo>
                <a:cubicBezTo>
                  <a:pt x="1954" y="873"/>
                  <a:pt x="1954" y="875"/>
                  <a:pt x="1953" y="876"/>
                </a:cubicBezTo>
                <a:cubicBezTo>
                  <a:pt x="1952" y="877"/>
                  <a:pt x="1952" y="878"/>
                  <a:pt x="1951" y="879"/>
                </a:cubicBezTo>
                <a:cubicBezTo>
                  <a:pt x="1949" y="880"/>
                  <a:pt x="1947" y="882"/>
                  <a:pt x="1944" y="883"/>
                </a:cubicBezTo>
                <a:cubicBezTo>
                  <a:pt x="1941" y="885"/>
                  <a:pt x="1938" y="887"/>
                  <a:pt x="1937" y="890"/>
                </a:cubicBezTo>
                <a:cubicBezTo>
                  <a:pt x="1936" y="891"/>
                  <a:pt x="1935" y="893"/>
                  <a:pt x="1934" y="894"/>
                </a:cubicBezTo>
                <a:cubicBezTo>
                  <a:pt x="1932" y="897"/>
                  <a:pt x="1929" y="899"/>
                  <a:pt x="1926" y="899"/>
                </a:cubicBezTo>
                <a:cubicBezTo>
                  <a:pt x="1923" y="900"/>
                  <a:pt x="1921" y="902"/>
                  <a:pt x="1920" y="905"/>
                </a:cubicBezTo>
                <a:cubicBezTo>
                  <a:pt x="1919" y="906"/>
                  <a:pt x="1919" y="907"/>
                  <a:pt x="1918" y="908"/>
                </a:cubicBezTo>
                <a:cubicBezTo>
                  <a:pt x="1918" y="909"/>
                  <a:pt x="1917" y="910"/>
                  <a:pt x="1915" y="909"/>
                </a:cubicBezTo>
                <a:cubicBezTo>
                  <a:pt x="1914" y="909"/>
                  <a:pt x="1912" y="908"/>
                  <a:pt x="1910" y="907"/>
                </a:cubicBezTo>
                <a:cubicBezTo>
                  <a:pt x="1908" y="907"/>
                  <a:pt x="1906" y="907"/>
                  <a:pt x="1905" y="909"/>
                </a:cubicBezTo>
                <a:cubicBezTo>
                  <a:pt x="1905" y="909"/>
                  <a:pt x="1904" y="910"/>
                  <a:pt x="1904" y="911"/>
                </a:cubicBezTo>
                <a:cubicBezTo>
                  <a:pt x="1903" y="913"/>
                  <a:pt x="1902" y="916"/>
                  <a:pt x="1903" y="919"/>
                </a:cubicBezTo>
                <a:close/>
                <a:moveTo>
                  <a:pt x="1467" y="1008"/>
                </a:moveTo>
                <a:cubicBezTo>
                  <a:pt x="1466" y="1008"/>
                  <a:pt x="1466" y="1008"/>
                  <a:pt x="1465" y="1008"/>
                </a:cubicBezTo>
                <a:cubicBezTo>
                  <a:pt x="1464" y="1010"/>
                  <a:pt x="1463" y="1011"/>
                  <a:pt x="1463" y="1013"/>
                </a:cubicBezTo>
                <a:cubicBezTo>
                  <a:pt x="1463" y="1015"/>
                  <a:pt x="1462" y="1016"/>
                  <a:pt x="1460" y="1017"/>
                </a:cubicBezTo>
                <a:cubicBezTo>
                  <a:pt x="1460" y="1018"/>
                  <a:pt x="1460" y="1018"/>
                  <a:pt x="1459" y="1019"/>
                </a:cubicBezTo>
                <a:cubicBezTo>
                  <a:pt x="1458" y="1020"/>
                  <a:pt x="1456" y="1020"/>
                  <a:pt x="1456" y="1023"/>
                </a:cubicBezTo>
                <a:cubicBezTo>
                  <a:pt x="1455" y="1025"/>
                  <a:pt x="1454" y="1027"/>
                  <a:pt x="1451" y="1029"/>
                </a:cubicBezTo>
                <a:cubicBezTo>
                  <a:pt x="1449" y="1030"/>
                  <a:pt x="1447" y="1032"/>
                  <a:pt x="1445" y="1033"/>
                </a:cubicBezTo>
                <a:cubicBezTo>
                  <a:pt x="1442" y="1034"/>
                  <a:pt x="1440" y="1035"/>
                  <a:pt x="1437" y="1036"/>
                </a:cubicBezTo>
                <a:cubicBezTo>
                  <a:pt x="1437" y="1036"/>
                  <a:pt x="1437" y="1036"/>
                  <a:pt x="1436" y="1036"/>
                </a:cubicBezTo>
                <a:cubicBezTo>
                  <a:pt x="1434" y="1037"/>
                  <a:pt x="1432" y="1038"/>
                  <a:pt x="1429" y="1039"/>
                </a:cubicBezTo>
                <a:cubicBezTo>
                  <a:pt x="1428" y="1041"/>
                  <a:pt x="1428" y="1043"/>
                  <a:pt x="1427" y="1044"/>
                </a:cubicBezTo>
                <a:cubicBezTo>
                  <a:pt x="1424" y="1048"/>
                  <a:pt x="1424" y="1051"/>
                  <a:pt x="1426" y="1055"/>
                </a:cubicBezTo>
                <a:cubicBezTo>
                  <a:pt x="1426" y="1056"/>
                  <a:pt x="1426" y="1057"/>
                  <a:pt x="1427" y="1058"/>
                </a:cubicBezTo>
                <a:cubicBezTo>
                  <a:pt x="1428" y="1062"/>
                  <a:pt x="1428" y="1065"/>
                  <a:pt x="1426" y="1068"/>
                </a:cubicBezTo>
                <a:cubicBezTo>
                  <a:pt x="1424" y="1070"/>
                  <a:pt x="1422" y="1074"/>
                  <a:pt x="1420" y="1076"/>
                </a:cubicBezTo>
                <a:cubicBezTo>
                  <a:pt x="1418" y="1080"/>
                  <a:pt x="1417" y="1084"/>
                  <a:pt x="1418" y="1088"/>
                </a:cubicBezTo>
                <a:cubicBezTo>
                  <a:pt x="1419" y="1090"/>
                  <a:pt x="1419" y="1092"/>
                  <a:pt x="1419" y="1094"/>
                </a:cubicBezTo>
                <a:cubicBezTo>
                  <a:pt x="1419" y="1096"/>
                  <a:pt x="1419" y="1097"/>
                  <a:pt x="1419" y="1099"/>
                </a:cubicBezTo>
                <a:cubicBezTo>
                  <a:pt x="1420" y="1100"/>
                  <a:pt x="1420" y="1101"/>
                  <a:pt x="1421" y="1102"/>
                </a:cubicBezTo>
                <a:cubicBezTo>
                  <a:pt x="1423" y="1106"/>
                  <a:pt x="1426" y="1108"/>
                  <a:pt x="1430" y="1109"/>
                </a:cubicBezTo>
                <a:cubicBezTo>
                  <a:pt x="1432" y="1110"/>
                  <a:pt x="1433" y="1108"/>
                  <a:pt x="1435" y="1107"/>
                </a:cubicBezTo>
                <a:cubicBezTo>
                  <a:pt x="1437" y="1107"/>
                  <a:pt x="1438" y="1107"/>
                  <a:pt x="1440" y="1107"/>
                </a:cubicBezTo>
                <a:cubicBezTo>
                  <a:pt x="1443" y="1106"/>
                  <a:pt x="1445" y="1105"/>
                  <a:pt x="1446" y="1102"/>
                </a:cubicBezTo>
                <a:cubicBezTo>
                  <a:pt x="1447" y="1100"/>
                  <a:pt x="1448" y="1098"/>
                  <a:pt x="1449" y="1095"/>
                </a:cubicBezTo>
                <a:cubicBezTo>
                  <a:pt x="1451" y="1090"/>
                  <a:pt x="1453" y="1085"/>
                  <a:pt x="1455" y="1080"/>
                </a:cubicBezTo>
                <a:cubicBezTo>
                  <a:pt x="1458" y="1072"/>
                  <a:pt x="1460" y="1064"/>
                  <a:pt x="1464" y="1057"/>
                </a:cubicBezTo>
                <a:cubicBezTo>
                  <a:pt x="1465" y="1055"/>
                  <a:pt x="1465" y="1053"/>
                  <a:pt x="1466" y="1050"/>
                </a:cubicBezTo>
                <a:cubicBezTo>
                  <a:pt x="1466" y="1047"/>
                  <a:pt x="1467" y="1045"/>
                  <a:pt x="1468" y="1042"/>
                </a:cubicBezTo>
                <a:cubicBezTo>
                  <a:pt x="1469" y="1040"/>
                  <a:pt x="1469" y="1037"/>
                  <a:pt x="1472" y="1036"/>
                </a:cubicBezTo>
                <a:cubicBezTo>
                  <a:pt x="1473" y="1034"/>
                  <a:pt x="1473" y="1033"/>
                  <a:pt x="1473" y="1031"/>
                </a:cubicBezTo>
                <a:cubicBezTo>
                  <a:pt x="1473" y="1029"/>
                  <a:pt x="1472" y="1026"/>
                  <a:pt x="1472" y="1024"/>
                </a:cubicBezTo>
                <a:cubicBezTo>
                  <a:pt x="1472" y="1018"/>
                  <a:pt x="1470" y="1013"/>
                  <a:pt x="1467" y="1008"/>
                </a:cubicBezTo>
                <a:close/>
                <a:moveTo>
                  <a:pt x="1395" y="227"/>
                </a:moveTo>
                <a:cubicBezTo>
                  <a:pt x="1393" y="230"/>
                  <a:pt x="1394" y="233"/>
                  <a:pt x="1392" y="236"/>
                </a:cubicBezTo>
                <a:cubicBezTo>
                  <a:pt x="1391" y="237"/>
                  <a:pt x="1392" y="239"/>
                  <a:pt x="1393" y="240"/>
                </a:cubicBezTo>
                <a:cubicBezTo>
                  <a:pt x="1393" y="240"/>
                  <a:pt x="1394" y="241"/>
                  <a:pt x="1394" y="242"/>
                </a:cubicBezTo>
                <a:cubicBezTo>
                  <a:pt x="1395" y="244"/>
                  <a:pt x="1395" y="246"/>
                  <a:pt x="1393" y="247"/>
                </a:cubicBezTo>
                <a:cubicBezTo>
                  <a:pt x="1392" y="248"/>
                  <a:pt x="1390" y="248"/>
                  <a:pt x="1390" y="250"/>
                </a:cubicBezTo>
                <a:cubicBezTo>
                  <a:pt x="1389" y="252"/>
                  <a:pt x="1389" y="253"/>
                  <a:pt x="1390" y="255"/>
                </a:cubicBezTo>
                <a:cubicBezTo>
                  <a:pt x="1391" y="257"/>
                  <a:pt x="1392" y="258"/>
                  <a:pt x="1394" y="259"/>
                </a:cubicBezTo>
                <a:cubicBezTo>
                  <a:pt x="1394" y="259"/>
                  <a:pt x="1395" y="260"/>
                  <a:pt x="1396" y="260"/>
                </a:cubicBezTo>
                <a:cubicBezTo>
                  <a:pt x="1397" y="260"/>
                  <a:pt x="1398" y="259"/>
                  <a:pt x="1399" y="259"/>
                </a:cubicBezTo>
                <a:cubicBezTo>
                  <a:pt x="1401" y="258"/>
                  <a:pt x="1403" y="259"/>
                  <a:pt x="1404" y="261"/>
                </a:cubicBezTo>
                <a:cubicBezTo>
                  <a:pt x="1405" y="262"/>
                  <a:pt x="1405" y="263"/>
                  <a:pt x="1405" y="264"/>
                </a:cubicBezTo>
                <a:cubicBezTo>
                  <a:pt x="1406" y="267"/>
                  <a:pt x="1407" y="268"/>
                  <a:pt x="1410" y="268"/>
                </a:cubicBezTo>
                <a:cubicBezTo>
                  <a:pt x="1411" y="269"/>
                  <a:pt x="1413" y="269"/>
                  <a:pt x="1414" y="270"/>
                </a:cubicBezTo>
                <a:cubicBezTo>
                  <a:pt x="1415" y="270"/>
                  <a:pt x="1417" y="271"/>
                  <a:pt x="1418" y="271"/>
                </a:cubicBezTo>
                <a:cubicBezTo>
                  <a:pt x="1419" y="270"/>
                  <a:pt x="1420" y="271"/>
                  <a:pt x="1422" y="271"/>
                </a:cubicBezTo>
                <a:cubicBezTo>
                  <a:pt x="1422" y="271"/>
                  <a:pt x="1422" y="271"/>
                  <a:pt x="1422" y="271"/>
                </a:cubicBezTo>
                <a:cubicBezTo>
                  <a:pt x="1423" y="271"/>
                  <a:pt x="1425" y="271"/>
                  <a:pt x="1427" y="271"/>
                </a:cubicBezTo>
                <a:cubicBezTo>
                  <a:pt x="1427" y="271"/>
                  <a:pt x="1428" y="270"/>
                  <a:pt x="1428" y="270"/>
                </a:cubicBezTo>
                <a:cubicBezTo>
                  <a:pt x="1429" y="269"/>
                  <a:pt x="1429" y="268"/>
                  <a:pt x="1429" y="267"/>
                </a:cubicBezTo>
                <a:cubicBezTo>
                  <a:pt x="1429" y="266"/>
                  <a:pt x="1429" y="265"/>
                  <a:pt x="1428" y="264"/>
                </a:cubicBezTo>
                <a:cubicBezTo>
                  <a:pt x="1426" y="263"/>
                  <a:pt x="1424" y="262"/>
                  <a:pt x="1423" y="261"/>
                </a:cubicBezTo>
                <a:cubicBezTo>
                  <a:pt x="1418" y="258"/>
                  <a:pt x="1415" y="253"/>
                  <a:pt x="1413" y="248"/>
                </a:cubicBezTo>
                <a:cubicBezTo>
                  <a:pt x="1412" y="245"/>
                  <a:pt x="1412" y="243"/>
                  <a:pt x="1411" y="240"/>
                </a:cubicBezTo>
                <a:cubicBezTo>
                  <a:pt x="1410" y="237"/>
                  <a:pt x="1411" y="233"/>
                  <a:pt x="1411" y="229"/>
                </a:cubicBezTo>
                <a:cubicBezTo>
                  <a:pt x="1411" y="227"/>
                  <a:pt x="1412" y="226"/>
                  <a:pt x="1413" y="224"/>
                </a:cubicBezTo>
                <a:cubicBezTo>
                  <a:pt x="1414" y="223"/>
                  <a:pt x="1414" y="222"/>
                  <a:pt x="1414" y="221"/>
                </a:cubicBezTo>
                <a:cubicBezTo>
                  <a:pt x="1415" y="216"/>
                  <a:pt x="1416" y="211"/>
                  <a:pt x="1417" y="206"/>
                </a:cubicBezTo>
                <a:cubicBezTo>
                  <a:pt x="1417" y="204"/>
                  <a:pt x="1417" y="202"/>
                  <a:pt x="1419" y="201"/>
                </a:cubicBezTo>
                <a:cubicBezTo>
                  <a:pt x="1422" y="200"/>
                  <a:pt x="1423" y="197"/>
                  <a:pt x="1425" y="195"/>
                </a:cubicBezTo>
                <a:cubicBezTo>
                  <a:pt x="1426" y="191"/>
                  <a:pt x="1428" y="188"/>
                  <a:pt x="1430" y="185"/>
                </a:cubicBezTo>
                <a:cubicBezTo>
                  <a:pt x="1432" y="182"/>
                  <a:pt x="1434" y="179"/>
                  <a:pt x="1437" y="177"/>
                </a:cubicBezTo>
                <a:cubicBezTo>
                  <a:pt x="1440" y="174"/>
                  <a:pt x="1443" y="171"/>
                  <a:pt x="1447" y="169"/>
                </a:cubicBezTo>
                <a:cubicBezTo>
                  <a:pt x="1448" y="169"/>
                  <a:pt x="1449" y="167"/>
                  <a:pt x="1451" y="166"/>
                </a:cubicBezTo>
                <a:cubicBezTo>
                  <a:pt x="1454" y="164"/>
                  <a:pt x="1455" y="162"/>
                  <a:pt x="1454" y="158"/>
                </a:cubicBezTo>
                <a:cubicBezTo>
                  <a:pt x="1453" y="157"/>
                  <a:pt x="1453" y="156"/>
                  <a:pt x="1453" y="155"/>
                </a:cubicBezTo>
                <a:cubicBezTo>
                  <a:pt x="1453" y="154"/>
                  <a:pt x="1452" y="153"/>
                  <a:pt x="1451" y="153"/>
                </a:cubicBezTo>
                <a:cubicBezTo>
                  <a:pt x="1450" y="152"/>
                  <a:pt x="1449" y="152"/>
                  <a:pt x="1449" y="151"/>
                </a:cubicBezTo>
                <a:cubicBezTo>
                  <a:pt x="1447" y="149"/>
                  <a:pt x="1444" y="150"/>
                  <a:pt x="1442" y="151"/>
                </a:cubicBezTo>
                <a:cubicBezTo>
                  <a:pt x="1439" y="152"/>
                  <a:pt x="1436" y="154"/>
                  <a:pt x="1436" y="158"/>
                </a:cubicBezTo>
                <a:cubicBezTo>
                  <a:pt x="1436" y="161"/>
                  <a:pt x="1434" y="163"/>
                  <a:pt x="1432" y="164"/>
                </a:cubicBezTo>
                <a:cubicBezTo>
                  <a:pt x="1429" y="165"/>
                  <a:pt x="1426" y="167"/>
                  <a:pt x="1423" y="167"/>
                </a:cubicBezTo>
                <a:cubicBezTo>
                  <a:pt x="1418" y="167"/>
                  <a:pt x="1415" y="170"/>
                  <a:pt x="1412" y="174"/>
                </a:cubicBezTo>
                <a:cubicBezTo>
                  <a:pt x="1412" y="175"/>
                  <a:pt x="1411" y="175"/>
                  <a:pt x="1411" y="175"/>
                </a:cubicBezTo>
                <a:cubicBezTo>
                  <a:pt x="1411" y="177"/>
                  <a:pt x="1409" y="177"/>
                  <a:pt x="1408" y="178"/>
                </a:cubicBezTo>
                <a:cubicBezTo>
                  <a:pt x="1407" y="178"/>
                  <a:pt x="1406" y="179"/>
                  <a:pt x="1406" y="180"/>
                </a:cubicBezTo>
                <a:cubicBezTo>
                  <a:pt x="1406" y="182"/>
                  <a:pt x="1405" y="183"/>
                  <a:pt x="1404" y="184"/>
                </a:cubicBezTo>
                <a:cubicBezTo>
                  <a:pt x="1404" y="186"/>
                  <a:pt x="1403" y="187"/>
                  <a:pt x="1404" y="188"/>
                </a:cubicBezTo>
                <a:cubicBezTo>
                  <a:pt x="1404" y="189"/>
                  <a:pt x="1403" y="189"/>
                  <a:pt x="1403" y="190"/>
                </a:cubicBezTo>
                <a:cubicBezTo>
                  <a:pt x="1403" y="190"/>
                  <a:pt x="1403" y="190"/>
                  <a:pt x="1402" y="190"/>
                </a:cubicBezTo>
                <a:cubicBezTo>
                  <a:pt x="1401" y="191"/>
                  <a:pt x="1400" y="192"/>
                  <a:pt x="1399" y="193"/>
                </a:cubicBezTo>
                <a:cubicBezTo>
                  <a:pt x="1398" y="194"/>
                  <a:pt x="1397" y="194"/>
                  <a:pt x="1396" y="194"/>
                </a:cubicBezTo>
                <a:cubicBezTo>
                  <a:pt x="1395" y="194"/>
                  <a:pt x="1395" y="196"/>
                  <a:pt x="1395" y="196"/>
                </a:cubicBezTo>
                <a:cubicBezTo>
                  <a:pt x="1396" y="198"/>
                  <a:pt x="1398" y="200"/>
                  <a:pt x="1398" y="202"/>
                </a:cubicBezTo>
                <a:cubicBezTo>
                  <a:pt x="1399" y="204"/>
                  <a:pt x="1398" y="206"/>
                  <a:pt x="1398" y="209"/>
                </a:cubicBezTo>
                <a:cubicBezTo>
                  <a:pt x="1398" y="210"/>
                  <a:pt x="1397" y="211"/>
                  <a:pt x="1396" y="213"/>
                </a:cubicBezTo>
                <a:cubicBezTo>
                  <a:pt x="1395" y="214"/>
                  <a:pt x="1395" y="216"/>
                  <a:pt x="1394" y="218"/>
                </a:cubicBezTo>
                <a:cubicBezTo>
                  <a:pt x="1393" y="219"/>
                  <a:pt x="1393" y="221"/>
                  <a:pt x="1394" y="222"/>
                </a:cubicBezTo>
                <a:cubicBezTo>
                  <a:pt x="1397" y="224"/>
                  <a:pt x="1397" y="225"/>
                  <a:pt x="1395" y="227"/>
                </a:cubicBezTo>
                <a:close/>
                <a:moveTo>
                  <a:pt x="2038" y="667"/>
                </a:moveTo>
                <a:cubicBezTo>
                  <a:pt x="2038" y="667"/>
                  <a:pt x="2039" y="667"/>
                  <a:pt x="2039" y="666"/>
                </a:cubicBezTo>
                <a:cubicBezTo>
                  <a:pt x="2040" y="665"/>
                  <a:pt x="2041" y="664"/>
                  <a:pt x="2041" y="663"/>
                </a:cubicBezTo>
                <a:cubicBezTo>
                  <a:pt x="2042" y="658"/>
                  <a:pt x="2042" y="653"/>
                  <a:pt x="2042" y="649"/>
                </a:cubicBezTo>
                <a:cubicBezTo>
                  <a:pt x="2041" y="646"/>
                  <a:pt x="2041" y="642"/>
                  <a:pt x="2036" y="641"/>
                </a:cubicBezTo>
                <a:cubicBezTo>
                  <a:pt x="2036" y="641"/>
                  <a:pt x="2036" y="641"/>
                  <a:pt x="2036" y="641"/>
                </a:cubicBezTo>
                <a:cubicBezTo>
                  <a:pt x="2036" y="640"/>
                  <a:pt x="2036" y="640"/>
                  <a:pt x="2036" y="640"/>
                </a:cubicBezTo>
                <a:cubicBezTo>
                  <a:pt x="2037" y="640"/>
                  <a:pt x="2038" y="639"/>
                  <a:pt x="2038" y="639"/>
                </a:cubicBezTo>
                <a:cubicBezTo>
                  <a:pt x="2040" y="639"/>
                  <a:pt x="2041" y="639"/>
                  <a:pt x="2042" y="637"/>
                </a:cubicBezTo>
                <a:cubicBezTo>
                  <a:pt x="2043" y="637"/>
                  <a:pt x="2044" y="636"/>
                  <a:pt x="2044" y="636"/>
                </a:cubicBezTo>
                <a:cubicBezTo>
                  <a:pt x="2047" y="635"/>
                  <a:pt x="2049" y="635"/>
                  <a:pt x="2052" y="635"/>
                </a:cubicBezTo>
                <a:cubicBezTo>
                  <a:pt x="2052" y="635"/>
                  <a:pt x="2052" y="635"/>
                  <a:pt x="2052" y="635"/>
                </a:cubicBezTo>
                <a:cubicBezTo>
                  <a:pt x="2052" y="635"/>
                  <a:pt x="2052" y="635"/>
                  <a:pt x="2052" y="635"/>
                </a:cubicBezTo>
                <a:cubicBezTo>
                  <a:pt x="2052" y="635"/>
                  <a:pt x="2052" y="635"/>
                  <a:pt x="2052" y="635"/>
                </a:cubicBezTo>
                <a:cubicBezTo>
                  <a:pt x="2052" y="635"/>
                  <a:pt x="2052" y="635"/>
                  <a:pt x="2052" y="635"/>
                </a:cubicBezTo>
                <a:cubicBezTo>
                  <a:pt x="2051" y="637"/>
                  <a:pt x="2050" y="638"/>
                  <a:pt x="2048" y="638"/>
                </a:cubicBezTo>
                <a:cubicBezTo>
                  <a:pt x="2048" y="638"/>
                  <a:pt x="2047" y="638"/>
                  <a:pt x="2046" y="638"/>
                </a:cubicBezTo>
                <a:cubicBezTo>
                  <a:pt x="2045" y="639"/>
                  <a:pt x="2043" y="642"/>
                  <a:pt x="2044" y="643"/>
                </a:cubicBezTo>
                <a:cubicBezTo>
                  <a:pt x="2044" y="645"/>
                  <a:pt x="2045" y="646"/>
                  <a:pt x="2045" y="647"/>
                </a:cubicBezTo>
                <a:cubicBezTo>
                  <a:pt x="2046" y="647"/>
                  <a:pt x="2046" y="648"/>
                  <a:pt x="2046" y="648"/>
                </a:cubicBezTo>
                <a:cubicBezTo>
                  <a:pt x="2047" y="649"/>
                  <a:pt x="2049" y="649"/>
                  <a:pt x="2050" y="647"/>
                </a:cubicBezTo>
                <a:cubicBezTo>
                  <a:pt x="2050" y="646"/>
                  <a:pt x="2051" y="644"/>
                  <a:pt x="2052" y="643"/>
                </a:cubicBezTo>
                <a:cubicBezTo>
                  <a:pt x="2053" y="642"/>
                  <a:pt x="2055" y="643"/>
                  <a:pt x="2056" y="643"/>
                </a:cubicBezTo>
                <a:cubicBezTo>
                  <a:pt x="2056" y="643"/>
                  <a:pt x="2057" y="643"/>
                  <a:pt x="2057" y="643"/>
                </a:cubicBezTo>
                <a:cubicBezTo>
                  <a:pt x="2059" y="643"/>
                  <a:pt x="2060" y="639"/>
                  <a:pt x="2059" y="637"/>
                </a:cubicBezTo>
                <a:cubicBezTo>
                  <a:pt x="2058" y="636"/>
                  <a:pt x="2057" y="635"/>
                  <a:pt x="2056" y="634"/>
                </a:cubicBezTo>
                <a:cubicBezTo>
                  <a:pt x="2056" y="633"/>
                  <a:pt x="2056" y="632"/>
                  <a:pt x="2057" y="631"/>
                </a:cubicBezTo>
                <a:cubicBezTo>
                  <a:pt x="2058" y="631"/>
                  <a:pt x="2058" y="631"/>
                  <a:pt x="2059" y="630"/>
                </a:cubicBezTo>
                <a:cubicBezTo>
                  <a:pt x="2059" y="630"/>
                  <a:pt x="2060" y="630"/>
                  <a:pt x="2060" y="630"/>
                </a:cubicBezTo>
                <a:cubicBezTo>
                  <a:pt x="2061" y="631"/>
                  <a:pt x="2061" y="631"/>
                  <a:pt x="2060" y="632"/>
                </a:cubicBezTo>
                <a:cubicBezTo>
                  <a:pt x="2060" y="633"/>
                  <a:pt x="2059" y="634"/>
                  <a:pt x="2060" y="634"/>
                </a:cubicBezTo>
                <a:cubicBezTo>
                  <a:pt x="2060" y="636"/>
                  <a:pt x="2061" y="637"/>
                  <a:pt x="2062" y="639"/>
                </a:cubicBezTo>
                <a:cubicBezTo>
                  <a:pt x="2063" y="640"/>
                  <a:pt x="2064" y="641"/>
                  <a:pt x="2065" y="642"/>
                </a:cubicBezTo>
                <a:cubicBezTo>
                  <a:pt x="2066" y="642"/>
                  <a:pt x="2068" y="642"/>
                  <a:pt x="2068" y="641"/>
                </a:cubicBezTo>
                <a:cubicBezTo>
                  <a:pt x="2070" y="638"/>
                  <a:pt x="2072" y="635"/>
                  <a:pt x="2074" y="632"/>
                </a:cubicBezTo>
                <a:cubicBezTo>
                  <a:pt x="2074" y="631"/>
                  <a:pt x="2075" y="630"/>
                  <a:pt x="2076" y="630"/>
                </a:cubicBezTo>
                <a:cubicBezTo>
                  <a:pt x="2077" y="630"/>
                  <a:pt x="2079" y="630"/>
                  <a:pt x="2080" y="630"/>
                </a:cubicBezTo>
                <a:cubicBezTo>
                  <a:pt x="2082" y="630"/>
                  <a:pt x="2083" y="629"/>
                  <a:pt x="2084" y="628"/>
                </a:cubicBezTo>
                <a:cubicBezTo>
                  <a:pt x="2085" y="628"/>
                  <a:pt x="2085" y="628"/>
                  <a:pt x="2086" y="628"/>
                </a:cubicBezTo>
                <a:cubicBezTo>
                  <a:pt x="2087" y="629"/>
                  <a:pt x="2088" y="628"/>
                  <a:pt x="2088" y="627"/>
                </a:cubicBezTo>
                <a:cubicBezTo>
                  <a:pt x="2089" y="626"/>
                  <a:pt x="2089" y="623"/>
                  <a:pt x="2091" y="622"/>
                </a:cubicBezTo>
                <a:cubicBezTo>
                  <a:pt x="2091" y="622"/>
                  <a:pt x="2091" y="622"/>
                  <a:pt x="2091" y="621"/>
                </a:cubicBezTo>
                <a:cubicBezTo>
                  <a:pt x="2091" y="622"/>
                  <a:pt x="2092" y="622"/>
                  <a:pt x="2092" y="622"/>
                </a:cubicBezTo>
                <a:cubicBezTo>
                  <a:pt x="2092" y="623"/>
                  <a:pt x="2092" y="624"/>
                  <a:pt x="2092" y="625"/>
                </a:cubicBezTo>
                <a:cubicBezTo>
                  <a:pt x="2093" y="625"/>
                  <a:pt x="2094" y="626"/>
                  <a:pt x="2094" y="626"/>
                </a:cubicBezTo>
                <a:cubicBezTo>
                  <a:pt x="2098" y="624"/>
                  <a:pt x="2100" y="619"/>
                  <a:pt x="2098" y="616"/>
                </a:cubicBezTo>
                <a:cubicBezTo>
                  <a:pt x="2097" y="613"/>
                  <a:pt x="2096" y="611"/>
                  <a:pt x="2096" y="608"/>
                </a:cubicBezTo>
                <a:cubicBezTo>
                  <a:pt x="2097" y="603"/>
                  <a:pt x="2096" y="599"/>
                  <a:pt x="2094" y="595"/>
                </a:cubicBezTo>
                <a:cubicBezTo>
                  <a:pt x="2094" y="594"/>
                  <a:pt x="2094" y="592"/>
                  <a:pt x="2096" y="591"/>
                </a:cubicBezTo>
                <a:cubicBezTo>
                  <a:pt x="2097" y="590"/>
                  <a:pt x="2098" y="589"/>
                  <a:pt x="2097" y="587"/>
                </a:cubicBezTo>
                <a:cubicBezTo>
                  <a:pt x="2097" y="586"/>
                  <a:pt x="2097" y="585"/>
                  <a:pt x="2097" y="583"/>
                </a:cubicBezTo>
                <a:cubicBezTo>
                  <a:pt x="2097" y="579"/>
                  <a:pt x="2096" y="575"/>
                  <a:pt x="2094" y="571"/>
                </a:cubicBezTo>
                <a:cubicBezTo>
                  <a:pt x="2092" y="566"/>
                  <a:pt x="2088" y="563"/>
                  <a:pt x="2086" y="558"/>
                </a:cubicBezTo>
                <a:cubicBezTo>
                  <a:pt x="2086" y="557"/>
                  <a:pt x="2084" y="557"/>
                  <a:pt x="2083" y="558"/>
                </a:cubicBezTo>
                <a:cubicBezTo>
                  <a:pt x="2080" y="561"/>
                  <a:pt x="2078" y="565"/>
                  <a:pt x="2079" y="570"/>
                </a:cubicBezTo>
                <a:cubicBezTo>
                  <a:pt x="2079" y="572"/>
                  <a:pt x="2078" y="575"/>
                  <a:pt x="2081" y="576"/>
                </a:cubicBezTo>
                <a:cubicBezTo>
                  <a:pt x="2081" y="577"/>
                  <a:pt x="2082" y="577"/>
                  <a:pt x="2082" y="578"/>
                </a:cubicBezTo>
                <a:cubicBezTo>
                  <a:pt x="2082" y="584"/>
                  <a:pt x="2083" y="591"/>
                  <a:pt x="2079" y="597"/>
                </a:cubicBezTo>
                <a:cubicBezTo>
                  <a:pt x="2078" y="597"/>
                  <a:pt x="2078" y="599"/>
                  <a:pt x="2078" y="600"/>
                </a:cubicBezTo>
                <a:cubicBezTo>
                  <a:pt x="2077" y="604"/>
                  <a:pt x="2074" y="606"/>
                  <a:pt x="2071" y="607"/>
                </a:cubicBezTo>
                <a:cubicBezTo>
                  <a:pt x="2070" y="607"/>
                  <a:pt x="2069" y="606"/>
                  <a:pt x="2069" y="606"/>
                </a:cubicBezTo>
                <a:cubicBezTo>
                  <a:pt x="2069" y="605"/>
                  <a:pt x="2069" y="604"/>
                  <a:pt x="2068" y="604"/>
                </a:cubicBezTo>
                <a:cubicBezTo>
                  <a:pt x="2068" y="602"/>
                  <a:pt x="2068" y="602"/>
                  <a:pt x="2067" y="602"/>
                </a:cubicBezTo>
                <a:cubicBezTo>
                  <a:pt x="2066" y="602"/>
                  <a:pt x="2066" y="603"/>
                  <a:pt x="2065" y="604"/>
                </a:cubicBezTo>
                <a:cubicBezTo>
                  <a:pt x="2064" y="605"/>
                  <a:pt x="2065" y="606"/>
                  <a:pt x="2065" y="607"/>
                </a:cubicBezTo>
                <a:cubicBezTo>
                  <a:pt x="2065" y="608"/>
                  <a:pt x="2065" y="609"/>
                  <a:pt x="2065" y="610"/>
                </a:cubicBezTo>
                <a:cubicBezTo>
                  <a:pt x="2063" y="613"/>
                  <a:pt x="2063" y="616"/>
                  <a:pt x="2062" y="619"/>
                </a:cubicBezTo>
                <a:cubicBezTo>
                  <a:pt x="2062" y="620"/>
                  <a:pt x="2061" y="620"/>
                  <a:pt x="2061" y="620"/>
                </a:cubicBezTo>
                <a:cubicBezTo>
                  <a:pt x="2058" y="620"/>
                  <a:pt x="2056" y="620"/>
                  <a:pt x="2054" y="621"/>
                </a:cubicBezTo>
                <a:cubicBezTo>
                  <a:pt x="2051" y="622"/>
                  <a:pt x="2048" y="622"/>
                  <a:pt x="2045" y="623"/>
                </a:cubicBezTo>
                <a:cubicBezTo>
                  <a:pt x="2044" y="623"/>
                  <a:pt x="2043" y="624"/>
                  <a:pt x="2042" y="625"/>
                </a:cubicBezTo>
                <a:cubicBezTo>
                  <a:pt x="2039" y="629"/>
                  <a:pt x="2036" y="632"/>
                  <a:pt x="2032" y="635"/>
                </a:cubicBezTo>
                <a:cubicBezTo>
                  <a:pt x="2032" y="636"/>
                  <a:pt x="2032" y="637"/>
                  <a:pt x="2032" y="638"/>
                </a:cubicBezTo>
                <a:cubicBezTo>
                  <a:pt x="2032" y="639"/>
                  <a:pt x="2032" y="639"/>
                  <a:pt x="2031" y="640"/>
                </a:cubicBezTo>
                <a:cubicBezTo>
                  <a:pt x="2030" y="642"/>
                  <a:pt x="2028" y="643"/>
                  <a:pt x="2027" y="645"/>
                </a:cubicBezTo>
                <a:cubicBezTo>
                  <a:pt x="2026" y="646"/>
                  <a:pt x="2025" y="647"/>
                  <a:pt x="2026" y="649"/>
                </a:cubicBezTo>
                <a:cubicBezTo>
                  <a:pt x="2026" y="650"/>
                  <a:pt x="2026" y="651"/>
                  <a:pt x="2028" y="652"/>
                </a:cubicBezTo>
                <a:cubicBezTo>
                  <a:pt x="2027" y="653"/>
                  <a:pt x="2027" y="653"/>
                  <a:pt x="2027" y="653"/>
                </a:cubicBezTo>
                <a:cubicBezTo>
                  <a:pt x="2027" y="653"/>
                  <a:pt x="2028" y="653"/>
                  <a:pt x="2028" y="653"/>
                </a:cubicBezTo>
                <a:cubicBezTo>
                  <a:pt x="2028" y="653"/>
                  <a:pt x="2028" y="653"/>
                  <a:pt x="2028" y="652"/>
                </a:cubicBezTo>
                <a:cubicBezTo>
                  <a:pt x="2028" y="652"/>
                  <a:pt x="2028" y="652"/>
                  <a:pt x="2028" y="652"/>
                </a:cubicBezTo>
                <a:cubicBezTo>
                  <a:pt x="2029" y="652"/>
                  <a:pt x="2030" y="652"/>
                  <a:pt x="2030" y="653"/>
                </a:cubicBezTo>
                <a:cubicBezTo>
                  <a:pt x="2030" y="654"/>
                  <a:pt x="2030" y="655"/>
                  <a:pt x="2029" y="656"/>
                </a:cubicBezTo>
                <a:cubicBezTo>
                  <a:pt x="2029" y="656"/>
                  <a:pt x="2029" y="656"/>
                  <a:pt x="2029" y="656"/>
                </a:cubicBezTo>
                <a:cubicBezTo>
                  <a:pt x="2029" y="656"/>
                  <a:pt x="2029" y="656"/>
                  <a:pt x="2029" y="656"/>
                </a:cubicBezTo>
                <a:cubicBezTo>
                  <a:pt x="2029" y="656"/>
                  <a:pt x="2029" y="656"/>
                  <a:pt x="2029" y="656"/>
                </a:cubicBezTo>
                <a:cubicBezTo>
                  <a:pt x="2031" y="659"/>
                  <a:pt x="2032" y="662"/>
                  <a:pt x="2033" y="665"/>
                </a:cubicBezTo>
                <a:cubicBezTo>
                  <a:pt x="2033" y="667"/>
                  <a:pt x="2037" y="668"/>
                  <a:pt x="2038" y="667"/>
                </a:cubicBezTo>
                <a:close/>
                <a:moveTo>
                  <a:pt x="2084" y="561"/>
                </a:moveTo>
                <a:cubicBezTo>
                  <a:pt x="2084" y="561"/>
                  <a:pt x="2084" y="561"/>
                  <a:pt x="2084" y="561"/>
                </a:cubicBezTo>
                <a:cubicBezTo>
                  <a:pt x="2084" y="562"/>
                  <a:pt x="2084" y="562"/>
                  <a:pt x="2084" y="562"/>
                </a:cubicBezTo>
                <a:cubicBezTo>
                  <a:pt x="2083" y="562"/>
                  <a:pt x="2083" y="562"/>
                  <a:pt x="2083" y="562"/>
                </a:cubicBezTo>
                <a:lnTo>
                  <a:pt x="2084" y="561"/>
                </a:lnTo>
                <a:close/>
                <a:moveTo>
                  <a:pt x="671" y="99"/>
                </a:moveTo>
                <a:cubicBezTo>
                  <a:pt x="671" y="100"/>
                  <a:pt x="673" y="100"/>
                  <a:pt x="674" y="100"/>
                </a:cubicBezTo>
                <a:cubicBezTo>
                  <a:pt x="676" y="100"/>
                  <a:pt x="678" y="100"/>
                  <a:pt x="680" y="101"/>
                </a:cubicBezTo>
                <a:cubicBezTo>
                  <a:pt x="681" y="102"/>
                  <a:pt x="682" y="102"/>
                  <a:pt x="683" y="101"/>
                </a:cubicBezTo>
                <a:cubicBezTo>
                  <a:pt x="684" y="100"/>
                  <a:pt x="684" y="99"/>
                  <a:pt x="685" y="99"/>
                </a:cubicBezTo>
                <a:cubicBezTo>
                  <a:pt x="685" y="99"/>
                  <a:pt x="685" y="99"/>
                  <a:pt x="685" y="99"/>
                </a:cubicBezTo>
                <a:cubicBezTo>
                  <a:pt x="685" y="99"/>
                  <a:pt x="685" y="99"/>
                  <a:pt x="685" y="99"/>
                </a:cubicBezTo>
                <a:cubicBezTo>
                  <a:pt x="685" y="99"/>
                  <a:pt x="685" y="99"/>
                  <a:pt x="685" y="99"/>
                </a:cubicBezTo>
                <a:cubicBezTo>
                  <a:pt x="687" y="98"/>
                  <a:pt x="689" y="97"/>
                  <a:pt x="691" y="95"/>
                </a:cubicBezTo>
                <a:cubicBezTo>
                  <a:pt x="692" y="94"/>
                  <a:pt x="694" y="93"/>
                  <a:pt x="696" y="92"/>
                </a:cubicBezTo>
                <a:cubicBezTo>
                  <a:pt x="696" y="91"/>
                  <a:pt x="697" y="90"/>
                  <a:pt x="697" y="89"/>
                </a:cubicBezTo>
                <a:cubicBezTo>
                  <a:pt x="698" y="87"/>
                  <a:pt x="699" y="87"/>
                  <a:pt x="701" y="87"/>
                </a:cubicBezTo>
                <a:cubicBezTo>
                  <a:pt x="701" y="87"/>
                  <a:pt x="701" y="87"/>
                  <a:pt x="701" y="87"/>
                </a:cubicBezTo>
                <a:cubicBezTo>
                  <a:pt x="701" y="87"/>
                  <a:pt x="701" y="87"/>
                  <a:pt x="701" y="87"/>
                </a:cubicBezTo>
                <a:cubicBezTo>
                  <a:pt x="701" y="86"/>
                  <a:pt x="701" y="86"/>
                  <a:pt x="702" y="87"/>
                </a:cubicBezTo>
                <a:cubicBezTo>
                  <a:pt x="701" y="87"/>
                  <a:pt x="701" y="87"/>
                  <a:pt x="701" y="87"/>
                </a:cubicBezTo>
                <a:cubicBezTo>
                  <a:pt x="701" y="89"/>
                  <a:pt x="701" y="89"/>
                  <a:pt x="703" y="90"/>
                </a:cubicBezTo>
                <a:cubicBezTo>
                  <a:pt x="704" y="90"/>
                  <a:pt x="704" y="90"/>
                  <a:pt x="705" y="90"/>
                </a:cubicBezTo>
                <a:cubicBezTo>
                  <a:pt x="706" y="88"/>
                  <a:pt x="706" y="86"/>
                  <a:pt x="708" y="85"/>
                </a:cubicBezTo>
                <a:cubicBezTo>
                  <a:pt x="710" y="83"/>
                  <a:pt x="712" y="82"/>
                  <a:pt x="712" y="80"/>
                </a:cubicBezTo>
                <a:cubicBezTo>
                  <a:pt x="712" y="77"/>
                  <a:pt x="712" y="74"/>
                  <a:pt x="710" y="72"/>
                </a:cubicBezTo>
                <a:cubicBezTo>
                  <a:pt x="710" y="71"/>
                  <a:pt x="709" y="71"/>
                  <a:pt x="709" y="70"/>
                </a:cubicBezTo>
                <a:cubicBezTo>
                  <a:pt x="709" y="70"/>
                  <a:pt x="709" y="69"/>
                  <a:pt x="709" y="68"/>
                </a:cubicBezTo>
                <a:cubicBezTo>
                  <a:pt x="710" y="66"/>
                  <a:pt x="711" y="65"/>
                  <a:pt x="713" y="64"/>
                </a:cubicBezTo>
                <a:cubicBezTo>
                  <a:pt x="713" y="62"/>
                  <a:pt x="712" y="60"/>
                  <a:pt x="713" y="58"/>
                </a:cubicBezTo>
                <a:cubicBezTo>
                  <a:pt x="714" y="57"/>
                  <a:pt x="714" y="55"/>
                  <a:pt x="714" y="54"/>
                </a:cubicBezTo>
                <a:cubicBezTo>
                  <a:pt x="714" y="52"/>
                  <a:pt x="712" y="52"/>
                  <a:pt x="711" y="50"/>
                </a:cubicBezTo>
                <a:cubicBezTo>
                  <a:pt x="709" y="49"/>
                  <a:pt x="708" y="48"/>
                  <a:pt x="706" y="47"/>
                </a:cubicBezTo>
                <a:cubicBezTo>
                  <a:pt x="706" y="47"/>
                  <a:pt x="705" y="46"/>
                  <a:pt x="705" y="45"/>
                </a:cubicBezTo>
                <a:cubicBezTo>
                  <a:pt x="705" y="43"/>
                  <a:pt x="705" y="41"/>
                  <a:pt x="705" y="38"/>
                </a:cubicBezTo>
                <a:cubicBezTo>
                  <a:pt x="706" y="36"/>
                  <a:pt x="706" y="34"/>
                  <a:pt x="706" y="32"/>
                </a:cubicBezTo>
                <a:cubicBezTo>
                  <a:pt x="707" y="29"/>
                  <a:pt x="705" y="27"/>
                  <a:pt x="703" y="25"/>
                </a:cubicBezTo>
                <a:cubicBezTo>
                  <a:pt x="701" y="23"/>
                  <a:pt x="699" y="23"/>
                  <a:pt x="697" y="23"/>
                </a:cubicBezTo>
                <a:cubicBezTo>
                  <a:pt x="696" y="24"/>
                  <a:pt x="695" y="25"/>
                  <a:pt x="695" y="26"/>
                </a:cubicBezTo>
                <a:cubicBezTo>
                  <a:pt x="695" y="27"/>
                  <a:pt x="695" y="27"/>
                  <a:pt x="696" y="28"/>
                </a:cubicBezTo>
                <a:cubicBezTo>
                  <a:pt x="697" y="28"/>
                  <a:pt x="698" y="29"/>
                  <a:pt x="699" y="29"/>
                </a:cubicBezTo>
                <a:cubicBezTo>
                  <a:pt x="700" y="29"/>
                  <a:pt x="700" y="30"/>
                  <a:pt x="700" y="31"/>
                </a:cubicBezTo>
                <a:cubicBezTo>
                  <a:pt x="700" y="31"/>
                  <a:pt x="699" y="31"/>
                  <a:pt x="699" y="31"/>
                </a:cubicBezTo>
                <a:cubicBezTo>
                  <a:pt x="698" y="31"/>
                  <a:pt x="696" y="31"/>
                  <a:pt x="695" y="31"/>
                </a:cubicBezTo>
                <a:cubicBezTo>
                  <a:pt x="693" y="32"/>
                  <a:pt x="692" y="32"/>
                  <a:pt x="691" y="32"/>
                </a:cubicBezTo>
                <a:cubicBezTo>
                  <a:pt x="689" y="33"/>
                  <a:pt x="688" y="35"/>
                  <a:pt x="688" y="37"/>
                </a:cubicBezTo>
                <a:cubicBezTo>
                  <a:pt x="688" y="38"/>
                  <a:pt x="689" y="39"/>
                  <a:pt x="689" y="40"/>
                </a:cubicBezTo>
                <a:cubicBezTo>
                  <a:pt x="689" y="40"/>
                  <a:pt x="689" y="41"/>
                  <a:pt x="689" y="41"/>
                </a:cubicBezTo>
                <a:cubicBezTo>
                  <a:pt x="689" y="41"/>
                  <a:pt x="688" y="41"/>
                  <a:pt x="688" y="41"/>
                </a:cubicBezTo>
                <a:cubicBezTo>
                  <a:pt x="687" y="40"/>
                  <a:pt x="685" y="40"/>
                  <a:pt x="684" y="41"/>
                </a:cubicBezTo>
                <a:cubicBezTo>
                  <a:pt x="683" y="42"/>
                  <a:pt x="681" y="43"/>
                  <a:pt x="679" y="42"/>
                </a:cubicBezTo>
                <a:cubicBezTo>
                  <a:pt x="677" y="42"/>
                  <a:pt x="677" y="44"/>
                  <a:pt x="677" y="45"/>
                </a:cubicBezTo>
                <a:cubicBezTo>
                  <a:pt x="678" y="47"/>
                  <a:pt x="678" y="48"/>
                  <a:pt x="679" y="49"/>
                </a:cubicBezTo>
                <a:cubicBezTo>
                  <a:pt x="680" y="50"/>
                  <a:pt x="681" y="52"/>
                  <a:pt x="681" y="53"/>
                </a:cubicBezTo>
                <a:cubicBezTo>
                  <a:pt x="681" y="53"/>
                  <a:pt x="682" y="53"/>
                  <a:pt x="682" y="53"/>
                </a:cubicBezTo>
                <a:cubicBezTo>
                  <a:pt x="682" y="53"/>
                  <a:pt x="682" y="54"/>
                  <a:pt x="682" y="54"/>
                </a:cubicBezTo>
                <a:cubicBezTo>
                  <a:pt x="683" y="54"/>
                  <a:pt x="683" y="54"/>
                  <a:pt x="683" y="54"/>
                </a:cubicBezTo>
                <a:cubicBezTo>
                  <a:pt x="683" y="54"/>
                  <a:pt x="683" y="54"/>
                  <a:pt x="682" y="54"/>
                </a:cubicBezTo>
                <a:cubicBezTo>
                  <a:pt x="682" y="54"/>
                  <a:pt x="682" y="54"/>
                  <a:pt x="681" y="54"/>
                </a:cubicBezTo>
                <a:cubicBezTo>
                  <a:pt x="681" y="54"/>
                  <a:pt x="681" y="53"/>
                  <a:pt x="681" y="53"/>
                </a:cubicBezTo>
                <a:cubicBezTo>
                  <a:pt x="680" y="53"/>
                  <a:pt x="678" y="52"/>
                  <a:pt x="677" y="51"/>
                </a:cubicBezTo>
                <a:cubicBezTo>
                  <a:pt x="676" y="51"/>
                  <a:pt x="675" y="51"/>
                  <a:pt x="675" y="52"/>
                </a:cubicBezTo>
                <a:cubicBezTo>
                  <a:pt x="672" y="56"/>
                  <a:pt x="671" y="62"/>
                  <a:pt x="669" y="66"/>
                </a:cubicBezTo>
                <a:cubicBezTo>
                  <a:pt x="668" y="68"/>
                  <a:pt x="669" y="70"/>
                  <a:pt x="670" y="71"/>
                </a:cubicBezTo>
                <a:cubicBezTo>
                  <a:pt x="672" y="72"/>
                  <a:pt x="673" y="73"/>
                  <a:pt x="675" y="73"/>
                </a:cubicBezTo>
                <a:cubicBezTo>
                  <a:pt x="676" y="73"/>
                  <a:pt x="677" y="73"/>
                  <a:pt x="677" y="74"/>
                </a:cubicBezTo>
                <a:cubicBezTo>
                  <a:pt x="678" y="74"/>
                  <a:pt x="678" y="75"/>
                  <a:pt x="678" y="76"/>
                </a:cubicBezTo>
                <a:cubicBezTo>
                  <a:pt x="678" y="76"/>
                  <a:pt x="677" y="77"/>
                  <a:pt x="677" y="77"/>
                </a:cubicBezTo>
                <a:cubicBezTo>
                  <a:pt x="676" y="77"/>
                  <a:pt x="676" y="77"/>
                  <a:pt x="675" y="77"/>
                </a:cubicBezTo>
                <a:cubicBezTo>
                  <a:pt x="671" y="76"/>
                  <a:pt x="669" y="77"/>
                  <a:pt x="668" y="81"/>
                </a:cubicBezTo>
                <a:cubicBezTo>
                  <a:pt x="667" y="84"/>
                  <a:pt x="666" y="86"/>
                  <a:pt x="666" y="89"/>
                </a:cubicBezTo>
                <a:cubicBezTo>
                  <a:pt x="665" y="94"/>
                  <a:pt x="667" y="97"/>
                  <a:pt x="671" y="99"/>
                </a:cubicBezTo>
                <a:close/>
                <a:moveTo>
                  <a:pt x="696" y="92"/>
                </a:moveTo>
                <a:cubicBezTo>
                  <a:pt x="696" y="92"/>
                  <a:pt x="696" y="92"/>
                  <a:pt x="696" y="92"/>
                </a:cubicBezTo>
                <a:cubicBezTo>
                  <a:pt x="696" y="92"/>
                  <a:pt x="696" y="92"/>
                  <a:pt x="696" y="92"/>
                </a:cubicBezTo>
                <a:cubicBezTo>
                  <a:pt x="696" y="92"/>
                  <a:pt x="696" y="92"/>
                  <a:pt x="696" y="92"/>
                </a:cubicBezTo>
                <a:cubicBezTo>
                  <a:pt x="696" y="92"/>
                  <a:pt x="696" y="92"/>
                  <a:pt x="696" y="92"/>
                </a:cubicBezTo>
                <a:close/>
                <a:moveTo>
                  <a:pt x="1882" y="944"/>
                </a:moveTo>
                <a:cubicBezTo>
                  <a:pt x="1882" y="944"/>
                  <a:pt x="1882" y="944"/>
                  <a:pt x="1882" y="944"/>
                </a:cubicBezTo>
                <a:cubicBezTo>
                  <a:pt x="1881" y="943"/>
                  <a:pt x="1881" y="942"/>
                  <a:pt x="1880" y="942"/>
                </a:cubicBezTo>
                <a:cubicBezTo>
                  <a:pt x="1880" y="941"/>
                  <a:pt x="1880" y="941"/>
                  <a:pt x="1880" y="941"/>
                </a:cubicBezTo>
                <a:cubicBezTo>
                  <a:pt x="1880" y="941"/>
                  <a:pt x="1880" y="941"/>
                  <a:pt x="1879" y="940"/>
                </a:cubicBezTo>
                <a:cubicBezTo>
                  <a:pt x="1880" y="940"/>
                  <a:pt x="1880" y="940"/>
                  <a:pt x="1880" y="940"/>
                </a:cubicBezTo>
                <a:cubicBezTo>
                  <a:pt x="1880" y="940"/>
                  <a:pt x="1880" y="941"/>
                  <a:pt x="1880" y="941"/>
                </a:cubicBezTo>
                <a:cubicBezTo>
                  <a:pt x="1880" y="941"/>
                  <a:pt x="1880" y="941"/>
                  <a:pt x="1880" y="942"/>
                </a:cubicBezTo>
                <a:cubicBezTo>
                  <a:pt x="1881" y="942"/>
                  <a:pt x="1882" y="943"/>
                  <a:pt x="1882" y="943"/>
                </a:cubicBezTo>
                <a:cubicBezTo>
                  <a:pt x="1882" y="944"/>
                  <a:pt x="1882" y="944"/>
                  <a:pt x="1882" y="944"/>
                </a:cubicBezTo>
                <a:cubicBezTo>
                  <a:pt x="1883" y="944"/>
                  <a:pt x="1884" y="944"/>
                  <a:pt x="1885" y="944"/>
                </a:cubicBezTo>
                <a:cubicBezTo>
                  <a:pt x="1885" y="944"/>
                  <a:pt x="1885" y="944"/>
                  <a:pt x="1886" y="944"/>
                </a:cubicBezTo>
                <a:cubicBezTo>
                  <a:pt x="1886" y="944"/>
                  <a:pt x="1887" y="943"/>
                  <a:pt x="1887" y="942"/>
                </a:cubicBezTo>
                <a:cubicBezTo>
                  <a:pt x="1885" y="939"/>
                  <a:pt x="1883" y="937"/>
                  <a:pt x="1881" y="934"/>
                </a:cubicBezTo>
                <a:cubicBezTo>
                  <a:pt x="1881" y="934"/>
                  <a:pt x="1880" y="934"/>
                  <a:pt x="1880" y="934"/>
                </a:cubicBezTo>
                <a:cubicBezTo>
                  <a:pt x="1879" y="934"/>
                  <a:pt x="1878" y="934"/>
                  <a:pt x="1877" y="935"/>
                </a:cubicBezTo>
                <a:cubicBezTo>
                  <a:pt x="1877" y="936"/>
                  <a:pt x="1876" y="936"/>
                  <a:pt x="1876" y="937"/>
                </a:cubicBezTo>
                <a:cubicBezTo>
                  <a:pt x="1875" y="938"/>
                  <a:pt x="1874" y="938"/>
                  <a:pt x="1873" y="936"/>
                </a:cubicBezTo>
                <a:cubicBezTo>
                  <a:pt x="1872" y="935"/>
                  <a:pt x="1872" y="933"/>
                  <a:pt x="1871" y="932"/>
                </a:cubicBezTo>
                <a:cubicBezTo>
                  <a:pt x="1871" y="931"/>
                  <a:pt x="1870" y="930"/>
                  <a:pt x="1869" y="929"/>
                </a:cubicBezTo>
                <a:cubicBezTo>
                  <a:pt x="1868" y="929"/>
                  <a:pt x="1867" y="929"/>
                  <a:pt x="1866" y="928"/>
                </a:cubicBezTo>
                <a:cubicBezTo>
                  <a:pt x="1865" y="928"/>
                  <a:pt x="1864" y="927"/>
                  <a:pt x="1865" y="927"/>
                </a:cubicBezTo>
                <a:cubicBezTo>
                  <a:pt x="1866" y="926"/>
                  <a:pt x="1864" y="924"/>
                  <a:pt x="1865" y="922"/>
                </a:cubicBezTo>
                <a:cubicBezTo>
                  <a:pt x="1866" y="922"/>
                  <a:pt x="1866" y="921"/>
                  <a:pt x="1865" y="920"/>
                </a:cubicBezTo>
                <a:cubicBezTo>
                  <a:pt x="1864" y="918"/>
                  <a:pt x="1861" y="917"/>
                  <a:pt x="1860" y="914"/>
                </a:cubicBezTo>
                <a:cubicBezTo>
                  <a:pt x="1860" y="913"/>
                  <a:pt x="1859" y="913"/>
                  <a:pt x="1859" y="912"/>
                </a:cubicBezTo>
                <a:cubicBezTo>
                  <a:pt x="1857" y="912"/>
                  <a:pt x="1855" y="911"/>
                  <a:pt x="1854" y="910"/>
                </a:cubicBezTo>
                <a:cubicBezTo>
                  <a:pt x="1853" y="910"/>
                  <a:pt x="1852" y="909"/>
                  <a:pt x="1852" y="909"/>
                </a:cubicBezTo>
                <a:cubicBezTo>
                  <a:pt x="1851" y="907"/>
                  <a:pt x="1849" y="906"/>
                  <a:pt x="1847" y="905"/>
                </a:cubicBezTo>
                <a:cubicBezTo>
                  <a:pt x="1845" y="903"/>
                  <a:pt x="1843" y="902"/>
                  <a:pt x="1841" y="901"/>
                </a:cubicBezTo>
                <a:cubicBezTo>
                  <a:pt x="1840" y="901"/>
                  <a:pt x="1839" y="900"/>
                  <a:pt x="1838" y="899"/>
                </a:cubicBezTo>
                <a:cubicBezTo>
                  <a:pt x="1837" y="897"/>
                  <a:pt x="1835" y="895"/>
                  <a:pt x="1834" y="894"/>
                </a:cubicBezTo>
                <a:cubicBezTo>
                  <a:pt x="1829" y="892"/>
                  <a:pt x="1825" y="888"/>
                  <a:pt x="1822" y="883"/>
                </a:cubicBezTo>
                <a:cubicBezTo>
                  <a:pt x="1821" y="882"/>
                  <a:pt x="1819" y="881"/>
                  <a:pt x="1817" y="881"/>
                </a:cubicBezTo>
                <a:cubicBezTo>
                  <a:pt x="1813" y="881"/>
                  <a:pt x="1810" y="880"/>
                  <a:pt x="1806" y="879"/>
                </a:cubicBezTo>
                <a:cubicBezTo>
                  <a:pt x="1805" y="878"/>
                  <a:pt x="1804" y="879"/>
                  <a:pt x="1804" y="879"/>
                </a:cubicBezTo>
                <a:cubicBezTo>
                  <a:pt x="1803" y="879"/>
                  <a:pt x="1802" y="881"/>
                  <a:pt x="1803" y="882"/>
                </a:cubicBezTo>
                <a:cubicBezTo>
                  <a:pt x="1803" y="883"/>
                  <a:pt x="1804" y="885"/>
                  <a:pt x="1805" y="886"/>
                </a:cubicBezTo>
                <a:cubicBezTo>
                  <a:pt x="1807" y="889"/>
                  <a:pt x="1810" y="891"/>
                  <a:pt x="1813" y="893"/>
                </a:cubicBezTo>
                <a:cubicBezTo>
                  <a:pt x="1815" y="894"/>
                  <a:pt x="1816" y="895"/>
                  <a:pt x="1817" y="897"/>
                </a:cubicBezTo>
                <a:cubicBezTo>
                  <a:pt x="1818" y="898"/>
                  <a:pt x="1820" y="899"/>
                  <a:pt x="1820" y="901"/>
                </a:cubicBezTo>
                <a:cubicBezTo>
                  <a:pt x="1822" y="904"/>
                  <a:pt x="1824" y="906"/>
                  <a:pt x="1827" y="909"/>
                </a:cubicBezTo>
                <a:cubicBezTo>
                  <a:pt x="1828" y="909"/>
                  <a:pt x="1829" y="910"/>
                  <a:pt x="1829" y="911"/>
                </a:cubicBezTo>
                <a:cubicBezTo>
                  <a:pt x="1830" y="913"/>
                  <a:pt x="1830" y="915"/>
                  <a:pt x="1831" y="917"/>
                </a:cubicBezTo>
                <a:cubicBezTo>
                  <a:pt x="1832" y="918"/>
                  <a:pt x="1832" y="919"/>
                  <a:pt x="1833" y="920"/>
                </a:cubicBezTo>
                <a:cubicBezTo>
                  <a:pt x="1837" y="923"/>
                  <a:pt x="1839" y="927"/>
                  <a:pt x="1840" y="931"/>
                </a:cubicBezTo>
                <a:cubicBezTo>
                  <a:pt x="1841" y="933"/>
                  <a:pt x="1842" y="935"/>
                  <a:pt x="1842" y="937"/>
                </a:cubicBezTo>
                <a:cubicBezTo>
                  <a:pt x="1843" y="939"/>
                  <a:pt x="1844" y="940"/>
                  <a:pt x="1845" y="942"/>
                </a:cubicBezTo>
                <a:cubicBezTo>
                  <a:pt x="1848" y="945"/>
                  <a:pt x="1851" y="947"/>
                  <a:pt x="1853" y="950"/>
                </a:cubicBezTo>
                <a:cubicBezTo>
                  <a:pt x="1856" y="953"/>
                  <a:pt x="1858" y="955"/>
                  <a:pt x="1861" y="958"/>
                </a:cubicBezTo>
                <a:cubicBezTo>
                  <a:pt x="1864" y="959"/>
                  <a:pt x="1866" y="961"/>
                  <a:pt x="1868" y="963"/>
                </a:cubicBezTo>
                <a:cubicBezTo>
                  <a:pt x="1869" y="964"/>
                  <a:pt x="1870" y="964"/>
                  <a:pt x="1871" y="964"/>
                </a:cubicBezTo>
                <a:cubicBezTo>
                  <a:pt x="1874" y="964"/>
                  <a:pt x="1877" y="963"/>
                  <a:pt x="1880" y="964"/>
                </a:cubicBezTo>
                <a:cubicBezTo>
                  <a:pt x="1880" y="961"/>
                  <a:pt x="1881" y="958"/>
                  <a:pt x="1881" y="954"/>
                </a:cubicBezTo>
                <a:cubicBezTo>
                  <a:pt x="1881" y="951"/>
                  <a:pt x="1882" y="947"/>
                  <a:pt x="1882" y="944"/>
                </a:cubicBezTo>
                <a:close/>
                <a:moveTo>
                  <a:pt x="1880" y="964"/>
                </a:moveTo>
                <a:cubicBezTo>
                  <a:pt x="1880" y="964"/>
                  <a:pt x="1880" y="964"/>
                  <a:pt x="1880" y="965"/>
                </a:cubicBezTo>
                <a:cubicBezTo>
                  <a:pt x="1880" y="965"/>
                  <a:pt x="1880" y="965"/>
                  <a:pt x="1880" y="965"/>
                </a:cubicBezTo>
                <a:cubicBezTo>
                  <a:pt x="1880" y="964"/>
                  <a:pt x="1881" y="964"/>
                  <a:pt x="1881" y="964"/>
                </a:cubicBezTo>
                <a:cubicBezTo>
                  <a:pt x="1880" y="964"/>
                  <a:pt x="1880" y="964"/>
                  <a:pt x="1880" y="964"/>
                </a:cubicBezTo>
                <a:close/>
                <a:moveTo>
                  <a:pt x="428" y="172"/>
                </a:moveTo>
                <a:cubicBezTo>
                  <a:pt x="428" y="174"/>
                  <a:pt x="427" y="177"/>
                  <a:pt x="427" y="179"/>
                </a:cubicBezTo>
                <a:cubicBezTo>
                  <a:pt x="427" y="180"/>
                  <a:pt x="429" y="181"/>
                  <a:pt x="429" y="181"/>
                </a:cubicBezTo>
                <a:cubicBezTo>
                  <a:pt x="432" y="181"/>
                  <a:pt x="435" y="180"/>
                  <a:pt x="438" y="178"/>
                </a:cubicBezTo>
                <a:cubicBezTo>
                  <a:pt x="438" y="178"/>
                  <a:pt x="438" y="178"/>
                  <a:pt x="438" y="178"/>
                </a:cubicBezTo>
                <a:cubicBezTo>
                  <a:pt x="438" y="177"/>
                  <a:pt x="438" y="177"/>
                  <a:pt x="438" y="177"/>
                </a:cubicBezTo>
                <a:cubicBezTo>
                  <a:pt x="438" y="178"/>
                  <a:pt x="438" y="178"/>
                  <a:pt x="438" y="178"/>
                </a:cubicBezTo>
                <a:cubicBezTo>
                  <a:pt x="438" y="178"/>
                  <a:pt x="438" y="178"/>
                  <a:pt x="438" y="178"/>
                </a:cubicBezTo>
                <a:cubicBezTo>
                  <a:pt x="439" y="179"/>
                  <a:pt x="440" y="180"/>
                  <a:pt x="442" y="180"/>
                </a:cubicBezTo>
                <a:cubicBezTo>
                  <a:pt x="443" y="180"/>
                  <a:pt x="444" y="180"/>
                  <a:pt x="446" y="179"/>
                </a:cubicBezTo>
                <a:cubicBezTo>
                  <a:pt x="446" y="178"/>
                  <a:pt x="447" y="177"/>
                  <a:pt x="448" y="176"/>
                </a:cubicBezTo>
                <a:cubicBezTo>
                  <a:pt x="449" y="175"/>
                  <a:pt x="450" y="173"/>
                  <a:pt x="451" y="172"/>
                </a:cubicBezTo>
                <a:cubicBezTo>
                  <a:pt x="453" y="170"/>
                  <a:pt x="454" y="168"/>
                  <a:pt x="457" y="168"/>
                </a:cubicBezTo>
                <a:cubicBezTo>
                  <a:pt x="459" y="168"/>
                  <a:pt x="460" y="167"/>
                  <a:pt x="461" y="166"/>
                </a:cubicBezTo>
                <a:cubicBezTo>
                  <a:pt x="462" y="165"/>
                  <a:pt x="463" y="164"/>
                  <a:pt x="465" y="163"/>
                </a:cubicBezTo>
                <a:cubicBezTo>
                  <a:pt x="466" y="162"/>
                  <a:pt x="467" y="161"/>
                  <a:pt x="468" y="161"/>
                </a:cubicBezTo>
                <a:cubicBezTo>
                  <a:pt x="471" y="161"/>
                  <a:pt x="474" y="160"/>
                  <a:pt x="477" y="159"/>
                </a:cubicBezTo>
                <a:cubicBezTo>
                  <a:pt x="478" y="158"/>
                  <a:pt x="479" y="158"/>
                  <a:pt x="480" y="158"/>
                </a:cubicBezTo>
                <a:cubicBezTo>
                  <a:pt x="480" y="159"/>
                  <a:pt x="480" y="159"/>
                  <a:pt x="480" y="159"/>
                </a:cubicBezTo>
                <a:cubicBezTo>
                  <a:pt x="480" y="159"/>
                  <a:pt x="480" y="159"/>
                  <a:pt x="480" y="159"/>
                </a:cubicBezTo>
                <a:cubicBezTo>
                  <a:pt x="480" y="158"/>
                  <a:pt x="480" y="158"/>
                  <a:pt x="480" y="158"/>
                </a:cubicBezTo>
                <a:cubicBezTo>
                  <a:pt x="482" y="157"/>
                  <a:pt x="483" y="157"/>
                  <a:pt x="485" y="157"/>
                </a:cubicBezTo>
                <a:cubicBezTo>
                  <a:pt x="487" y="157"/>
                  <a:pt x="488" y="157"/>
                  <a:pt x="489" y="157"/>
                </a:cubicBezTo>
                <a:cubicBezTo>
                  <a:pt x="491" y="155"/>
                  <a:pt x="492" y="155"/>
                  <a:pt x="494" y="155"/>
                </a:cubicBezTo>
                <a:cubicBezTo>
                  <a:pt x="495" y="150"/>
                  <a:pt x="494" y="146"/>
                  <a:pt x="494" y="141"/>
                </a:cubicBezTo>
                <a:cubicBezTo>
                  <a:pt x="494" y="139"/>
                  <a:pt x="493" y="137"/>
                  <a:pt x="491" y="135"/>
                </a:cubicBezTo>
                <a:cubicBezTo>
                  <a:pt x="490" y="134"/>
                  <a:pt x="488" y="134"/>
                  <a:pt x="487" y="134"/>
                </a:cubicBezTo>
                <a:cubicBezTo>
                  <a:pt x="484" y="134"/>
                  <a:pt x="482" y="133"/>
                  <a:pt x="480" y="131"/>
                </a:cubicBezTo>
                <a:cubicBezTo>
                  <a:pt x="479" y="130"/>
                  <a:pt x="478" y="130"/>
                  <a:pt x="477" y="129"/>
                </a:cubicBezTo>
                <a:cubicBezTo>
                  <a:pt x="475" y="125"/>
                  <a:pt x="473" y="125"/>
                  <a:pt x="469" y="125"/>
                </a:cubicBezTo>
                <a:cubicBezTo>
                  <a:pt x="466" y="126"/>
                  <a:pt x="464" y="125"/>
                  <a:pt x="461" y="125"/>
                </a:cubicBezTo>
                <a:cubicBezTo>
                  <a:pt x="460" y="125"/>
                  <a:pt x="458" y="126"/>
                  <a:pt x="457" y="126"/>
                </a:cubicBezTo>
                <a:cubicBezTo>
                  <a:pt x="456" y="126"/>
                  <a:pt x="455" y="127"/>
                  <a:pt x="454" y="128"/>
                </a:cubicBezTo>
                <a:cubicBezTo>
                  <a:pt x="454" y="130"/>
                  <a:pt x="454" y="132"/>
                  <a:pt x="454" y="133"/>
                </a:cubicBezTo>
                <a:cubicBezTo>
                  <a:pt x="454" y="135"/>
                  <a:pt x="453" y="137"/>
                  <a:pt x="451" y="138"/>
                </a:cubicBezTo>
                <a:cubicBezTo>
                  <a:pt x="448" y="140"/>
                  <a:pt x="446" y="142"/>
                  <a:pt x="443" y="144"/>
                </a:cubicBezTo>
                <a:cubicBezTo>
                  <a:pt x="442" y="146"/>
                  <a:pt x="441" y="147"/>
                  <a:pt x="441" y="149"/>
                </a:cubicBezTo>
                <a:cubicBezTo>
                  <a:pt x="441" y="149"/>
                  <a:pt x="440" y="150"/>
                  <a:pt x="440" y="150"/>
                </a:cubicBezTo>
                <a:cubicBezTo>
                  <a:pt x="435" y="153"/>
                  <a:pt x="431" y="157"/>
                  <a:pt x="427" y="160"/>
                </a:cubicBezTo>
                <a:cubicBezTo>
                  <a:pt x="426" y="161"/>
                  <a:pt x="425" y="162"/>
                  <a:pt x="424" y="163"/>
                </a:cubicBezTo>
                <a:cubicBezTo>
                  <a:pt x="424" y="164"/>
                  <a:pt x="425" y="165"/>
                  <a:pt x="426" y="166"/>
                </a:cubicBezTo>
                <a:cubicBezTo>
                  <a:pt x="427" y="168"/>
                  <a:pt x="428" y="170"/>
                  <a:pt x="428" y="172"/>
                </a:cubicBezTo>
                <a:close/>
                <a:moveTo>
                  <a:pt x="1071" y="451"/>
                </a:moveTo>
                <a:cubicBezTo>
                  <a:pt x="1073" y="453"/>
                  <a:pt x="1073" y="455"/>
                  <a:pt x="1072" y="458"/>
                </a:cubicBezTo>
                <a:cubicBezTo>
                  <a:pt x="1072" y="459"/>
                  <a:pt x="1073" y="459"/>
                  <a:pt x="1073" y="460"/>
                </a:cubicBezTo>
                <a:cubicBezTo>
                  <a:pt x="1075" y="461"/>
                  <a:pt x="1075" y="462"/>
                  <a:pt x="1074" y="463"/>
                </a:cubicBezTo>
                <a:cubicBezTo>
                  <a:pt x="1073" y="464"/>
                  <a:pt x="1073" y="464"/>
                  <a:pt x="1073" y="465"/>
                </a:cubicBezTo>
                <a:cubicBezTo>
                  <a:pt x="1073" y="466"/>
                  <a:pt x="1073" y="466"/>
                  <a:pt x="1074" y="466"/>
                </a:cubicBezTo>
                <a:cubicBezTo>
                  <a:pt x="1074" y="467"/>
                  <a:pt x="1074" y="467"/>
                  <a:pt x="1074" y="468"/>
                </a:cubicBezTo>
                <a:cubicBezTo>
                  <a:pt x="1076" y="470"/>
                  <a:pt x="1076" y="470"/>
                  <a:pt x="1078" y="468"/>
                </a:cubicBezTo>
                <a:cubicBezTo>
                  <a:pt x="1078" y="468"/>
                  <a:pt x="1079" y="468"/>
                  <a:pt x="1079" y="467"/>
                </a:cubicBezTo>
                <a:cubicBezTo>
                  <a:pt x="1079" y="468"/>
                  <a:pt x="1079" y="468"/>
                  <a:pt x="1079" y="469"/>
                </a:cubicBezTo>
                <a:cubicBezTo>
                  <a:pt x="1079" y="470"/>
                  <a:pt x="1079" y="472"/>
                  <a:pt x="1078" y="473"/>
                </a:cubicBezTo>
                <a:cubicBezTo>
                  <a:pt x="1078" y="475"/>
                  <a:pt x="1079" y="476"/>
                  <a:pt x="1081" y="476"/>
                </a:cubicBezTo>
                <a:cubicBezTo>
                  <a:pt x="1081" y="476"/>
                  <a:pt x="1081" y="476"/>
                  <a:pt x="1082" y="476"/>
                </a:cubicBezTo>
                <a:cubicBezTo>
                  <a:pt x="1083" y="476"/>
                  <a:pt x="1085" y="476"/>
                  <a:pt x="1086" y="476"/>
                </a:cubicBezTo>
                <a:cubicBezTo>
                  <a:pt x="1088" y="477"/>
                  <a:pt x="1087" y="479"/>
                  <a:pt x="1088" y="480"/>
                </a:cubicBezTo>
                <a:cubicBezTo>
                  <a:pt x="1088" y="481"/>
                  <a:pt x="1089" y="482"/>
                  <a:pt x="1089" y="482"/>
                </a:cubicBezTo>
                <a:cubicBezTo>
                  <a:pt x="1091" y="483"/>
                  <a:pt x="1091" y="484"/>
                  <a:pt x="1091" y="486"/>
                </a:cubicBezTo>
                <a:cubicBezTo>
                  <a:pt x="1090" y="490"/>
                  <a:pt x="1089" y="491"/>
                  <a:pt x="1084" y="490"/>
                </a:cubicBezTo>
                <a:cubicBezTo>
                  <a:pt x="1084" y="490"/>
                  <a:pt x="1083" y="490"/>
                  <a:pt x="1083" y="490"/>
                </a:cubicBezTo>
                <a:cubicBezTo>
                  <a:pt x="1082" y="490"/>
                  <a:pt x="1082" y="490"/>
                  <a:pt x="1082" y="491"/>
                </a:cubicBezTo>
                <a:cubicBezTo>
                  <a:pt x="1082" y="493"/>
                  <a:pt x="1082" y="496"/>
                  <a:pt x="1084" y="498"/>
                </a:cubicBezTo>
                <a:cubicBezTo>
                  <a:pt x="1084" y="498"/>
                  <a:pt x="1084" y="500"/>
                  <a:pt x="1083" y="501"/>
                </a:cubicBezTo>
                <a:cubicBezTo>
                  <a:pt x="1082" y="501"/>
                  <a:pt x="1081" y="502"/>
                  <a:pt x="1080" y="503"/>
                </a:cubicBezTo>
                <a:cubicBezTo>
                  <a:pt x="1080" y="503"/>
                  <a:pt x="1079" y="504"/>
                  <a:pt x="1078" y="504"/>
                </a:cubicBezTo>
                <a:cubicBezTo>
                  <a:pt x="1078" y="505"/>
                  <a:pt x="1078" y="506"/>
                  <a:pt x="1078" y="506"/>
                </a:cubicBezTo>
                <a:cubicBezTo>
                  <a:pt x="1078" y="506"/>
                  <a:pt x="1079" y="507"/>
                  <a:pt x="1079" y="507"/>
                </a:cubicBezTo>
                <a:cubicBezTo>
                  <a:pt x="1083" y="508"/>
                  <a:pt x="1086" y="509"/>
                  <a:pt x="1089" y="511"/>
                </a:cubicBezTo>
                <a:cubicBezTo>
                  <a:pt x="1089" y="511"/>
                  <a:pt x="1089" y="511"/>
                  <a:pt x="1090" y="511"/>
                </a:cubicBezTo>
                <a:cubicBezTo>
                  <a:pt x="1089" y="511"/>
                  <a:pt x="1089" y="512"/>
                  <a:pt x="1088" y="512"/>
                </a:cubicBezTo>
                <a:cubicBezTo>
                  <a:pt x="1085" y="511"/>
                  <a:pt x="1083" y="512"/>
                  <a:pt x="1082" y="515"/>
                </a:cubicBezTo>
                <a:cubicBezTo>
                  <a:pt x="1080" y="518"/>
                  <a:pt x="1077" y="520"/>
                  <a:pt x="1075" y="522"/>
                </a:cubicBezTo>
                <a:cubicBezTo>
                  <a:pt x="1075" y="522"/>
                  <a:pt x="1075" y="523"/>
                  <a:pt x="1076" y="523"/>
                </a:cubicBezTo>
                <a:cubicBezTo>
                  <a:pt x="1076" y="523"/>
                  <a:pt x="1076" y="523"/>
                  <a:pt x="1076" y="523"/>
                </a:cubicBezTo>
                <a:cubicBezTo>
                  <a:pt x="1077" y="523"/>
                  <a:pt x="1078" y="523"/>
                  <a:pt x="1079" y="523"/>
                </a:cubicBezTo>
                <a:cubicBezTo>
                  <a:pt x="1080" y="522"/>
                  <a:pt x="1082" y="521"/>
                  <a:pt x="1083" y="522"/>
                </a:cubicBezTo>
                <a:cubicBezTo>
                  <a:pt x="1086" y="522"/>
                  <a:pt x="1088" y="521"/>
                  <a:pt x="1090" y="519"/>
                </a:cubicBezTo>
                <a:cubicBezTo>
                  <a:pt x="1091" y="518"/>
                  <a:pt x="1092" y="518"/>
                  <a:pt x="1093" y="518"/>
                </a:cubicBezTo>
                <a:cubicBezTo>
                  <a:pt x="1096" y="518"/>
                  <a:pt x="1099" y="518"/>
                  <a:pt x="1102" y="518"/>
                </a:cubicBezTo>
                <a:cubicBezTo>
                  <a:pt x="1105" y="517"/>
                  <a:pt x="1109" y="516"/>
                  <a:pt x="1112" y="516"/>
                </a:cubicBezTo>
                <a:cubicBezTo>
                  <a:pt x="1116" y="516"/>
                  <a:pt x="1118" y="514"/>
                  <a:pt x="1121" y="512"/>
                </a:cubicBezTo>
                <a:cubicBezTo>
                  <a:pt x="1121" y="511"/>
                  <a:pt x="1121" y="510"/>
                  <a:pt x="1120" y="509"/>
                </a:cubicBezTo>
                <a:cubicBezTo>
                  <a:pt x="1120" y="509"/>
                  <a:pt x="1119" y="509"/>
                  <a:pt x="1119" y="509"/>
                </a:cubicBezTo>
                <a:cubicBezTo>
                  <a:pt x="1118" y="508"/>
                  <a:pt x="1118" y="507"/>
                  <a:pt x="1118" y="507"/>
                </a:cubicBezTo>
                <a:cubicBezTo>
                  <a:pt x="1119" y="505"/>
                  <a:pt x="1121" y="503"/>
                  <a:pt x="1122" y="501"/>
                </a:cubicBezTo>
                <a:cubicBezTo>
                  <a:pt x="1124" y="498"/>
                  <a:pt x="1121" y="494"/>
                  <a:pt x="1117" y="493"/>
                </a:cubicBezTo>
                <a:cubicBezTo>
                  <a:pt x="1116" y="493"/>
                  <a:pt x="1114" y="493"/>
                  <a:pt x="1113" y="493"/>
                </a:cubicBezTo>
                <a:cubicBezTo>
                  <a:pt x="1113" y="493"/>
                  <a:pt x="1113" y="493"/>
                  <a:pt x="1113" y="493"/>
                </a:cubicBezTo>
                <a:cubicBezTo>
                  <a:pt x="1113" y="493"/>
                  <a:pt x="1113" y="493"/>
                  <a:pt x="1113" y="493"/>
                </a:cubicBezTo>
                <a:cubicBezTo>
                  <a:pt x="1113" y="493"/>
                  <a:pt x="1113" y="493"/>
                  <a:pt x="1113" y="493"/>
                </a:cubicBezTo>
                <a:cubicBezTo>
                  <a:pt x="1113" y="493"/>
                  <a:pt x="1113" y="493"/>
                  <a:pt x="1113" y="493"/>
                </a:cubicBezTo>
                <a:cubicBezTo>
                  <a:pt x="1113" y="492"/>
                  <a:pt x="1113" y="491"/>
                  <a:pt x="1113" y="490"/>
                </a:cubicBezTo>
                <a:cubicBezTo>
                  <a:pt x="1111" y="488"/>
                  <a:pt x="1110" y="485"/>
                  <a:pt x="1109" y="482"/>
                </a:cubicBezTo>
                <a:cubicBezTo>
                  <a:pt x="1108" y="481"/>
                  <a:pt x="1107" y="479"/>
                  <a:pt x="1106" y="478"/>
                </a:cubicBezTo>
                <a:cubicBezTo>
                  <a:pt x="1103" y="477"/>
                  <a:pt x="1102" y="475"/>
                  <a:pt x="1101" y="472"/>
                </a:cubicBezTo>
                <a:cubicBezTo>
                  <a:pt x="1099" y="467"/>
                  <a:pt x="1097" y="464"/>
                  <a:pt x="1093" y="463"/>
                </a:cubicBezTo>
                <a:cubicBezTo>
                  <a:pt x="1092" y="463"/>
                  <a:pt x="1092" y="462"/>
                  <a:pt x="1092" y="462"/>
                </a:cubicBezTo>
                <a:cubicBezTo>
                  <a:pt x="1093" y="460"/>
                  <a:pt x="1093" y="459"/>
                  <a:pt x="1094" y="458"/>
                </a:cubicBezTo>
                <a:cubicBezTo>
                  <a:pt x="1095" y="455"/>
                  <a:pt x="1096" y="452"/>
                  <a:pt x="1097" y="450"/>
                </a:cubicBezTo>
                <a:cubicBezTo>
                  <a:pt x="1097" y="448"/>
                  <a:pt x="1096" y="447"/>
                  <a:pt x="1095" y="446"/>
                </a:cubicBezTo>
                <a:cubicBezTo>
                  <a:pt x="1094" y="446"/>
                  <a:pt x="1094" y="446"/>
                  <a:pt x="1093" y="446"/>
                </a:cubicBezTo>
                <a:cubicBezTo>
                  <a:pt x="1091" y="446"/>
                  <a:pt x="1089" y="446"/>
                  <a:pt x="1087" y="446"/>
                </a:cubicBezTo>
                <a:cubicBezTo>
                  <a:pt x="1087" y="446"/>
                  <a:pt x="1086" y="445"/>
                  <a:pt x="1086" y="445"/>
                </a:cubicBezTo>
                <a:cubicBezTo>
                  <a:pt x="1086" y="445"/>
                  <a:pt x="1086" y="445"/>
                  <a:pt x="1086" y="444"/>
                </a:cubicBezTo>
                <a:cubicBezTo>
                  <a:pt x="1087" y="443"/>
                  <a:pt x="1088" y="442"/>
                  <a:pt x="1089" y="440"/>
                </a:cubicBezTo>
                <a:cubicBezTo>
                  <a:pt x="1090" y="440"/>
                  <a:pt x="1090" y="439"/>
                  <a:pt x="1090" y="439"/>
                </a:cubicBezTo>
                <a:cubicBezTo>
                  <a:pt x="1090" y="438"/>
                  <a:pt x="1089" y="437"/>
                  <a:pt x="1088" y="437"/>
                </a:cubicBezTo>
                <a:cubicBezTo>
                  <a:pt x="1085" y="437"/>
                  <a:pt x="1083" y="437"/>
                  <a:pt x="1081" y="438"/>
                </a:cubicBezTo>
                <a:cubicBezTo>
                  <a:pt x="1079" y="438"/>
                  <a:pt x="1079" y="438"/>
                  <a:pt x="1078" y="440"/>
                </a:cubicBezTo>
                <a:cubicBezTo>
                  <a:pt x="1077" y="442"/>
                  <a:pt x="1075" y="445"/>
                  <a:pt x="1074" y="447"/>
                </a:cubicBezTo>
                <a:cubicBezTo>
                  <a:pt x="1074" y="448"/>
                  <a:pt x="1073" y="448"/>
                  <a:pt x="1072" y="448"/>
                </a:cubicBezTo>
                <a:cubicBezTo>
                  <a:pt x="1070" y="448"/>
                  <a:pt x="1069" y="449"/>
                  <a:pt x="1071" y="451"/>
                </a:cubicBezTo>
                <a:close/>
                <a:moveTo>
                  <a:pt x="1161" y="142"/>
                </a:moveTo>
                <a:cubicBezTo>
                  <a:pt x="1161" y="145"/>
                  <a:pt x="1163" y="147"/>
                  <a:pt x="1164" y="149"/>
                </a:cubicBezTo>
                <a:cubicBezTo>
                  <a:pt x="1165" y="150"/>
                  <a:pt x="1167" y="152"/>
                  <a:pt x="1167" y="154"/>
                </a:cubicBezTo>
                <a:cubicBezTo>
                  <a:pt x="1169" y="156"/>
                  <a:pt x="1171" y="159"/>
                  <a:pt x="1174" y="160"/>
                </a:cubicBezTo>
                <a:cubicBezTo>
                  <a:pt x="1174" y="160"/>
                  <a:pt x="1174" y="160"/>
                  <a:pt x="1174" y="160"/>
                </a:cubicBezTo>
                <a:cubicBezTo>
                  <a:pt x="1174" y="160"/>
                  <a:pt x="1174" y="160"/>
                  <a:pt x="1174" y="160"/>
                </a:cubicBezTo>
                <a:cubicBezTo>
                  <a:pt x="1175" y="159"/>
                  <a:pt x="1176" y="157"/>
                  <a:pt x="1177" y="156"/>
                </a:cubicBezTo>
                <a:cubicBezTo>
                  <a:pt x="1178" y="155"/>
                  <a:pt x="1178" y="154"/>
                  <a:pt x="1178" y="152"/>
                </a:cubicBezTo>
                <a:cubicBezTo>
                  <a:pt x="1178" y="152"/>
                  <a:pt x="1179" y="151"/>
                  <a:pt x="1179" y="151"/>
                </a:cubicBezTo>
                <a:cubicBezTo>
                  <a:pt x="1180" y="151"/>
                  <a:pt x="1180" y="151"/>
                  <a:pt x="1180" y="151"/>
                </a:cubicBezTo>
                <a:cubicBezTo>
                  <a:pt x="1181" y="154"/>
                  <a:pt x="1183" y="153"/>
                  <a:pt x="1185" y="153"/>
                </a:cubicBezTo>
                <a:cubicBezTo>
                  <a:pt x="1185" y="153"/>
                  <a:pt x="1185" y="153"/>
                  <a:pt x="1185" y="153"/>
                </a:cubicBezTo>
                <a:cubicBezTo>
                  <a:pt x="1186" y="154"/>
                  <a:pt x="1186" y="154"/>
                  <a:pt x="1185" y="154"/>
                </a:cubicBezTo>
                <a:cubicBezTo>
                  <a:pt x="1183" y="155"/>
                  <a:pt x="1182" y="157"/>
                  <a:pt x="1180" y="158"/>
                </a:cubicBezTo>
                <a:cubicBezTo>
                  <a:pt x="1179" y="160"/>
                  <a:pt x="1177" y="160"/>
                  <a:pt x="1174" y="160"/>
                </a:cubicBezTo>
                <a:cubicBezTo>
                  <a:pt x="1174" y="160"/>
                  <a:pt x="1174" y="160"/>
                  <a:pt x="1174" y="160"/>
                </a:cubicBezTo>
                <a:cubicBezTo>
                  <a:pt x="1174" y="160"/>
                  <a:pt x="1174" y="160"/>
                  <a:pt x="1174" y="160"/>
                </a:cubicBezTo>
                <a:cubicBezTo>
                  <a:pt x="1174" y="162"/>
                  <a:pt x="1174" y="163"/>
                  <a:pt x="1174" y="165"/>
                </a:cubicBezTo>
                <a:cubicBezTo>
                  <a:pt x="1174" y="166"/>
                  <a:pt x="1175" y="167"/>
                  <a:pt x="1176" y="167"/>
                </a:cubicBezTo>
                <a:cubicBezTo>
                  <a:pt x="1177" y="168"/>
                  <a:pt x="1179" y="168"/>
                  <a:pt x="1179" y="169"/>
                </a:cubicBezTo>
                <a:cubicBezTo>
                  <a:pt x="1179" y="169"/>
                  <a:pt x="1179" y="169"/>
                  <a:pt x="1179" y="169"/>
                </a:cubicBezTo>
                <a:cubicBezTo>
                  <a:pt x="1179" y="169"/>
                  <a:pt x="1180" y="169"/>
                  <a:pt x="1180" y="169"/>
                </a:cubicBezTo>
                <a:cubicBezTo>
                  <a:pt x="1180" y="169"/>
                  <a:pt x="1181" y="169"/>
                  <a:pt x="1182" y="169"/>
                </a:cubicBezTo>
                <a:cubicBezTo>
                  <a:pt x="1183" y="169"/>
                  <a:pt x="1183" y="170"/>
                  <a:pt x="1182" y="170"/>
                </a:cubicBezTo>
                <a:cubicBezTo>
                  <a:pt x="1182" y="170"/>
                  <a:pt x="1182" y="170"/>
                  <a:pt x="1181" y="170"/>
                </a:cubicBezTo>
                <a:cubicBezTo>
                  <a:pt x="1181" y="170"/>
                  <a:pt x="1180" y="170"/>
                  <a:pt x="1180" y="169"/>
                </a:cubicBezTo>
                <a:cubicBezTo>
                  <a:pt x="1179" y="169"/>
                  <a:pt x="1179" y="169"/>
                  <a:pt x="1179" y="169"/>
                </a:cubicBezTo>
                <a:cubicBezTo>
                  <a:pt x="1179" y="169"/>
                  <a:pt x="1179" y="169"/>
                  <a:pt x="1179" y="169"/>
                </a:cubicBezTo>
                <a:cubicBezTo>
                  <a:pt x="1178" y="169"/>
                  <a:pt x="1177" y="169"/>
                  <a:pt x="1176" y="170"/>
                </a:cubicBezTo>
                <a:cubicBezTo>
                  <a:pt x="1176" y="172"/>
                  <a:pt x="1176" y="173"/>
                  <a:pt x="1176" y="175"/>
                </a:cubicBezTo>
                <a:cubicBezTo>
                  <a:pt x="1179" y="179"/>
                  <a:pt x="1182" y="182"/>
                  <a:pt x="1187" y="183"/>
                </a:cubicBezTo>
                <a:cubicBezTo>
                  <a:pt x="1187" y="183"/>
                  <a:pt x="1187" y="183"/>
                  <a:pt x="1187" y="183"/>
                </a:cubicBezTo>
                <a:cubicBezTo>
                  <a:pt x="1187" y="183"/>
                  <a:pt x="1187" y="183"/>
                  <a:pt x="1187" y="183"/>
                </a:cubicBezTo>
                <a:cubicBezTo>
                  <a:pt x="1187" y="183"/>
                  <a:pt x="1187" y="183"/>
                  <a:pt x="1187" y="183"/>
                </a:cubicBezTo>
                <a:cubicBezTo>
                  <a:pt x="1187" y="183"/>
                  <a:pt x="1187" y="183"/>
                  <a:pt x="1187" y="183"/>
                </a:cubicBezTo>
                <a:cubicBezTo>
                  <a:pt x="1186" y="184"/>
                  <a:pt x="1186" y="184"/>
                  <a:pt x="1186" y="185"/>
                </a:cubicBezTo>
                <a:cubicBezTo>
                  <a:pt x="1187" y="187"/>
                  <a:pt x="1188" y="189"/>
                  <a:pt x="1190" y="191"/>
                </a:cubicBezTo>
                <a:cubicBezTo>
                  <a:pt x="1191" y="191"/>
                  <a:pt x="1193" y="191"/>
                  <a:pt x="1193" y="190"/>
                </a:cubicBezTo>
                <a:cubicBezTo>
                  <a:pt x="1194" y="190"/>
                  <a:pt x="1194" y="189"/>
                  <a:pt x="1194" y="188"/>
                </a:cubicBezTo>
                <a:cubicBezTo>
                  <a:pt x="1194" y="185"/>
                  <a:pt x="1195" y="181"/>
                  <a:pt x="1195" y="177"/>
                </a:cubicBezTo>
                <a:cubicBezTo>
                  <a:pt x="1195" y="175"/>
                  <a:pt x="1196" y="173"/>
                  <a:pt x="1197" y="172"/>
                </a:cubicBezTo>
                <a:cubicBezTo>
                  <a:pt x="1198" y="171"/>
                  <a:pt x="1199" y="169"/>
                  <a:pt x="1199" y="168"/>
                </a:cubicBezTo>
                <a:cubicBezTo>
                  <a:pt x="1198" y="164"/>
                  <a:pt x="1201" y="159"/>
                  <a:pt x="1201" y="155"/>
                </a:cubicBezTo>
                <a:cubicBezTo>
                  <a:pt x="1201" y="154"/>
                  <a:pt x="1201" y="154"/>
                  <a:pt x="1201" y="153"/>
                </a:cubicBezTo>
                <a:cubicBezTo>
                  <a:pt x="1202" y="151"/>
                  <a:pt x="1203" y="149"/>
                  <a:pt x="1205" y="149"/>
                </a:cubicBezTo>
                <a:cubicBezTo>
                  <a:pt x="1205" y="148"/>
                  <a:pt x="1206" y="148"/>
                  <a:pt x="1206" y="149"/>
                </a:cubicBezTo>
                <a:cubicBezTo>
                  <a:pt x="1206" y="150"/>
                  <a:pt x="1206" y="152"/>
                  <a:pt x="1206" y="152"/>
                </a:cubicBezTo>
                <a:cubicBezTo>
                  <a:pt x="1208" y="155"/>
                  <a:pt x="1209" y="159"/>
                  <a:pt x="1210" y="162"/>
                </a:cubicBezTo>
                <a:cubicBezTo>
                  <a:pt x="1211" y="163"/>
                  <a:pt x="1211" y="165"/>
                  <a:pt x="1211" y="166"/>
                </a:cubicBezTo>
                <a:cubicBezTo>
                  <a:pt x="1210" y="168"/>
                  <a:pt x="1210" y="169"/>
                  <a:pt x="1210" y="170"/>
                </a:cubicBezTo>
                <a:cubicBezTo>
                  <a:pt x="1209" y="171"/>
                  <a:pt x="1211" y="173"/>
                  <a:pt x="1212" y="173"/>
                </a:cubicBezTo>
                <a:cubicBezTo>
                  <a:pt x="1213" y="172"/>
                  <a:pt x="1215" y="171"/>
                  <a:pt x="1216" y="171"/>
                </a:cubicBezTo>
                <a:cubicBezTo>
                  <a:pt x="1217" y="170"/>
                  <a:pt x="1217" y="170"/>
                  <a:pt x="1218" y="172"/>
                </a:cubicBezTo>
                <a:cubicBezTo>
                  <a:pt x="1218" y="173"/>
                  <a:pt x="1218" y="173"/>
                  <a:pt x="1218" y="173"/>
                </a:cubicBezTo>
                <a:cubicBezTo>
                  <a:pt x="1219" y="175"/>
                  <a:pt x="1220" y="175"/>
                  <a:pt x="1221" y="174"/>
                </a:cubicBezTo>
                <a:cubicBezTo>
                  <a:pt x="1224" y="172"/>
                  <a:pt x="1226" y="168"/>
                  <a:pt x="1227" y="164"/>
                </a:cubicBezTo>
                <a:cubicBezTo>
                  <a:pt x="1227" y="163"/>
                  <a:pt x="1226" y="163"/>
                  <a:pt x="1226" y="163"/>
                </a:cubicBezTo>
                <a:cubicBezTo>
                  <a:pt x="1225" y="162"/>
                  <a:pt x="1225" y="162"/>
                  <a:pt x="1224" y="162"/>
                </a:cubicBezTo>
                <a:cubicBezTo>
                  <a:pt x="1221" y="162"/>
                  <a:pt x="1220" y="161"/>
                  <a:pt x="1220" y="158"/>
                </a:cubicBezTo>
                <a:cubicBezTo>
                  <a:pt x="1220" y="155"/>
                  <a:pt x="1219" y="155"/>
                  <a:pt x="1216" y="155"/>
                </a:cubicBezTo>
                <a:cubicBezTo>
                  <a:pt x="1214" y="156"/>
                  <a:pt x="1214" y="156"/>
                  <a:pt x="1215" y="154"/>
                </a:cubicBezTo>
                <a:cubicBezTo>
                  <a:pt x="1215" y="153"/>
                  <a:pt x="1215" y="153"/>
                  <a:pt x="1215" y="152"/>
                </a:cubicBezTo>
                <a:cubicBezTo>
                  <a:pt x="1215" y="150"/>
                  <a:pt x="1215" y="149"/>
                  <a:pt x="1213" y="148"/>
                </a:cubicBezTo>
                <a:cubicBezTo>
                  <a:pt x="1212" y="148"/>
                  <a:pt x="1210" y="148"/>
                  <a:pt x="1209" y="146"/>
                </a:cubicBezTo>
                <a:cubicBezTo>
                  <a:pt x="1208" y="144"/>
                  <a:pt x="1206" y="143"/>
                  <a:pt x="1205" y="140"/>
                </a:cubicBezTo>
                <a:cubicBezTo>
                  <a:pt x="1205" y="140"/>
                  <a:pt x="1204" y="139"/>
                  <a:pt x="1204" y="139"/>
                </a:cubicBezTo>
                <a:cubicBezTo>
                  <a:pt x="1203" y="139"/>
                  <a:pt x="1202" y="139"/>
                  <a:pt x="1201" y="138"/>
                </a:cubicBezTo>
                <a:cubicBezTo>
                  <a:pt x="1198" y="137"/>
                  <a:pt x="1196" y="136"/>
                  <a:pt x="1196" y="134"/>
                </a:cubicBezTo>
                <a:cubicBezTo>
                  <a:pt x="1195" y="131"/>
                  <a:pt x="1194" y="129"/>
                  <a:pt x="1192" y="128"/>
                </a:cubicBezTo>
                <a:cubicBezTo>
                  <a:pt x="1191" y="128"/>
                  <a:pt x="1191" y="127"/>
                  <a:pt x="1190" y="126"/>
                </a:cubicBezTo>
                <a:cubicBezTo>
                  <a:pt x="1189" y="125"/>
                  <a:pt x="1188" y="123"/>
                  <a:pt x="1186" y="123"/>
                </a:cubicBezTo>
                <a:cubicBezTo>
                  <a:pt x="1185" y="122"/>
                  <a:pt x="1184" y="122"/>
                  <a:pt x="1183" y="121"/>
                </a:cubicBezTo>
                <a:cubicBezTo>
                  <a:pt x="1182" y="121"/>
                  <a:pt x="1181" y="121"/>
                  <a:pt x="1181" y="123"/>
                </a:cubicBezTo>
                <a:cubicBezTo>
                  <a:pt x="1180" y="124"/>
                  <a:pt x="1180" y="126"/>
                  <a:pt x="1180" y="128"/>
                </a:cubicBezTo>
                <a:cubicBezTo>
                  <a:pt x="1180" y="128"/>
                  <a:pt x="1180" y="128"/>
                  <a:pt x="1180" y="128"/>
                </a:cubicBezTo>
                <a:cubicBezTo>
                  <a:pt x="1180" y="128"/>
                  <a:pt x="1180" y="129"/>
                  <a:pt x="1180" y="129"/>
                </a:cubicBezTo>
                <a:cubicBezTo>
                  <a:pt x="1181" y="130"/>
                  <a:pt x="1181" y="131"/>
                  <a:pt x="1181" y="132"/>
                </a:cubicBezTo>
                <a:cubicBezTo>
                  <a:pt x="1181" y="133"/>
                  <a:pt x="1181" y="133"/>
                  <a:pt x="1181" y="133"/>
                </a:cubicBezTo>
                <a:cubicBezTo>
                  <a:pt x="1180" y="134"/>
                  <a:pt x="1180" y="133"/>
                  <a:pt x="1180" y="132"/>
                </a:cubicBezTo>
                <a:cubicBezTo>
                  <a:pt x="1180" y="131"/>
                  <a:pt x="1180" y="130"/>
                  <a:pt x="1180" y="129"/>
                </a:cubicBezTo>
                <a:cubicBezTo>
                  <a:pt x="1180" y="129"/>
                  <a:pt x="1180" y="129"/>
                  <a:pt x="1179" y="129"/>
                </a:cubicBezTo>
                <a:cubicBezTo>
                  <a:pt x="1180" y="128"/>
                  <a:pt x="1180" y="128"/>
                  <a:pt x="1180" y="128"/>
                </a:cubicBezTo>
                <a:cubicBezTo>
                  <a:pt x="1179" y="128"/>
                  <a:pt x="1178" y="128"/>
                  <a:pt x="1178" y="128"/>
                </a:cubicBezTo>
                <a:cubicBezTo>
                  <a:pt x="1176" y="127"/>
                  <a:pt x="1174" y="128"/>
                  <a:pt x="1172" y="128"/>
                </a:cubicBezTo>
                <a:cubicBezTo>
                  <a:pt x="1172" y="128"/>
                  <a:pt x="1172" y="129"/>
                  <a:pt x="1172" y="129"/>
                </a:cubicBezTo>
                <a:cubicBezTo>
                  <a:pt x="1172" y="129"/>
                  <a:pt x="1172" y="129"/>
                  <a:pt x="1172" y="129"/>
                </a:cubicBezTo>
                <a:cubicBezTo>
                  <a:pt x="1172" y="129"/>
                  <a:pt x="1172" y="130"/>
                  <a:pt x="1172" y="130"/>
                </a:cubicBezTo>
                <a:cubicBezTo>
                  <a:pt x="1172" y="131"/>
                  <a:pt x="1172" y="131"/>
                  <a:pt x="1171" y="131"/>
                </a:cubicBezTo>
                <a:cubicBezTo>
                  <a:pt x="1171" y="131"/>
                  <a:pt x="1171" y="130"/>
                  <a:pt x="1170" y="130"/>
                </a:cubicBezTo>
                <a:cubicBezTo>
                  <a:pt x="1170" y="130"/>
                  <a:pt x="1170" y="129"/>
                  <a:pt x="1171" y="129"/>
                </a:cubicBezTo>
                <a:cubicBezTo>
                  <a:pt x="1171" y="129"/>
                  <a:pt x="1172" y="129"/>
                  <a:pt x="1172" y="129"/>
                </a:cubicBezTo>
                <a:cubicBezTo>
                  <a:pt x="1172" y="129"/>
                  <a:pt x="1172" y="128"/>
                  <a:pt x="1172" y="128"/>
                </a:cubicBezTo>
                <a:cubicBezTo>
                  <a:pt x="1172" y="128"/>
                  <a:pt x="1172" y="128"/>
                  <a:pt x="1172" y="128"/>
                </a:cubicBezTo>
                <a:cubicBezTo>
                  <a:pt x="1172" y="128"/>
                  <a:pt x="1172" y="128"/>
                  <a:pt x="1172" y="128"/>
                </a:cubicBezTo>
                <a:cubicBezTo>
                  <a:pt x="1172" y="125"/>
                  <a:pt x="1171" y="125"/>
                  <a:pt x="1169" y="125"/>
                </a:cubicBezTo>
                <a:cubicBezTo>
                  <a:pt x="1167" y="126"/>
                  <a:pt x="1164" y="127"/>
                  <a:pt x="1162" y="127"/>
                </a:cubicBezTo>
                <a:cubicBezTo>
                  <a:pt x="1160" y="127"/>
                  <a:pt x="1159" y="128"/>
                  <a:pt x="1159" y="129"/>
                </a:cubicBezTo>
                <a:cubicBezTo>
                  <a:pt x="1159" y="130"/>
                  <a:pt x="1158" y="131"/>
                  <a:pt x="1158" y="132"/>
                </a:cubicBezTo>
                <a:cubicBezTo>
                  <a:pt x="1157" y="135"/>
                  <a:pt x="1157" y="138"/>
                  <a:pt x="1160" y="140"/>
                </a:cubicBezTo>
                <a:cubicBezTo>
                  <a:pt x="1161" y="141"/>
                  <a:pt x="1161" y="142"/>
                  <a:pt x="1161" y="142"/>
                </a:cubicBezTo>
                <a:close/>
                <a:moveTo>
                  <a:pt x="1183" y="167"/>
                </a:moveTo>
                <a:cubicBezTo>
                  <a:pt x="1182" y="166"/>
                  <a:pt x="1182" y="166"/>
                  <a:pt x="1182" y="166"/>
                </a:cubicBezTo>
                <a:cubicBezTo>
                  <a:pt x="1183" y="166"/>
                  <a:pt x="1183" y="166"/>
                  <a:pt x="1183" y="166"/>
                </a:cubicBezTo>
                <a:lnTo>
                  <a:pt x="1183" y="167"/>
                </a:lnTo>
                <a:close/>
                <a:moveTo>
                  <a:pt x="1181" y="139"/>
                </a:moveTo>
                <a:cubicBezTo>
                  <a:pt x="1181" y="139"/>
                  <a:pt x="1181" y="139"/>
                  <a:pt x="1181" y="139"/>
                </a:cubicBezTo>
                <a:cubicBezTo>
                  <a:pt x="1181" y="139"/>
                  <a:pt x="1181" y="139"/>
                  <a:pt x="1181" y="139"/>
                </a:cubicBezTo>
                <a:cubicBezTo>
                  <a:pt x="1181" y="139"/>
                  <a:pt x="1181" y="139"/>
                  <a:pt x="1181" y="139"/>
                </a:cubicBezTo>
                <a:close/>
                <a:moveTo>
                  <a:pt x="697" y="160"/>
                </a:moveTo>
                <a:cubicBezTo>
                  <a:pt x="696" y="159"/>
                  <a:pt x="695" y="158"/>
                  <a:pt x="695" y="157"/>
                </a:cubicBezTo>
                <a:cubicBezTo>
                  <a:pt x="694" y="156"/>
                  <a:pt x="692" y="155"/>
                  <a:pt x="690" y="155"/>
                </a:cubicBezTo>
                <a:cubicBezTo>
                  <a:pt x="688" y="155"/>
                  <a:pt x="685" y="155"/>
                  <a:pt x="683" y="154"/>
                </a:cubicBezTo>
                <a:cubicBezTo>
                  <a:pt x="682" y="153"/>
                  <a:pt x="681" y="153"/>
                  <a:pt x="680" y="153"/>
                </a:cubicBezTo>
                <a:cubicBezTo>
                  <a:pt x="677" y="154"/>
                  <a:pt x="673" y="154"/>
                  <a:pt x="669" y="155"/>
                </a:cubicBezTo>
                <a:cubicBezTo>
                  <a:pt x="667" y="155"/>
                  <a:pt x="665" y="156"/>
                  <a:pt x="663" y="153"/>
                </a:cubicBezTo>
                <a:cubicBezTo>
                  <a:pt x="663" y="152"/>
                  <a:pt x="661" y="152"/>
                  <a:pt x="660" y="152"/>
                </a:cubicBezTo>
                <a:cubicBezTo>
                  <a:pt x="657" y="150"/>
                  <a:pt x="654" y="149"/>
                  <a:pt x="653" y="145"/>
                </a:cubicBezTo>
                <a:cubicBezTo>
                  <a:pt x="652" y="143"/>
                  <a:pt x="651" y="143"/>
                  <a:pt x="650" y="142"/>
                </a:cubicBezTo>
                <a:cubicBezTo>
                  <a:pt x="649" y="142"/>
                  <a:pt x="649" y="142"/>
                  <a:pt x="650" y="141"/>
                </a:cubicBezTo>
                <a:cubicBezTo>
                  <a:pt x="651" y="141"/>
                  <a:pt x="651" y="140"/>
                  <a:pt x="652" y="139"/>
                </a:cubicBezTo>
                <a:cubicBezTo>
                  <a:pt x="652" y="139"/>
                  <a:pt x="652" y="139"/>
                  <a:pt x="652" y="139"/>
                </a:cubicBezTo>
                <a:cubicBezTo>
                  <a:pt x="652" y="139"/>
                  <a:pt x="652" y="139"/>
                  <a:pt x="652" y="139"/>
                </a:cubicBezTo>
                <a:cubicBezTo>
                  <a:pt x="652" y="139"/>
                  <a:pt x="652" y="139"/>
                  <a:pt x="652" y="139"/>
                </a:cubicBezTo>
                <a:cubicBezTo>
                  <a:pt x="652" y="139"/>
                  <a:pt x="652" y="139"/>
                  <a:pt x="652" y="139"/>
                </a:cubicBezTo>
                <a:cubicBezTo>
                  <a:pt x="654" y="139"/>
                  <a:pt x="656" y="140"/>
                  <a:pt x="657" y="139"/>
                </a:cubicBezTo>
                <a:cubicBezTo>
                  <a:pt x="658" y="139"/>
                  <a:pt x="659" y="138"/>
                  <a:pt x="658" y="137"/>
                </a:cubicBezTo>
                <a:cubicBezTo>
                  <a:pt x="658" y="137"/>
                  <a:pt x="658" y="136"/>
                  <a:pt x="657" y="136"/>
                </a:cubicBezTo>
                <a:cubicBezTo>
                  <a:pt x="656" y="134"/>
                  <a:pt x="655" y="133"/>
                  <a:pt x="655" y="130"/>
                </a:cubicBezTo>
                <a:cubicBezTo>
                  <a:pt x="656" y="129"/>
                  <a:pt x="654" y="127"/>
                  <a:pt x="652" y="127"/>
                </a:cubicBezTo>
                <a:cubicBezTo>
                  <a:pt x="651" y="127"/>
                  <a:pt x="649" y="127"/>
                  <a:pt x="648" y="127"/>
                </a:cubicBezTo>
                <a:cubicBezTo>
                  <a:pt x="647" y="126"/>
                  <a:pt x="646" y="126"/>
                  <a:pt x="645" y="125"/>
                </a:cubicBezTo>
                <a:cubicBezTo>
                  <a:pt x="645" y="124"/>
                  <a:pt x="645" y="122"/>
                  <a:pt x="644" y="121"/>
                </a:cubicBezTo>
                <a:cubicBezTo>
                  <a:pt x="644" y="120"/>
                  <a:pt x="644" y="119"/>
                  <a:pt x="643" y="119"/>
                </a:cubicBezTo>
                <a:cubicBezTo>
                  <a:pt x="641" y="117"/>
                  <a:pt x="639" y="115"/>
                  <a:pt x="636" y="114"/>
                </a:cubicBezTo>
                <a:cubicBezTo>
                  <a:pt x="634" y="113"/>
                  <a:pt x="632" y="113"/>
                  <a:pt x="630" y="115"/>
                </a:cubicBezTo>
                <a:cubicBezTo>
                  <a:pt x="629" y="115"/>
                  <a:pt x="628" y="117"/>
                  <a:pt x="628" y="118"/>
                </a:cubicBezTo>
                <a:cubicBezTo>
                  <a:pt x="629" y="122"/>
                  <a:pt x="630" y="125"/>
                  <a:pt x="630" y="129"/>
                </a:cubicBezTo>
                <a:cubicBezTo>
                  <a:pt x="630" y="129"/>
                  <a:pt x="631" y="130"/>
                  <a:pt x="631" y="130"/>
                </a:cubicBezTo>
                <a:cubicBezTo>
                  <a:pt x="634" y="131"/>
                  <a:pt x="636" y="132"/>
                  <a:pt x="638" y="133"/>
                </a:cubicBezTo>
                <a:cubicBezTo>
                  <a:pt x="641" y="134"/>
                  <a:pt x="641" y="134"/>
                  <a:pt x="641" y="136"/>
                </a:cubicBezTo>
                <a:cubicBezTo>
                  <a:pt x="641" y="137"/>
                  <a:pt x="641" y="139"/>
                  <a:pt x="641" y="141"/>
                </a:cubicBezTo>
                <a:cubicBezTo>
                  <a:pt x="641" y="143"/>
                  <a:pt x="640" y="145"/>
                  <a:pt x="638" y="146"/>
                </a:cubicBezTo>
                <a:cubicBezTo>
                  <a:pt x="637" y="147"/>
                  <a:pt x="636" y="149"/>
                  <a:pt x="635" y="150"/>
                </a:cubicBezTo>
                <a:cubicBezTo>
                  <a:pt x="632" y="153"/>
                  <a:pt x="632" y="158"/>
                  <a:pt x="632" y="162"/>
                </a:cubicBezTo>
                <a:cubicBezTo>
                  <a:pt x="632" y="164"/>
                  <a:pt x="636" y="164"/>
                  <a:pt x="637" y="166"/>
                </a:cubicBezTo>
                <a:cubicBezTo>
                  <a:pt x="637" y="166"/>
                  <a:pt x="638" y="167"/>
                  <a:pt x="638" y="167"/>
                </a:cubicBezTo>
                <a:cubicBezTo>
                  <a:pt x="640" y="169"/>
                  <a:pt x="642" y="169"/>
                  <a:pt x="644" y="167"/>
                </a:cubicBezTo>
                <a:cubicBezTo>
                  <a:pt x="645" y="167"/>
                  <a:pt x="645" y="167"/>
                  <a:pt x="646" y="167"/>
                </a:cubicBezTo>
                <a:cubicBezTo>
                  <a:pt x="647" y="167"/>
                  <a:pt x="647" y="167"/>
                  <a:pt x="647" y="168"/>
                </a:cubicBezTo>
                <a:cubicBezTo>
                  <a:pt x="647" y="169"/>
                  <a:pt x="646" y="169"/>
                  <a:pt x="646" y="170"/>
                </a:cubicBezTo>
                <a:cubicBezTo>
                  <a:pt x="647" y="171"/>
                  <a:pt x="648" y="172"/>
                  <a:pt x="649" y="172"/>
                </a:cubicBezTo>
                <a:cubicBezTo>
                  <a:pt x="652" y="173"/>
                  <a:pt x="654" y="174"/>
                  <a:pt x="657" y="174"/>
                </a:cubicBezTo>
                <a:cubicBezTo>
                  <a:pt x="663" y="174"/>
                  <a:pt x="668" y="177"/>
                  <a:pt x="674" y="177"/>
                </a:cubicBezTo>
                <a:cubicBezTo>
                  <a:pt x="675" y="177"/>
                  <a:pt x="676" y="178"/>
                  <a:pt x="677" y="178"/>
                </a:cubicBezTo>
                <a:cubicBezTo>
                  <a:pt x="679" y="180"/>
                  <a:pt x="681" y="180"/>
                  <a:pt x="683" y="180"/>
                </a:cubicBezTo>
                <a:cubicBezTo>
                  <a:pt x="685" y="180"/>
                  <a:pt x="687" y="180"/>
                  <a:pt x="689" y="179"/>
                </a:cubicBezTo>
                <a:cubicBezTo>
                  <a:pt x="689" y="179"/>
                  <a:pt x="690" y="179"/>
                  <a:pt x="691" y="178"/>
                </a:cubicBezTo>
                <a:cubicBezTo>
                  <a:pt x="692" y="177"/>
                  <a:pt x="694" y="176"/>
                  <a:pt x="696" y="175"/>
                </a:cubicBezTo>
                <a:cubicBezTo>
                  <a:pt x="697" y="174"/>
                  <a:pt x="697" y="173"/>
                  <a:pt x="697" y="172"/>
                </a:cubicBezTo>
                <a:cubicBezTo>
                  <a:pt x="697" y="171"/>
                  <a:pt x="698" y="170"/>
                  <a:pt x="698" y="169"/>
                </a:cubicBezTo>
                <a:cubicBezTo>
                  <a:pt x="701" y="165"/>
                  <a:pt x="700" y="162"/>
                  <a:pt x="697" y="160"/>
                </a:cubicBezTo>
                <a:close/>
                <a:moveTo>
                  <a:pt x="549" y="122"/>
                </a:moveTo>
                <a:cubicBezTo>
                  <a:pt x="547" y="121"/>
                  <a:pt x="544" y="121"/>
                  <a:pt x="542" y="120"/>
                </a:cubicBezTo>
                <a:cubicBezTo>
                  <a:pt x="541" y="120"/>
                  <a:pt x="541" y="119"/>
                  <a:pt x="541" y="119"/>
                </a:cubicBezTo>
                <a:cubicBezTo>
                  <a:pt x="543" y="117"/>
                  <a:pt x="541" y="114"/>
                  <a:pt x="541" y="112"/>
                </a:cubicBezTo>
                <a:cubicBezTo>
                  <a:pt x="541" y="109"/>
                  <a:pt x="541" y="107"/>
                  <a:pt x="541" y="105"/>
                </a:cubicBezTo>
                <a:cubicBezTo>
                  <a:pt x="541" y="103"/>
                  <a:pt x="539" y="103"/>
                  <a:pt x="537" y="102"/>
                </a:cubicBezTo>
                <a:cubicBezTo>
                  <a:pt x="536" y="102"/>
                  <a:pt x="536" y="101"/>
                  <a:pt x="536" y="100"/>
                </a:cubicBezTo>
                <a:cubicBezTo>
                  <a:pt x="536" y="97"/>
                  <a:pt x="535" y="96"/>
                  <a:pt x="533" y="95"/>
                </a:cubicBezTo>
                <a:cubicBezTo>
                  <a:pt x="531" y="95"/>
                  <a:pt x="529" y="95"/>
                  <a:pt x="528" y="96"/>
                </a:cubicBezTo>
                <a:cubicBezTo>
                  <a:pt x="525" y="98"/>
                  <a:pt x="522" y="99"/>
                  <a:pt x="520" y="100"/>
                </a:cubicBezTo>
                <a:cubicBezTo>
                  <a:pt x="519" y="101"/>
                  <a:pt x="519" y="102"/>
                  <a:pt x="518" y="103"/>
                </a:cubicBezTo>
                <a:cubicBezTo>
                  <a:pt x="518" y="105"/>
                  <a:pt x="517" y="106"/>
                  <a:pt x="515" y="106"/>
                </a:cubicBezTo>
                <a:cubicBezTo>
                  <a:pt x="514" y="107"/>
                  <a:pt x="513" y="108"/>
                  <a:pt x="512" y="109"/>
                </a:cubicBezTo>
                <a:cubicBezTo>
                  <a:pt x="511" y="110"/>
                  <a:pt x="511" y="110"/>
                  <a:pt x="512" y="111"/>
                </a:cubicBezTo>
                <a:cubicBezTo>
                  <a:pt x="513" y="111"/>
                  <a:pt x="514" y="112"/>
                  <a:pt x="515" y="113"/>
                </a:cubicBezTo>
                <a:cubicBezTo>
                  <a:pt x="515" y="113"/>
                  <a:pt x="516" y="113"/>
                  <a:pt x="515" y="114"/>
                </a:cubicBezTo>
                <a:cubicBezTo>
                  <a:pt x="515" y="114"/>
                  <a:pt x="515" y="114"/>
                  <a:pt x="514" y="114"/>
                </a:cubicBezTo>
                <a:cubicBezTo>
                  <a:pt x="512" y="114"/>
                  <a:pt x="510" y="113"/>
                  <a:pt x="508" y="113"/>
                </a:cubicBezTo>
                <a:cubicBezTo>
                  <a:pt x="506" y="113"/>
                  <a:pt x="505" y="115"/>
                  <a:pt x="504" y="117"/>
                </a:cubicBezTo>
                <a:cubicBezTo>
                  <a:pt x="504" y="119"/>
                  <a:pt x="504" y="120"/>
                  <a:pt x="505" y="121"/>
                </a:cubicBezTo>
                <a:cubicBezTo>
                  <a:pt x="507" y="122"/>
                  <a:pt x="508" y="123"/>
                  <a:pt x="509" y="124"/>
                </a:cubicBezTo>
                <a:cubicBezTo>
                  <a:pt x="512" y="126"/>
                  <a:pt x="515" y="128"/>
                  <a:pt x="518" y="126"/>
                </a:cubicBezTo>
                <a:cubicBezTo>
                  <a:pt x="519" y="126"/>
                  <a:pt x="520" y="126"/>
                  <a:pt x="520" y="126"/>
                </a:cubicBezTo>
                <a:cubicBezTo>
                  <a:pt x="522" y="127"/>
                  <a:pt x="524" y="127"/>
                  <a:pt x="527" y="127"/>
                </a:cubicBezTo>
                <a:cubicBezTo>
                  <a:pt x="527" y="127"/>
                  <a:pt x="527" y="128"/>
                  <a:pt x="527" y="128"/>
                </a:cubicBezTo>
                <a:cubicBezTo>
                  <a:pt x="527" y="128"/>
                  <a:pt x="527" y="128"/>
                  <a:pt x="527" y="128"/>
                </a:cubicBezTo>
                <a:cubicBezTo>
                  <a:pt x="523" y="129"/>
                  <a:pt x="519" y="129"/>
                  <a:pt x="515" y="130"/>
                </a:cubicBezTo>
                <a:cubicBezTo>
                  <a:pt x="514" y="130"/>
                  <a:pt x="513" y="131"/>
                  <a:pt x="513" y="133"/>
                </a:cubicBezTo>
                <a:cubicBezTo>
                  <a:pt x="513" y="135"/>
                  <a:pt x="514" y="137"/>
                  <a:pt x="516" y="138"/>
                </a:cubicBezTo>
                <a:cubicBezTo>
                  <a:pt x="517" y="139"/>
                  <a:pt x="518" y="139"/>
                  <a:pt x="520" y="139"/>
                </a:cubicBezTo>
                <a:cubicBezTo>
                  <a:pt x="521" y="140"/>
                  <a:pt x="523" y="139"/>
                  <a:pt x="525" y="140"/>
                </a:cubicBezTo>
                <a:cubicBezTo>
                  <a:pt x="528" y="140"/>
                  <a:pt x="531" y="139"/>
                  <a:pt x="534" y="138"/>
                </a:cubicBezTo>
                <a:cubicBezTo>
                  <a:pt x="535" y="137"/>
                  <a:pt x="536" y="136"/>
                  <a:pt x="537" y="136"/>
                </a:cubicBezTo>
                <a:cubicBezTo>
                  <a:pt x="540" y="136"/>
                  <a:pt x="542" y="136"/>
                  <a:pt x="545" y="135"/>
                </a:cubicBezTo>
                <a:cubicBezTo>
                  <a:pt x="545" y="135"/>
                  <a:pt x="546" y="135"/>
                  <a:pt x="547" y="135"/>
                </a:cubicBezTo>
                <a:cubicBezTo>
                  <a:pt x="548" y="136"/>
                  <a:pt x="550" y="137"/>
                  <a:pt x="552" y="137"/>
                </a:cubicBezTo>
                <a:cubicBezTo>
                  <a:pt x="554" y="138"/>
                  <a:pt x="555" y="138"/>
                  <a:pt x="556" y="138"/>
                </a:cubicBezTo>
                <a:cubicBezTo>
                  <a:pt x="557" y="138"/>
                  <a:pt x="559" y="138"/>
                  <a:pt x="560" y="137"/>
                </a:cubicBezTo>
                <a:cubicBezTo>
                  <a:pt x="562" y="137"/>
                  <a:pt x="563" y="136"/>
                  <a:pt x="564" y="135"/>
                </a:cubicBezTo>
                <a:cubicBezTo>
                  <a:pt x="567" y="132"/>
                  <a:pt x="569" y="130"/>
                  <a:pt x="572" y="127"/>
                </a:cubicBezTo>
                <a:cubicBezTo>
                  <a:pt x="573" y="126"/>
                  <a:pt x="574" y="125"/>
                  <a:pt x="574" y="124"/>
                </a:cubicBezTo>
                <a:cubicBezTo>
                  <a:pt x="575" y="122"/>
                  <a:pt x="574" y="119"/>
                  <a:pt x="572" y="117"/>
                </a:cubicBezTo>
                <a:cubicBezTo>
                  <a:pt x="572" y="117"/>
                  <a:pt x="571" y="117"/>
                  <a:pt x="570" y="117"/>
                </a:cubicBezTo>
                <a:cubicBezTo>
                  <a:pt x="569" y="117"/>
                  <a:pt x="568" y="118"/>
                  <a:pt x="568" y="119"/>
                </a:cubicBezTo>
                <a:cubicBezTo>
                  <a:pt x="567" y="120"/>
                  <a:pt x="567" y="120"/>
                  <a:pt x="566" y="120"/>
                </a:cubicBezTo>
                <a:cubicBezTo>
                  <a:pt x="565" y="118"/>
                  <a:pt x="563" y="118"/>
                  <a:pt x="564" y="115"/>
                </a:cubicBezTo>
                <a:cubicBezTo>
                  <a:pt x="563" y="114"/>
                  <a:pt x="562" y="113"/>
                  <a:pt x="563" y="112"/>
                </a:cubicBezTo>
                <a:cubicBezTo>
                  <a:pt x="564" y="111"/>
                  <a:pt x="565" y="110"/>
                  <a:pt x="565" y="109"/>
                </a:cubicBezTo>
                <a:cubicBezTo>
                  <a:pt x="564" y="106"/>
                  <a:pt x="565" y="103"/>
                  <a:pt x="566" y="101"/>
                </a:cubicBezTo>
                <a:cubicBezTo>
                  <a:pt x="567" y="100"/>
                  <a:pt x="566" y="99"/>
                  <a:pt x="565" y="99"/>
                </a:cubicBezTo>
                <a:cubicBezTo>
                  <a:pt x="565" y="98"/>
                  <a:pt x="563" y="98"/>
                  <a:pt x="562" y="98"/>
                </a:cubicBezTo>
                <a:cubicBezTo>
                  <a:pt x="560" y="100"/>
                  <a:pt x="558" y="102"/>
                  <a:pt x="555" y="104"/>
                </a:cubicBezTo>
                <a:cubicBezTo>
                  <a:pt x="554" y="105"/>
                  <a:pt x="554" y="106"/>
                  <a:pt x="554" y="108"/>
                </a:cubicBezTo>
                <a:cubicBezTo>
                  <a:pt x="554" y="108"/>
                  <a:pt x="554" y="109"/>
                  <a:pt x="554" y="110"/>
                </a:cubicBezTo>
                <a:cubicBezTo>
                  <a:pt x="555" y="112"/>
                  <a:pt x="554" y="113"/>
                  <a:pt x="553" y="114"/>
                </a:cubicBezTo>
                <a:cubicBezTo>
                  <a:pt x="552" y="114"/>
                  <a:pt x="552" y="114"/>
                  <a:pt x="552" y="114"/>
                </a:cubicBezTo>
                <a:cubicBezTo>
                  <a:pt x="550" y="115"/>
                  <a:pt x="550" y="116"/>
                  <a:pt x="551" y="118"/>
                </a:cubicBezTo>
                <a:cubicBezTo>
                  <a:pt x="551" y="118"/>
                  <a:pt x="551" y="119"/>
                  <a:pt x="551" y="120"/>
                </a:cubicBezTo>
                <a:cubicBezTo>
                  <a:pt x="552" y="121"/>
                  <a:pt x="550" y="122"/>
                  <a:pt x="549" y="122"/>
                </a:cubicBezTo>
                <a:close/>
                <a:moveTo>
                  <a:pt x="2316" y="1301"/>
                </a:moveTo>
                <a:cubicBezTo>
                  <a:pt x="2315" y="1302"/>
                  <a:pt x="2313" y="1302"/>
                  <a:pt x="2312" y="1302"/>
                </a:cubicBezTo>
                <a:cubicBezTo>
                  <a:pt x="2310" y="1302"/>
                  <a:pt x="2311" y="1300"/>
                  <a:pt x="2310" y="1299"/>
                </a:cubicBezTo>
                <a:cubicBezTo>
                  <a:pt x="2310" y="1298"/>
                  <a:pt x="2310" y="1298"/>
                  <a:pt x="2309" y="1297"/>
                </a:cubicBezTo>
                <a:cubicBezTo>
                  <a:pt x="2309" y="1296"/>
                  <a:pt x="2307" y="1296"/>
                  <a:pt x="2306" y="1297"/>
                </a:cubicBezTo>
                <a:cubicBezTo>
                  <a:pt x="2306" y="1297"/>
                  <a:pt x="2305" y="1298"/>
                  <a:pt x="2304" y="1299"/>
                </a:cubicBezTo>
                <a:cubicBezTo>
                  <a:pt x="2303" y="1303"/>
                  <a:pt x="2300" y="1307"/>
                  <a:pt x="2296" y="1309"/>
                </a:cubicBezTo>
                <a:cubicBezTo>
                  <a:pt x="2295" y="1310"/>
                  <a:pt x="2294" y="1311"/>
                  <a:pt x="2294" y="1312"/>
                </a:cubicBezTo>
                <a:cubicBezTo>
                  <a:pt x="2293" y="1313"/>
                  <a:pt x="2292" y="1314"/>
                  <a:pt x="2292" y="1316"/>
                </a:cubicBezTo>
                <a:cubicBezTo>
                  <a:pt x="2290" y="1319"/>
                  <a:pt x="2288" y="1321"/>
                  <a:pt x="2285" y="1323"/>
                </a:cubicBezTo>
                <a:cubicBezTo>
                  <a:pt x="2282" y="1324"/>
                  <a:pt x="2279" y="1326"/>
                  <a:pt x="2275" y="1328"/>
                </a:cubicBezTo>
                <a:cubicBezTo>
                  <a:pt x="2273" y="1330"/>
                  <a:pt x="2271" y="1333"/>
                  <a:pt x="2267" y="1333"/>
                </a:cubicBezTo>
                <a:cubicBezTo>
                  <a:pt x="2266" y="1333"/>
                  <a:pt x="2266" y="1334"/>
                  <a:pt x="2265" y="1334"/>
                </a:cubicBezTo>
                <a:cubicBezTo>
                  <a:pt x="2261" y="1338"/>
                  <a:pt x="2256" y="1341"/>
                  <a:pt x="2253" y="1345"/>
                </a:cubicBezTo>
                <a:cubicBezTo>
                  <a:pt x="2249" y="1348"/>
                  <a:pt x="2247" y="1352"/>
                  <a:pt x="2245" y="1356"/>
                </a:cubicBezTo>
                <a:cubicBezTo>
                  <a:pt x="2245" y="1357"/>
                  <a:pt x="2246" y="1359"/>
                  <a:pt x="2247" y="1360"/>
                </a:cubicBezTo>
                <a:cubicBezTo>
                  <a:pt x="2250" y="1361"/>
                  <a:pt x="2252" y="1362"/>
                  <a:pt x="2254" y="1364"/>
                </a:cubicBezTo>
                <a:cubicBezTo>
                  <a:pt x="2254" y="1365"/>
                  <a:pt x="2255" y="1365"/>
                  <a:pt x="2255" y="1366"/>
                </a:cubicBezTo>
                <a:cubicBezTo>
                  <a:pt x="2257" y="1368"/>
                  <a:pt x="2260" y="1368"/>
                  <a:pt x="2262" y="1367"/>
                </a:cubicBezTo>
                <a:cubicBezTo>
                  <a:pt x="2267" y="1365"/>
                  <a:pt x="2270" y="1361"/>
                  <a:pt x="2274" y="1359"/>
                </a:cubicBezTo>
                <a:cubicBezTo>
                  <a:pt x="2275" y="1357"/>
                  <a:pt x="2276" y="1355"/>
                  <a:pt x="2278" y="1353"/>
                </a:cubicBezTo>
                <a:cubicBezTo>
                  <a:pt x="2278" y="1352"/>
                  <a:pt x="2279" y="1350"/>
                  <a:pt x="2280" y="1349"/>
                </a:cubicBezTo>
                <a:cubicBezTo>
                  <a:pt x="2282" y="1348"/>
                  <a:pt x="2283" y="1346"/>
                  <a:pt x="2284" y="1344"/>
                </a:cubicBezTo>
                <a:cubicBezTo>
                  <a:pt x="2287" y="1338"/>
                  <a:pt x="2286" y="1339"/>
                  <a:pt x="2292" y="1336"/>
                </a:cubicBezTo>
                <a:cubicBezTo>
                  <a:pt x="2294" y="1335"/>
                  <a:pt x="2295" y="1335"/>
                  <a:pt x="2297" y="1335"/>
                </a:cubicBezTo>
                <a:cubicBezTo>
                  <a:pt x="2299" y="1335"/>
                  <a:pt x="2300" y="1334"/>
                  <a:pt x="2300" y="1333"/>
                </a:cubicBezTo>
                <a:cubicBezTo>
                  <a:pt x="2299" y="1330"/>
                  <a:pt x="2300" y="1328"/>
                  <a:pt x="2303" y="1326"/>
                </a:cubicBezTo>
                <a:cubicBezTo>
                  <a:pt x="2304" y="1326"/>
                  <a:pt x="2305" y="1325"/>
                  <a:pt x="2305" y="1324"/>
                </a:cubicBezTo>
                <a:cubicBezTo>
                  <a:pt x="2308" y="1320"/>
                  <a:pt x="2312" y="1317"/>
                  <a:pt x="2315" y="1313"/>
                </a:cubicBezTo>
                <a:cubicBezTo>
                  <a:pt x="2316" y="1312"/>
                  <a:pt x="2316" y="1311"/>
                  <a:pt x="2317" y="1310"/>
                </a:cubicBezTo>
                <a:cubicBezTo>
                  <a:pt x="2317" y="1309"/>
                  <a:pt x="2317" y="1307"/>
                  <a:pt x="2317" y="1307"/>
                </a:cubicBezTo>
                <a:cubicBezTo>
                  <a:pt x="2317" y="1306"/>
                  <a:pt x="2317" y="1306"/>
                  <a:pt x="2317" y="1305"/>
                </a:cubicBezTo>
                <a:cubicBezTo>
                  <a:pt x="2317" y="1305"/>
                  <a:pt x="2317" y="1304"/>
                  <a:pt x="2317" y="1304"/>
                </a:cubicBezTo>
                <a:cubicBezTo>
                  <a:pt x="2318" y="1303"/>
                  <a:pt x="2317" y="1303"/>
                  <a:pt x="2318" y="1303"/>
                </a:cubicBezTo>
                <a:cubicBezTo>
                  <a:pt x="2318" y="1302"/>
                  <a:pt x="2316" y="1301"/>
                  <a:pt x="2316" y="1301"/>
                </a:cubicBezTo>
                <a:close/>
                <a:moveTo>
                  <a:pt x="1000" y="379"/>
                </a:moveTo>
                <a:cubicBezTo>
                  <a:pt x="1004" y="377"/>
                  <a:pt x="1008" y="375"/>
                  <a:pt x="1012" y="373"/>
                </a:cubicBezTo>
                <a:cubicBezTo>
                  <a:pt x="1013" y="373"/>
                  <a:pt x="1014" y="373"/>
                  <a:pt x="1014" y="372"/>
                </a:cubicBezTo>
                <a:cubicBezTo>
                  <a:pt x="1017" y="370"/>
                  <a:pt x="1019" y="369"/>
                  <a:pt x="1022" y="368"/>
                </a:cubicBezTo>
                <a:cubicBezTo>
                  <a:pt x="1023" y="368"/>
                  <a:pt x="1024" y="367"/>
                  <a:pt x="1025" y="366"/>
                </a:cubicBezTo>
                <a:cubicBezTo>
                  <a:pt x="1026" y="365"/>
                  <a:pt x="1027" y="364"/>
                  <a:pt x="1028" y="363"/>
                </a:cubicBezTo>
                <a:cubicBezTo>
                  <a:pt x="1028" y="362"/>
                  <a:pt x="1028" y="362"/>
                  <a:pt x="1028" y="361"/>
                </a:cubicBezTo>
                <a:cubicBezTo>
                  <a:pt x="1027" y="359"/>
                  <a:pt x="1028" y="357"/>
                  <a:pt x="1029" y="355"/>
                </a:cubicBezTo>
                <a:cubicBezTo>
                  <a:pt x="1030" y="354"/>
                  <a:pt x="1030" y="354"/>
                  <a:pt x="1030" y="354"/>
                </a:cubicBezTo>
                <a:cubicBezTo>
                  <a:pt x="1029" y="354"/>
                  <a:pt x="1029" y="353"/>
                  <a:pt x="1029" y="353"/>
                </a:cubicBezTo>
                <a:cubicBezTo>
                  <a:pt x="1028" y="353"/>
                  <a:pt x="1027" y="352"/>
                  <a:pt x="1026" y="351"/>
                </a:cubicBezTo>
                <a:cubicBezTo>
                  <a:pt x="1025" y="350"/>
                  <a:pt x="1025" y="349"/>
                  <a:pt x="1025" y="347"/>
                </a:cubicBezTo>
                <a:cubicBezTo>
                  <a:pt x="1025" y="346"/>
                  <a:pt x="1024" y="345"/>
                  <a:pt x="1023" y="344"/>
                </a:cubicBezTo>
                <a:cubicBezTo>
                  <a:pt x="1023" y="343"/>
                  <a:pt x="1022" y="343"/>
                  <a:pt x="1022" y="343"/>
                </a:cubicBezTo>
                <a:cubicBezTo>
                  <a:pt x="1020" y="343"/>
                  <a:pt x="1019" y="343"/>
                  <a:pt x="1018" y="342"/>
                </a:cubicBezTo>
                <a:cubicBezTo>
                  <a:pt x="1017" y="341"/>
                  <a:pt x="1015" y="341"/>
                  <a:pt x="1014" y="342"/>
                </a:cubicBezTo>
                <a:cubicBezTo>
                  <a:pt x="1011" y="345"/>
                  <a:pt x="1009" y="346"/>
                  <a:pt x="1005" y="345"/>
                </a:cubicBezTo>
                <a:cubicBezTo>
                  <a:pt x="1004" y="344"/>
                  <a:pt x="1003" y="345"/>
                  <a:pt x="1002" y="345"/>
                </a:cubicBezTo>
                <a:cubicBezTo>
                  <a:pt x="999" y="344"/>
                  <a:pt x="997" y="345"/>
                  <a:pt x="996" y="347"/>
                </a:cubicBezTo>
                <a:cubicBezTo>
                  <a:pt x="996" y="347"/>
                  <a:pt x="995" y="348"/>
                  <a:pt x="995" y="347"/>
                </a:cubicBezTo>
                <a:cubicBezTo>
                  <a:pt x="994" y="347"/>
                  <a:pt x="994" y="346"/>
                  <a:pt x="993" y="345"/>
                </a:cubicBezTo>
                <a:cubicBezTo>
                  <a:pt x="993" y="345"/>
                  <a:pt x="991" y="345"/>
                  <a:pt x="991" y="346"/>
                </a:cubicBezTo>
                <a:cubicBezTo>
                  <a:pt x="990" y="347"/>
                  <a:pt x="990" y="348"/>
                  <a:pt x="990" y="349"/>
                </a:cubicBezTo>
                <a:cubicBezTo>
                  <a:pt x="991" y="351"/>
                  <a:pt x="990" y="352"/>
                  <a:pt x="988" y="352"/>
                </a:cubicBezTo>
                <a:cubicBezTo>
                  <a:pt x="988" y="352"/>
                  <a:pt x="987" y="353"/>
                  <a:pt x="987" y="353"/>
                </a:cubicBezTo>
                <a:cubicBezTo>
                  <a:pt x="987" y="353"/>
                  <a:pt x="987" y="353"/>
                  <a:pt x="987" y="353"/>
                </a:cubicBezTo>
                <a:cubicBezTo>
                  <a:pt x="987" y="353"/>
                  <a:pt x="987" y="353"/>
                  <a:pt x="986" y="353"/>
                </a:cubicBezTo>
                <a:cubicBezTo>
                  <a:pt x="987" y="353"/>
                  <a:pt x="987" y="353"/>
                  <a:pt x="987" y="353"/>
                </a:cubicBezTo>
                <a:cubicBezTo>
                  <a:pt x="987" y="353"/>
                  <a:pt x="987" y="353"/>
                  <a:pt x="987" y="353"/>
                </a:cubicBezTo>
                <a:cubicBezTo>
                  <a:pt x="986" y="352"/>
                  <a:pt x="985" y="350"/>
                  <a:pt x="986" y="348"/>
                </a:cubicBezTo>
                <a:cubicBezTo>
                  <a:pt x="986" y="347"/>
                  <a:pt x="985" y="345"/>
                  <a:pt x="984" y="344"/>
                </a:cubicBezTo>
                <a:cubicBezTo>
                  <a:pt x="983" y="343"/>
                  <a:pt x="982" y="343"/>
                  <a:pt x="982" y="342"/>
                </a:cubicBezTo>
                <a:cubicBezTo>
                  <a:pt x="980" y="340"/>
                  <a:pt x="979" y="340"/>
                  <a:pt x="976" y="342"/>
                </a:cubicBezTo>
                <a:cubicBezTo>
                  <a:pt x="976" y="343"/>
                  <a:pt x="976" y="343"/>
                  <a:pt x="976" y="343"/>
                </a:cubicBezTo>
                <a:cubicBezTo>
                  <a:pt x="976" y="342"/>
                  <a:pt x="976" y="342"/>
                  <a:pt x="976" y="342"/>
                </a:cubicBezTo>
                <a:cubicBezTo>
                  <a:pt x="976" y="342"/>
                  <a:pt x="976" y="342"/>
                  <a:pt x="976" y="342"/>
                </a:cubicBezTo>
                <a:cubicBezTo>
                  <a:pt x="976" y="342"/>
                  <a:pt x="976" y="342"/>
                  <a:pt x="976" y="342"/>
                </a:cubicBezTo>
                <a:cubicBezTo>
                  <a:pt x="975" y="343"/>
                  <a:pt x="973" y="343"/>
                  <a:pt x="972" y="344"/>
                </a:cubicBezTo>
                <a:cubicBezTo>
                  <a:pt x="971" y="346"/>
                  <a:pt x="969" y="348"/>
                  <a:pt x="968" y="350"/>
                </a:cubicBezTo>
                <a:cubicBezTo>
                  <a:pt x="967" y="351"/>
                  <a:pt x="969" y="353"/>
                  <a:pt x="970" y="353"/>
                </a:cubicBezTo>
                <a:cubicBezTo>
                  <a:pt x="971" y="353"/>
                  <a:pt x="972" y="353"/>
                  <a:pt x="972" y="353"/>
                </a:cubicBezTo>
                <a:cubicBezTo>
                  <a:pt x="974" y="352"/>
                  <a:pt x="976" y="352"/>
                  <a:pt x="978" y="353"/>
                </a:cubicBezTo>
                <a:cubicBezTo>
                  <a:pt x="979" y="353"/>
                  <a:pt x="979" y="354"/>
                  <a:pt x="978" y="355"/>
                </a:cubicBezTo>
                <a:cubicBezTo>
                  <a:pt x="978" y="356"/>
                  <a:pt x="977" y="357"/>
                  <a:pt x="975" y="357"/>
                </a:cubicBezTo>
                <a:cubicBezTo>
                  <a:pt x="973" y="357"/>
                  <a:pt x="971" y="358"/>
                  <a:pt x="970" y="358"/>
                </a:cubicBezTo>
                <a:cubicBezTo>
                  <a:pt x="969" y="358"/>
                  <a:pt x="969" y="359"/>
                  <a:pt x="969" y="360"/>
                </a:cubicBezTo>
                <a:cubicBezTo>
                  <a:pt x="969" y="360"/>
                  <a:pt x="969" y="361"/>
                  <a:pt x="970" y="361"/>
                </a:cubicBezTo>
                <a:cubicBezTo>
                  <a:pt x="971" y="362"/>
                  <a:pt x="973" y="362"/>
                  <a:pt x="974" y="362"/>
                </a:cubicBezTo>
                <a:cubicBezTo>
                  <a:pt x="975" y="362"/>
                  <a:pt x="976" y="363"/>
                  <a:pt x="976" y="363"/>
                </a:cubicBezTo>
                <a:cubicBezTo>
                  <a:pt x="977" y="364"/>
                  <a:pt x="978" y="366"/>
                  <a:pt x="978" y="367"/>
                </a:cubicBezTo>
                <a:cubicBezTo>
                  <a:pt x="979" y="367"/>
                  <a:pt x="978" y="368"/>
                  <a:pt x="978" y="369"/>
                </a:cubicBezTo>
                <a:cubicBezTo>
                  <a:pt x="978" y="369"/>
                  <a:pt x="977" y="369"/>
                  <a:pt x="976" y="369"/>
                </a:cubicBezTo>
                <a:cubicBezTo>
                  <a:pt x="975" y="369"/>
                  <a:pt x="974" y="370"/>
                  <a:pt x="974" y="372"/>
                </a:cubicBezTo>
                <a:cubicBezTo>
                  <a:pt x="975" y="373"/>
                  <a:pt x="975" y="374"/>
                  <a:pt x="977" y="374"/>
                </a:cubicBezTo>
                <a:cubicBezTo>
                  <a:pt x="978" y="374"/>
                  <a:pt x="979" y="375"/>
                  <a:pt x="980" y="374"/>
                </a:cubicBezTo>
                <a:cubicBezTo>
                  <a:pt x="983" y="374"/>
                  <a:pt x="986" y="374"/>
                  <a:pt x="988" y="377"/>
                </a:cubicBezTo>
                <a:cubicBezTo>
                  <a:pt x="991" y="378"/>
                  <a:pt x="993" y="379"/>
                  <a:pt x="996" y="379"/>
                </a:cubicBezTo>
                <a:cubicBezTo>
                  <a:pt x="997" y="379"/>
                  <a:pt x="999" y="379"/>
                  <a:pt x="1000" y="379"/>
                </a:cubicBezTo>
                <a:close/>
                <a:moveTo>
                  <a:pt x="1519" y="53"/>
                </a:moveTo>
                <a:cubicBezTo>
                  <a:pt x="1519" y="54"/>
                  <a:pt x="1519" y="54"/>
                  <a:pt x="1520" y="55"/>
                </a:cubicBezTo>
                <a:cubicBezTo>
                  <a:pt x="1521" y="55"/>
                  <a:pt x="1522" y="55"/>
                  <a:pt x="1523" y="55"/>
                </a:cubicBezTo>
                <a:cubicBezTo>
                  <a:pt x="1524" y="56"/>
                  <a:pt x="1526" y="57"/>
                  <a:pt x="1528" y="57"/>
                </a:cubicBezTo>
                <a:cubicBezTo>
                  <a:pt x="1529" y="57"/>
                  <a:pt x="1529" y="57"/>
                  <a:pt x="1529" y="57"/>
                </a:cubicBezTo>
                <a:cubicBezTo>
                  <a:pt x="1529" y="58"/>
                  <a:pt x="1529" y="58"/>
                  <a:pt x="1528" y="58"/>
                </a:cubicBezTo>
                <a:cubicBezTo>
                  <a:pt x="1527" y="58"/>
                  <a:pt x="1526" y="59"/>
                  <a:pt x="1525" y="59"/>
                </a:cubicBezTo>
                <a:cubicBezTo>
                  <a:pt x="1524" y="59"/>
                  <a:pt x="1523" y="59"/>
                  <a:pt x="1522" y="61"/>
                </a:cubicBezTo>
                <a:cubicBezTo>
                  <a:pt x="1522" y="61"/>
                  <a:pt x="1522" y="62"/>
                  <a:pt x="1523" y="63"/>
                </a:cubicBezTo>
                <a:cubicBezTo>
                  <a:pt x="1525" y="65"/>
                  <a:pt x="1527" y="67"/>
                  <a:pt x="1528" y="68"/>
                </a:cubicBezTo>
                <a:cubicBezTo>
                  <a:pt x="1529" y="68"/>
                  <a:pt x="1529" y="69"/>
                  <a:pt x="1530" y="69"/>
                </a:cubicBezTo>
                <a:cubicBezTo>
                  <a:pt x="1533" y="68"/>
                  <a:pt x="1536" y="64"/>
                  <a:pt x="1535" y="61"/>
                </a:cubicBezTo>
                <a:cubicBezTo>
                  <a:pt x="1535" y="60"/>
                  <a:pt x="1534" y="59"/>
                  <a:pt x="1534" y="58"/>
                </a:cubicBezTo>
                <a:cubicBezTo>
                  <a:pt x="1535" y="58"/>
                  <a:pt x="1535" y="58"/>
                  <a:pt x="1535" y="58"/>
                </a:cubicBezTo>
                <a:cubicBezTo>
                  <a:pt x="1535" y="58"/>
                  <a:pt x="1536" y="58"/>
                  <a:pt x="1536" y="58"/>
                </a:cubicBezTo>
                <a:cubicBezTo>
                  <a:pt x="1537" y="59"/>
                  <a:pt x="1538" y="61"/>
                  <a:pt x="1538" y="63"/>
                </a:cubicBezTo>
                <a:cubicBezTo>
                  <a:pt x="1538" y="64"/>
                  <a:pt x="1538" y="65"/>
                  <a:pt x="1538" y="67"/>
                </a:cubicBezTo>
                <a:cubicBezTo>
                  <a:pt x="1537" y="70"/>
                  <a:pt x="1537" y="70"/>
                  <a:pt x="1540" y="70"/>
                </a:cubicBezTo>
                <a:cubicBezTo>
                  <a:pt x="1542" y="70"/>
                  <a:pt x="1544" y="70"/>
                  <a:pt x="1545" y="72"/>
                </a:cubicBezTo>
                <a:cubicBezTo>
                  <a:pt x="1547" y="75"/>
                  <a:pt x="1549" y="76"/>
                  <a:pt x="1552" y="76"/>
                </a:cubicBezTo>
                <a:cubicBezTo>
                  <a:pt x="1557" y="76"/>
                  <a:pt x="1562" y="77"/>
                  <a:pt x="1567" y="78"/>
                </a:cubicBezTo>
                <a:cubicBezTo>
                  <a:pt x="1568" y="78"/>
                  <a:pt x="1569" y="78"/>
                  <a:pt x="1569" y="78"/>
                </a:cubicBezTo>
                <a:cubicBezTo>
                  <a:pt x="1572" y="77"/>
                  <a:pt x="1574" y="76"/>
                  <a:pt x="1575" y="74"/>
                </a:cubicBezTo>
                <a:cubicBezTo>
                  <a:pt x="1576" y="73"/>
                  <a:pt x="1576" y="71"/>
                  <a:pt x="1575" y="71"/>
                </a:cubicBezTo>
                <a:cubicBezTo>
                  <a:pt x="1575" y="70"/>
                  <a:pt x="1575" y="70"/>
                  <a:pt x="1574" y="69"/>
                </a:cubicBezTo>
                <a:cubicBezTo>
                  <a:pt x="1573" y="69"/>
                  <a:pt x="1572" y="68"/>
                  <a:pt x="1571" y="67"/>
                </a:cubicBezTo>
                <a:cubicBezTo>
                  <a:pt x="1570" y="67"/>
                  <a:pt x="1570" y="66"/>
                  <a:pt x="1570" y="64"/>
                </a:cubicBezTo>
                <a:cubicBezTo>
                  <a:pt x="1571" y="62"/>
                  <a:pt x="1568" y="60"/>
                  <a:pt x="1568" y="58"/>
                </a:cubicBezTo>
                <a:cubicBezTo>
                  <a:pt x="1567" y="54"/>
                  <a:pt x="1564" y="51"/>
                  <a:pt x="1560" y="49"/>
                </a:cubicBezTo>
                <a:cubicBezTo>
                  <a:pt x="1558" y="48"/>
                  <a:pt x="1557" y="48"/>
                  <a:pt x="1555" y="49"/>
                </a:cubicBezTo>
                <a:cubicBezTo>
                  <a:pt x="1554" y="50"/>
                  <a:pt x="1552" y="50"/>
                  <a:pt x="1551" y="49"/>
                </a:cubicBezTo>
                <a:cubicBezTo>
                  <a:pt x="1549" y="47"/>
                  <a:pt x="1547" y="48"/>
                  <a:pt x="1546" y="49"/>
                </a:cubicBezTo>
                <a:cubicBezTo>
                  <a:pt x="1545" y="49"/>
                  <a:pt x="1545" y="49"/>
                  <a:pt x="1544" y="50"/>
                </a:cubicBezTo>
                <a:cubicBezTo>
                  <a:pt x="1544" y="50"/>
                  <a:pt x="1544" y="50"/>
                  <a:pt x="1544" y="50"/>
                </a:cubicBezTo>
                <a:cubicBezTo>
                  <a:pt x="1544" y="50"/>
                  <a:pt x="1544" y="50"/>
                  <a:pt x="1544" y="50"/>
                </a:cubicBezTo>
                <a:cubicBezTo>
                  <a:pt x="1542" y="51"/>
                  <a:pt x="1541" y="53"/>
                  <a:pt x="1540" y="54"/>
                </a:cubicBezTo>
                <a:cubicBezTo>
                  <a:pt x="1539" y="54"/>
                  <a:pt x="1539" y="54"/>
                  <a:pt x="1539" y="54"/>
                </a:cubicBezTo>
                <a:cubicBezTo>
                  <a:pt x="1538" y="53"/>
                  <a:pt x="1539" y="53"/>
                  <a:pt x="1539" y="53"/>
                </a:cubicBezTo>
                <a:cubicBezTo>
                  <a:pt x="1540" y="51"/>
                  <a:pt x="1541" y="50"/>
                  <a:pt x="1544" y="50"/>
                </a:cubicBezTo>
                <a:cubicBezTo>
                  <a:pt x="1544" y="50"/>
                  <a:pt x="1544" y="50"/>
                  <a:pt x="1544" y="50"/>
                </a:cubicBezTo>
                <a:cubicBezTo>
                  <a:pt x="1544" y="50"/>
                  <a:pt x="1544" y="50"/>
                  <a:pt x="1544" y="50"/>
                </a:cubicBezTo>
                <a:cubicBezTo>
                  <a:pt x="1544" y="47"/>
                  <a:pt x="1544" y="45"/>
                  <a:pt x="1542" y="43"/>
                </a:cubicBezTo>
                <a:cubicBezTo>
                  <a:pt x="1540" y="42"/>
                  <a:pt x="1539" y="39"/>
                  <a:pt x="1539" y="37"/>
                </a:cubicBezTo>
                <a:cubicBezTo>
                  <a:pt x="1539" y="36"/>
                  <a:pt x="1538" y="35"/>
                  <a:pt x="1537" y="35"/>
                </a:cubicBezTo>
                <a:cubicBezTo>
                  <a:pt x="1533" y="34"/>
                  <a:pt x="1530" y="32"/>
                  <a:pt x="1528" y="29"/>
                </a:cubicBezTo>
                <a:cubicBezTo>
                  <a:pt x="1527" y="28"/>
                  <a:pt x="1526" y="28"/>
                  <a:pt x="1524" y="27"/>
                </a:cubicBezTo>
                <a:cubicBezTo>
                  <a:pt x="1524" y="26"/>
                  <a:pt x="1522" y="27"/>
                  <a:pt x="1521" y="28"/>
                </a:cubicBezTo>
                <a:cubicBezTo>
                  <a:pt x="1521" y="30"/>
                  <a:pt x="1520" y="33"/>
                  <a:pt x="1519" y="34"/>
                </a:cubicBezTo>
                <a:cubicBezTo>
                  <a:pt x="1517" y="38"/>
                  <a:pt x="1516" y="41"/>
                  <a:pt x="1518" y="44"/>
                </a:cubicBezTo>
                <a:cubicBezTo>
                  <a:pt x="1519" y="47"/>
                  <a:pt x="1519" y="50"/>
                  <a:pt x="1519" y="53"/>
                </a:cubicBezTo>
                <a:close/>
                <a:moveTo>
                  <a:pt x="2358" y="1265"/>
                </a:moveTo>
                <a:cubicBezTo>
                  <a:pt x="2358" y="1264"/>
                  <a:pt x="2357" y="1264"/>
                  <a:pt x="2356" y="1265"/>
                </a:cubicBezTo>
                <a:cubicBezTo>
                  <a:pt x="2356" y="1265"/>
                  <a:pt x="2355" y="1265"/>
                  <a:pt x="2355" y="1266"/>
                </a:cubicBezTo>
                <a:cubicBezTo>
                  <a:pt x="2351" y="1268"/>
                  <a:pt x="2350" y="1268"/>
                  <a:pt x="2348" y="1265"/>
                </a:cubicBezTo>
                <a:cubicBezTo>
                  <a:pt x="2346" y="1264"/>
                  <a:pt x="2345" y="1263"/>
                  <a:pt x="2345" y="1261"/>
                </a:cubicBezTo>
                <a:cubicBezTo>
                  <a:pt x="2345" y="1259"/>
                  <a:pt x="2345" y="1257"/>
                  <a:pt x="2344" y="1255"/>
                </a:cubicBezTo>
                <a:cubicBezTo>
                  <a:pt x="2344" y="1254"/>
                  <a:pt x="2344" y="1253"/>
                  <a:pt x="2343" y="1253"/>
                </a:cubicBezTo>
                <a:cubicBezTo>
                  <a:pt x="2343" y="1252"/>
                  <a:pt x="2342" y="1252"/>
                  <a:pt x="2342" y="1252"/>
                </a:cubicBezTo>
                <a:cubicBezTo>
                  <a:pt x="2342" y="1252"/>
                  <a:pt x="2341" y="1252"/>
                  <a:pt x="2341" y="1252"/>
                </a:cubicBezTo>
                <a:cubicBezTo>
                  <a:pt x="2341" y="1253"/>
                  <a:pt x="2341" y="1253"/>
                  <a:pt x="2341" y="1254"/>
                </a:cubicBezTo>
                <a:cubicBezTo>
                  <a:pt x="2340" y="1254"/>
                  <a:pt x="2340" y="1255"/>
                  <a:pt x="2340" y="1255"/>
                </a:cubicBezTo>
                <a:cubicBezTo>
                  <a:pt x="2339" y="1255"/>
                  <a:pt x="2338" y="1254"/>
                  <a:pt x="2338" y="1253"/>
                </a:cubicBezTo>
                <a:cubicBezTo>
                  <a:pt x="2339" y="1249"/>
                  <a:pt x="2338" y="1245"/>
                  <a:pt x="2339" y="1241"/>
                </a:cubicBezTo>
                <a:cubicBezTo>
                  <a:pt x="2340" y="1239"/>
                  <a:pt x="2340" y="1237"/>
                  <a:pt x="2338" y="1235"/>
                </a:cubicBezTo>
                <a:cubicBezTo>
                  <a:pt x="2336" y="1232"/>
                  <a:pt x="2335" y="1229"/>
                  <a:pt x="2332" y="1228"/>
                </a:cubicBezTo>
                <a:cubicBezTo>
                  <a:pt x="2332" y="1227"/>
                  <a:pt x="2331" y="1226"/>
                  <a:pt x="2331" y="1225"/>
                </a:cubicBezTo>
                <a:cubicBezTo>
                  <a:pt x="2331" y="1225"/>
                  <a:pt x="2331" y="1225"/>
                  <a:pt x="2330" y="1225"/>
                </a:cubicBezTo>
                <a:cubicBezTo>
                  <a:pt x="2330" y="1224"/>
                  <a:pt x="2329" y="1224"/>
                  <a:pt x="2329" y="1225"/>
                </a:cubicBezTo>
                <a:cubicBezTo>
                  <a:pt x="2329" y="1225"/>
                  <a:pt x="2329" y="1225"/>
                  <a:pt x="2329" y="1225"/>
                </a:cubicBezTo>
                <a:cubicBezTo>
                  <a:pt x="2329" y="1228"/>
                  <a:pt x="2331" y="1230"/>
                  <a:pt x="2330" y="1232"/>
                </a:cubicBezTo>
                <a:cubicBezTo>
                  <a:pt x="2329" y="1234"/>
                  <a:pt x="2329" y="1235"/>
                  <a:pt x="2330" y="1237"/>
                </a:cubicBezTo>
                <a:cubicBezTo>
                  <a:pt x="2331" y="1240"/>
                  <a:pt x="2331" y="1242"/>
                  <a:pt x="2332" y="1245"/>
                </a:cubicBezTo>
                <a:cubicBezTo>
                  <a:pt x="2332" y="1247"/>
                  <a:pt x="2334" y="1250"/>
                  <a:pt x="2333" y="1252"/>
                </a:cubicBezTo>
                <a:cubicBezTo>
                  <a:pt x="2332" y="1253"/>
                  <a:pt x="2333" y="1254"/>
                  <a:pt x="2333" y="1255"/>
                </a:cubicBezTo>
                <a:cubicBezTo>
                  <a:pt x="2334" y="1256"/>
                  <a:pt x="2334" y="1257"/>
                  <a:pt x="2334" y="1258"/>
                </a:cubicBezTo>
                <a:cubicBezTo>
                  <a:pt x="2334" y="1261"/>
                  <a:pt x="2334" y="1263"/>
                  <a:pt x="2333" y="1266"/>
                </a:cubicBezTo>
                <a:cubicBezTo>
                  <a:pt x="2331" y="1268"/>
                  <a:pt x="2330" y="1271"/>
                  <a:pt x="2329" y="1274"/>
                </a:cubicBezTo>
                <a:cubicBezTo>
                  <a:pt x="2329" y="1275"/>
                  <a:pt x="2328" y="1276"/>
                  <a:pt x="2326" y="1277"/>
                </a:cubicBezTo>
                <a:cubicBezTo>
                  <a:pt x="2325" y="1277"/>
                  <a:pt x="2324" y="1278"/>
                  <a:pt x="2322" y="1279"/>
                </a:cubicBezTo>
                <a:cubicBezTo>
                  <a:pt x="2320" y="1280"/>
                  <a:pt x="2320" y="1283"/>
                  <a:pt x="2321" y="1285"/>
                </a:cubicBezTo>
                <a:cubicBezTo>
                  <a:pt x="2323" y="1286"/>
                  <a:pt x="2324" y="1288"/>
                  <a:pt x="2326" y="1289"/>
                </a:cubicBezTo>
                <a:cubicBezTo>
                  <a:pt x="2327" y="1290"/>
                  <a:pt x="2327" y="1292"/>
                  <a:pt x="2327" y="1294"/>
                </a:cubicBezTo>
                <a:cubicBezTo>
                  <a:pt x="2327" y="1295"/>
                  <a:pt x="2327" y="1297"/>
                  <a:pt x="2326" y="1298"/>
                </a:cubicBezTo>
                <a:cubicBezTo>
                  <a:pt x="2324" y="1300"/>
                  <a:pt x="2322" y="1302"/>
                  <a:pt x="2321" y="1304"/>
                </a:cubicBezTo>
                <a:cubicBezTo>
                  <a:pt x="2320" y="1304"/>
                  <a:pt x="2320" y="1305"/>
                  <a:pt x="2321" y="1305"/>
                </a:cubicBezTo>
                <a:cubicBezTo>
                  <a:pt x="2322" y="1307"/>
                  <a:pt x="2323" y="1308"/>
                  <a:pt x="2324" y="1309"/>
                </a:cubicBezTo>
                <a:cubicBezTo>
                  <a:pt x="2324" y="1309"/>
                  <a:pt x="2325" y="1309"/>
                  <a:pt x="2325" y="1309"/>
                </a:cubicBezTo>
                <a:cubicBezTo>
                  <a:pt x="2328" y="1308"/>
                  <a:pt x="2329" y="1306"/>
                  <a:pt x="2331" y="1305"/>
                </a:cubicBezTo>
                <a:cubicBezTo>
                  <a:pt x="2334" y="1302"/>
                  <a:pt x="2337" y="1299"/>
                  <a:pt x="2339" y="1296"/>
                </a:cubicBezTo>
                <a:cubicBezTo>
                  <a:pt x="2342" y="1293"/>
                  <a:pt x="2344" y="1290"/>
                  <a:pt x="2344" y="1286"/>
                </a:cubicBezTo>
                <a:cubicBezTo>
                  <a:pt x="2344" y="1284"/>
                  <a:pt x="2346" y="1282"/>
                  <a:pt x="2348" y="1282"/>
                </a:cubicBezTo>
                <a:cubicBezTo>
                  <a:pt x="2349" y="1282"/>
                  <a:pt x="2350" y="1282"/>
                  <a:pt x="2350" y="1282"/>
                </a:cubicBezTo>
                <a:cubicBezTo>
                  <a:pt x="2351" y="1282"/>
                  <a:pt x="2352" y="1282"/>
                  <a:pt x="2352" y="1281"/>
                </a:cubicBezTo>
                <a:cubicBezTo>
                  <a:pt x="2352" y="1279"/>
                  <a:pt x="2355" y="1277"/>
                  <a:pt x="2356" y="1275"/>
                </a:cubicBezTo>
                <a:cubicBezTo>
                  <a:pt x="2357" y="1275"/>
                  <a:pt x="2358" y="1274"/>
                  <a:pt x="2358" y="1273"/>
                </a:cubicBezTo>
                <a:cubicBezTo>
                  <a:pt x="2359" y="1271"/>
                  <a:pt x="2359" y="1269"/>
                  <a:pt x="2360" y="1268"/>
                </a:cubicBezTo>
                <a:cubicBezTo>
                  <a:pt x="2360" y="1267"/>
                  <a:pt x="2360" y="1265"/>
                  <a:pt x="2358" y="1265"/>
                </a:cubicBezTo>
                <a:close/>
                <a:moveTo>
                  <a:pt x="1803" y="75"/>
                </a:moveTo>
                <a:cubicBezTo>
                  <a:pt x="1804" y="77"/>
                  <a:pt x="1806" y="78"/>
                  <a:pt x="1806" y="81"/>
                </a:cubicBezTo>
                <a:cubicBezTo>
                  <a:pt x="1806" y="82"/>
                  <a:pt x="1807" y="82"/>
                  <a:pt x="1808" y="83"/>
                </a:cubicBezTo>
                <a:cubicBezTo>
                  <a:pt x="1809" y="84"/>
                  <a:pt x="1811" y="85"/>
                  <a:pt x="1812" y="85"/>
                </a:cubicBezTo>
                <a:cubicBezTo>
                  <a:pt x="1814" y="86"/>
                  <a:pt x="1816" y="87"/>
                  <a:pt x="1818" y="88"/>
                </a:cubicBezTo>
                <a:cubicBezTo>
                  <a:pt x="1819" y="90"/>
                  <a:pt x="1820" y="90"/>
                  <a:pt x="1822" y="90"/>
                </a:cubicBezTo>
                <a:cubicBezTo>
                  <a:pt x="1824" y="90"/>
                  <a:pt x="1825" y="90"/>
                  <a:pt x="1827" y="90"/>
                </a:cubicBezTo>
                <a:cubicBezTo>
                  <a:pt x="1827" y="90"/>
                  <a:pt x="1828" y="89"/>
                  <a:pt x="1829" y="88"/>
                </a:cubicBezTo>
                <a:cubicBezTo>
                  <a:pt x="1829" y="87"/>
                  <a:pt x="1829" y="86"/>
                  <a:pt x="1831" y="85"/>
                </a:cubicBezTo>
                <a:cubicBezTo>
                  <a:pt x="1832" y="84"/>
                  <a:pt x="1833" y="83"/>
                  <a:pt x="1833" y="81"/>
                </a:cubicBezTo>
                <a:cubicBezTo>
                  <a:pt x="1835" y="79"/>
                  <a:pt x="1837" y="78"/>
                  <a:pt x="1840" y="79"/>
                </a:cubicBezTo>
                <a:cubicBezTo>
                  <a:pt x="1841" y="79"/>
                  <a:pt x="1842" y="78"/>
                  <a:pt x="1843" y="78"/>
                </a:cubicBezTo>
                <a:cubicBezTo>
                  <a:pt x="1843" y="78"/>
                  <a:pt x="1844" y="77"/>
                  <a:pt x="1844" y="76"/>
                </a:cubicBezTo>
                <a:cubicBezTo>
                  <a:pt x="1845" y="76"/>
                  <a:pt x="1845" y="75"/>
                  <a:pt x="1845" y="75"/>
                </a:cubicBezTo>
                <a:cubicBezTo>
                  <a:pt x="1845" y="74"/>
                  <a:pt x="1846" y="73"/>
                  <a:pt x="1846" y="73"/>
                </a:cubicBezTo>
                <a:cubicBezTo>
                  <a:pt x="1847" y="72"/>
                  <a:pt x="1847" y="72"/>
                  <a:pt x="1848" y="71"/>
                </a:cubicBezTo>
                <a:cubicBezTo>
                  <a:pt x="1848" y="71"/>
                  <a:pt x="1849" y="70"/>
                  <a:pt x="1849" y="69"/>
                </a:cubicBezTo>
                <a:cubicBezTo>
                  <a:pt x="1849" y="68"/>
                  <a:pt x="1849" y="67"/>
                  <a:pt x="1849" y="66"/>
                </a:cubicBezTo>
                <a:cubicBezTo>
                  <a:pt x="1848" y="64"/>
                  <a:pt x="1848" y="63"/>
                  <a:pt x="1847" y="62"/>
                </a:cubicBezTo>
                <a:cubicBezTo>
                  <a:pt x="1848" y="59"/>
                  <a:pt x="1846" y="58"/>
                  <a:pt x="1844" y="58"/>
                </a:cubicBezTo>
                <a:cubicBezTo>
                  <a:pt x="1840" y="57"/>
                  <a:pt x="1837" y="56"/>
                  <a:pt x="1833" y="55"/>
                </a:cubicBezTo>
                <a:cubicBezTo>
                  <a:pt x="1833" y="55"/>
                  <a:pt x="1832" y="55"/>
                  <a:pt x="1832" y="55"/>
                </a:cubicBezTo>
                <a:cubicBezTo>
                  <a:pt x="1831" y="56"/>
                  <a:pt x="1831" y="56"/>
                  <a:pt x="1830" y="57"/>
                </a:cubicBezTo>
                <a:cubicBezTo>
                  <a:pt x="1830" y="57"/>
                  <a:pt x="1830" y="58"/>
                  <a:pt x="1830" y="58"/>
                </a:cubicBezTo>
                <a:cubicBezTo>
                  <a:pt x="1832" y="61"/>
                  <a:pt x="1833" y="63"/>
                  <a:pt x="1832" y="66"/>
                </a:cubicBezTo>
                <a:cubicBezTo>
                  <a:pt x="1832" y="67"/>
                  <a:pt x="1833" y="68"/>
                  <a:pt x="1833" y="69"/>
                </a:cubicBezTo>
                <a:cubicBezTo>
                  <a:pt x="1833" y="69"/>
                  <a:pt x="1833" y="69"/>
                  <a:pt x="1833" y="69"/>
                </a:cubicBezTo>
                <a:cubicBezTo>
                  <a:pt x="1833" y="69"/>
                  <a:pt x="1833" y="69"/>
                  <a:pt x="1833" y="69"/>
                </a:cubicBezTo>
                <a:cubicBezTo>
                  <a:pt x="1833" y="69"/>
                  <a:pt x="1833" y="69"/>
                  <a:pt x="1833" y="69"/>
                </a:cubicBezTo>
                <a:cubicBezTo>
                  <a:pt x="1833" y="69"/>
                  <a:pt x="1833" y="69"/>
                  <a:pt x="1833" y="69"/>
                </a:cubicBezTo>
                <a:cubicBezTo>
                  <a:pt x="1832" y="68"/>
                  <a:pt x="1832" y="68"/>
                  <a:pt x="1832" y="68"/>
                </a:cubicBezTo>
                <a:cubicBezTo>
                  <a:pt x="1830" y="65"/>
                  <a:pt x="1828" y="62"/>
                  <a:pt x="1828" y="59"/>
                </a:cubicBezTo>
                <a:cubicBezTo>
                  <a:pt x="1828" y="57"/>
                  <a:pt x="1826" y="56"/>
                  <a:pt x="1825" y="56"/>
                </a:cubicBezTo>
                <a:cubicBezTo>
                  <a:pt x="1823" y="55"/>
                  <a:pt x="1821" y="55"/>
                  <a:pt x="1820" y="55"/>
                </a:cubicBezTo>
                <a:cubicBezTo>
                  <a:pt x="1819" y="55"/>
                  <a:pt x="1818" y="55"/>
                  <a:pt x="1818" y="56"/>
                </a:cubicBezTo>
                <a:cubicBezTo>
                  <a:pt x="1818" y="57"/>
                  <a:pt x="1817" y="58"/>
                  <a:pt x="1817" y="59"/>
                </a:cubicBezTo>
                <a:cubicBezTo>
                  <a:pt x="1817" y="60"/>
                  <a:pt x="1817" y="62"/>
                  <a:pt x="1817" y="64"/>
                </a:cubicBezTo>
                <a:cubicBezTo>
                  <a:pt x="1817" y="64"/>
                  <a:pt x="1817" y="64"/>
                  <a:pt x="1817" y="64"/>
                </a:cubicBezTo>
                <a:cubicBezTo>
                  <a:pt x="1817" y="64"/>
                  <a:pt x="1818" y="64"/>
                  <a:pt x="1818" y="65"/>
                </a:cubicBezTo>
                <a:cubicBezTo>
                  <a:pt x="1818" y="64"/>
                  <a:pt x="1817" y="64"/>
                  <a:pt x="1817" y="64"/>
                </a:cubicBezTo>
                <a:cubicBezTo>
                  <a:pt x="1817" y="64"/>
                  <a:pt x="1817" y="64"/>
                  <a:pt x="1817" y="64"/>
                </a:cubicBezTo>
                <a:cubicBezTo>
                  <a:pt x="1815" y="63"/>
                  <a:pt x="1812" y="63"/>
                  <a:pt x="1810" y="60"/>
                </a:cubicBezTo>
                <a:cubicBezTo>
                  <a:pt x="1809" y="59"/>
                  <a:pt x="1806" y="58"/>
                  <a:pt x="1804" y="57"/>
                </a:cubicBezTo>
                <a:cubicBezTo>
                  <a:pt x="1803" y="57"/>
                  <a:pt x="1802" y="58"/>
                  <a:pt x="1801" y="59"/>
                </a:cubicBezTo>
                <a:cubicBezTo>
                  <a:pt x="1801" y="61"/>
                  <a:pt x="1800" y="63"/>
                  <a:pt x="1799" y="66"/>
                </a:cubicBezTo>
                <a:cubicBezTo>
                  <a:pt x="1799" y="66"/>
                  <a:pt x="1799" y="67"/>
                  <a:pt x="1799" y="68"/>
                </a:cubicBezTo>
                <a:cubicBezTo>
                  <a:pt x="1801" y="70"/>
                  <a:pt x="1802" y="73"/>
                  <a:pt x="1803" y="75"/>
                </a:cubicBezTo>
                <a:close/>
                <a:moveTo>
                  <a:pt x="1835" y="71"/>
                </a:moveTo>
                <a:cubicBezTo>
                  <a:pt x="1835" y="71"/>
                  <a:pt x="1835" y="71"/>
                  <a:pt x="1835" y="71"/>
                </a:cubicBezTo>
                <a:cubicBezTo>
                  <a:pt x="1835" y="71"/>
                  <a:pt x="1835" y="71"/>
                  <a:pt x="1835" y="71"/>
                </a:cubicBezTo>
                <a:cubicBezTo>
                  <a:pt x="1835" y="71"/>
                  <a:pt x="1834" y="71"/>
                  <a:pt x="1834" y="70"/>
                </a:cubicBezTo>
                <a:cubicBezTo>
                  <a:pt x="1834" y="70"/>
                  <a:pt x="1835" y="71"/>
                  <a:pt x="1835" y="71"/>
                </a:cubicBezTo>
                <a:close/>
                <a:moveTo>
                  <a:pt x="1819" y="65"/>
                </a:moveTo>
                <a:cubicBezTo>
                  <a:pt x="1819" y="66"/>
                  <a:pt x="1819" y="66"/>
                  <a:pt x="1819" y="66"/>
                </a:cubicBezTo>
                <a:cubicBezTo>
                  <a:pt x="1819" y="65"/>
                  <a:pt x="1819" y="65"/>
                  <a:pt x="1819" y="65"/>
                </a:cubicBezTo>
                <a:cubicBezTo>
                  <a:pt x="1819" y="65"/>
                  <a:pt x="1818" y="65"/>
                  <a:pt x="1818" y="65"/>
                </a:cubicBezTo>
                <a:cubicBezTo>
                  <a:pt x="1818" y="65"/>
                  <a:pt x="1819" y="65"/>
                  <a:pt x="1819" y="65"/>
                </a:cubicBezTo>
                <a:close/>
                <a:moveTo>
                  <a:pt x="594" y="176"/>
                </a:moveTo>
                <a:cubicBezTo>
                  <a:pt x="595" y="175"/>
                  <a:pt x="596" y="174"/>
                  <a:pt x="595" y="173"/>
                </a:cubicBezTo>
                <a:cubicBezTo>
                  <a:pt x="595" y="171"/>
                  <a:pt x="594" y="171"/>
                  <a:pt x="593" y="170"/>
                </a:cubicBezTo>
                <a:cubicBezTo>
                  <a:pt x="591" y="170"/>
                  <a:pt x="589" y="170"/>
                  <a:pt x="587" y="170"/>
                </a:cubicBezTo>
                <a:cubicBezTo>
                  <a:pt x="586" y="170"/>
                  <a:pt x="585" y="169"/>
                  <a:pt x="584" y="169"/>
                </a:cubicBezTo>
                <a:cubicBezTo>
                  <a:pt x="584" y="169"/>
                  <a:pt x="584" y="169"/>
                  <a:pt x="584" y="169"/>
                </a:cubicBezTo>
                <a:cubicBezTo>
                  <a:pt x="584" y="169"/>
                  <a:pt x="584" y="169"/>
                  <a:pt x="583" y="169"/>
                </a:cubicBezTo>
                <a:cubicBezTo>
                  <a:pt x="584" y="169"/>
                  <a:pt x="584" y="169"/>
                  <a:pt x="584" y="169"/>
                </a:cubicBezTo>
                <a:cubicBezTo>
                  <a:pt x="583" y="168"/>
                  <a:pt x="583" y="168"/>
                  <a:pt x="582" y="167"/>
                </a:cubicBezTo>
                <a:cubicBezTo>
                  <a:pt x="581" y="167"/>
                  <a:pt x="580" y="166"/>
                  <a:pt x="580" y="166"/>
                </a:cubicBezTo>
                <a:cubicBezTo>
                  <a:pt x="578" y="166"/>
                  <a:pt x="577" y="167"/>
                  <a:pt x="575" y="167"/>
                </a:cubicBezTo>
                <a:cubicBezTo>
                  <a:pt x="575" y="168"/>
                  <a:pt x="574" y="168"/>
                  <a:pt x="573" y="169"/>
                </a:cubicBezTo>
                <a:cubicBezTo>
                  <a:pt x="573" y="171"/>
                  <a:pt x="571" y="172"/>
                  <a:pt x="569" y="173"/>
                </a:cubicBezTo>
                <a:cubicBezTo>
                  <a:pt x="569" y="174"/>
                  <a:pt x="569" y="175"/>
                  <a:pt x="569" y="175"/>
                </a:cubicBezTo>
                <a:cubicBezTo>
                  <a:pt x="569" y="176"/>
                  <a:pt x="569" y="177"/>
                  <a:pt x="570" y="178"/>
                </a:cubicBezTo>
                <a:cubicBezTo>
                  <a:pt x="572" y="181"/>
                  <a:pt x="571" y="183"/>
                  <a:pt x="569" y="186"/>
                </a:cubicBezTo>
                <a:cubicBezTo>
                  <a:pt x="569" y="187"/>
                  <a:pt x="567" y="187"/>
                  <a:pt x="567" y="186"/>
                </a:cubicBezTo>
                <a:cubicBezTo>
                  <a:pt x="565" y="185"/>
                  <a:pt x="565" y="183"/>
                  <a:pt x="564" y="181"/>
                </a:cubicBezTo>
                <a:cubicBezTo>
                  <a:pt x="564" y="180"/>
                  <a:pt x="563" y="179"/>
                  <a:pt x="561" y="179"/>
                </a:cubicBezTo>
                <a:cubicBezTo>
                  <a:pt x="558" y="179"/>
                  <a:pt x="556" y="181"/>
                  <a:pt x="556" y="185"/>
                </a:cubicBezTo>
                <a:cubicBezTo>
                  <a:pt x="555" y="187"/>
                  <a:pt x="555" y="189"/>
                  <a:pt x="555" y="192"/>
                </a:cubicBezTo>
                <a:cubicBezTo>
                  <a:pt x="555" y="193"/>
                  <a:pt x="555" y="193"/>
                  <a:pt x="556" y="194"/>
                </a:cubicBezTo>
                <a:cubicBezTo>
                  <a:pt x="558" y="194"/>
                  <a:pt x="560" y="196"/>
                  <a:pt x="560" y="198"/>
                </a:cubicBezTo>
                <a:cubicBezTo>
                  <a:pt x="561" y="202"/>
                  <a:pt x="563" y="205"/>
                  <a:pt x="563" y="209"/>
                </a:cubicBezTo>
                <a:cubicBezTo>
                  <a:pt x="563" y="211"/>
                  <a:pt x="564" y="213"/>
                  <a:pt x="565" y="215"/>
                </a:cubicBezTo>
                <a:cubicBezTo>
                  <a:pt x="566" y="215"/>
                  <a:pt x="567" y="216"/>
                  <a:pt x="568" y="215"/>
                </a:cubicBezTo>
                <a:cubicBezTo>
                  <a:pt x="570" y="214"/>
                  <a:pt x="571" y="212"/>
                  <a:pt x="572" y="212"/>
                </a:cubicBezTo>
                <a:cubicBezTo>
                  <a:pt x="574" y="211"/>
                  <a:pt x="576" y="210"/>
                  <a:pt x="577" y="210"/>
                </a:cubicBezTo>
                <a:cubicBezTo>
                  <a:pt x="579" y="209"/>
                  <a:pt x="580" y="208"/>
                  <a:pt x="582" y="207"/>
                </a:cubicBezTo>
                <a:cubicBezTo>
                  <a:pt x="583" y="207"/>
                  <a:pt x="583" y="206"/>
                  <a:pt x="583" y="206"/>
                </a:cubicBezTo>
                <a:cubicBezTo>
                  <a:pt x="584" y="203"/>
                  <a:pt x="586" y="200"/>
                  <a:pt x="588" y="198"/>
                </a:cubicBezTo>
                <a:cubicBezTo>
                  <a:pt x="589" y="197"/>
                  <a:pt x="590" y="195"/>
                  <a:pt x="589" y="192"/>
                </a:cubicBezTo>
                <a:cubicBezTo>
                  <a:pt x="589" y="191"/>
                  <a:pt x="588" y="190"/>
                  <a:pt x="588" y="188"/>
                </a:cubicBezTo>
                <a:cubicBezTo>
                  <a:pt x="587" y="186"/>
                  <a:pt x="586" y="185"/>
                  <a:pt x="584" y="184"/>
                </a:cubicBezTo>
                <a:cubicBezTo>
                  <a:pt x="584" y="184"/>
                  <a:pt x="584" y="184"/>
                  <a:pt x="585" y="183"/>
                </a:cubicBezTo>
                <a:cubicBezTo>
                  <a:pt x="586" y="183"/>
                  <a:pt x="588" y="182"/>
                  <a:pt x="589" y="181"/>
                </a:cubicBezTo>
                <a:cubicBezTo>
                  <a:pt x="591" y="181"/>
                  <a:pt x="592" y="180"/>
                  <a:pt x="592" y="179"/>
                </a:cubicBezTo>
                <a:cubicBezTo>
                  <a:pt x="592" y="177"/>
                  <a:pt x="593" y="177"/>
                  <a:pt x="594" y="176"/>
                </a:cubicBezTo>
                <a:close/>
                <a:moveTo>
                  <a:pt x="1987" y="919"/>
                </a:moveTo>
                <a:cubicBezTo>
                  <a:pt x="1994" y="919"/>
                  <a:pt x="2000" y="919"/>
                  <a:pt x="2006" y="919"/>
                </a:cubicBezTo>
                <a:cubicBezTo>
                  <a:pt x="2012" y="920"/>
                  <a:pt x="2017" y="918"/>
                  <a:pt x="2020" y="912"/>
                </a:cubicBezTo>
                <a:cubicBezTo>
                  <a:pt x="2021" y="912"/>
                  <a:pt x="2020" y="911"/>
                  <a:pt x="2020" y="910"/>
                </a:cubicBezTo>
                <a:cubicBezTo>
                  <a:pt x="2019" y="909"/>
                  <a:pt x="2018" y="909"/>
                  <a:pt x="2017" y="910"/>
                </a:cubicBezTo>
                <a:cubicBezTo>
                  <a:pt x="2016" y="910"/>
                  <a:pt x="2015" y="912"/>
                  <a:pt x="2014" y="912"/>
                </a:cubicBezTo>
                <a:cubicBezTo>
                  <a:pt x="2012" y="914"/>
                  <a:pt x="2010" y="915"/>
                  <a:pt x="2008" y="914"/>
                </a:cubicBezTo>
                <a:cubicBezTo>
                  <a:pt x="2004" y="914"/>
                  <a:pt x="2001" y="914"/>
                  <a:pt x="1997" y="913"/>
                </a:cubicBezTo>
                <a:cubicBezTo>
                  <a:pt x="1995" y="913"/>
                  <a:pt x="1993" y="912"/>
                  <a:pt x="1990" y="912"/>
                </a:cubicBezTo>
                <a:cubicBezTo>
                  <a:pt x="1988" y="912"/>
                  <a:pt x="1986" y="915"/>
                  <a:pt x="1984" y="915"/>
                </a:cubicBezTo>
                <a:cubicBezTo>
                  <a:pt x="1983" y="915"/>
                  <a:pt x="1983" y="916"/>
                  <a:pt x="1983" y="916"/>
                </a:cubicBezTo>
                <a:cubicBezTo>
                  <a:pt x="1981" y="917"/>
                  <a:pt x="1980" y="918"/>
                  <a:pt x="1980" y="920"/>
                </a:cubicBezTo>
                <a:cubicBezTo>
                  <a:pt x="1980" y="921"/>
                  <a:pt x="1980" y="922"/>
                  <a:pt x="1980" y="923"/>
                </a:cubicBezTo>
                <a:cubicBezTo>
                  <a:pt x="1979" y="925"/>
                  <a:pt x="1979" y="926"/>
                  <a:pt x="1978" y="927"/>
                </a:cubicBezTo>
                <a:cubicBezTo>
                  <a:pt x="1977" y="928"/>
                  <a:pt x="1976" y="931"/>
                  <a:pt x="1976" y="933"/>
                </a:cubicBezTo>
                <a:cubicBezTo>
                  <a:pt x="1976" y="935"/>
                  <a:pt x="1975" y="937"/>
                  <a:pt x="1975" y="939"/>
                </a:cubicBezTo>
                <a:cubicBezTo>
                  <a:pt x="1974" y="940"/>
                  <a:pt x="1973" y="942"/>
                  <a:pt x="1973" y="943"/>
                </a:cubicBezTo>
                <a:cubicBezTo>
                  <a:pt x="1972" y="945"/>
                  <a:pt x="1973" y="946"/>
                  <a:pt x="1974" y="948"/>
                </a:cubicBezTo>
                <a:cubicBezTo>
                  <a:pt x="1975" y="948"/>
                  <a:pt x="1976" y="949"/>
                  <a:pt x="1976" y="949"/>
                </a:cubicBezTo>
                <a:cubicBezTo>
                  <a:pt x="1978" y="951"/>
                  <a:pt x="1978" y="952"/>
                  <a:pt x="1978" y="954"/>
                </a:cubicBezTo>
                <a:cubicBezTo>
                  <a:pt x="1977" y="956"/>
                  <a:pt x="1976" y="958"/>
                  <a:pt x="1977" y="960"/>
                </a:cubicBezTo>
                <a:cubicBezTo>
                  <a:pt x="1977" y="961"/>
                  <a:pt x="1977" y="962"/>
                  <a:pt x="1978" y="962"/>
                </a:cubicBezTo>
                <a:cubicBezTo>
                  <a:pt x="1979" y="964"/>
                  <a:pt x="1982" y="963"/>
                  <a:pt x="1983" y="963"/>
                </a:cubicBezTo>
                <a:cubicBezTo>
                  <a:pt x="1985" y="962"/>
                  <a:pt x="1984" y="961"/>
                  <a:pt x="1984" y="960"/>
                </a:cubicBezTo>
                <a:cubicBezTo>
                  <a:pt x="1984" y="954"/>
                  <a:pt x="1986" y="949"/>
                  <a:pt x="1986" y="944"/>
                </a:cubicBezTo>
                <a:cubicBezTo>
                  <a:pt x="1986" y="944"/>
                  <a:pt x="1987" y="943"/>
                  <a:pt x="1987" y="943"/>
                </a:cubicBezTo>
                <a:cubicBezTo>
                  <a:pt x="1988" y="943"/>
                  <a:pt x="1988" y="944"/>
                  <a:pt x="1988" y="944"/>
                </a:cubicBezTo>
                <a:cubicBezTo>
                  <a:pt x="1988" y="947"/>
                  <a:pt x="1988" y="950"/>
                  <a:pt x="1991" y="952"/>
                </a:cubicBezTo>
                <a:cubicBezTo>
                  <a:pt x="1992" y="953"/>
                  <a:pt x="1992" y="954"/>
                  <a:pt x="1992" y="955"/>
                </a:cubicBezTo>
                <a:cubicBezTo>
                  <a:pt x="1993" y="957"/>
                  <a:pt x="1993" y="958"/>
                  <a:pt x="1996" y="958"/>
                </a:cubicBezTo>
                <a:cubicBezTo>
                  <a:pt x="1997" y="958"/>
                  <a:pt x="1997" y="958"/>
                  <a:pt x="1998" y="958"/>
                </a:cubicBezTo>
                <a:cubicBezTo>
                  <a:pt x="1998" y="958"/>
                  <a:pt x="1998" y="957"/>
                  <a:pt x="1998" y="957"/>
                </a:cubicBezTo>
                <a:cubicBezTo>
                  <a:pt x="1998" y="957"/>
                  <a:pt x="1998" y="957"/>
                  <a:pt x="1998" y="957"/>
                </a:cubicBezTo>
                <a:cubicBezTo>
                  <a:pt x="1998" y="957"/>
                  <a:pt x="1998" y="957"/>
                  <a:pt x="1998" y="958"/>
                </a:cubicBezTo>
                <a:cubicBezTo>
                  <a:pt x="1998" y="958"/>
                  <a:pt x="1998" y="958"/>
                  <a:pt x="1998" y="958"/>
                </a:cubicBezTo>
                <a:cubicBezTo>
                  <a:pt x="1998" y="959"/>
                  <a:pt x="1998" y="961"/>
                  <a:pt x="2000" y="961"/>
                </a:cubicBezTo>
                <a:cubicBezTo>
                  <a:pt x="2000" y="962"/>
                  <a:pt x="2001" y="962"/>
                  <a:pt x="2001" y="962"/>
                </a:cubicBezTo>
                <a:cubicBezTo>
                  <a:pt x="2002" y="963"/>
                  <a:pt x="2004" y="962"/>
                  <a:pt x="2004" y="961"/>
                </a:cubicBezTo>
                <a:cubicBezTo>
                  <a:pt x="2005" y="958"/>
                  <a:pt x="2005" y="956"/>
                  <a:pt x="2005" y="954"/>
                </a:cubicBezTo>
                <a:cubicBezTo>
                  <a:pt x="2005" y="952"/>
                  <a:pt x="2004" y="951"/>
                  <a:pt x="2003" y="951"/>
                </a:cubicBezTo>
                <a:cubicBezTo>
                  <a:pt x="2002" y="951"/>
                  <a:pt x="2001" y="950"/>
                  <a:pt x="2001" y="950"/>
                </a:cubicBezTo>
                <a:cubicBezTo>
                  <a:pt x="2000" y="949"/>
                  <a:pt x="1999" y="948"/>
                  <a:pt x="1999" y="947"/>
                </a:cubicBezTo>
                <a:cubicBezTo>
                  <a:pt x="2000" y="945"/>
                  <a:pt x="1999" y="944"/>
                  <a:pt x="1998" y="943"/>
                </a:cubicBezTo>
                <a:cubicBezTo>
                  <a:pt x="1997" y="941"/>
                  <a:pt x="1996" y="940"/>
                  <a:pt x="1995" y="938"/>
                </a:cubicBezTo>
                <a:cubicBezTo>
                  <a:pt x="1995" y="938"/>
                  <a:pt x="1995" y="936"/>
                  <a:pt x="1996" y="936"/>
                </a:cubicBezTo>
                <a:cubicBezTo>
                  <a:pt x="1997" y="935"/>
                  <a:pt x="1999" y="934"/>
                  <a:pt x="2000" y="933"/>
                </a:cubicBezTo>
                <a:cubicBezTo>
                  <a:pt x="2001" y="932"/>
                  <a:pt x="2002" y="933"/>
                  <a:pt x="2003" y="933"/>
                </a:cubicBezTo>
                <a:cubicBezTo>
                  <a:pt x="2004" y="933"/>
                  <a:pt x="2005" y="933"/>
                  <a:pt x="2006" y="933"/>
                </a:cubicBezTo>
                <a:cubicBezTo>
                  <a:pt x="2007" y="933"/>
                  <a:pt x="2007" y="933"/>
                  <a:pt x="2007" y="932"/>
                </a:cubicBezTo>
                <a:cubicBezTo>
                  <a:pt x="2008" y="931"/>
                  <a:pt x="2008" y="929"/>
                  <a:pt x="2008" y="927"/>
                </a:cubicBezTo>
                <a:cubicBezTo>
                  <a:pt x="2008" y="927"/>
                  <a:pt x="2007" y="926"/>
                  <a:pt x="2007" y="926"/>
                </a:cubicBezTo>
                <a:cubicBezTo>
                  <a:pt x="2006" y="926"/>
                  <a:pt x="2004" y="925"/>
                  <a:pt x="2003" y="926"/>
                </a:cubicBezTo>
                <a:cubicBezTo>
                  <a:pt x="2001" y="926"/>
                  <a:pt x="1999" y="927"/>
                  <a:pt x="1996" y="927"/>
                </a:cubicBezTo>
                <a:cubicBezTo>
                  <a:pt x="1994" y="927"/>
                  <a:pt x="1991" y="928"/>
                  <a:pt x="1990" y="930"/>
                </a:cubicBezTo>
                <a:cubicBezTo>
                  <a:pt x="1989" y="931"/>
                  <a:pt x="1988" y="931"/>
                  <a:pt x="1988" y="930"/>
                </a:cubicBezTo>
                <a:cubicBezTo>
                  <a:pt x="1985" y="929"/>
                  <a:pt x="1984" y="927"/>
                  <a:pt x="1983" y="925"/>
                </a:cubicBezTo>
                <a:cubicBezTo>
                  <a:pt x="1982" y="922"/>
                  <a:pt x="1985" y="919"/>
                  <a:pt x="1987" y="919"/>
                </a:cubicBezTo>
                <a:close/>
                <a:moveTo>
                  <a:pt x="1999" y="956"/>
                </a:moveTo>
                <a:cubicBezTo>
                  <a:pt x="2000" y="956"/>
                  <a:pt x="2000" y="956"/>
                  <a:pt x="2000" y="956"/>
                </a:cubicBezTo>
                <a:cubicBezTo>
                  <a:pt x="2000" y="955"/>
                  <a:pt x="2001" y="955"/>
                  <a:pt x="2001" y="955"/>
                </a:cubicBezTo>
                <a:cubicBezTo>
                  <a:pt x="2002" y="955"/>
                  <a:pt x="2002" y="955"/>
                  <a:pt x="2002" y="956"/>
                </a:cubicBezTo>
                <a:cubicBezTo>
                  <a:pt x="2002" y="956"/>
                  <a:pt x="2002" y="956"/>
                  <a:pt x="2002" y="956"/>
                </a:cubicBezTo>
                <a:cubicBezTo>
                  <a:pt x="2001" y="956"/>
                  <a:pt x="2000" y="956"/>
                  <a:pt x="2000" y="956"/>
                </a:cubicBezTo>
                <a:cubicBezTo>
                  <a:pt x="2000" y="956"/>
                  <a:pt x="2000" y="956"/>
                  <a:pt x="2000" y="956"/>
                </a:cubicBezTo>
                <a:cubicBezTo>
                  <a:pt x="1999" y="956"/>
                  <a:pt x="1999" y="956"/>
                  <a:pt x="1999" y="956"/>
                </a:cubicBezTo>
                <a:cubicBezTo>
                  <a:pt x="1999" y="956"/>
                  <a:pt x="1999" y="956"/>
                  <a:pt x="1999" y="956"/>
                </a:cubicBezTo>
                <a:close/>
                <a:moveTo>
                  <a:pt x="761" y="535"/>
                </a:moveTo>
                <a:cubicBezTo>
                  <a:pt x="761" y="535"/>
                  <a:pt x="761" y="535"/>
                  <a:pt x="761" y="535"/>
                </a:cubicBezTo>
                <a:cubicBezTo>
                  <a:pt x="761" y="535"/>
                  <a:pt x="761" y="535"/>
                  <a:pt x="761" y="535"/>
                </a:cubicBezTo>
                <a:cubicBezTo>
                  <a:pt x="761" y="535"/>
                  <a:pt x="761" y="535"/>
                  <a:pt x="761" y="535"/>
                </a:cubicBezTo>
                <a:close/>
                <a:moveTo>
                  <a:pt x="758" y="522"/>
                </a:moveTo>
                <a:cubicBezTo>
                  <a:pt x="758" y="521"/>
                  <a:pt x="758" y="520"/>
                  <a:pt x="758" y="520"/>
                </a:cubicBezTo>
                <a:cubicBezTo>
                  <a:pt x="757" y="519"/>
                  <a:pt x="757" y="518"/>
                  <a:pt x="756" y="518"/>
                </a:cubicBezTo>
                <a:cubicBezTo>
                  <a:pt x="755" y="517"/>
                  <a:pt x="755" y="517"/>
                  <a:pt x="754" y="517"/>
                </a:cubicBezTo>
                <a:cubicBezTo>
                  <a:pt x="753" y="518"/>
                  <a:pt x="752" y="518"/>
                  <a:pt x="751" y="518"/>
                </a:cubicBezTo>
                <a:cubicBezTo>
                  <a:pt x="750" y="519"/>
                  <a:pt x="748" y="519"/>
                  <a:pt x="746" y="519"/>
                </a:cubicBezTo>
                <a:cubicBezTo>
                  <a:pt x="744" y="518"/>
                  <a:pt x="744" y="518"/>
                  <a:pt x="744" y="516"/>
                </a:cubicBezTo>
                <a:cubicBezTo>
                  <a:pt x="744" y="516"/>
                  <a:pt x="744" y="515"/>
                  <a:pt x="744" y="515"/>
                </a:cubicBezTo>
                <a:cubicBezTo>
                  <a:pt x="744" y="514"/>
                  <a:pt x="744" y="512"/>
                  <a:pt x="742" y="512"/>
                </a:cubicBezTo>
                <a:cubicBezTo>
                  <a:pt x="741" y="512"/>
                  <a:pt x="741" y="512"/>
                  <a:pt x="740" y="512"/>
                </a:cubicBezTo>
                <a:cubicBezTo>
                  <a:pt x="740" y="512"/>
                  <a:pt x="740" y="512"/>
                  <a:pt x="740" y="512"/>
                </a:cubicBezTo>
                <a:cubicBezTo>
                  <a:pt x="739" y="513"/>
                  <a:pt x="739" y="513"/>
                  <a:pt x="739" y="513"/>
                </a:cubicBezTo>
                <a:cubicBezTo>
                  <a:pt x="740" y="512"/>
                  <a:pt x="740" y="512"/>
                  <a:pt x="740" y="512"/>
                </a:cubicBezTo>
                <a:cubicBezTo>
                  <a:pt x="740" y="512"/>
                  <a:pt x="740" y="512"/>
                  <a:pt x="740" y="512"/>
                </a:cubicBezTo>
                <a:cubicBezTo>
                  <a:pt x="741" y="510"/>
                  <a:pt x="742" y="508"/>
                  <a:pt x="744" y="506"/>
                </a:cubicBezTo>
                <a:cubicBezTo>
                  <a:pt x="746" y="504"/>
                  <a:pt x="747" y="502"/>
                  <a:pt x="748" y="500"/>
                </a:cubicBezTo>
                <a:cubicBezTo>
                  <a:pt x="748" y="500"/>
                  <a:pt x="748" y="499"/>
                  <a:pt x="748" y="499"/>
                </a:cubicBezTo>
                <a:cubicBezTo>
                  <a:pt x="748" y="498"/>
                  <a:pt x="747" y="498"/>
                  <a:pt x="746" y="498"/>
                </a:cubicBezTo>
                <a:cubicBezTo>
                  <a:pt x="743" y="499"/>
                  <a:pt x="741" y="500"/>
                  <a:pt x="739" y="502"/>
                </a:cubicBezTo>
                <a:cubicBezTo>
                  <a:pt x="734" y="507"/>
                  <a:pt x="731" y="513"/>
                  <a:pt x="728" y="518"/>
                </a:cubicBezTo>
                <a:cubicBezTo>
                  <a:pt x="726" y="521"/>
                  <a:pt x="724" y="523"/>
                  <a:pt x="721" y="525"/>
                </a:cubicBezTo>
                <a:cubicBezTo>
                  <a:pt x="720" y="525"/>
                  <a:pt x="720" y="526"/>
                  <a:pt x="721" y="527"/>
                </a:cubicBezTo>
                <a:cubicBezTo>
                  <a:pt x="722" y="528"/>
                  <a:pt x="721" y="529"/>
                  <a:pt x="720" y="530"/>
                </a:cubicBezTo>
                <a:cubicBezTo>
                  <a:pt x="719" y="531"/>
                  <a:pt x="718" y="532"/>
                  <a:pt x="718" y="533"/>
                </a:cubicBezTo>
                <a:cubicBezTo>
                  <a:pt x="717" y="533"/>
                  <a:pt x="718" y="535"/>
                  <a:pt x="718" y="535"/>
                </a:cubicBezTo>
                <a:cubicBezTo>
                  <a:pt x="719" y="535"/>
                  <a:pt x="720" y="536"/>
                  <a:pt x="721" y="536"/>
                </a:cubicBezTo>
                <a:cubicBezTo>
                  <a:pt x="724" y="535"/>
                  <a:pt x="727" y="535"/>
                  <a:pt x="729" y="536"/>
                </a:cubicBezTo>
                <a:cubicBezTo>
                  <a:pt x="732" y="537"/>
                  <a:pt x="734" y="537"/>
                  <a:pt x="736" y="536"/>
                </a:cubicBezTo>
                <a:cubicBezTo>
                  <a:pt x="739" y="535"/>
                  <a:pt x="741" y="537"/>
                  <a:pt x="743" y="538"/>
                </a:cubicBezTo>
                <a:cubicBezTo>
                  <a:pt x="743" y="538"/>
                  <a:pt x="743" y="538"/>
                  <a:pt x="743" y="539"/>
                </a:cubicBezTo>
                <a:cubicBezTo>
                  <a:pt x="742" y="539"/>
                  <a:pt x="741" y="540"/>
                  <a:pt x="740" y="541"/>
                </a:cubicBezTo>
                <a:cubicBezTo>
                  <a:pt x="740" y="541"/>
                  <a:pt x="740" y="542"/>
                  <a:pt x="740" y="543"/>
                </a:cubicBezTo>
                <a:cubicBezTo>
                  <a:pt x="741" y="543"/>
                  <a:pt x="741" y="543"/>
                  <a:pt x="742" y="543"/>
                </a:cubicBezTo>
                <a:cubicBezTo>
                  <a:pt x="743" y="543"/>
                  <a:pt x="744" y="543"/>
                  <a:pt x="745" y="542"/>
                </a:cubicBezTo>
                <a:cubicBezTo>
                  <a:pt x="746" y="539"/>
                  <a:pt x="749" y="539"/>
                  <a:pt x="751" y="537"/>
                </a:cubicBezTo>
                <a:cubicBezTo>
                  <a:pt x="751" y="537"/>
                  <a:pt x="752" y="537"/>
                  <a:pt x="752" y="538"/>
                </a:cubicBezTo>
                <a:cubicBezTo>
                  <a:pt x="751" y="539"/>
                  <a:pt x="751" y="540"/>
                  <a:pt x="751" y="542"/>
                </a:cubicBezTo>
                <a:cubicBezTo>
                  <a:pt x="751" y="542"/>
                  <a:pt x="751" y="543"/>
                  <a:pt x="751" y="543"/>
                </a:cubicBezTo>
                <a:cubicBezTo>
                  <a:pt x="753" y="544"/>
                  <a:pt x="755" y="546"/>
                  <a:pt x="757" y="546"/>
                </a:cubicBezTo>
                <a:cubicBezTo>
                  <a:pt x="758" y="546"/>
                  <a:pt x="759" y="545"/>
                  <a:pt x="760" y="545"/>
                </a:cubicBezTo>
                <a:cubicBezTo>
                  <a:pt x="760" y="543"/>
                  <a:pt x="761" y="541"/>
                  <a:pt x="762" y="539"/>
                </a:cubicBezTo>
                <a:cubicBezTo>
                  <a:pt x="762" y="537"/>
                  <a:pt x="762" y="536"/>
                  <a:pt x="761" y="535"/>
                </a:cubicBezTo>
                <a:cubicBezTo>
                  <a:pt x="761" y="535"/>
                  <a:pt x="761" y="535"/>
                  <a:pt x="760" y="535"/>
                </a:cubicBezTo>
                <a:cubicBezTo>
                  <a:pt x="760" y="535"/>
                  <a:pt x="760" y="536"/>
                  <a:pt x="760" y="536"/>
                </a:cubicBezTo>
                <a:cubicBezTo>
                  <a:pt x="760" y="536"/>
                  <a:pt x="760" y="535"/>
                  <a:pt x="760" y="535"/>
                </a:cubicBezTo>
                <a:cubicBezTo>
                  <a:pt x="760" y="535"/>
                  <a:pt x="760" y="535"/>
                  <a:pt x="760" y="535"/>
                </a:cubicBezTo>
                <a:cubicBezTo>
                  <a:pt x="760" y="535"/>
                  <a:pt x="761" y="535"/>
                  <a:pt x="761" y="535"/>
                </a:cubicBezTo>
                <a:cubicBezTo>
                  <a:pt x="760" y="534"/>
                  <a:pt x="758" y="534"/>
                  <a:pt x="757" y="534"/>
                </a:cubicBezTo>
                <a:cubicBezTo>
                  <a:pt x="756" y="534"/>
                  <a:pt x="756" y="533"/>
                  <a:pt x="756" y="533"/>
                </a:cubicBezTo>
                <a:cubicBezTo>
                  <a:pt x="757" y="532"/>
                  <a:pt x="757" y="531"/>
                  <a:pt x="757" y="531"/>
                </a:cubicBezTo>
                <a:cubicBezTo>
                  <a:pt x="758" y="530"/>
                  <a:pt x="759" y="529"/>
                  <a:pt x="760" y="528"/>
                </a:cubicBezTo>
                <a:cubicBezTo>
                  <a:pt x="760" y="528"/>
                  <a:pt x="760" y="528"/>
                  <a:pt x="760" y="527"/>
                </a:cubicBezTo>
                <a:cubicBezTo>
                  <a:pt x="760" y="527"/>
                  <a:pt x="759" y="527"/>
                  <a:pt x="759" y="527"/>
                </a:cubicBezTo>
                <a:cubicBezTo>
                  <a:pt x="758" y="527"/>
                  <a:pt x="757" y="527"/>
                  <a:pt x="756" y="526"/>
                </a:cubicBezTo>
                <a:cubicBezTo>
                  <a:pt x="756" y="526"/>
                  <a:pt x="756" y="525"/>
                  <a:pt x="757" y="524"/>
                </a:cubicBezTo>
                <a:cubicBezTo>
                  <a:pt x="757" y="523"/>
                  <a:pt x="758" y="523"/>
                  <a:pt x="758" y="522"/>
                </a:cubicBezTo>
                <a:close/>
                <a:moveTo>
                  <a:pt x="489" y="93"/>
                </a:moveTo>
                <a:cubicBezTo>
                  <a:pt x="492" y="94"/>
                  <a:pt x="494" y="95"/>
                  <a:pt x="495" y="95"/>
                </a:cubicBezTo>
                <a:cubicBezTo>
                  <a:pt x="497" y="96"/>
                  <a:pt x="497" y="97"/>
                  <a:pt x="498" y="98"/>
                </a:cubicBezTo>
                <a:cubicBezTo>
                  <a:pt x="499" y="99"/>
                  <a:pt x="501" y="99"/>
                  <a:pt x="502" y="99"/>
                </a:cubicBezTo>
                <a:cubicBezTo>
                  <a:pt x="504" y="98"/>
                  <a:pt x="505" y="96"/>
                  <a:pt x="507" y="95"/>
                </a:cubicBezTo>
                <a:cubicBezTo>
                  <a:pt x="507" y="95"/>
                  <a:pt x="508" y="95"/>
                  <a:pt x="508" y="95"/>
                </a:cubicBezTo>
                <a:cubicBezTo>
                  <a:pt x="509" y="96"/>
                  <a:pt x="510" y="96"/>
                  <a:pt x="510" y="95"/>
                </a:cubicBezTo>
                <a:cubicBezTo>
                  <a:pt x="512" y="93"/>
                  <a:pt x="513" y="91"/>
                  <a:pt x="514" y="89"/>
                </a:cubicBezTo>
                <a:cubicBezTo>
                  <a:pt x="516" y="88"/>
                  <a:pt x="518" y="86"/>
                  <a:pt x="519" y="84"/>
                </a:cubicBezTo>
                <a:cubicBezTo>
                  <a:pt x="520" y="84"/>
                  <a:pt x="520" y="84"/>
                  <a:pt x="521" y="84"/>
                </a:cubicBezTo>
                <a:cubicBezTo>
                  <a:pt x="521" y="84"/>
                  <a:pt x="521" y="85"/>
                  <a:pt x="521" y="86"/>
                </a:cubicBezTo>
                <a:cubicBezTo>
                  <a:pt x="520" y="88"/>
                  <a:pt x="518" y="90"/>
                  <a:pt x="517" y="92"/>
                </a:cubicBezTo>
                <a:cubicBezTo>
                  <a:pt x="516" y="93"/>
                  <a:pt x="517" y="94"/>
                  <a:pt x="517" y="96"/>
                </a:cubicBezTo>
                <a:cubicBezTo>
                  <a:pt x="517" y="97"/>
                  <a:pt x="519" y="97"/>
                  <a:pt x="520" y="97"/>
                </a:cubicBezTo>
                <a:cubicBezTo>
                  <a:pt x="521" y="96"/>
                  <a:pt x="522" y="96"/>
                  <a:pt x="522" y="95"/>
                </a:cubicBezTo>
                <a:cubicBezTo>
                  <a:pt x="523" y="93"/>
                  <a:pt x="525" y="92"/>
                  <a:pt x="527" y="92"/>
                </a:cubicBezTo>
                <a:cubicBezTo>
                  <a:pt x="528" y="92"/>
                  <a:pt x="528" y="91"/>
                  <a:pt x="529" y="91"/>
                </a:cubicBezTo>
                <a:cubicBezTo>
                  <a:pt x="530" y="90"/>
                  <a:pt x="531" y="90"/>
                  <a:pt x="531" y="89"/>
                </a:cubicBezTo>
                <a:cubicBezTo>
                  <a:pt x="533" y="86"/>
                  <a:pt x="536" y="85"/>
                  <a:pt x="537" y="81"/>
                </a:cubicBezTo>
                <a:cubicBezTo>
                  <a:pt x="537" y="80"/>
                  <a:pt x="538" y="79"/>
                  <a:pt x="539" y="79"/>
                </a:cubicBezTo>
                <a:cubicBezTo>
                  <a:pt x="539" y="79"/>
                  <a:pt x="540" y="78"/>
                  <a:pt x="541" y="78"/>
                </a:cubicBezTo>
                <a:cubicBezTo>
                  <a:pt x="542" y="77"/>
                  <a:pt x="542" y="77"/>
                  <a:pt x="542" y="76"/>
                </a:cubicBezTo>
                <a:cubicBezTo>
                  <a:pt x="542" y="75"/>
                  <a:pt x="542" y="73"/>
                  <a:pt x="542" y="72"/>
                </a:cubicBezTo>
                <a:cubicBezTo>
                  <a:pt x="542" y="71"/>
                  <a:pt x="541" y="69"/>
                  <a:pt x="541" y="70"/>
                </a:cubicBezTo>
                <a:cubicBezTo>
                  <a:pt x="540" y="70"/>
                  <a:pt x="539" y="70"/>
                  <a:pt x="538" y="71"/>
                </a:cubicBezTo>
                <a:cubicBezTo>
                  <a:pt x="537" y="72"/>
                  <a:pt x="536" y="73"/>
                  <a:pt x="535" y="72"/>
                </a:cubicBezTo>
                <a:cubicBezTo>
                  <a:pt x="533" y="70"/>
                  <a:pt x="530" y="70"/>
                  <a:pt x="528" y="69"/>
                </a:cubicBezTo>
                <a:cubicBezTo>
                  <a:pt x="526" y="69"/>
                  <a:pt x="525" y="70"/>
                  <a:pt x="523" y="71"/>
                </a:cubicBezTo>
                <a:cubicBezTo>
                  <a:pt x="517" y="75"/>
                  <a:pt x="511" y="79"/>
                  <a:pt x="504" y="81"/>
                </a:cubicBezTo>
                <a:cubicBezTo>
                  <a:pt x="502" y="81"/>
                  <a:pt x="501" y="82"/>
                  <a:pt x="499" y="83"/>
                </a:cubicBezTo>
                <a:cubicBezTo>
                  <a:pt x="496" y="83"/>
                  <a:pt x="494" y="84"/>
                  <a:pt x="491" y="86"/>
                </a:cubicBezTo>
                <a:cubicBezTo>
                  <a:pt x="489" y="87"/>
                  <a:pt x="488" y="90"/>
                  <a:pt x="488" y="92"/>
                </a:cubicBezTo>
                <a:cubicBezTo>
                  <a:pt x="488" y="92"/>
                  <a:pt x="489" y="93"/>
                  <a:pt x="489" y="93"/>
                </a:cubicBezTo>
                <a:close/>
                <a:moveTo>
                  <a:pt x="1191" y="122"/>
                </a:moveTo>
                <a:cubicBezTo>
                  <a:pt x="1192" y="126"/>
                  <a:pt x="1194" y="127"/>
                  <a:pt x="1198" y="127"/>
                </a:cubicBezTo>
                <a:cubicBezTo>
                  <a:pt x="1199" y="127"/>
                  <a:pt x="1200" y="127"/>
                  <a:pt x="1202" y="127"/>
                </a:cubicBezTo>
                <a:cubicBezTo>
                  <a:pt x="1202" y="127"/>
                  <a:pt x="1202" y="127"/>
                  <a:pt x="1202" y="127"/>
                </a:cubicBezTo>
                <a:cubicBezTo>
                  <a:pt x="1202" y="127"/>
                  <a:pt x="1202" y="127"/>
                  <a:pt x="1203" y="127"/>
                </a:cubicBezTo>
                <a:cubicBezTo>
                  <a:pt x="1203" y="126"/>
                  <a:pt x="1204" y="126"/>
                  <a:pt x="1204" y="126"/>
                </a:cubicBezTo>
                <a:cubicBezTo>
                  <a:pt x="1205" y="126"/>
                  <a:pt x="1205" y="126"/>
                  <a:pt x="1205" y="126"/>
                </a:cubicBezTo>
                <a:cubicBezTo>
                  <a:pt x="1205" y="126"/>
                  <a:pt x="1205" y="127"/>
                  <a:pt x="1204" y="127"/>
                </a:cubicBezTo>
                <a:cubicBezTo>
                  <a:pt x="1204" y="127"/>
                  <a:pt x="1203" y="127"/>
                  <a:pt x="1203" y="127"/>
                </a:cubicBezTo>
                <a:cubicBezTo>
                  <a:pt x="1202" y="127"/>
                  <a:pt x="1202" y="127"/>
                  <a:pt x="1202" y="127"/>
                </a:cubicBezTo>
                <a:cubicBezTo>
                  <a:pt x="1202" y="127"/>
                  <a:pt x="1202" y="127"/>
                  <a:pt x="1202" y="127"/>
                </a:cubicBezTo>
                <a:cubicBezTo>
                  <a:pt x="1201" y="127"/>
                  <a:pt x="1201" y="128"/>
                  <a:pt x="1200" y="128"/>
                </a:cubicBezTo>
                <a:cubicBezTo>
                  <a:pt x="1199" y="129"/>
                  <a:pt x="1199" y="131"/>
                  <a:pt x="1200" y="131"/>
                </a:cubicBezTo>
                <a:cubicBezTo>
                  <a:pt x="1202" y="132"/>
                  <a:pt x="1203" y="133"/>
                  <a:pt x="1205" y="134"/>
                </a:cubicBezTo>
                <a:cubicBezTo>
                  <a:pt x="1206" y="135"/>
                  <a:pt x="1208" y="135"/>
                  <a:pt x="1209" y="135"/>
                </a:cubicBezTo>
                <a:cubicBezTo>
                  <a:pt x="1212" y="134"/>
                  <a:pt x="1213" y="134"/>
                  <a:pt x="1215" y="136"/>
                </a:cubicBezTo>
                <a:cubicBezTo>
                  <a:pt x="1217" y="138"/>
                  <a:pt x="1218" y="138"/>
                  <a:pt x="1221" y="136"/>
                </a:cubicBezTo>
                <a:cubicBezTo>
                  <a:pt x="1222" y="135"/>
                  <a:pt x="1222" y="134"/>
                  <a:pt x="1224" y="134"/>
                </a:cubicBezTo>
                <a:cubicBezTo>
                  <a:pt x="1227" y="134"/>
                  <a:pt x="1228" y="133"/>
                  <a:pt x="1229" y="130"/>
                </a:cubicBezTo>
                <a:cubicBezTo>
                  <a:pt x="1229" y="128"/>
                  <a:pt x="1230" y="127"/>
                  <a:pt x="1231" y="125"/>
                </a:cubicBezTo>
                <a:cubicBezTo>
                  <a:pt x="1234" y="123"/>
                  <a:pt x="1234" y="120"/>
                  <a:pt x="1234" y="117"/>
                </a:cubicBezTo>
                <a:cubicBezTo>
                  <a:pt x="1232" y="116"/>
                  <a:pt x="1231" y="115"/>
                  <a:pt x="1229" y="115"/>
                </a:cubicBezTo>
                <a:cubicBezTo>
                  <a:pt x="1226" y="114"/>
                  <a:pt x="1223" y="113"/>
                  <a:pt x="1220" y="112"/>
                </a:cubicBezTo>
                <a:cubicBezTo>
                  <a:pt x="1218" y="111"/>
                  <a:pt x="1217" y="112"/>
                  <a:pt x="1216" y="113"/>
                </a:cubicBezTo>
                <a:cubicBezTo>
                  <a:pt x="1215" y="114"/>
                  <a:pt x="1215" y="114"/>
                  <a:pt x="1214" y="112"/>
                </a:cubicBezTo>
                <a:cubicBezTo>
                  <a:pt x="1214" y="112"/>
                  <a:pt x="1213" y="111"/>
                  <a:pt x="1213" y="111"/>
                </a:cubicBezTo>
                <a:cubicBezTo>
                  <a:pt x="1213" y="110"/>
                  <a:pt x="1212" y="109"/>
                  <a:pt x="1211" y="110"/>
                </a:cubicBezTo>
                <a:cubicBezTo>
                  <a:pt x="1210" y="110"/>
                  <a:pt x="1210" y="110"/>
                  <a:pt x="1210" y="111"/>
                </a:cubicBezTo>
                <a:cubicBezTo>
                  <a:pt x="1209" y="112"/>
                  <a:pt x="1209" y="113"/>
                  <a:pt x="1209" y="113"/>
                </a:cubicBezTo>
                <a:cubicBezTo>
                  <a:pt x="1209" y="114"/>
                  <a:pt x="1209" y="115"/>
                  <a:pt x="1209" y="116"/>
                </a:cubicBezTo>
                <a:cubicBezTo>
                  <a:pt x="1208" y="117"/>
                  <a:pt x="1207" y="115"/>
                  <a:pt x="1207" y="115"/>
                </a:cubicBezTo>
                <a:cubicBezTo>
                  <a:pt x="1207" y="115"/>
                  <a:pt x="1206" y="115"/>
                  <a:pt x="1206" y="115"/>
                </a:cubicBezTo>
                <a:cubicBezTo>
                  <a:pt x="1203" y="115"/>
                  <a:pt x="1201" y="113"/>
                  <a:pt x="1199" y="111"/>
                </a:cubicBezTo>
                <a:cubicBezTo>
                  <a:pt x="1199" y="111"/>
                  <a:pt x="1198" y="111"/>
                  <a:pt x="1198" y="110"/>
                </a:cubicBezTo>
                <a:cubicBezTo>
                  <a:pt x="1197" y="110"/>
                  <a:pt x="1196" y="110"/>
                  <a:pt x="1196" y="112"/>
                </a:cubicBezTo>
                <a:cubicBezTo>
                  <a:pt x="1196" y="112"/>
                  <a:pt x="1196" y="113"/>
                  <a:pt x="1196" y="113"/>
                </a:cubicBezTo>
                <a:cubicBezTo>
                  <a:pt x="1196" y="114"/>
                  <a:pt x="1195" y="115"/>
                  <a:pt x="1195" y="115"/>
                </a:cubicBezTo>
                <a:cubicBezTo>
                  <a:pt x="1194" y="115"/>
                  <a:pt x="1194" y="114"/>
                  <a:pt x="1193" y="114"/>
                </a:cubicBezTo>
                <a:cubicBezTo>
                  <a:pt x="1193" y="114"/>
                  <a:pt x="1192" y="114"/>
                  <a:pt x="1192" y="114"/>
                </a:cubicBezTo>
                <a:cubicBezTo>
                  <a:pt x="1191" y="116"/>
                  <a:pt x="1190" y="117"/>
                  <a:pt x="1191" y="118"/>
                </a:cubicBezTo>
                <a:cubicBezTo>
                  <a:pt x="1191" y="119"/>
                  <a:pt x="1191" y="121"/>
                  <a:pt x="1191" y="122"/>
                </a:cubicBezTo>
                <a:close/>
                <a:moveTo>
                  <a:pt x="587" y="109"/>
                </a:moveTo>
                <a:cubicBezTo>
                  <a:pt x="586" y="110"/>
                  <a:pt x="586" y="111"/>
                  <a:pt x="586" y="112"/>
                </a:cubicBezTo>
                <a:cubicBezTo>
                  <a:pt x="585" y="114"/>
                  <a:pt x="585" y="116"/>
                  <a:pt x="584" y="118"/>
                </a:cubicBezTo>
                <a:cubicBezTo>
                  <a:pt x="583" y="118"/>
                  <a:pt x="583" y="119"/>
                  <a:pt x="583" y="119"/>
                </a:cubicBezTo>
                <a:cubicBezTo>
                  <a:pt x="584" y="122"/>
                  <a:pt x="585" y="125"/>
                  <a:pt x="584" y="128"/>
                </a:cubicBezTo>
                <a:cubicBezTo>
                  <a:pt x="583" y="128"/>
                  <a:pt x="584" y="128"/>
                  <a:pt x="585" y="129"/>
                </a:cubicBezTo>
                <a:cubicBezTo>
                  <a:pt x="585" y="129"/>
                  <a:pt x="586" y="130"/>
                  <a:pt x="586" y="130"/>
                </a:cubicBezTo>
                <a:cubicBezTo>
                  <a:pt x="585" y="133"/>
                  <a:pt x="587" y="133"/>
                  <a:pt x="589" y="134"/>
                </a:cubicBezTo>
                <a:cubicBezTo>
                  <a:pt x="592" y="134"/>
                  <a:pt x="594" y="134"/>
                  <a:pt x="597" y="135"/>
                </a:cubicBezTo>
                <a:cubicBezTo>
                  <a:pt x="597" y="135"/>
                  <a:pt x="598" y="135"/>
                  <a:pt x="598" y="135"/>
                </a:cubicBezTo>
                <a:cubicBezTo>
                  <a:pt x="597" y="135"/>
                  <a:pt x="597" y="136"/>
                  <a:pt x="597" y="136"/>
                </a:cubicBezTo>
                <a:cubicBezTo>
                  <a:pt x="596" y="137"/>
                  <a:pt x="595" y="137"/>
                  <a:pt x="594" y="137"/>
                </a:cubicBezTo>
                <a:cubicBezTo>
                  <a:pt x="592" y="138"/>
                  <a:pt x="591" y="139"/>
                  <a:pt x="591" y="141"/>
                </a:cubicBezTo>
                <a:cubicBezTo>
                  <a:pt x="591" y="142"/>
                  <a:pt x="591" y="143"/>
                  <a:pt x="590" y="144"/>
                </a:cubicBezTo>
                <a:cubicBezTo>
                  <a:pt x="590" y="145"/>
                  <a:pt x="591" y="146"/>
                  <a:pt x="592" y="147"/>
                </a:cubicBezTo>
                <a:cubicBezTo>
                  <a:pt x="594" y="147"/>
                  <a:pt x="597" y="148"/>
                  <a:pt x="599" y="149"/>
                </a:cubicBezTo>
                <a:cubicBezTo>
                  <a:pt x="601" y="149"/>
                  <a:pt x="604" y="148"/>
                  <a:pt x="605" y="146"/>
                </a:cubicBezTo>
                <a:cubicBezTo>
                  <a:pt x="605" y="145"/>
                  <a:pt x="605" y="145"/>
                  <a:pt x="605" y="144"/>
                </a:cubicBezTo>
                <a:cubicBezTo>
                  <a:pt x="606" y="142"/>
                  <a:pt x="608" y="141"/>
                  <a:pt x="610" y="141"/>
                </a:cubicBezTo>
                <a:cubicBezTo>
                  <a:pt x="610" y="139"/>
                  <a:pt x="611" y="137"/>
                  <a:pt x="612" y="136"/>
                </a:cubicBezTo>
                <a:cubicBezTo>
                  <a:pt x="613" y="134"/>
                  <a:pt x="614" y="132"/>
                  <a:pt x="615" y="131"/>
                </a:cubicBezTo>
                <a:cubicBezTo>
                  <a:pt x="616" y="131"/>
                  <a:pt x="616" y="130"/>
                  <a:pt x="616" y="130"/>
                </a:cubicBezTo>
                <a:cubicBezTo>
                  <a:pt x="617" y="128"/>
                  <a:pt x="619" y="125"/>
                  <a:pt x="620" y="123"/>
                </a:cubicBezTo>
                <a:cubicBezTo>
                  <a:pt x="620" y="122"/>
                  <a:pt x="620" y="122"/>
                  <a:pt x="620" y="121"/>
                </a:cubicBezTo>
                <a:cubicBezTo>
                  <a:pt x="620" y="120"/>
                  <a:pt x="619" y="119"/>
                  <a:pt x="619" y="118"/>
                </a:cubicBezTo>
                <a:cubicBezTo>
                  <a:pt x="618" y="117"/>
                  <a:pt x="617" y="117"/>
                  <a:pt x="616" y="117"/>
                </a:cubicBezTo>
                <a:cubicBezTo>
                  <a:pt x="614" y="117"/>
                  <a:pt x="613" y="116"/>
                  <a:pt x="612" y="115"/>
                </a:cubicBezTo>
                <a:cubicBezTo>
                  <a:pt x="609" y="114"/>
                  <a:pt x="607" y="114"/>
                  <a:pt x="605" y="115"/>
                </a:cubicBezTo>
                <a:cubicBezTo>
                  <a:pt x="604" y="116"/>
                  <a:pt x="603" y="118"/>
                  <a:pt x="603" y="119"/>
                </a:cubicBezTo>
                <a:cubicBezTo>
                  <a:pt x="603" y="121"/>
                  <a:pt x="603" y="123"/>
                  <a:pt x="603" y="125"/>
                </a:cubicBezTo>
                <a:cubicBezTo>
                  <a:pt x="603" y="126"/>
                  <a:pt x="603" y="126"/>
                  <a:pt x="602" y="126"/>
                </a:cubicBezTo>
                <a:cubicBezTo>
                  <a:pt x="602" y="126"/>
                  <a:pt x="602" y="126"/>
                  <a:pt x="602" y="125"/>
                </a:cubicBezTo>
                <a:cubicBezTo>
                  <a:pt x="601" y="123"/>
                  <a:pt x="600" y="121"/>
                  <a:pt x="599" y="119"/>
                </a:cubicBezTo>
                <a:cubicBezTo>
                  <a:pt x="599" y="119"/>
                  <a:pt x="598" y="118"/>
                  <a:pt x="598" y="118"/>
                </a:cubicBezTo>
                <a:cubicBezTo>
                  <a:pt x="597" y="118"/>
                  <a:pt x="596" y="119"/>
                  <a:pt x="596" y="119"/>
                </a:cubicBezTo>
                <a:cubicBezTo>
                  <a:pt x="595" y="122"/>
                  <a:pt x="594" y="124"/>
                  <a:pt x="593" y="127"/>
                </a:cubicBezTo>
                <a:cubicBezTo>
                  <a:pt x="593" y="127"/>
                  <a:pt x="593" y="127"/>
                  <a:pt x="593" y="127"/>
                </a:cubicBezTo>
                <a:cubicBezTo>
                  <a:pt x="592" y="127"/>
                  <a:pt x="592" y="127"/>
                  <a:pt x="592" y="127"/>
                </a:cubicBezTo>
                <a:cubicBezTo>
                  <a:pt x="593" y="127"/>
                  <a:pt x="593" y="127"/>
                  <a:pt x="593" y="127"/>
                </a:cubicBezTo>
                <a:cubicBezTo>
                  <a:pt x="593" y="127"/>
                  <a:pt x="593" y="127"/>
                  <a:pt x="593" y="127"/>
                </a:cubicBezTo>
                <a:cubicBezTo>
                  <a:pt x="592" y="125"/>
                  <a:pt x="591" y="124"/>
                  <a:pt x="592" y="122"/>
                </a:cubicBezTo>
                <a:cubicBezTo>
                  <a:pt x="592" y="121"/>
                  <a:pt x="593" y="120"/>
                  <a:pt x="592" y="120"/>
                </a:cubicBezTo>
                <a:cubicBezTo>
                  <a:pt x="591" y="118"/>
                  <a:pt x="591" y="115"/>
                  <a:pt x="591" y="113"/>
                </a:cubicBezTo>
                <a:cubicBezTo>
                  <a:pt x="591" y="112"/>
                  <a:pt x="591" y="112"/>
                  <a:pt x="591" y="111"/>
                </a:cubicBezTo>
                <a:cubicBezTo>
                  <a:pt x="591" y="111"/>
                  <a:pt x="590" y="110"/>
                  <a:pt x="590" y="109"/>
                </a:cubicBezTo>
                <a:cubicBezTo>
                  <a:pt x="589" y="108"/>
                  <a:pt x="587" y="108"/>
                  <a:pt x="587" y="109"/>
                </a:cubicBezTo>
                <a:close/>
                <a:moveTo>
                  <a:pt x="1057" y="474"/>
                </a:moveTo>
                <a:cubicBezTo>
                  <a:pt x="1057" y="475"/>
                  <a:pt x="1057" y="477"/>
                  <a:pt x="1056" y="478"/>
                </a:cubicBezTo>
                <a:cubicBezTo>
                  <a:pt x="1056" y="478"/>
                  <a:pt x="1055" y="479"/>
                  <a:pt x="1055" y="479"/>
                </a:cubicBezTo>
                <a:cubicBezTo>
                  <a:pt x="1053" y="479"/>
                  <a:pt x="1051" y="479"/>
                  <a:pt x="1049" y="479"/>
                </a:cubicBezTo>
                <a:cubicBezTo>
                  <a:pt x="1048" y="479"/>
                  <a:pt x="1048" y="480"/>
                  <a:pt x="1048" y="481"/>
                </a:cubicBezTo>
                <a:cubicBezTo>
                  <a:pt x="1047" y="482"/>
                  <a:pt x="1048" y="484"/>
                  <a:pt x="1047" y="486"/>
                </a:cubicBezTo>
                <a:cubicBezTo>
                  <a:pt x="1047" y="488"/>
                  <a:pt x="1048" y="489"/>
                  <a:pt x="1049" y="490"/>
                </a:cubicBezTo>
                <a:cubicBezTo>
                  <a:pt x="1050" y="491"/>
                  <a:pt x="1050" y="493"/>
                  <a:pt x="1049" y="494"/>
                </a:cubicBezTo>
                <a:cubicBezTo>
                  <a:pt x="1048" y="496"/>
                  <a:pt x="1047" y="497"/>
                  <a:pt x="1046" y="499"/>
                </a:cubicBezTo>
                <a:cubicBezTo>
                  <a:pt x="1046" y="499"/>
                  <a:pt x="1045" y="500"/>
                  <a:pt x="1045" y="500"/>
                </a:cubicBezTo>
                <a:cubicBezTo>
                  <a:pt x="1043" y="502"/>
                  <a:pt x="1044" y="505"/>
                  <a:pt x="1046" y="506"/>
                </a:cubicBezTo>
                <a:cubicBezTo>
                  <a:pt x="1049" y="508"/>
                  <a:pt x="1052" y="508"/>
                  <a:pt x="1055" y="507"/>
                </a:cubicBezTo>
                <a:cubicBezTo>
                  <a:pt x="1056" y="507"/>
                  <a:pt x="1058" y="506"/>
                  <a:pt x="1059" y="505"/>
                </a:cubicBezTo>
                <a:cubicBezTo>
                  <a:pt x="1062" y="503"/>
                  <a:pt x="1064" y="502"/>
                  <a:pt x="1067" y="502"/>
                </a:cubicBezTo>
                <a:cubicBezTo>
                  <a:pt x="1069" y="502"/>
                  <a:pt x="1069" y="501"/>
                  <a:pt x="1070" y="500"/>
                </a:cubicBezTo>
                <a:cubicBezTo>
                  <a:pt x="1072" y="497"/>
                  <a:pt x="1073" y="493"/>
                  <a:pt x="1072" y="489"/>
                </a:cubicBezTo>
                <a:cubicBezTo>
                  <a:pt x="1072" y="488"/>
                  <a:pt x="1072" y="487"/>
                  <a:pt x="1072" y="487"/>
                </a:cubicBezTo>
                <a:cubicBezTo>
                  <a:pt x="1071" y="485"/>
                  <a:pt x="1072" y="484"/>
                  <a:pt x="1073" y="483"/>
                </a:cubicBezTo>
                <a:cubicBezTo>
                  <a:pt x="1073" y="483"/>
                  <a:pt x="1073" y="483"/>
                  <a:pt x="1074" y="482"/>
                </a:cubicBezTo>
                <a:cubicBezTo>
                  <a:pt x="1076" y="480"/>
                  <a:pt x="1076" y="478"/>
                  <a:pt x="1075" y="476"/>
                </a:cubicBezTo>
                <a:cubicBezTo>
                  <a:pt x="1074" y="475"/>
                  <a:pt x="1074" y="474"/>
                  <a:pt x="1073" y="473"/>
                </a:cubicBezTo>
                <a:cubicBezTo>
                  <a:pt x="1072" y="472"/>
                  <a:pt x="1072" y="471"/>
                  <a:pt x="1071" y="471"/>
                </a:cubicBezTo>
                <a:cubicBezTo>
                  <a:pt x="1068" y="471"/>
                  <a:pt x="1066" y="471"/>
                  <a:pt x="1064" y="470"/>
                </a:cubicBezTo>
                <a:cubicBezTo>
                  <a:pt x="1063" y="470"/>
                  <a:pt x="1063" y="470"/>
                  <a:pt x="1062" y="471"/>
                </a:cubicBezTo>
                <a:cubicBezTo>
                  <a:pt x="1060" y="471"/>
                  <a:pt x="1058" y="472"/>
                  <a:pt x="1057" y="474"/>
                </a:cubicBezTo>
                <a:close/>
                <a:moveTo>
                  <a:pt x="2071" y="546"/>
                </a:moveTo>
                <a:cubicBezTo>
                  <a:pt x="2071" y="549"/>
                  <a:pt x="2074" y="550"/>
                  <a:pt x="2075" y="552"/>
                </a:cubicBezTo>
                <a:cubicBezTo>
                  <a:pt x="2075" y="554"/>
                  <a:pt x="2076" y="555"/>
                  <a:pt x="2077" y="557"/>
                </a:cubicBezTo>
                <a:cubicBezTo>
                  <a:pt x="2077" y="557"/>
                  <a:pt x="2078" y="558"/>
                  <a:pt x="2078" y="557"/>
                </a:cubicBezTo>
                <a:cubicBezTo>
                  <a:pt x="2080" y="556"/>
                  <a:pt x="2082" y="555"/>
                  <a:pt x="2084" y="553"/>
                </a:cubicBezTo>
                <a:cubicBezTo>
                  <a:pt x="2084" y="553"/>
                  <a:pt x="2084" y="552"/>
                  <a:pt x="2084" y="551"/>
                </a:cubicBezTo>
                <a:cubicBezTo>
                  <a:pt x="2082" y="550"/>
                  <a:pt x="2080" y="549"/>
                  <a:pt x="2078" y="548"/>
                </a:cubicBezTo>
                <a:cubicBezTo>
                  <a:pt x="2078" y="548"/>
                  <a:pt x="2078" y="547"/>
                  <a:pt x="2078" y="547"/>
                </a:cubicBezTo>
                <a:cubicBezTo>
                  <a:pt x="2079" y="546"/>
                  <a:pt x="2080" y="546"/>
                  <a:pt x="2081" y="546"/>
                </a:cubicBezTo>
                <a:cubicBezTo>
                  <a:pt x="2084" y="543"/>
                  <a:pt x="2087" y="544"/>
                  <a:pt x="2090" y="547"/>
                </a:cubicBezTo>
                <a:cubicBezTo>
                  <a:pt x="2092" y="548"/>
                  <a:pt x="2094" y="549"/>
                  <a:pt x="2096" y="549"/>
                </a:cubicBezTo>
                <a:cubicBezTo>
                  <a:pt x="2097" y="549"/>
                  <a:pt x="2097" y="549"/>
                  <a:pt x="2097" y="548"/>
                </a:cubicBezTo>
                <a:cubicBezTo>
                  <a:pt x="2098" y="546"/>
                  <a:pt x="2098" y="545"/>
                  <a:pt x="2098" y="543"/>
                </a:cubicBezTo>
                <a:cubicBezTo>
                  <a:pt x="2099" y="541"/>
                  <a:pt x="2100" y="539"/>
                  <a:pt x="2102" y="539"/>
                </a:cubicBezTo>
                <a:cubicBezTo>
                  <a:pt x="2104" y="538"/>
                  <a:pt x="2106" y="537"/>
                  <a:pt x="2108" y="536"/>
                </a:cubicBezTo>
                <a:cubicBezTo>
                  <a:pt x="2109" y="535"/>
                  <a:pt x="2110" y="533"/>
                  <a:pt x="2109" y="532"/>
                </a:cubicBezTo>
                <a:cubicBezTo>
                  <a:pt x="2108" y="531"/>
                  <a:pt x="2107" y="529"/>
                  <a:pt x="2106" y="528"/>
                </a:cubicBezTo>
                <a:cubicBezTo>
                  <a:pt x="2105" y="528"/>
                  <a:pt x="2105" y="527"/>
                  <a:pt x="2105" y="526"/>
                </a:cubicBezTo>
                <a:cubicBezTo>
                  <a:pt x="2104" y="524"/>
                  <a:pt x="2104" y="524"/>
                  <a:pt x="2103" y="525"/>
                </a:cubicBezTo>
                <a:cubicBezTo>
                  <a:pt x="2100" y="527"/>
                  <a:pt x="2098" y="526"/>
                  <a:pt x="2095" y="525"/>
                </a:cubicBezTo>
                <a:cubicBezTo>
                  <a:pt x="2091" y="523"/>
                  <a:pt x="2088" y="521"/>
                  <a:pt x="2085" y="518"/>
                </a:cubicBezTo>
                <a:cubicBezTo>
                  <a:pt x="2083" y="516"/>
                  <a:pt x="2081" y="514"/>
                  <a:pt x="2078" y="513"/>
                </a:cubicBezTo>
                <a:cubicBezTo>
                  <a:pt x="2077" y="512"/>
                  <a:pt x="2076" y="513"/>
                  <a:pt x="2076" y="513"/>
                </a:cubicBezTo>
                <a:cubicBezTo>
                  <a:pt x="2075" y="514"/>
                  <a:pt x="2075" y="515"/>
                  <a:pt x="2075" y="516"/>
                </a:cubicBezTo>
                <a:cubicBezTo>
                  <a:pt x="2075" y="517"/>
                  <a:pt x="2076" y="518"/>
                  <a:pt x="2077" y="520"/>
                </a:cubicBezTo>
                <a:cubicBezTo>
                  <a:pt x="2077" y="521"/>
                  <a:pt x="2078" y="522"/>
                  <a:pt x="2078" y="524"/>
                </a:cubicBezTo>
                <a:cubicBezTo>
                  <a:pt x="2078" y="528"/>
                  <a:pt x="2078" y="532"/>
                  <a:pt x="2078" y="536"/>
                </a:cubicBezTo>
                <a:cubicBezTo>
                  <a:pt x="2078" y="536"/>
                  <a:pt x="2078" y="537"/>
                  <a:pt x="2077" y="537"/>
                </a:cubicBezTo>
                <a:cubicBezTo>
                  <a:pt x="2077" y="537"/>
                  <a:pt x="2076" y="537"/>
                  <a:pt x="2076" y="537"/>
                </a:cubicBezTo>
                <a:cubicBezTo>
                  <a:pt x="2074" y="537"/>
                  <a:pt x="2074" y="537"/>
                  <a:pt x="2074" y="539"/>
                </a:cubicBezTo>
                <a:cubicBezTo>
                  <a:pt x="2074" y="540"/>
                  <a:pt x="2074" y="540"/>
                  <a:pt x="2074" y="541"/>
                </a:cubicBezTo>
                <a:cubicBezTo>
                  <a:pt x="2073" y="543"/>
                  <a:pt x="2072" y="544"/>
                  <a:pt x="2071" y="546"/>
                </a:cubicBezTo>
                <a:close/>
                <a:moveTo>
                  <a:pt x="612" y="76"/>
                </a:moveTo>
                <a:cubicBezTo>
                  <a:pt x="614" y="77"/>
                  <a:pt x="615" y="77"/>
                  <a:pt x="617" y="78"/>
                </a:cubicBezTo>
                <a:cubicBezTo>
                  <a:pt x="617" y="78"/>
                  <a:pt x="617" y="78"/>
                  <a:pt x="617" y="78"/>
                </a:cubicBezTo>
                <a:cubicBezTo>
                  <a:pt x="617" y="78"/>
                  <a:pt x="617" y="78"/>
                  <a:pt x="617" y="78"/>
                </a:cubicBezTo>
                <a:cubicBezTo>
                  <a:pt x="618" y="79"/>
                  <a:pt x="619" y="79"/>
                  <a:pt x="619" y="80"/>
                </a:cubicBezTo>
                <a:cubicBezTo>
                  <a:pt x="623" y="83"/>
                  <a:pt x="625" y="86"/>
                  <a:pt x="623" y="90"/>
                </a:cubicBezTo>
                <a:cubicBezTo>
                  <a:pt x="622" y="92"/>
                  <a:pt x="623" y="93"/>
                  <a:pt x="624" y="94"/>
                </a:cubicBezTo>
                <a:cubicBezTo>
                  <a:pt x="625" y="95"/>
                  <a:pt x="627" y="95"/>
                  <a:pt x="629" y="94"/>
                </a:cubicBezTo>
                <a:cubicBezTo>
                  <a:pt x="631" y="93"/>
                  <a:pt x="632" y="91"/>
                  <a:pt x="633" y="88"/>
                </a:cubicBezTo>
                <a:cubicBezTo>
                  <a:pt x="634" y="85"/>
                  <a:pt x="635" y="82"/>
                  <a:pt x="638" y="79"/>
                </a:cubicBezTo>
                <a:cubicBezTo>
                  <a:pt x="638" y="79"/>
                  <a:pt x="639" y="77"/>
                  <a:pt x="639" y="76"/>
                </a:cubicBezTo>
                <a:cubicBezTo>
                  <a:pt x="640" y="74"/>
                  <a:pt x="640" y="72"/>
                  <a:pt x="639" y="70"/>
                </a:cubicBezTo>
                <a:cubicBezTo>
                  <a:pt x="638" y="69"/>
                  <a:pt x="637" y="68"/>
                  <a:pt x="638" y="67"/>
                </a:cubicBezTo>
                <a:cubicBezTo>
                  <a:pt x="638" y="66"/>
                  <a:pt x="638" y="66"/>
                  <a:pt x="638" y="65"/>
                </a:cubicBezTo>
                <a:cubicBezTo>
                  <a:pt x="638" y="61"/>
                  <a:pt x="636" y="60"/>
                  <a:pt x="633" y="61"/>
                </a:cubicBezTo>
                <a:cubicBezTo>
                  <a:pt x="632" y="61"/>
                  <a:pt x="632" y="62"/>
                  <a:pt x="631" y="62"/>
                </a:cubicBezTo>
                <a:cubicBezTo>
                  <a:pt x="631" y="62"/>
                  <a:pt x="631" y="62"/>
                  <a:pt x="631" y="62"/>
                </a:cubicBezTo>
                <a:cubicBezTo>
                  <a:pt x="631" y="63"/>
                  <a:pt x="631" y="63"/>
                  <a:pt x="630" y="62"/>
                </a:cubicBezTo>
                <a:cubicBezTo>
                  <a:pt x="631" y="62"/>
                  <a:pt x="631" y="62"/>
                  <a:pt x="631" y="62"/>
                </a:cubicBezTo>
                <a:cubicBezTo>
                  <a:pt x="631" y="60"/>
                  <a:pt x="631" y="58"/>
                  <a:pt x="631" y="57"/>
                </a:cubicBezTo>
                <a:cubicBezTo>
                  <a:pt x="631" y="54"/>
                  <a:pt x="629" y="52"/>
                  <a:pt x="626" y="52"/>
                </a:cubicBezTo>
                <a:cubicBezTo>
                  <a:pt x="625" y="52"/>
                  <a:pt x="623" y="52"/>
                  <a:pt x="621" y="52"/>
                </a:cubicBezTo>
                <a:cubicBezTo>
                  <a:pt x="621" y="52"/>
                  <a:pt x="620" y="52"/>
                  <a:pt x="620" y="53"/>
                </a:cubicBezTo>
                <a:cubicBezTo>
                  <a:pt x="618" y="54"/>
                  <a:pt x="616" y="56"/>
                  <a:pt x="617" y="59"/>
                </a:cubicBezTo>
                <a:cubicBezTo>
                  <a:pt x="617" y="59"/>
                  <a:pt x="617" y="60"/>
                  <a:pt x="617" y="61"/>
                </a:cubicBezTo>
                <a:cubicBezTo>
                  <a:pt x="616" y="63"/>
                  <a:pt x="616" y="63"/>
                  <a:pt x="619" y="64"/>
                </a:cubicBezTo>
                <a:cubicBezTo>
                  <a:pt x="619" y="64"/>
                  <a:pt x="619" y="64"/>
                  <a:pt x="619" y="64"/>
                </a:cubicBezTo>
                <a:cubicBezTo>
                  <a:pt x="619" y="64"/>
                  <a:pt x="619" y="64"/>
                  <a:pt x="619" y="64"/>
                </a:cubicBezTo>
                <a:cubicBezTo>
                  <a:pt x="619" y="63"/>
                  <a:pt x="619" y="63"/>
                  <a:pt x="619" y="63"/>
                </a:cubicBezTo>
                <a:cubicBezTo>
                  <a:pt x="620" y="63"/>
                  <a:pt x="619" y="63"/>
                  <a:pt x="619" y="64"/>
                </a:cubicBezTo>
                <a:cubicBezTo>
                  <a:pt x="619" y="64"/>
                  <a:pt x="619" y="64"/>
                  <a:pt x="619" y="64"/>
                </a:cubicBezTo>
                <a:cubicBezTo>
                  <a:pt x="619" y="64"/>
                  <a:pt x="619" y="64"/>
                  <a:pt x="619" y="64"/>
                </a:cubicBezTo>
                <a:cubicBezTo>
                  <a:pt x="619" y="65"/>
                  <a:pt x="619" y="66"/>
                  <a:pt x="619" y="67"/>
                </a:cubicBezTo>
                <a:cubicBezTo>
                  <a:pt x="619" y="68"/>
                  <a:pt x="619" y="69"/>
                  <a:pt x="619" y="70"/>
                </a:cubicBezTo>
                <a:cubicBezTo>
                  <a:pt x="618" y="71"/>
                  <a:pt x="617" y="71"/>
                  <a:pt x="617" y="71"/>
                </a:cubicBezTo>
                <a:cubicBezTo>
                  <a:pt x="615" y="70"/>
                  <a:pt x="615" y="70"/>
                  <a:pt x="613" y="69"/>
                </a:cubicBezTo>
                <a:cubicBezTo>
                  <a:pt x="613" y="69"/>
                  <a:pt x="612" y="69"/>
                  <a:pt x="611" y="70"/>
                </a:cubicBezTo>
                <a:cubicBezTo>
                  <a:pt x="611" y="70"/>
                  <a:pt x="610" y="71"/>
                  <a:pt x="610" y="72"/>
                </a:cubicBezTo>
                <a:cubicBezTo>
                  <a:pt x="609" y="74"/>
                  <a:pt x="610" y="76"/>
                  <a:pt x="612" y="76"/>
                </a:cubicBezTo>
                <a:close/>
                <a:moveTo>
                  <a:pt x="1927" y="984"/>
                </a:moveTo>
                <a:cubicBezTo>
                  <a:pt x="1930" y="984"/>
                  <a:pt x="1933" y="984"/>
                  <a:pt x="1937" y="986"/>
                </a:cubicBezTo>
                <a:cubicBezTo>
                  <a:pt x="1938" y="987"/>
                  <a:pt x="1939" y="987"/>
                  <a:pt x="1940" y="986"/>
                </a:cubicBezTo>
                <a:cubicBezTo>
                  <a:pt x="1941" y="985"/>
                  <a:pt x="1942" y="985"/>
                  <a:pt x="1943" y="985"/>
                </a:cubicBezTo>
                <a:cubicBezTo>
                  <a:pt x="1944" y="985"/>
                  <a:pt x="1945" y="986"/>
                  <a:pt x="1946" y="986"/>
                </a:cubicBezTo>
                <a:cubicBezTo>
                  <a:pt x="1947" y="986"/>
                  <a:pt x="1949" y="984"/>
                  <a:pt x="1949" y="983"/>
                </a:cubicBezTo>
                <a:cubicBezTo>
                  <a:pt x="1949" y="983"/>
                  <a:pt x="1948" y="982"/>
                  <a:pt x="1947" y="982"/>
                </a:cubicBezTo>
                <a:cubicBezTo>
                  <a:pt x="1944" y="982"/>
                  <a:pt x="1941" y="981"/>
                  <a:pt x="1938" y="979"/>
                </a:cubicBezTo>
                <a:cubicBezTo>
                  <a:pt x="1938" y="978"/>
                  <a:pt x="1937" y="978"/>
                  <a:pt x="1937" y="978"/>
                </a:cubicBezTo>
                <a:cubicBezTo>
                  <a:pt x="1935" y="978"/>
                  <a:pt x="1934" y="978"/>
                  <a:pt x="1933" y="978"/>
                </a:cubicBezTo>
                <a:cubicBezTo>
                  <a:pt x="1932" y="978"/>
                  <a:pt x="1931" y="978"/>
                  <a:pt x="1931" y="977"/>
                </a:cubicBezTo>
                <a:cubicBezTo>
                  <a:pt x="1931" y="976"/>
                  <a:pt x="1931" y="976"/>
                  <a:pt x="1933" y="976"/>
                </a:cubicBezTo>
                <a:cubicBezTo>
                  <a:pt x="1933" y="975"/>
                  <a:pt x="1934" y="975"/>
                  <a:pt x="1934" y="975"/>
                </a:cubicBezTo>
                <a:cubicBezTo>
                  <a:pt x="1935" y="975"/>
                  <a:pt x="1936" y="975"/>
                  <a:pt x="1936" y="974"/>
                </a:cubicBezTo>
                <a:cubicBezTo>
                  <a:pt x="1936" y="974"/>
                  <a:pt x="1935" y="973"/>
                  <a:pt x="1934" y="973"/>
                </a:cubicBezTo>
                <a:cubicBezTo>
                  <a:pt x="1931" y="973"/>
                  <a:pt x="1927" y="972"/>
                  <a:pt x="1924" y="971"/>
                </a:cubicBezTo>
                <a:cubicBezTo>
                  <a:pt x="1922" y="971"/>
                  <a:pt x="1920" y="970"/>
                  <a:pt x="1919" y="969"/>
                </a:cubicBezTo>
                <a:cubicBezTo>
                  <a:pt x="1916" y="968"/>
                  <a:pt x="1914" y="968"/>
                  <a:pt x="1913" y="971"/>
                </a:cubicBezTo>
                <a:cubicBezTo>
                  <a:pt x="1912" y="972"/>
                  <a:pt x="1911" y="972"/>
                  <a:pt x="1910" y="972"/>
                </a:cubicBezTo>
                <a:cubicBezTo>
                  <a:pt x="1908" y="972"/>
                  <a:pt x="1907" y="972"/>
                  <a:pt x="1905" y="972"/>
                </a:cubicBezTo>
                <a:cubicBezTo>
                  <a:pt x="1903" y="971"/>
                  <a:pt x="1901" y="971"/>
                  <a:pt x="1899" y="969"/>
                </a:cubicBezTo>
                <a:cubicBezTo>
                  <a:pt x="1896" y="966"/>
                  <a:pt x="1893" y="966"/>
                  <a:pt x="1890" y="966"/>
                </a:cubicBezTo>
                <a:cubicBezTo>
                  <a:pt x="1887" y="966"/>
                  <a:pt x="1884" y="965"/>
                  <a:pt x="1880" y="965"/>
                </a:cubicBezTo>
                <a:cubicBezTo>
                  <a:pt x="1880" y="967"/>
                  <a:pt x="1879" y="969"/>
                  <a:pt x="1878" y="971"/>
                </a:cubicBezTo>
                <a:cubicBezTo>
                  <a:pt x="1877" y="971"/>
                  <a:pt x="1878" y="973"/>
                  <a:pt x="1879" y="973"/>
                </a:cubicBezTo>
                <a:cubicBezTo>
                  <a:pt x="1881" y="973"/>
                  <a:pt x="1883" y="974"/>
                  <a:pt x="1884" y="976"/>
                </a:cubicBezTo>
                <a:cubicBezTo>
                  <a:pt x="1884" y="977"/>
                  <a:pt x="1886" y="977"/>
                  <a:pt x="1887" y="977"/>
                </a:cubicBezTo>
                <a:cubicBezTo>
                  <a:pt x="1889" y="977"/>
                  <a:pt x="1891" y="978"/>
                  <a:pt x="1893" y="979"/>
                </a:cubicBezTo>
                <a:cubicBezTo>
                  <a:pt x="1895" y="980"/>
                  <a:pt x="1897" y="980"/>
                  <a:pt x="1899" y="979"/>
                </a:cubicBezTo>
                <a:cubicBezTo>
                  <a:pt x="1902" y="979"/>
                  <a:pt x="1906" y="979"/>
                  <a:pt x="1910" y="981"/>
                </a:cubicBezTo>
                <a:cubicBezTo>
                  <a:pt x="1913" y="983"/>
                  <a:pt x="1917" y="984"/>
                  <a:pt x="1920" y="984"/>
                </a:cubicBezTo>
                <a:cubicBezTo>
                  <a:pt x="1922" y="984"/>
                  <a:pt x="1924" y="984"/>
                  <a:pt x="1927" y="984"/>
                </a:cubicBezTo>
                <a:close/>
                <a:moveTo>
                  <a:pt x="1990" y="778"/>
                </a:moveTo>
                <a:cubicBezTo>
                  <a:pt x="1988" y="778"/>
                  <a:pt x="1987" y="778"/>
                  <a:pt x="1985" y="778"/>
                </a:cubicBezTo>
                <a:cubicBezTo>
                  <a:pt x="1982" y="776"/>
                  <a:pt x="1980" y="778"/>
                  <a:pt x="1979" y="781"/>
                </a:cubicBezTo>
                <a:cubicBezTo>
                  <a:pt x="1979" y="782"/>
                  <a:pt x="1978" y="783"/>
                  <a:pt x="1978" y="784"/>
                </a:cubicBezTo>
                <a:cubicBezTo>
                  <a:pt x="1978" y="787"/>
                  <a:pt x="1978" y="790"/>
                  <a:pt x="1977" y="793"/>
                </a:cubicBezTo>
                <a:cubicBezTo>
                  <a:pt x="1977" y="795"/>
                  <a:pt x="1977" y="796"/>
                  <a:pt x="1976" y="796"/>
                </a:cubicBezTo>
                <a:cubicBezTo>
                  <a:pt x="1976" y="797"/>
                  <a:pt x="1975" y="798"/>
                  <a:pt x="1975" y="798"/>
                </a:cubicBezTo>
                <a:cubicBezTo>
                  <a:pt x="1976" y="801"/>
                  <a:pt x="1977" y="804"/>
                  <a:pt x="1978" y="806"/>
                </a:cubicBezTo>
                <a:cubicBezTo>
                  <a:pt x="1978" y="808"/>
                  <a:pt x="1980" y="810"/>
                  <a:pt x="1982" y="810"/>
                </a:cubicBezTo>
                <a:cubicBezTo>
                  <a:pt x="1982" y="810"/>
                  <a:pt x="1982" y="810"/>
                  <a:pt x="1982" y="810"/>
                </a:cubicBezTo>
                <a:cubicBezTo>
                  <a:pt x="1982" y="810"/>
                  <a:pt x="1982" y="810"/>
                  <a:pt x="1982" y="810"/>
                </a:cubicBezTo>
                <a:cubicBezTo>
                  <a:pt x="1982" y="810"/>
                  <a:pt x="1982" y="810"/>
                  <a:pt x="1982" y="810"/>
                </a:cubicBezTo>
                <a:cubicBezTo>
                  <a:pt x="1982" y="810"/>
                  <a:pt x="1982" y="810"/>
                  <a:pt x="1982" y="810"/>
                </a:cubicBezTo>
                <a:cubicBezTo>
                  <a:pt x="1982" y="813"/>
                  <a:pt x="1982" y="815"/>
                  <a:pt x="1985" y="816"/>
                </a:cubicBezTo>
                <a:cubicBezTo>
                  <a:pt x="1986" y="816"/>
                  <a:pt x="1987" y="817"/>
                  <a:pt x="1987" y="817"/>
                </a:cubicBezTo>
                <a:cubicBezTo>
                  <a:pt x="1987" y="817"/>
                  <a:pt x="1987" y="817"/>
                  <a:pt x="1987" y="817"/>
                </a:cubicBezTo>
                <a:cubicBezTo>
                  <a:pt x="1987" y="817"/>
                  <a:pt x="1987" y="817"/>
                  <a:pt x="1987" y="817"/>
                </a:cubicBezTo>
                <a:cubicBezTo>
                  <a:pt x="1987" y="817"/>
                  <a:pt x="1987" y="817"/>
                  <a:pt x="1987" y="817"/>
                </a:cubicBezTo>
                <a:cubicBezTo>
                  <a:pt x="1988" y="817"/>
                  <a:pt x="1989" y="816"/>
                  <a:pt x="1991" y="815"/>
                </a:cubicBezTo>
                <a:cubicBezTo>
                  <a:pt x="1991" y="815"/>
                  <a:pt x="1992" y="815"/>
                  <a:pt x="1993" y="816"/>
                </a:cubicBezTo>
                <a:cubicBezTo>
                  <a:pt x="1993" y="816"/>
                  <a:pt x="1994" y="817"/>
                  <a:pt x="1994" y="817"/>
                </a:cubicBezTo>
                <a:cubicBezTo>
                  <a:pt x="1996" y="818"/>
                  <a:pt x="1998" y="819"/>
                  <a:pt x="2000" y="817"/>
                </a:cubicBezTo>
                <a:cubicBezTo>
                  <a:pt x="1999" y="817"/>
                  <a:pt x="1999" y="817"/>
                  <a:pt x="1999" y="817"/>
                </a:cubicBezTo>
                <a:cubicBezTo>
                  <a:pt x="2000" y="817"/>
                  <a:pt x="2000" y="817"/>
                  <a:pt x="2000" y="817"/>
                </a:cubicBezTo>
                <a:cubicBezTo>
                  <a:pt x="2000" y="817"/>
                  <a:pt x="2000" y="817"/>
                  <a:pt x="2000" y="817"/>
                </a:cubicBezTo>
                <a:cubicBezTo>
                  <a:pt x="2000" y="817"/>
                  <a:pt x="2000" y="817"/>
                  <a:pt x="2000" y="817"/>
                </a:cubicBezTo>
                <a:cubicBezTo>
                  <a:pt x="2000" y="818"/>
                  <a:pt x="2001" y="818"/>
                  <a:pt x="2002" y="819"/>
                </a:cubicBezTo>
                <a:cubicBezTo>
                  <a:pt x="2002" y="821"/>
                  <a:pt x="2003" y="822"/>
                  <a:pt x="2005" y="823"/>
                </a:cubicBezTo>
                <a:cubicBezTo>
                  <a:pt x="2006" y="823"/>
                  <a:pt x="2006" y="824"/>
                  <a:pt x="2005" y="825"/>
                </a:cubicBezTo>
                <a:cubicBezTo>
                  <a:pt x="2003" y="827"/>
                  <a:pt x="2003" y="828"/>
                  <a:pt x="2005" y="829"/>
                </a:cubicBezTo>
                <a:cubicBezTo>
                  <a:pt x="2006" y="829"/>
                  <a:pt x="2007" y="830"/>
                  <a:pt x="2008" y="830"/>
                </a:cubicBezTo>
                <a:cubicBezTo>
                  <a:pt x="2008" y="830"/>
                  <a:pt x="2009" y="830"/>
                  <a:pt x="2009" y="829"/>
                </a:cubicBezTo>
                <a:cubicBezTo>
                  <a:pt x="2009" y="827"/>
                  <a:pt x="2010" y="825"/>
                  <a:pt x="2010" y="824"/>
                </a:cubicBezTo>
                <a:cubicBezTo>
                  <a:pt x="2010" y="823"/>
                  <a:pt x="2010" y="822"/>
                  <a:pt x="2009" y="821"/>
                </a:cubicBezTo>
                <a:cubicBezTo>
                  <a:pt x="2008" y="820"/>
                  <a:pt x="2007" y="819"/>
                  <a:pt x="2006" y="818"/>
                </a:cubicBezTo>
                <a:cubicBezTo>
                  <a:pt x="2006" y="815"/>
                  <a:pt x="2005" y="814"/>
                  <a:pt x="2002" y="813"/>
                </a:cubicBezTo>
                <a:cubicBezTo>
                  <a:pt x="2001" y="813"/>
                  <a:pt x="2000" y="812"/>
                  <a:pt x="1999" y="811"/>
                </a:cubicBezTo>
                <a:cubicBezTo>
                  <a:pt x="1998" y="810"/>
                  <a:pt x="1997" y="810"/>
                  <a:pt x="1996" y="810"/>
                </a:cubicBezTo>
                <a:cubicBezTo>
                  <a:pt x="1996" y="811"/>
                  <a:pt x="1995" y="811"/>
                  <a:pt x="1994" y="811"/>
                </a:cubicBezTo>
                <a:cubicBezTo>
                  <a:pt x="1994" y="811"/>
                  <a:pt x="1994" y="811"/>
                  <a:pt x="1994" y="811"/>
                </a:cubicBezTo>
                <a:cubicBezTo>
                  <a:pt x="1993" y="811"/>
                  <a:pt x="1993" y="811"/>
                  <a:pt x="1992" y="811"/>
                </a:cubicBezTo>
                <a:cubicBezTo>
                  <a:pt x="1991" y="811"/>
                  <a:pt x="1991" y="810"/>
                  <a:pt x="1992" y="809"/>
                </a:cubicBezTo>
                <a:cubicBezTo>
                  <a:pt x="1994" y="806"/>
                  <a:pt x="1994" y="806"/>
                  <a:pt x="1991" y="806"/>
                </a:cubicBezTo>
                <a:cubicBezTo>
                  <a:pt x="1990" y="805"/>
                  <a:pt x="1989" y="805"/>
                  <a:pt x="1989" y="804"/>
                </a:cubicBezTo>
                <a:cubicBezTo>
                  <a:pt x="1989" y="802"/>
                  <a:pt x="1989" y="800"/>
                  <a:pt x="1991" y="799"/>
                </a:cubicBezTo>
                <a:cubicBezTo>
                  <a:pt x="1991" y="798"/>
                  <a:pt x="1992" y="798"/>
                  <a:pt x="1992" y="797"/>
                </a:cubicBezTo>
                <a:cubicBezTo>
                  <a:pt x="1994" y="794"/>
                  <a:pt x="1996" y="790"/>
                  <a:pt x="1994" y="786"/>
                </a:cubicBezTo>
                <a:cubicBezTo>
                  <a:pt x="1992" y="784"/>
                  <a:pt x="1992" y="782"/>
                  <a:pt x="1992" y="780"/>
                </a:cubicBezTo>
                <a:cubicBezTo>
                  <a:pt x="1992" y="779"/>
                  <a:pt x="1992" y="778"/>
                  <a:pt x="1990" y="778"/>
                </a:cubicBezTo>
                <a:close/>
                <a:moveTo>
                  <a:pt x="2135" y="1281"/>
                </a:moveTo>
                <a:cubicBezTo>
                  <a:pt x="2132" y="1281"/>
                  <a:pt x="2129" y="1281"/>
                  <a:pt x="2126" y="1282"/>
                </a:cubicBezTo>
                <a:cubicBezTo>
                  <a:pt x="2124" y="1283"/>
                  <a:pt x="2122" y="1282"/>
                  <a:pt x="2120" y="1281"/>
                </a:cubicBezTo>
                <a:cubicBezTo>
                  <a:pt x="2118" y="1280"/>
                  <a:pt x="2117" y="1279"/>
                  <a:pt x="2116" y="1278"/>
                </a:cubicBezTo>
                <a:cubicBezTo>
                  <a:pt x="2115" y="1277"/>
                  <a:pt x="2114" y="1277"/>
                  <a:pt x="2113" y="1277"/>
                </a:cubicBezTo>
                <a:cubicBezTo>
                  <a:pt x="2112" y="1277"/>
                  <a:pt x="2111" y="1278"/>
                  <a:pt x="2111" y="1280"/>
                </a:cubicBezTo>
                <a:cubicBezTo>
                  <a:pt x="2111" y="1280"/>
                  <a:pt x="2111" y="1281"/>
                  <a:pt x="2111" y="1281"/>
                </a:cubicBezTo>
                <a:cubicBezTo>
                  <a:pt x="2111" y="1287"/>
                  <a:pt x="2112" y="1292"/>
                  <a:pt x="2110" y="1297"/>
                </a:cubicBezTo>
                <a:cubicBezTo>
                  <a:pt x="2110" y="1297"/>
                  <a:pt x="2110" y="1297"/>
                  <a:pt x="2110" y="1299"/>
                </a:cubicBezTo>
                <a:cubicBezTo>
                  <a:pt x="2110" y="1301"/>
                  <a:pt x="2111" y="1303"/>
                  <a:pt x="2111" y="1306"/>
                </a:cubicBezTo>
                <a:cubicBezTo>
                  <a:pt x="2112" y="1309"/>
                  <a:pt x="2114" y="1311"/>
                  <a:pt x="2117" y="1311"/>
                </a:cubicBezTo>
                <a:cubicBezTo>
                  <a:pt x="2117" y="1311"/>
                  <a:pt x="2118" y="1311"/>
                  <a:pt x="2118" y="1311"/>
                </a:cubicBezTo>
                <a:cubicBezTo>
                  <a:pt x="2119" y="1310"/>
                  <a:pt x="2121" y="1309"/>
                  <a:pt x="2122" y="1308"/>
                </a:cubicBezTo>
                <a:cubicBezTo>
                  <a:pt x="2123" y="1307"/>
                  <a:pt x="2124" y="1306"/>
                  <a:pt x="2126" y="1307"/>
                </a:cubicBezTo>
                <a:cubicBezTo>
                  <a:pt x="2127" y="1307"/>
                  <a:pt x="2128" y="1306"/>
                  <a:pt x="2129" y="1305"/>
                </a:cubicBezTo>
                <a:cubicBezTo>
                  <a:pt x="2130" y="1301"/>
                  <a:pt x="2131" y="1298"/>
                  <a:pt x="2134" y="1295"/>
                </a:cubicBezTo>
                <a:cubicBezTo>
                  <a:pt x="2134" y="1295"/>
                  <a:pt x="2134" y="1294"/>
                  <a:pt x="2134" y="1293"/>
                </a:cubicBezTo>
                <a:cubicBezTo>
                  <a:pt x="2135" y="1291"/>
                  <a:pt x="2136" y="1288"/>
                  <a:pt x="2137" y="1285"/>
                </a:cubicBezTo>
                <a:cubicBezTo>
                  <a:pt x="2137" y="1284"/>
                  <a:pt x="2137" y="1284"/>
                  <a:pt x="2137" y="1283"/>
                </a:cubicBezTo>
                <a:cubicBezTo>
                  <a:pt x="2137" y="1282"/>
                  <a:pt x="2136" y="1280"/>
                  <a:pt x="2135" y="1281"/>
                </a:cubicBezTo>
                <a:close/>
                <a:moveTo>
                  <a:pt x="584" y="770"/>
                </a:moveTo>
                <a:cubicBezTo>
                  <a:pt x="585" y="770"/>
                  <a:pt x="585" y="768"/>
                  <a:pt x="584" y="767"/>
                </a:cubicBezTo>
                <a:cubicBezTo>
                  <a:pt x="584" y="766"/>
                  <a:pt x="583" y="765"/>
                  <a:pt x="582" y="765"/>
                </a:cubicBezTo>
                <a:cubicBezTo>
                  <a:pt x="576" y="762"/>
                  <a:pt x="570" y="759"/>
                  <a:pt x="564" y="757"/>
                </a:cubicBezTo>
                <a:cubicBezTo>
                  <a:pt x="562" y="756"/>
                  <a:pt x="561" y="755"/>
                  <a:pt x="559" y="754"/>
                </a:cubicBezTo>
                <a:cubicBezTo>
                  <a:pt x="557" y="753"/>
                  <a:pt x="555" y="752"/>
                  <a:pt x="553" y="751"/>
                </a:cubicBezTo>
                <a:cubicBezTo>
                  <a:pt x="552" y="751"/>
                  <a:pt x="550" y="750"/>
                  <a:pt x="550" y="750"/>
                </a:cubicBezTo>
                <a:cubicBezTo>
                  <a:pt x="547" y="747"/>
                  <a:pt x="544" y="746"/>
                  <a:pt x="541" y="746"/>
                </a:cubicBezTo>
                <a:cubicBezTo>
                  <a:pt x="538" y="746"/>
                  <a:pt x="536" y="746"/>
                  <a:pt x="534" y="745"/>
                </a:cubicBezTo>
                <a:cubicBezTo>
                  <a:pt x="533" y="744"/>
                  <a:pt x="531" y="744"/>
                  <a:pt x="530" y="744"/>
                </a:cubicBezTo>
                <a:cubicBezTo>
                  <a:pt x="526" y="745"/>
                  <a:pt x="522" y="745"/>
                  <a:pt x="518" y="747"/>
                </a:cubicBezTo>
                <a:cubicBezTo>
                  <a:pt x="514" y="749"/>
                  <a:pt x="513" y="752"/>
                  <a:pt x="510" y="755"/>
                </a:cubicBezTo>
                <a:cubicBezTo>
                  <a:pt x="510" y="755"/>
                  <a:pt x="511" y="756"/>
                  <a:pt x="511" y="756"/>
                </a:cubicBezTo>
                <a:cubicBezTo>
                  <a:pt x="512" y="756"/>
                  <a:pt x="513" y="756"/>
                  <a:pt x="514" y="755"/>
                </a:cubicBezTo>
                <a:cubicBezTo>
                  <a:pt x="518" y="753"/>
                  <a:pt x="523" y="752"/>
                  <a:pt x="527" y="750"/>
                </a:cubicBezTo>
                <a:cubicBezTo>
                  <a:pt x="528" y="749"/>
                  <a:pt x="529" y="750"/>
                  <a:pt x="530" y="751"/>
                </a:cubicBezTo>
                <a:cubicBezTo>
                  <a:pt x="531" y="752"/>
                  <a:pt x="532" y="753"/>
                  <a:pt x="533" y="753"/>
                </a:cubicBezTo>
                <a:cubicBezTo>
                  <a:pt x="535" y="754"/>
                  <a:pt x="537" y="754"/>
                  <a:pt x="539" y="754"/>
                </a:cubicBezTo>
                <a:cubicBezTo>
                  <a:pt x="541" y="755"/>
                  <a:pt x="542" y="755"/>
                  <a:pt x="543" y="756"/>
                </a:cubicBezTo>
                <a:cubicBezTo>
                  <a:pt x="546" y="757"/>
                  <a:pt x="549" y="758"/>
                  <a:pt x="552" y="758"/>
                </a:cubicBezTo>
                <a:cubicBezTo>
                  <a:pt x="553" y="758"/>
                  <a:pt x="554" y="759"/>
                  <a:pt x="555" y="761"/>
                </a:cubicBezTo>
                <a:cubicBezTo>
                  <a:pt x="556" y="764"/>
                  <a:pt x="559" y="765"/>
                  <a:pt x="562" y="765"/>
                </a:cubicBezTo>
                <a:cubicBezTo>
                  <a:pt x="562" y="765"/>
                  <a:pt x="562" y="766"/>
                  <a:pt x="562" y="766"/>
                </a:cubicBezTo>
                <a:cubicBezTo>
                  <a:pt x="563" y="766"/>
                  <a:pt x="564" y="767"/>
                  <a:pt x="563" y="768"/>
                </a:cubicBezTo>
                <a:cubicBezTo>
                  <a:pt x="563" y="768"/>
                  <a:pt x="562" y="769"/>
                  <a:pt x="562" y="769"/>
                </a:cubicBezTo>
                <a:cubicBezTo>
                  <a:pt x="561" y="770"/>
                  <a:pt x="562" y="772"/>
                  <a:pt x="563" y="772"/>
                </a:cubicBezTo>
                <a:cubicBezTo>
                  <a:pt x="565" y="772"/>
                  <a:pt x="567" y="772"/>
                  <a:pt x="571" y="772"/>
                </a:cubicBezTo>
                <a:cubicBezTo>
                  <a:pt x="575" y="773"/>
                  <a:pt x="579" y="771"/>
                  <a:pt x="584" y="770"/>
                </a:cubicBezTo>
                <a:close/>
                <a:moveTo>
                  <a:pt x="1583" y="72"/>
                </a:moveTo>
                <a:cubicBezTo>
                  <a:pt x="1583" y="73"/>
                  <a:pt x="1583" y="74"/>
                  <a:pt x="1583" y="73"/>
                </a:cubicBezTo>
                <a:cubicBezTo>
                  <a:pt x="1583" y="75"/>
                  <a:pt x="1582" y="76"/>
                  <a:pt x="1583" y="77"/>
                </a:cubicBezTo>
                <a:cubicBezTo>
                  <a:pt x="1583" y="80"/>
                  <a:pt x="1584" y="83"/>
                  <a:pt x="1585" y="87"/>
                </a:cubicBezTo>
                <a:cubicBezTo>
                  <a:pt x="1585" y="89"/>
                  <a:pt x="1586" y="91"/>
                  <a:pt x="1588" y="92"/>
                </a:cubicBezTo>
                <a:cubicBezTo>
                  <a:pt x="1589" y="93"/>
                  <a:pt x="1589" y="93"/>
                  <a:pt x="1590" y="93"/>
                </a:cubicBezTo>
                <a:cubicBezTo>
                  <a:pt x="1590" y="93"/>
                  <a:pt x="1591" y="92"/>
                  <a:pt x="1591" y="92"/>
                </a:cubicBezTo>
                <a:cubicBezTo>
                  <a:pt x="1595" y="87"/>
                  <a:pt x="1595" y="87"/>
                  <a:pt x="1601" y="83"/>
                </a:cubicBezTo>
                <a:cubicBezTo>
                  <a:pt x="1602" y="82"/>
                  <a:pt x="1604" y="81"/>
                  <a:pt x="1605" y="80"/>
                </a:cubicBezTo>
                <a:cubicBezTo>
                  <a:pt x="1606" y="78"/>
                  <a:pt x="1607" y="77"/>
                  <a:pt x="1608" y="76"/>
                </a:cubicBezTo>
                <a:cubicBezTo>
                  <a:pt x="1608" y="75"/>
                  <a:pt x="1608" y="74"/>
                  <a:pt x="1608" y="73"/>
                </a:cubicBezTo>
                <a:cubicBezTo>
                  <a:pt x="1607" y="72"/>
                  <a:pt x="1606" y="71"/>
                  <a:pt x="1606" y="70"/>
                </a:cubicBezTo>
                <a:cubicBezTo>
                  <a:pt x="1605" y="68"/>
                  <a:pt x="1604" y="66"/>
                  <a:pt x="1601" y="66"/>
                </a:cubicBezTo>
                <a:cubicBezTo>
                  <a:pt x="1599" y="65"/>
                  <a:pt x="1596" y="63"/>
                  <a:pt x="1594" y="62"/>
                </a:cubicBezTo>
                <a:cubicBezTo>
                  <a:pt x="1591" y="61"/>
                  <a:pt x="1588" y="60"/>
                  <a:pt x="1586" y="59"/>
                </a:cubicBezTo>
                <a:cubicBezTo>
                  <a:pt x="1585" y="58"/>
                  <a:pt x="1584" y="58"/>
                  <a:pt x="1582" y="58"/>
                </a:cubicBezTo>
                <a:cubicBezTo>
                  <a:pt x="1582" y="58"/>
                  <a:pt x="1581" y="58"/>
                  <a:pt x="1581" y="58"/>
                </a:cubicBezTo>
                <a:cubicBezTo>
                  <a:pt x="1580" y="61"/>
                  <a:pt x="1578" y="63"/>
                  <a:pt x="1580" y="66"/>
                </a:cubicBezTo>
                <a:cubicBezTo>
                  <a:pt x="1581" y="68"/>
                  <a:pt x="1582" y="70"/>
                  <a:pt x="1583" y="72"/>
                </a:cubicBezTo>
                <a:close/>
                <a:moveTo>
                  <a:pt x="2021" y="844"/>
                </a:moveTo>
                <a:cubicBezTo>
                  <a:pt x="2021" y="845"/>
                  <a:pt x="2021" y="845"/>
                  <a:pt x="2021" y="845"/>
                </a:cubicBezTo>
                <a:cubicBezTo>
                  <a:pt x="2020" y="847"/>
                  <a:pt x="2020" y="849"/>
                  <a:pt x="2019" y="850"/>
                </a:cubicBezTo>
                <a:cubicBezTo>
                  <a:pt x="2018" y="852"/>
                  <a:pt x="2017" y="852"/>
                  <a:pt x="2015" y="854"/>
                </a:cubicBezTo>
                <a:cubicBezTo>
                  <a:pt x="2015" y="854"/>
                  <a:pt x="2014" y="855"/>
                  <a:pt x="2014" y="855"/>
                </a:cubicBezTo>
                <a:cubicBezTo>
                  <a:pt x="2013" y="856"/>
                  <a:pt x="2012" y="857"/>
                  <a:pt x="2012" y="857"/>
                </a:cubicBezTo>
                <a:cubicBezTo>
                  <a:pt x="2011" y="858"/>
                  <a:pt x="2010" y="857"/>
                  <a:pt x="2010" y="857"/>
                </a:cubicBezTo>
                <a:cubicBezTo>
                  <a:pt x="2008" y="855"/>
                  <a:pt x="2006" y="854"/>
                  <a:pt x="2004" y="856"/>
                </a:cubicBezTo>
                <a:cubicBezTo>
                  <a:pt x="2002" y="858"/>
                  <a:pt x="2001" y="859"/>
                  <a:pt x="1999" y="860"/>
                </a:cubicBezTo>
                <a:cubicBezTo>
                  <a:pt x="1997" y="861"/>
                  <a:pt x="1996" y="863"/>
                  <a:pt x="1996" y="865"/>
                </a:cubicBezTo>
                <a:cubicBezTo>
                  <a:pt x="1996" y="865"/>
                  <a:pt x="1996" y="865"/>
                  <a:pt x="1996" y="866"/>
                </a:cubicBezTo>
                <a:cubicBezTo>
                  <a:pt x="1996" y="866"/>
                  <a:pt x="1996" y="867"/>
                  <a:pt x="1997" y="867"/>
                </a:cubicBezTo>
                <a:cubicBezTo>
                  <a:pt x="1997" y="867"/>
                  <a:pt x="1998" y="867"/>
                  <a:pt x="1998" y="867"/>
                </a:cubicBezTo>
                <a:cubicBezTo>
                  <a:pt x="1999" y="866"/>
                  <a:pt x="2000" y="865"/>
                  <a:pt x="2001" y="864"/>
                </a:cubicBezTo>
                <a:cubicBezTo>
                  <a:pt x="2003" y="865"/>
                  <a:pt x="2006" y="865"/>
                  <a:pt x="2008" y="864"/>
                </a:cubicBezTo>
                <a:cubicBezTo>
                  <a:pt x="2009" y="864"/>
                  <a:pt x="2011" y="865"/>
                  <a:pt x="2011" y="866"/>
                </a:cubicBezTo>
                <a:cubicBezTo>
                  <a:pt x="2011" y="867"/>
                  <a:pt x="2011" y="868"/>
                  <a:pt x="2011" y="869"/>
                </a:cubicBezTo>
                <a:cubicBezTo>
                  <a:pt x="2011" y="873"/>
                  <a:pt x="2013" y="876"/>
                  <a:pt x="2017" y="877"/>
                </a:cubicBezTo>
                <a:cubicBezTo>
                  <a:pt x="2018" y="877"/>
                  <a:pt x="2020" y="878"/>
                  <a:pt x="2021" y="878"/>
                </a:cubicBezTo>
                <a:cubicBezTo>
                  <a:pt x="2022" y="878"/>
                  <a:pt x="2023" y="877"/>
                  <a:pt x="2023" y="877"/>
                </a:cubicBezTo>
                <a:cubicBezTo>
                  <a:pt x="2024" y="876"/>
                  <a:pt x="2024" y="875"/>
                  <a:pt x="2024" y="873"/>
                </a:cubicBezTo>
                <a:cubicBezTo>
                  <a:pt x="2024" y="872"/>
                  <a:pt x="2022" y="870"/>
                  <a:pt x="2023" y="868"/>
                </a:cubicBezTo>
                <a:cubicBezTo>
                  <a:pt x="2023" y="868"/>
                  <a:pt x="2024" y="868"/>
                  <a:pt x="2024" y="868"/>
                </a:cubicBezTo>
                <a:cubicBezTo>
                  <a:pt x="2025" y="868"/>
                  <a:pt x="2025" y="868"/>
                  <a:pt x="2026" y="869"/>
                </a:cubicBezTo>
                <a:cubicBezTo>
                  <a:pt x="2027" y="870"/>
                  <a:pt x="2027" y="870"/>
                  <a:pt x="2028" y="869"/>
                </a:cubicBezTo>
                <a:cubicBezTo>
                  <a:pt x="2030" y="868"/>
                  <a:pt x="2031" y="866"/>
                  <a:pt x="2030" y="863"/>
                </a:cubicBezTo>
                <a:cubicBezTo>
                  <a:pt x="2029" y="860"/>
                  <a:pt x="2028" y="857"/>
                  <a:pt x="2028" y="855"/>
                </a:cubicBezTo>
                <a:cubicBezTo>
                  <a:pt x="2027" y="853"/>
                  <a:pt x="2027" y="851"/>
                  <a:pt x="2026" y="850"/>
                </a:cubicBezTo>
                <a:cubicBezTo>
                  <a:pt x="2024" y="849"/>
                  <a:pt x="2023" y="847"/>
                  <a:pt x="2022" y="845"/>
                </a:cubicBezTo>
                <a:cubicBezTo>
                  <a:pt x="2022" y="844"/>
                  <a:pt x="2022" y="844"/>
                  <a:pt x="2021" y="844"/>
                </a:cubicBezTo>
                <a:close/>
                <a:moveTo>
                  <a:pt x="587" y="785"/>
                </a:moveTo>
                <a:cubicBezTo>
                  <a:pt x="589" y="785"/>
                  <a:pt x="591" y="785"/>
                  <a:pt x="592" y="785"/>
                </a:cubicBezTo>
                <a:cubicBezTo>
                  <a:pt x="594" y="785"/>
                  <a:pt x="596" y="785"/>
                  <a:pt x="598" y="785"/>
                </a:cubicBezTo>
                <a:cubicBezTo>
                  <a:pt x="600" y="786"/>
                  <a:pt x="601" y="788"/>
                  <a:pt x="603" y="788"/>
                </a:cubicBezTo>
                <a:cubicBezTo>
                  <a:pt x="603" y="789"/>
                  <a:pt x="604" y="788"/>
                  <a:pt x="604" y="788"/>
                </a:cubicBezTo>
                <a:cubicBezTo>
                  <a:pt x="605" y="788"/>
                  <a:pt x="605" y="788"/>
                  <a:pt x="605" y="787"/>
                </a:cubicBezTo>
                <a:cubicBezTo>
                  <a:pt x="607" y="785"/>
                  <a:pt x="609" y="784"/>
                  <a:pt x="611" y="784"/>
                </a:cubicBezTo>
                <a:cubicBezTo>
                  <a:pt x="612" y="785"/>
                  <a:pt x="613" y="784"/>
                  <a:pt x="614" y="784"/>
                </a:cubicBezTo>
                <a:cubicBezTo>
                  <a:pt x="617" y="782"/>
                  <a:pt x="621" y="783"/>
                  <a:pt x="624" y="783"/>
                </a:cubicBezTo>
                <a:cubicBezTo>
                  <a:pt x="625" y="783"/>
                  <a:pt x="625" y="783"/>
                  <a:pt x="626" y="783"/>
                </a:cubicBezTo>
                <a:cubicBezTo>
                  <a:pt x="626" y="783"/>
                  <a:pt x="627" y="782"/>
                  <a:pt x="627" y="781"/>
                </a:cubicBezTo>
                <a:cubicBezTo>
                  <a:pt x="627" y="781"/>
                  <a:pt x="627" y="780"/>
                  <a:pt x="627" y="780"/>
                </a:cubicBezTo>
                <a:cubicBezTo>
                  <a:pt x="623" y="778"/>
                  <a:pt x="620" y="775"/>
                  <a:pt x="617" y="773"/>
                </a:cubicBezTo>
                <a:cubicBezTo>
                  <a:pt x="617" y="772"/>
                  <a:pt x="615" y="772"/>
                  <a:pt x="614" y="772"/>
                </a:cubicBezTo>
                <a:cubicBezTo>
                  <a:pt x="610" y="771"/>
                  <a:pt x="606" y="770"/>
                  <a:pt x="602" y="771"/>
                </a:cubicBezTo>
                <a:cubicBezTo>
                  <a:pt x="601" y="772"/>
                  <a:pt x="600" y="771"/>
                  <a:pt x="598" y="770"/>
                </a:cubicBezTo>
                <a:cubicBezTo>
                  <a:pt x="598" y="770"/>
                  <a:pt x="597" y="770"/>
                  <a:pt x="597" y="769"/>
                </a:cubicBezTo>
                <a:cubicBezTo>
                  <a:pt x="596" y="769"/>
                  <a:pt x="594" y="770"/>
                  <a:pt x="593" y="771"/>
                </a:cubicBezTo>
                <a:cubicBezTo>
                  <a:pt x="593" y="772"/>
                  <a:pt x="593" y="773"/>
                  <a:pt x="594" y="773"/>
                </a:cubicBezTo>
                <a:cubicBezTo>
                  <a:pt x="596" y="775"/>
                  <a:pt x="595" y="777"/>
                  <a:pt x="596" y="779"/>
                </a:cubicBezTo>
                <a:cubicBezTo>
                  <a:pt x="596" y="780"/>
                  <a:pt x="596" y="780"/>
                  <a:pt x="594" y="779"/>
                </a:cubicBezTo>
                <a:cubicBezTo>
                  <a:pt x="593" y="779"/>
                  <a:pt x="592" y="780"/>
                  <a:pt x="591" y="780"/>
                </a:cubicBezTo>
                <a:cubicBezTo>
                  <a:pt x="589" y="781"/>
                  <a:pt x="587" y="781"/>
                  <a:pt x="585" y="781"/>
                </a:cubicBezTo>
                <a:cubicBezTo>
                  <a:pt x="584" y="781"/>
                  <a:pt x="584" y="782"/>
                  <a:pt x="584" y="782"/>
                </a:cubicBezTo>
                <a:cubicBezTo>
                  <a:pt x="584" y="784"/>
                  <a:pt x="586" y="785"/>
                  <a:pt x="587" y="785"/>
                </a:cubicBezTo>
                <a:close/>
                <a:moveTo>
                  <a:pt x="678" y="202"/>
                </a:moveTo>
                <a:cubicBezTo>
                  <a:pt x="679" y="204"/>
                  <a:pt x="679" y="206"/>
                  <a:pt x="678" y="208"/>
                </a:cubicBezTo>
                <a:cubicBezTo>
                  <a:pt x="677" y="211"/>
                  <a:pt x="681" y="214"/>
                  <a:pt x="684" y="214"/>
                </a:cubicBezTo>
                <a:cubicBezTo>
                  <a:pt x="685" y="214"/>
                  <a:pt x="687" y="213"/>
                  <a:pt x="689" y="213"/>
                </a:cubicBezTo>
                <a:cubicBezTo>
                  <a:pt x="690" y="213"/>
                  <a:pt x="691" y="213"/>
                  <a:pt x="692" y="214"/>
                </a:cubicBezTo>
                <a:cubicBezTo>
                  <a:pt x="694" y="215"/>
                  <a:pt x="696" y="215"/>
                  <a:pt x="698" y="215"/>
                </a:cubicBezTo>
                <a:cubicBezTo>
                  <a:pt x="699" y="215"/>
                  <a:pt x="700" y="214"/>
                  <a:pt x="700" y="213"/>
                </a:cubicBezTo>
                <a:cubicBezTo>
                  <a:pt x="700" y="210"/>
                  <a:pt x="700" y="207"/>
                  <a:pt x="699" y="204"/>
                </a:cubicBezTo>
                <a:cubicBezTo>
                  <a:pt x="698" y="200"/>
                  <a:pt x="696" y="198"/>
                  <a:pt x="692" y="197"/>
                </a:cubicBezTo>
                <a:cubicBezTo>
                  <a:pt x="689" y="197"/>
                  <a:pt x="686" y="196"/>
                  <a:pt x="683" y="194"/>
                </a:cubicBezTo>
                <a:cubicBezTo>
                  <a:pt x="682" y="194"/>
                  <a:pt x="681" y="194"/>
                  <a:pt x="680" y="195"/>
                </a:cubicBezTo>
                <a:cubicBezTo>
                  <a:pt x="680" y="196"/>
                  <a:pt x="679" y="197"/>
                  <a:pt x="678" y="199"/>
                </a:cubicBezTo>
                <a:cubicBezTo>
                  <a:pt x="678" y="200"/>
                  <a:pt x="678" y="201"/>
                  <a:pt x="678" y="202"/>
                </a:cubicBezTo>
                <a:close/>
                <a:moveTo>
                  <a:pt x="678" y="199"/>
                </a:moveTo>
                <a:cubicBezTo>
                  <a:pt x="678" y="199"/>
                  <a:pt x="678" y="199"/>
                  <a:pt x="678" y="199"/>
                </a:cubicBezTo>
                <a:cubicBezTo>
                  <a:pt x="678" y="199"/>
                  <a:pt x="678" y="199"/>
                  <a:pt x="678" y="199"/>
                </a:cubicBezTo>
                <a:cubicBezTo>
                  <a:pt x="678" y="199"/>
                  <a:pt x="678" y="199"/>
                  <a:pt x="678" y="199"/>
                </a:cubicBezTo>
                <a:cubicBezTo>
                  <a:pt x="678" y="199"/>
                  <a:pt x="678" y="199"/>
                  <a:pt x="678" y="199"/>
                </a:cubicBezTo>
                <a:close/>
                <a:moveTo>
                  <a:pt x="1694" y="848"/>
                </a:moveTo>
                <a:cubicBezTo>
                  <a:pt x="1694" y="848"/>
                  <a:pt x="1693" y="848"/>
                  <a:pt x="1692" y="847"/>
                </a:cubicBezTo>
                <a:cubicBezTo>
                  <a:pt x="1692" y="847"/>
                  <a:pt x="1691" y="848"/>
                  <a:pt x="1691" y="848"/>
                </a:cubicBezTo>
                <a:cubicBezTo>
                  <a:pt x="1691" y="849"/>
                  <a:pt x="1692" y="850"/>
                  <a:pt x="1692" y="851"/>
                </a:cubicBezTo>
                <a:cubicBezTo>
                  <a:pt x="1689" y="854"/>
                  <a:pt x="1690" y="858"/>
                  <a:pt x="1689" y="861"/>
                </a:cubicBezTo>
                <a:cubicBezTo>
                  <a:pt x="1689" y="866"/>
                  <a:pt x="1690" y="870"/>
                  <a:pt x="1692" y="874"/>
                </a:cubicBezTo>
                <a:cubicBezTo>
                  <a:pt x="1693" y="876"/>
                  <a:pt x="1695" y="877"/>
                  <a:pt x="1697" y="877"/>
                </a:cubicBezTo>
                <a:cubicBezTo>
                  <a:pt x="1703" y="876"/>
                  <a:pt x="1707" y="870"/>
                  <a:pt x="1705" y="864"/>
                </a:cubicBezTo>
                <a:cubicBezTo>
                  <a:pt x="1703" y="858"/>
                  <a:pt x="1699" y="853"/>
                  <a:pt x="1694" y="848"/>
                </a:cubicBezTo>
                <a:close/>
                <a:moveTo>
                  <a:pt x="640" y="95"/>
                </a:moveTo>
                <a:cubicBezTo>
                  <a:pt x="640" y="97"/>
                  <a:pt x="641" y="97"/>
                  <a:pt x="642" y="97"/>
                </a:cubicBezTo>
                <a:cubicBezTo>
                  <a:pt x="645" y="98"/>
                  <a:pt x="648" y="98"/>
                  <a:pt x="652" y="98"/>
                </a:cubicBezTo>
                <a:cubicBezTo>
                  <a:pt x="652" y="98"/>
                  <a:pt x="653" y="97"/>
                  <a:pt x="654" y="96"/>
                </a:cubicBezTo>
                <a:cubicBezTo>
                  <a:pt x="654" y="95"/>
                  <a:pt x="654" y="93"/>
                  <a:pt x="656" y="92"/>
                </a:cubicBezTo>
                <a:cubicBezTo>
                  <a:pt x="656" y="92"/>
                  <a:pt x="656" y="92"/>
                  <a:pt x="656" y="92"/>
                </a:cubicBezTo>
                <a:cubicBezTo>
                  <a:pt x="656" y="92"/>
                  <a:pt x="656" y="92"/>
                  <a:pt x="656" y="92"/>
                </a:cubicBezTo>
                <a:cubicBezTo>
                  <a:pt x="655" y="92"/>
                  <a:pt x="655" y="92"/>
                  <a:pt x="655" y="92"/>
                </a:cubicBezTo>
                <a:cubicBezTo>
                  <a:pt x="657" y="90"/>
                  <a:pt x="657" y="87"/>
                  <a:pt x="656" y="85"/>
                </a:cubicBezTo>
                <a:cubicBezTo>
                  <a:pt x="654" y="83"/>
                  <a:pt x="653" y="80"/>
                  <a:pt x="651" y="78"/>
                </a:cubicBezTo>
                <a:cubicBezTo>
                  <a:pt x="651" y="77"/>
                  <a:pt x="651" y="76"/>
                  <a:pt x="650" y="75"/>
                </a:cubicBezTo>
                <a:cubicBezTo>
                  <a:pt x="649" y="74"/>
                  <a:pt x="647" y="74"/>
                  <a:pt x="646" y="75"/>
                </a:cubicBezTo>
                <a:cubicBezTo>
                  <a:pt x="643" y="78"/>
                  <a:pt x="641" y="82"/>
                  <a:pt x="641" y="86"/>
                </a:cubicBezTo>
                <a:cubicBezTo>
                  <a:pt x="641" y="88"/>
                  <a:pt x="640" y="89"/>
                  <a:pt x="639" y="91"/>
                </a:cubicBezTo>
                <a:cubicBezTo>
                  <a:pt x="639" y="92"/>
                  <a:pt x="640" y="94"/>
                  <a:pt x="640" y="95"/>
                </a:cubicBezTo>
                <a:close/>
                <a:moveTo>
                  <a:pt x="1321" y="93"/>
                </a:moveTo>
                <a:cubicBezTo>
                  <a:pt x="1319" y="93"/>
                  <a:pt x="1318" y="95"/>
                  <a:pt x="1318" y="97"/>
                </a:cubicBezTo>
                <a:cubicBezTo>
                  <a:pt x="1320" y="98"/>
                  <a:pt x="1320" y="98"/>
                  <a:pt x="1320" y="99"/>
                </a:cubicBezTo>
                <a:cubicBezTo>
                  <a:pt x="1320" y="100"/>
                  <a:pt x="1320" y="101"/>
                  <a:pt x="1320" y="102"/>
                </a:cubicBezTo>
                <a:cubicBezTo>
                  <a:pt x="1320" y="104"/>
                  <a:pt x="1321" y="106"/>
                  <a:pt x="1323" y="106"/>
                </a:cubicBezTo>
                <a:cubicBezTo>
                  <a:pt x="1324" y="106"/>
                  <a:pt x="1325" y="107"/>
                  <a:pt x="1326" y="107"/>
                </a:cubicBezTo>
                <a:cubicBezTo>
                  <a:pt x="1327" y="107"/>
                  <a:pt x="1328" y="106"/>
                  <a:pt x="1329" y="105"/>
                </a:cubicBezTo>
                <a:cubicBezTo>
                  <a:pt x="1330" y="104"/>
                  <a:pt x="1330" y="103"/>
                  <a:pt x="1331" y="101"/>
                </a:cubicBezTo>
                <a:cubicBezTo>
                  <a:pt x="1331" y="100"/>
                  <a:pt x="1331" y="99"/>
                  <a:pt x="1332" y="98"/>
                </a:cubicBezTo>
                <a:cubicBezTo>
                  <a:pt x="1334" y="97"/>
                  <a:pt x="1334" y="94"/>
                  <a:pt x="1336" y="92"/>
                </a:cubicBezTo>
                <a:cubicBezTo>
                  <a:pt x="1338" y="91"/>
                  <a:pt x="1338" y="89"/>
                  <a:pt x="1337" y="88"/>
                </a:cubicBezTo>
                <a:cubicBezTo>
                  <a:pt x="1336" y="86"/>
                  <a:pt x="1334" y="85"/>
                  <a:pt x="1333" y="83"/>
                </a:cubicBezTo>
                <a:cubicBezTo>
                  <a:pt x="1333" y="83"/>
                  <a:pt x="1332" y="83"/>
                  <a:pt x="1331" y="83"/>
                </a:cubicBezTo>
                <a:cubicBezTo>
                  <a:pt x="1329" y="84"/>
                  <a:pt x="1328" y="84"/>
                  <a:pt x="1328" y="87"/>
                </a:cubicBezTo>
                <a:cubicBezTo>
                  <a:pt x="1328" y="89"/>
                  <a:pt x="1327" y="91"/>
                  <a:pt x="1325" y="92"/>
                </a:cubicBezTo>
                <a:cubicBezTo>
                  <a:pt x="1325" y="92"/>
                  <a:pt x="1325" y="92"/>
                  <a:pt x="1325" y="92"/>
                </a:cubicBezTo>
                <a:cubicBezTo>
                  <a:pt x="1325" y="92"/>
                  <a:pt x="1325" y="92"/>
                  <a:pt x="1325" y="92"/>
                </a:cubicBezTo>
                <a:cubicBezTo>
                  <a:pt x="1325" y="92"/>
                  <a:pt x="1325" y="92"/>
                  <a:pt x="1325" y="92"/>
                </a:cubicBezTo>
                <a:cubicBezTo>
                  <a:pt x="1324" y="93"/>
                  <a:pt x="1323" y="93"/>
                  <a:pt x="1321" y="93"/>
                </a:cubicBezTo>
                <a:close/>
                <a:moveTo>
                  <a:pt x="1980" y="721"/>
                </a:moveTo>
                <a:cubicBezTo>
                  <a:pt x="1979" y="720"/>
                  <a:pt x="1979" y="720"/>
                  <a:pt x="1978" y="721"/>
                </a:cubicBezTo>
                <a:cubicBezTo>
                  <a:pt x="1977" y="722"/>
                  <a:pt x="1976" y="723"/>
                  <a:pt x="1975" y="724"/>
                </a:cubicBezTo>
                <a:cubicBezTo>
                  <a:pt x="1974" y="726"/>
                  <a:pt x="1973" y="728"/>
                  <a:pt x="1972" y="730"/>
                </a:cubicBezTo>
                <a:cubicBezTo>
                  <a:pt x="1971" y="732"/>
                  <a:pt x="1971" y="734"/>
                  <a:pt x="1971" y="737"/>
                </a:cubicBezTo>
                <a:cubicBezTo>
                  <a:pt x="1971" y="741"/>
                  <a:pt x="1971" y="744"/>
                  <a:pt x="1975" y="747"/>
                </a:cubicBezTo>
                <a:cubicBezTo>
                  <a:pt x="1976" y="748"/>
                  <a:pt x="1976" y="749"/>
                  <a:pt x="1977" y="749"/>
                </a:cubicBezTo>
                <a:cubicBezTo>
                  <a:pt x="1978" y="750"/>
                  <a:pt x="1978" y="750"/>
                  <a:pt x="1979" y="749"/>
                </a:cubicBezTo>
                <a:cubicBezTo>
                  <a:pt x="1979" y="748"/>
                  <a:pt x="1979" y="746"/>
                  <a:pt x="1980" y="745"/>
                </a:cubicBezTo>
                <a:cubicBezTo>
                  <a:pt x="1982" y="741"/>
                  <a:pt x="1982" y="738"/>
                  <a:pt x="1982" y="734"/>
                </a:cubicBezTo>
                <a:cubicBezTo>
                  <a:pt x="1982" y="731"/>
                  <a:pt x="1983" y="728"/>
                  <a:pt x="1983" y="725"/>
                </a:cubicBezTo>
                <a:cubicBezTo>
                  <a:pt x="1983" y="723"/>
                  <a:pt x="1982" y="721"/>
                  <a:pt x="1980" y="721"/>
                </a:cubicBezTo>
                <a:close/>
                <a:moveTo>
                  <a:pt x="1351" y="80"/>
                </a:moveTo>
                <a:cubicBezTo>
                  <a:pt x="1352" y="80"/>
                  <a:pt x="1352" y="81"/>
                  <a:pt x="1353" y="81"/>
                </a:cubicBezTo>
                <a:cubicBezTo>
                  <a:pt x="1353" y="81"/>
                  <a:pt x="1353" y="81"/>
                  <a:pt x="1353" y="81"/>
                </a:cubicBezTo>
                <a:cubicBezTo>
                  <a:pt x="1353" y="81"/>
                  <a:pt x="1353" y="81"/>
                  <a:pt x="1353" y="81"/>
                </a:cubicBezTo>
                <a:cubicBezTo>
                  <a:pt x="1353" y="81"/>
                  <a:pt x="1353" y="81"/>
                  <a:pt x="1353" y="81"/>
                </a:cubicBezTo>
                <a:cubicBezTo>
                  <a:pt x="1353" y="81"/>
                  <a:pt x="1353" y="81"/>
                  <a:pt x="1353" y="81"/>
                </a:cubicBezTo>
                <a:cubicBezTo>
                  <a:pt x="1352" y="81"/>
                  <a:pt x="1351" y="82"/>
                  <a:pt x="1350" y="82"/>
                </a:cubicBezTo>
                <a:cubicBezTo>
                  <a:pt x="1349" y="82"/>
                  <a:pt x="1349" y="83"/>
                  <a:pt x="1349" y="84"/>
                </a:cubicBezTo>
                <a:cubicBezTo>
                  <a:pt x="1349" y="84"/>
                  <a:pt x="1349" y="85"/>
                  <a:pt x="1350" y="85"/>
                </a:cubicBezTo>
                <a:cubicBezTo>
                  <a:pt x="1352" y="86"/>
                  <a:pt x="1355" y="86"/>
                  <a:pt x="1357" y="87"/>
                </a:cubicBezTo>
                <a:cubicBezTo>
                  <a:pt x="1358" y="88"/>
                  <a:pt x="1359" y="87"/>
                  <a:pt x="1360" y="87"/>
                </a:cubicBezTo>
                <a:cubicBezTo>
                  <a:pt x="1360" y="87"/>
                  <a:pt x="1361" y="87"/>
                  <a:pt x="1361" y="86"/>
                </a:cubicBezTo>
                <a:cubicBezTo>
                  <a:pt x="1362" y="83"/>
                  <a:pt x="1364" y="82"/>
                  <a:pt x="1366" y="80"/>
                </a:cubicBezTo>
                <a:cubicBezTo>
                  <a:pt x="1367" y="79"/>
                  <a:pt x="1367" y="78"/>
                  <a:pt x="1366" y="77"/>
                </a:cubicBezTo>
                <a:cubicBezTo>
                  <a:pt x="1366" y="77"/>
                  <a:pt x="1365" y="76"/>
                  <a:pt x="1365" y="76"/>
                </a:cubicBezTo>
                <a:cubicBezTo>
                  <a:pt x="1365" y="76"/>
                  <a:pt x="1365" y="76"/>
                  <a:pt x="1365" y="76"/>
                </a:cubicBezTo>
                <a:cubicBezTo>
                  <a:pt x="1365" y="76"/>
                  <a:pt x="1365" y="76"/>
                  <a:pt x="1365" y="76"/>
                </a:cubicBezTo>
                <a:cubicBezTo>
                  <a:pt x="1365" y="76"/>
                  <a:pt x="1365" y="76"/>
                  <a:pt x="1365" y="76"/>
                </a:cubicBezTo>
                <a:cubicBezTo>
                  <a:pt x="1365" y="77"/>
                  <a:pt x="1364" y="76"/>
                  <a:pt x="1364" y="76"/>
                </a:cubicBezTo>
                <a:cubicBezTo>
                  <a:pt x="1364" y="76"/>
                  <a:pt x="1363" y="76"/>
                  <a:pt x="1363" y="76"/>
                </a:cubicBezTo>
                <a:cubicBezTo>
                  <a:pt x="1363" y="76"/>
                  <a:pt x="1363" y="76"/>
                  <a:pt x="1363" y="76"/>
                </a:cubicBezTo>
                <a:cubicBezTo>
                  <a:pt x="1364" y="76"/>
                  <a:pt x="1364" y="76"/>
                  <a:pt x="1364" y="76"/>
                </a:cubicBezTo>
                <a:cubicBezTo>
                  <a:pt x="1363" y="76"/>
                  <a:pt x="1361" y="75"/>
                  <a:pt x="1360" y="75"/>
                </a:cubicBezTo>
                <a:cubicBezTo>
                  <a:pt x="1360" y="74"/>
                  <a:pt x="1359" y="74"/>
                  <a:pt x="1360" y="73"/>
                </a:cubicBezTo>
                <a:cubicBezTo>
                  <a:pt x="1360" y="70"/>
                  <a:pt x="1357" y="67"/>
                  <a:pt x="1359" y="63"/>
                </a:cubicBezTo>
                <a:cubicBezTo>
                  <a:pt x="1359" y="63"/>
                  <a:pt x="1359" y="62"/>
                  <a:pt x="1358" y="62"/>
                </a:cubicBezTo>
                <a:cubicBezTo>
                  <a:pt x="1356" y="60"/>
                  <a:pt x="1353" y="61"/>
                  <a:pt x="1353" y="64"/>
                </a:cubicBezTo>
                <a:cubicBezTo>
                  <a:pt x="1353" y="67"/>
                  <a:pt x="1353" y="70"/>
                  <a:pt x="1351" y="72"/>
                </a:cubicBezTo>
                <a:cubicBezTo>
                  <a:pt x="1350" y="73"/>
                  <a:pt x="1351" y="74"/>
                  <a:pt x="1352" y="74"/>
                </a:cubicBezTo>
                <a:cubicBezTo>
                  <a:pt x="1352" y="75"/>
                  <a:pt x="1352" y="75"/>
                  <a:pt x="1353" y="75"/>
                </a:cubicBezTo>
                <a:cubicBezTo>
                  <a:pt x="1353" y="75"/>
                  <a:pt x="1352" y="76"/>
                  <a:pt x="1352" y="76"/>
                </a:cubicBezTo>
                <a:cubicBezTo>
                  <a:pt x="1350" y="76"/>
                  <a:pt x="1348" y="76"/>
                  <a:pt x="1348" y="77"/>
                </a:cubicBezTo>
                <a:cubicBezTo>
                  <a:pt x="1348" y="80"/>
                  <a:pt x="1350" y="80"/>
                  <a:pt x="1351" y="80"/>
                </a:cubicBezTo>
                <a:close/>
                <a:moveTo>
                  <a:pt x="1358" y="78"/>
                </a:moveTo>
                <a:cubicBezTo>
                  <a:pt x="1358" y="78"/>
                  <a:pt x="1358" y="78"/>
                  <a:pt x="1358" y="78"/>
                </a:cubicBezTo>
                <a:cubicBezTo>
                  <a:pt x="1358" y="78"/>
                  <a:pt x="1358" y="78"/>
                  <a:pt x="1358" y="78"/>
                </a:cubicBezTo>
                <a:cubicBezTo>
                  <a:pt x="1358" y="77"/>
                  <a:pt x="1358" y="77"/>
                  <a:pt x="1358" y="77"/>
                </a:cubicBezTo>
                <a:lnTo>
                  <a:pt x="1358" y="78"/>
                </a:lnTo>
                <a:close/>
                <a:moveTo>
                  <a:pt x="611" y="149"/>
                </a:moveTo>
                <a:cubicBezTo>
                  <a:pt x="610" y="151"/>
                  <a:pt x="609" y="153"/>
                  <a:pt x="611" y="155"/>
                </a:cubicBezTo>
                <a:cubicBezTo>
                  <a:pt x="613" y="157"/>
                  <a:pt x="615" y="159"/>
                  <a:pt x="618" y="160"/>
                </a:cubicBezTo>
                <a:cubicBezTo>
                  <a:pt x="618" y="161"/>
                  <a:pt x="619" y="161"/>
                  <a:pt x="619" y="161"/>
                </a:cubicBezTo>
                <a:cubicBezTo>
                  <a:pt x="621" y="162"/>
                  <a:pt x="623" y="161"/>
                  <a:pt x="624" y="160"/>
                </a:cubicBezTo>
                <a:cubicBezTo>
                  <a:pt x="624" y="157"/>
                  <a:pt x="625" y="155"/>
                  <a:pt x="626" y="153"/>
                </a:cubicBezTo>
                <a:cubicBezTo>
                  <a:pt x="626" y="152"/>
                  <a:pt x="626" y="151"/>
                  <a:pt x="626" y="150"/>
                </a:cubicBezTo>
                <a:cubicBezTo>
                  <a:pt x="626" y="147"/>
                  <a:pt x="625" y="145"/>
                  <a:pt x="624" y="143"/>
                </a:cubicBezTo>
                <a:cubicBezTo>
                  <a:pt x="623" y="142"/>
                  <a:pt x="621" y="142"/>
                  <a:pt x="620" y="143"/>
                </a:cubicBezTo>
                <a:cubicBezTo>
                  <a:pt x="619" y="143"/>
                  <a:pt x="618" y="143"/>
                  <a:pt x="617" y="143"/>
                </a:cubicBezTo>
                <a:cubicBezTo>
                  <a:pt x="616" y="145"/>
                  <a:pt x="613" y="147"/>
                  <a:pt x="611" y="149"/>
                </a:cubicBezTo>
                <a:close/>
                <a:moveTo>
                  <a:pt x="617" y="143"/>
                </a:moveTo>
                <a:cubicBezTo>
                  <a:pt x="617" y="143"/>
                  <a:pt x="617" y="142"/>
                  <a:pt x="617" y="142"/>
                </a:cubicBezTo>
                <a:cubicBezTo>
                  <a:pt x="617" y="142"/>
                  <a:pt x="617" y="142"/>
                  <a:pt x="617" y="142"/>
                </a:cubicBezTo>
                <a:cubicBezTo>
                  <a:pt x="617" y="143"/>
                  <a:pt x="617" y="143"/>
                  <a:pt x="617" y="143"/>
                </a:cubicBezTo>
                <a:cubicBezTo>
                  <a:pt x="617" y="143"/>
                  <a:pt x="617" y="143"/>
                  <a:pt x="617" y="143"/>
                </a:cubicBezTo>
                <a:close/>
                <a:moveTo>
                  <a:pt x="1860" y="64"/>
                </a:moveTo>
                <a:cubicBezTo>
                  <a:pt x="1865" y="66"/>
                  <a:pt x="1869" y="67"/>
                  <a:pt x="1874" y="67"/>
                </a:cubicBezTo>
                <a:cubicBezTo>
                  <a:pt x="1875" y="67"/>
                  <a:pt x="1876" y="67"/>
                  <a:pt x="1877" y="67"/>
                </a:cubicBezTo>
                <a:cubicBezTo>
                  <a:pt x="1880" y="66"/>
                  <a:pt x="1881" y="65"/>
                  <a:pt x="1882" y="62"/>
                </a:cubicBezTo>
                <a:cubicBezTo>
                  <a:pt x="1882" y="61"/>
                  <a:pt x="1882" y="60"/>
                  <a:pt x="1882" y="60"/>
                </a:cubicBezTo>
                <a:cubicBezTo>
                  <a:pt x="1881" y="57"/>
                  <a:pt x="1879" y="56"/>
                  <a:pt x="1876" y="56"/>
                </a:cubicBezTo>
                <a:cubicBezTo>
                  <a:pt x="1874" y="56"/>
                  <a:pt x="1872" y="57"/>
                  <a:pt x="1870" y="57"/>
                </a:cubicBezTo>
                <a:cubicBezTo>
                  <a:pt x="1868" y="57"/>
                  <a:pt x="1865" y="57"/>
                  <a:pt x="1863" y="57"/>
                </a:cubicBezTo>
                <a:cubicBezTo>
                  <a:pt x="1863" y="57"/>
                  <a:pt x="1862" y="57"/>
                  <a:pt x="1861" y="57"/>
                </a:cubicBezTo>
                <a:cubicBezTo>
                  <a:pt x="1860" y="58"/>
                  <a:pt x="1859" y="58"/>
                  <a:pt x="1857" y="58"/>
                </a:cubicBezTo>
                <a:cubicBezTo>
                  <a:pt x="1857" y="58"/>
                  <a:pt x="1856" y="59"/>
                  <a:pt x="1856" y="60"/>
                </a:cubicBezTo>
                <a:cubicBezTo>
                  <a:pt x="1857" y="61"/>
                  <a:pt x="1859" y="63"/>
                  <a:pt x="1860" y="64"/>
                </a:cubicBezTo>
                <a:close/>
                <a:moveTo>
                  <a:pt x="2216" y="952"/>
                </a:moveTo>
                <a:cubicBezTo>
                  <a:pt x="2214" y="952"/>
                  <a:pt x="2212" y="952"/>
                  <a:pt x="2212" y="955"/>
                </a:cubicBezTo>
                <a:cubicBezTo>
                  <a:pt x="2211" y="958"/>
                  <a:pt x="2208" y="960"/>
                  <a:pt x="2206" y="961"/>
                </a:cubicBezTo>
                <a:cubicBezTo>
                  <a:pt x="2204" y="961"/>
                  <a:pt x="2202" y="961"/>
                  <a:pt x="2201" y="960"/>
                </a:cubicBezTo>
                <a:cubicBezTo>
                  <a:pt x="2201" y="959"/>
                  <a:pt x="2201" y="959"/>
                  <a:pt x="2201" y="959"/>
                </a:cubicBezTo>
                <a:cubicBezTo>
                  <a:pt x="2201" y="959"/>
                  <a:pt x="2201" y="959"/>
                  <a:pt x="2201" y="959"/>
                </a:cubicBezTo>
                <a:cubicBezTo>
                  <a:pt x="2201" y="960"/>
                  <a:pt x="2201" y="960"/>
                  <a:pt x="2201" y="960"/>
                </a:cubicBezTo>
                <a:cubicBezTo>
                  <a:pt x="2198" y="960"/>
                  <a:pt x="2196" y="961"/>
                  <a:pt x="2193" y="961"/>
                </a:cubicBezTo>
                <a:cubicBezTo>
                  <a:pt x="2192" y="961"/>
                  <a:pt x="2192" y="961"/>
                  <a:pt x="2191" y="961"/>
                </a:cubicBezTo>
                <a:cubicBezTo>
                  <a:pt x="2190" y="961"/>
                  <a:pt x="2190" y="961"/>
                  <a:pt x="2189" y="961"/>
                </a:cubicBezTo>
                <a:cubicBezTo>
                  <a:pt x="2189" y="961"/>
                  <a:pt x="2188" y="962"/>
                  <a:pt x="2188" y="962"/>
                </a:cubicBezTo>
                <a:cubicBezTo>
                  <a:pt x="2188" y="963"/>
                  <a:pt x="2188" y="964"/>
                  <a:pt x="2188" y="964"/>
                </a:cubicBezTo>
                <a:cubicBezTo>
                  <a:pt x="2194" y="968"/>
                  <a:pt x="2200" y="969"/>
                  <a:pt x="2206" y="968"/>
                </a:cubicBezTo>
                <a:cubicBezTo>
                  <a:pt x="2207" y="968"/>
                  <a:pt x="2207" y="967"/>
                  <a:pt x="2208" y="967"/>
                </a:cubicBezTo>
                <a:cubicBezTo>
                  <a:pt x="2211" y="966"/>
                  <a:pt x="2212" y="963"/>
                  <a:pt x="2215" y="962"/>
                </a:cubicBezTo>
                <a:cubicBezTo>
                  <a:pt x="2215" y="962"/>
                  <a:pt x="2216" y="961"/>
                  <a:pt x="2216" y="961"/>
                </a:cubicBezTo>
                <a:cubicBezTo>
                  <a:pt x="2216" y="959"/>
                  <a:pt x="2217" y="958"/>
                  <a:pt x="2218" y="956"/>
                </a:cubicBezTo>
                <a:cubicBezTo>
                  <a:pt x="2219" y="954"/>
                  <a:pt x="2218" y="952"/>
                  <a:pt x="2216" y="952"/>
                </a:cubicBezTo>
                <a:close/>
                <a:moveTo>
                  <a:pt x="570" y="61"/>
                </a:moveTo>
                <a:cubicBezTo>
                  <a:pt x="572" y="62"/>
                  <a:pt x="574" y="63"/>
                  <a:pt x="576" y="65"/>
                </a:cubicBezTo>
                <a:cubicBezTo>
                  <a:pt x="578" y="65"/>
                  <a:pt x="579" y="67"/>
                  <a:pt x="581" y="68"/>
                </a:cubicBezTo>
                <a:cubicBezTo>
                  <a:pt x="584" y="70"/>
                  <a:pt x="589" y="68"/>
                  <a:pt x="589" y="64"/>
                </a:cubicBezTo>
                <a:cubicBezTo>
                  <a:pt x="589" y="63"/>
                  <a:pt x="589" y="62"/>
                  <a:pt x="590" y="61"/>
                </a:cubicBezTo>
                <a:cubicBezTo>
                  <a:pt x="590" y="61"/>
                  <a:pt x="590" y="60"/>
                  <a:pt x="590" y="60"/>
                </a:cubicBezTo>
                <a:cubicBezTo>
                  <a:pt x="590" y="57"/>
                  <a:pt x="588" y="55"/>
                  <a:pt x="586" y="56"/>
                </a:cubicBezTo>
                <a:cubicBezTo>
                  <a:pt x="583" y="56"/>
                  <a:pt x="581" y="57"/>
                  <a:pt x="578" y="57"/>
                </a:cubicBezTo>
                <a:cubicBezTo>
                  <a:pt x="576" y="56"/>
                  <a:pt x="574" y="57"/>
                  <a:pt x="572" y="57"/>
                </a:cubicBezTo>
                <a:cubicBezTo>
                  <a:pt x="571" y="57"/>
                  <a:pt x="570" y="58"/>
                  <a:pt x="570" y="59"/>
                </a:cubicBezTo>
                <a:cubicBezTo>
                  <a:pt x="569" y="59"/>
                  <a:pt x="569" y="60"/>
                  <a:pt x="569" y="60"/>
                </a:cubicBezTo>
                <a:cubicBezTo>
                  <a:pt x="569" y="61"/>
                  <a:pt x="570" y="61"/>
                  <a:pt x="570" y="61"/>
                </a:cubicBezTo>
                <a:close/>
                <a:moveTo>
                  <a:pt x="1850" y="112"/>
                </a:moveTo>
                <a:cubicBezTo>
                  <a:pt x="1851" y="112"/>
                  <a:pt x="1851" y="112"/>
                  <a:pt x="1851" y="112"/>
                </a:cubicBezTo>
                <a:cubicBezTo>
                  <a:pt x="1854" y="110"/>
                  <a:pt x="1856" y="110"/>
                  <a:pt x="1859" y="110"/>
                </a:cubicBezTo>
                <a:cubicBezTo>
                  <a:pt x="1863" y="110"/>
                  <a:pt x="1866" y="109"/>
                  <a:pt x="1869" y="109"/>
                </a:cubicBezTo>
                <a:cubicBezTo>
                  <a:pt x="1870" y="109"/>
                  <a:pt x="1871" y="107"/>
                  <a:pt x="1870" y="106"/>
                </a:cubicBezTo>
                <a:cubicBezTo>
                  <a:pt x="1869" y="103"/>
                  <a:pt x="1867" y="101"/>
                  <a:pt x="1864" y="100"/>
                </a:cubicBezTo>
                <a:cubicBezTo>
                  <a:pt x="1862" y="100"/>
                  <a:pt x="1861" y="99"/>
                  <a:pt x="1860" y="99"/>
                </a:cubicBezTo>
                <a:cubicBezTo>
                  <a:pt x="1858" y="98"/>
                  <a:pt x="1857" y="99"/>
                  <a:pt x="1855" y="99"/>
                </a:cubicBezTo>
                <a:cubicBezTo>
                  <a:pt x="1854" y="99"/>
                  <a:pt x="1852" y="100"/>
                  <a:pt x="1852" y="101"/>
                </a:cubicBezTo>
                <a:cubicBezTo>
                  <a:pt x="1852" y="103"/>
                  <a:pt x="1851" y="105"/>
                  <a:pt x="1851" y="108"/>
                </a:cubicBezTo>
                <a:cubicBezTo>
                  <a:pt x="1851" y="108"/>
                  <a:pt x="1850" y="110"/>
                  <a:pt x="1850" y="111"/>
                </a:cubicBezTo>
                <a:cubicBezTo>
                  <a:pt x="1850" y="112"/>
                  <a:pt x="1850" y="112"/>
                  <a:pt x="1850" y="112"/>
                </a:cubicBezTo>
                <a:close/>
                <a:moveTo>
                  <a:pt x="1909" y="769"/>
                </a:moveTo>
                <a:cubicBezTo>
                  <a:pt x="1910" y="768"/>
                  <a:pt x="1909" y="767"/>
                  <a:pt x="1908" y="767"/>
                </a:cubicBezTo>
                <a:cubicBezTo>
                  <a:pt x="1907" y="766"/>
                  <a:pt x="1906" y="766"/>
                  <a:pt x="1905" y="766"/>
                </a:cubicBezTo>
                <a:cubicBezTo>
                  <a:pt x="1905" y="766"/>
                  <a:pt x="1904" y="766"/>
                  <a:pt x="1904" y="766"/>
                </a:cubicBezTo>
                <a:cubicBezTo>
                  <a:pt x="1900" y="766"/>
                  <a:pt x="1896" y="768"/>
                  <a:pt x="1894" y="771"/>
                </a:cubicBezTo>
                <a:cubicBezTo>
                  <a:pt x="1893" y="771"/>
                  <a:pt x="1893" y="772"/>
                  <a:pt x="1893" y="773"/>
                </a:cubicBezTo>
                <a:cubicBezTo>
                  <a:pt x="1892" y="776"/>
                  <a:pt x="1894" y="779"/>
                  <a:pt x="1897" y="780"/>
                </a:cubicBezTo>
                <a:cubicBezTo>
                  <a:pt x="1900" y="781"/>
                  <a:pt x="1904" y="780"/>
                  <a:pt x="1906" y="777"/>
                </a:cubicBezTo>
                <a:cubicBezTo>
                  <a:pt x="1908" y="775"/>
                  <a:pt x="1909" y="772"/>
                  <a:pt x="1909" y="769"/>
                </a:cubicBezTo>
                <a:close/>
                <a:moveTo>
                  <a:pt x="1166" y="607"/>
                </a:moveTo>
                <a:cubicBezTo>
                  <a:pt x="1167" y="610"/>
                  <a:pt x="1167" y="614"/>
                  <a:pt x="1167" y="617"/>
                </a:cubicBezTo>
                <a:cubicBezTo>
                  <a:pt x="1167" y="622"/>
                  <a:pt x="1170" y="623"/>
                  <a:pt x="1174" y="620"/>
                </a:cubicBezTo>
                <a:cubicBezTo>
                  <a:pt x="1175" y="620"/>
                  <a:pt x="1176" y="619"/>
                  <a:pt x="1176" y="618"/>
                </a:cubicBezTo>
                <a:cubicBezTo>
                  <a:pt x="1176" y="616"/>
                  <a:pt x="1176" y="614"/>
                  <a:pt x="1176" y="612"/>
                </a:cubicBezTo>
                <a:cubicBezTo>
                  <a:pt x="1176" y="612"/>
                  <a:pt x="1176" y="612"/>
                  <a:pt x="1176" y="612"/>
                </a:cubicBezTo>
                <a:cubicBezTo>
                  <a:pt x="1176" y="611"/>
                  <a:pt x="1176" y="610"/>
                  <a:pt x="1176" y="609"/>
                </a:cubicBezTo>
                <a:cubicBezTo>
                  <a:pt x="1176" y="608"/>
                  <a:pt x="1176" y="607"/>
                  <a:pt x="1176" y="606"/>
                </a:cubicBezTo>
                <a:cubicBezTo>
                  <a:pt x="1176" y="604"/>
                  <a:pt x="1173" y="600"/>
                  <a:pt x="1169" y="603"/>
                </a:cubicBezTo>
                <a:cubicBezTo>
                  <a:pt x="1168" y="603"/>
                  <a:pt x="1167" y="604"/>
                  <a:pt x="1166" y="605"/>
                </a:cubicBezTo>
                <a:cubicBezTo>
                  <a:pt x="1166" y="605"/>
                  <a:pt x="1165" y="606"/>
                  <a:pt x="1166" y="607"/>
                </a:cubicBezTo>
                <a:close/>
                <a:moveTo>
                  <a:pt x="663" y="294"/>
                </a:moveTo>
                <a:cubicBezTo>
                  <a:pt x="662" y="297"/>
                  <a:pt x="664" y="299"/>
                  <a:pt x="666" y="299"/>
                </a:cubicBezTo>
                <a:cubicBezTo>
                  <a:pt x="671" y="299"/>
                  <a:pt x="675" y="297"/>
                  <a:pt x="677" y="293"/>
                </a:cubicBezTo>
                <a:cubicBezTo>
                  <a:pt x="677" y="292"/>
                  <a:pt x="678" y="290"/>
                  <a:pt x="678" y="289"/>
                </a:cubicBezTo>
                <a:cubicBezTo>
                  <a:pt x="679" y="288"/>
                  <a:pt x="678" y="286"/>
                  <a:pt x="676" y="285"/>
                </a:cubicBezTo>
                <a:cubicBezTo>
                  <a:pt x="674" y="284"/>
                  <a:pt x="672" y="284"/>
                  <a:pt x="670" y="285"/>
                </a:cubicBezTo>
                <a:cubicBezTo>
                  <a:pt x="667" y="287"/>
                  <a:pt x="664" y="290"/>
                  <a:pt x="663" y="294"/>
                </a:cubicBezTo>
                <a:cubicBezTo>
                  <a:pt x="663" y="294"/>
                  <a:pt x="663" y="294"/>
                  <a:pt x="663" y="294"/>
                </a:cubicBezTo>
                <a:close/>
                <a:moveTo>
                  <a:pt x="247" y="418"/>
                </a:moveTo>
                <a:cubicBezTo>
                  <a:pt x="246" y="417"/>
                  <a:pt x="244" y="418"/>
                  <a:pt x="244" y="419"/>
                </a:cubicBezTo>
                <a:cubicBezTo>
                  <a:pt x="243" y="420"/>
                  <a:pt x="242" y="422"/>
                  <a:pt x="242" y="423"/>
                </a:cubicBezTo>
                <a:cubicBezTo>
                  <a:pt x="242" y="425"/>
                  <a:pt x="242" y="426"/>
                  <a:pt x="243" y="428"/>
                </a:cubicBezTo>
                <a:cubicBezTo>
                  <a:pt x="243" y="428"/>
                  <a:pt x="242" y="428"/>
                  <a:pt x="242" y="428"/>
                </a:cubicBezTo>
                <a:cubicBezTo>
                  <a:pt x="243" y="430"/>
                  <a:pt x="243" y="431"/>
                  <a:pt x="243" y="432"/>
                </a:cubicBezTo>
                <a:cubicBezTo>
                  <a:pt x="243" y="436"/>
                  <a:pt x="244" y="439"/>
                  <a:pt x="246" y="442"/>
                </a:cubicBezTo>
                <a:cubicBezTo>
                  <a:pt x="246" y="443"/>
                  <a:pt x="246" y="443"/>
                  <a:pt x="247" y="443"/>
                </a:cubicBezTo>
                <a:cubicBezTo>
                  <a:pt x="247" y="443"/>
                  <a:pt x="248" y="443"/>
                  <a:pt x="248" y="443"/>
                </a:cubicBezTo>
                <a:cubicBezTo>
                  <a:pt x="248" y="443"/>
                  <a:pt x="248" y="443"/>
                  <a:pt x="248" y="443"/>
                </a:cubicBezTo>
                <a:cubicBezTo>
                  <a:pt x="247" y="438"/>
                  <a:pt x="248" y="434"/>
                  <a:pt x="249" y="429"/>
                </a:cubicBezTo>
                <a:cubicBezTo>
                  <a:pt x="250" y="427"/>
                  <a:pt x="251" y="424"/>
                  <a:pt x="252" y="422"/>
                </a:cubicBezTo>
                <a:cubicBezTo>
                  <a:pt x="252" y="421"/>
                  <a:pt x="252" y="421"/>
                  <a:pt x="251" y="420"/>
                </a:cubicBezTo>
                <a:cubicBezTo>
                  <a:pt x="250" y="419"/>
                  <a:pt x="248" y="419"/>
                  <a:pt x="247" y="418"/>
                </a:cubicBezTo>
                <a:close/>
                <a:moveTo>
                  <a:pt x="2007" y="1000"/>
                </a:moveTo>
                <a:cubicBezTo>
                  <a:pt x="2010" y="999"/>
                  <a:pt x="2013" y="998"/>
                  <a:pt x="2016" y="995"/>
                </a:cubicBezTo>
                <a:cubicBezTo>
                  <a:pt x="2018" y="993"/>
                  <a:pt x="2021" y="991"/>
                  <a:pt x="2025" y="990"/>
                </a:cubicBezTo>
                <a:cubicBezTo>
                  <a:pt x="2026" y="990"/>
                  <a:pt x="2028" y="989"/>
                  <a:pt x="2029" y="989"/>
                </a:cubicBezTo>
                <a:cubicBezTo>
                  <a:pt x="2030" y="988"/>
                  <a:pt x="2031" y="988"/>
                  <a:pt x="2031" y="986"/>
                </a:cubicBezTo>
                <a:cubicBezTo>
                  <a:pt x="2031" y="986"/>
                  <a:pt x="2030" y="985"/>
                  <a:pt x="2028" y="985"/>
                </a:cubicBezTo>
                <a:cubicBezTo>
                  <a:pt x="2024" y="985"/>
                  <a:pt x="2019" y="985"/>
                  <a:pt x="2015" y="988"/>
                </a:cubicBezTo>
                <a:cubicBezTo>
                  <a:pt x="2014" y="989"/>
                  <a:pt x="2012" y="989"/>
                  <a:pt x="2011" y="990"/>
                </a:cubicBezTo>
                <a:cubicBezTo>
                  <a:pt x="2010" y="990"/>
                  <a:pt x="2009" y="991"/>
                  <a:pt x="2008" y="992"/>
                </a:cubicBezTo>
                <a:cubicBezTo>
                  <a:pt x="2006" y="994"/>
                  <a:pt x="2005" y="997"/>
                  <a:pt x="2005" y="999"/>
                </a:cubicBezTo>
                <a:cubicBezTo>
                  <a:pt x="2006" y="1000"/>
                  <a:pt x="2007" y="1000"/>
                  <a:pt x="2007" y="1000"/>
                </a:cubicBezTo>
                <a:close/>
                <a:moveTo>
                  <a:pt x="64" y="228"/>
                </a:moveTo>
                <a:cubicBezTo>
                  <a:pt x="65" y="228"/>
                  <a:pt x="66" y="228"/>
                  <a:pt x="67" y="228"/>
                </a:cubicBezTo>
                <a:cubicBezTo>
                  <a:pt x="69" y="229"/>
                  <a:pt x="70" y="229"/>
                  <a:pt x="71" y="231"/>
                </a:cubicBezTo>
                <a:cubicBezTo>
                  <a:pt x="71" y="233"/>
                  <a:pt x="72" y="234"/>
                  <a:pt x="72" y="236"/>
                </a:cubicBezTo>
                <a:cubicBezTo>
                  <a:pt x="73" y="237"/>
                  <a:pt x="74" y="237"/>
                  <a:pt x="75" y="237"/>
                </a:cubicBezTo>
                <a:cubicBezTo>
                  <a:pt x="76" y="236"/>
                  <a:pt x="78" y="236"/>
                  <a:pt x="80" y="235"/>
                </a:cubicBezTo>
                <a:cubicBezTo>
                  <a:pt x="80" y="235"/>
                  <a:pt x="80" y="235"/>
                  <a:pt x="80" y="235"/>
                </a:cubicBezTo>
                <a:cubicBezTo>
                  <a:pt x="80" y="234"/>
                  <a:pt x="80" y="234"/>
                  <a:pt x="80" y="234"/>
                </a:cubicBezTo>
                <a:cubicBezTo>
                  <a:pt x="79" y="232"/>
                  <a:pt x="78" y="230"/>
                  <a:pt x="77" y="228"/>
                </a:cubicBezTo>
                <a:cubicBezTo>
                  <a:pt x="76" y="225"/>
                  <a:pt x="75" y="224"/>
                  <a:pt x="72" y="223"/>
                </a:cubicBezTo>
                <a:cubicBezTo>
                  <a:pt x="71" y="223"/>
                  <a:pt x="69" y="222"/>
                  <a:pt x="68" y="221"/>
                </a:cubicBezTo>
                <a:cubicBezTo>
                  <a:pt x="68" y="221"/>
                  <a:pt x="67" y="221"/>
                  <a:pt x="67" y="221"/>
                </a:cubicBezTo>
                <a:cubicBezTo>
                  <a:pt x="66" y="222"/>
                  <a:pt x="64" y="223"/>
                  <a:pt x="64" y="225"/>
                </a:cubicBezTo>
                <a:cubicBezTo>
                  <a:pt x="63" y="226"/>
                  <a:pt x="64" y="227"/>
                  <a:pt x="64" y="228"/>
                </a:cubicBezTo>
                <a:close/>
                <a:moveTo>
                  <a:pt x="651" y="111"/>
                </a:moveTo>
                <a:cubicBezTo>
                  <a:pt x="653" y="111"/>
                  <a:pt x="654" y="110"/>
                  <a:pt x="655" y="109"/>
                </a:cubicBezTo>
                <a:cubicBezTo>
                  <a:pt x="655" y="109"/>
                  <a:pt x="656" y="107"/>
                  <a:pt x="655" y="107"/>
                </a:cubicBezTo>
                <a:cubicBezTo>
                  <a:pt x="652" y="104"/>
                  <a:pt x="648" y="101"/>
                  <a:pt x="643" y="101"/>
                </a:cubicBezTo>
                <a:cubicBezTo>
                  <a:pt x="641" y="100"/>
                  <a:pt x="639" y="102"/>
                  <a:pt x="639" y="104"/>
                </a:cubicBezTo>
                <a:cubicBezTo>
                  <a:pt x="638" y="105"/>
                  <a:pt x="639" y="106"/>
                  <a:pt x="639" y="107"/>
                </a:cubicBezTo>
                <a:cubicBezTo>
                  <a:pt x="643" y="109"/>
                  <a:pt x="647" y="110"/>
                  <a:pt x="650" y="111"/>
                </a:cubicBezTo>
                <a:cubicBezTo>
                  <a:pt x="651" y="111"/>
                  <a:pt x="651" y="111"/>
                  <a:pt x="651" y="111"/>
                </a:cubicBezTo>
                <a:close/>
                <a:moveTo>
                  <a:pt x="2013" y="825"/>
                </a:moveTo>
                <a:cubicBezTo>
                  <a:pt x="2012" y="825"/>
                  <a:pt x="2011" y="826"/>
                  <a:pt x="2012" y="827"/>
                </a:cubicBezTo>
                <a:cubicBezTo>
                  <a:pt x="2012" y="829"/>
                  <a:pt x="2013" y="830"/>
                  <a:pt x="2014" y="831"/>
                </a:cubicBezTo>
                <a:cubicBezTo>
                  <a:pt x="2014" y="831"/>
                  <a:pt x="2014" y="831"/>
                  <a:pt x="2014" y="831"/>
                </a:cubicBezTo>
                <a:cubicBezTo>
                  <a:pt x="2014" y="831"/>
                  <a:pt x="2014" y="831"/>
                  <a:pt x="2014" y="831"/>
                </a:cubicBezTo>
                <a:cubicBezTo>
                  <a:pt x="2014" y="831"/>
                  <a:pt x="2014" y="831"/>
                  <a:pt x="2014" y="831"/>
                </a:cubicBezTo>
                <a:cubicBezTo>
                  <a:pt x="2014" y="832"/>
                  <a:pt x="2014" y="832"/>
                  <a:pt x="2015" y="832"/>
                </a:cubicBezTo>
                <a:cubicBezTo>
                  <a:pt x="2015" y="832"/>
                  <a:pt x="2015" y="833"/>
                  <a:pt x="2015" y="833"/>
                </a:cubicBezTo>
                <a:cubicBezTo>
                  <a:pt x="2014" y="833"/>
                  <a:pt x="2014" y="833"/>
                  <a:pt x="2014" y="833"/>
                </a:cubicBezTo>
                <a:cubicBezTo>
                  <a:pt x="2014" y="832"/>
                  <a:pt x="2014" y="832"/>
                  <a:pt x="2014" y="831"/>
                </a:cubicBezTo>
                <a:cubicBezTo>
                  <a:pt x="2014" y="831"/>
                  <a:pt x="2014" y="831"/>
                  <a:pt x="2014" y="831"/>
                </a:cubicBezTo>
                <a:cubicBezTo>
                  <a:pt x="2013" y="831"/>
                  <a:pt x="2013" y="832"/>
                  <a:pt x="2013" y="832"/>
                </a:cubicBezTo>
                <a:cubicBezTo>
                  <a:pt x="2012" y="834"/>
                  <a:pt x="2011" y="836"/>
                  <a:pt x="2013" y="838"/>
                </a:cubicBezTo>
                <a:cubicBezTo>
                  <a:pt x="2014" y="840"/>
                  <a:pt x="2015" y="841"/>
                  <a:pt x="2016" y="843"/>
                </a:cubicBezTo>
                <a:cubicBezTo>
                  <a:pt x="2016" y="843"/>
                  <a:pt x="2017" y="843"/>
                  <a:pt x="2017" y="843"/>
                </a:cubicBezTo>
                <a:cubicBezTo>
                  <a:pt x="2018" y="843"/>
                  <a:pt x="2019" y="842"/>
                  <a:pt x="2019" y="841"/>
                </a:cubicBezTo>
                <a:cubicBezTo>
                  <a:pt x="2018" y="840"/>
                  <a:pt x="2018" y="840"/>
                  <a:pt x="2018" y="839"/>
                </a:cubicBezTo>
                <a:cubicBezTo>
                  <a:pt x="2018" y="838"/>
                  <a:pt x="2018" y="837"/>
                  <a:pt x="2018" y="837"/>
                </a:cubicBezTo>
                <a:cubicBezTo>
                  <a:pt x="2021" y="836"/>
                  <a:pt x="2021" y="834"/>
                  <a:pt x="2021" y="832"/>
                </a:cubicBezTo>
                <a:cubicBezTo>
                  <a:pt x="2020" y="830"/>
                  <a:pt x="2020" y="828"/>
                  <a:pt x="2019" y="827"/>
                </a:cubicBezTo>
                <a:cubicBezTo>
                  <a:pt x="2018" y="825"/>
                  <a:pt x="2016" y="824"/>
                  <a:pt x="2013" y="825"/>
                </a:cubicBezTo>
                <a:close/>
                <a:moveTo>
                  <a:pt x="1374" y="78"/>
                </a:moveTo>
                <a:cubicBezTo>
                  <a:pt x="1374" y="78"/>
                  <a:pt x="1373" y="78"/>
                  <a:pt x="1373" y="79"/>
                </a:cubicBezTo>
                <a:cubicBezTo>
                  <a:pt x="1373" y="81"/>
                  <a:pt x="1373" y="84"/>
                  <a:pt x="1374" y="87"/>
                </a:cubicBezTo>
                <a:cubicBezTo>
                  <a:pt x="1375" y="87"/>
                  <a:pt x="1376" y="89"/>
                  <a:pt x="1377" y="89"/>
                </a:cubicBezTo>
                <a:cubicBezTo>
                  <a:pt x="1379" y="89"/>
                  <a:pt x="1382" y="89"/>
                  <a:pt x="1384" y="87"/>
                </a:cubicBezTo>
                <a:cubicBezTo>
                  <a:pt x="1384" y="86"/>
                  <a:pt x="1385" y="85"/>
                  <a:pt x="1384" y="84"/>
                </a:cubicBezTo>
                <a:cubicBezTo>
                  <a:pt x="1384" y="84"/>
                  <a:pt x="1384" y="84"/>
                  <a:pt x="1384" y="84"/>
                </a:cubicBezTo>
                <a:cubicBezTo>
                  <a:pt x="1383" y="83"/>
                  <a:pt x="1383" y="83"/>
                  <a:pt x="1383" y="82"/>
                </a:cubicBezTo>
                <a:cubicBezTo>
                  <a:pt x="1382" y="81"/>
                  <a:pt x="1382" y="81"/>
                  <a:pt x="1383" y="79"/>
                </a:cubicBezTo>
                <a:cubicBezTo>
                  <a:pt x="1384" y="78"/>
                  <a:pt x="1385" y="77"/>
                  <a:pt x="1384" y="76"/>
                </a:cubicBezTo>
                <a:cubicBezTo>
                  <a:pt x="1383" y="74"/>
                  <a:pt x="1381" y="75"/>
                  <a:pt x="1380" y="75"/>
                </a:cubicBezTo>
                <a:cubicBezTo>
                  <a:pt x="1379" y="76"/>
                  <a:pt x="1378" y="76"/>
                  <a:pt x="1377" y="76"/>
                </a:cubicBezTo>
                <a:cubicBezTo>
                  <a:pt x="1377" y="76"/>
                  <a:pt x="1377" y="76"/>
                  <a:pt x="1377" y="76"/>
                </a:cubicBezTo>
                <a:cubicBezTo>
                  <a:pt x="1377" y="76"/>
                  <a:pt x="1377" y="76"/>
                  <a:pt x="1377" y="76"/>
                </a:cubicBezTo>
                <a:cubicBezTo>
                  <a:pt x="1377" y="76"/>
                  <a:pt x="1377" y="76"/>
                  <a:pt x="1377" y="76"/>
                </a:cubicBezTo>
                <a:cubicBezTo>
                  <a:pt x="1376" y="77"/>
                  <a:pt x="1375" y="77"/>
                  <a:pt x="1374" y="78"/>
                </a:cubicBezTo>
                <a:close/>
                <a:moveTo>
                  <a:pt x="1309" y="98"/>
                </a:moveTo>
                <a:cubicBezTo>
                  <a:pt x="1311" y="99"/>
                  <a:pt x="1314" y="99"/>
                  <a:pt x="1316" y="99"/>
                </a:cubicBezTo>
                <a:cubicBezTo>
                  <a:pt x="1318" y="100"/>
                  <a:pt x="1317" y="98"/>
                  <a:pt x="1318" y="97"/>
                </a:cubicBezTo>
                <a:cubicBezTo>
                  <a:pt x="1317" y="97"/>
                  <a:pt x="1317" y="96"/>
                  <a:pt x="1317" y="96"/>
                </a:cubicBezTo>
                <a:cubicBezTo>
                  <a:pt x="1316" y="94"/>
                  <a:pt x="1316" y="93"/>
                  <a:pt x="1317" y="92"/>
                </a:cubicBezTo>
                <a:cubicBezTo>
                  <a:pt x="1318" y="91"/>
                  <a:pt x="1319" y="91"/>
                  <a:pt x="1321" y="91"/>
                </a:cubicBezTo>
                <a:cubicBezTo>
                  <a:pt x="1322" y="92"/>
                  <a:pt x="1323" y="92"/>
                  <a:pt x="1325" y="92"/>
                </a:cubicBezTo>
                <a:cubicBezTo>
                  <a:pt x="1325" y="91"/>
                  <a:pt x="1325" y="91"/>
                  <a:pt x="1324" y="90"/>
                </a:cubicBezTo>
                <a:cubicBezTo>
                  <a:pt x="1323" y="88"/>
                  <a:pt x="1320" y="87"/>
                  <a:pt x="1318" y="87"/>
                </a:cubicBezTo>
                <a:cubicBezTo>
                  <a:pt x="1317" y="87"/>
                  <a:pt x="1315" y="87"/>
                  <a:pt x="1314" y="87"/>
                </a:cubicBezTo>
                <a:cubicBezTo>
                  <a:pt x="1312" y="89"/>
                  <a:pt x="1309" y="91"/>
                  <a:pt x="1307" y="94"/>
                </a:cubicBezTo>
                <a:cubicBezTo>
                  <a:pt x="1306" y="95"/>
                  <a:pt x="1307" y="98"/>
                  <a:pt x="1309" y="98"/>
                </a:cubicBezTo>
                <a:close/>
                <a:moveTo>
                  <a:pt x="1318" y="97"/>
                </a:moveTo>
                <a:cubicBezTo>
                  <a:pt x="1318" y="97"/>
                  <a:pt x="1318" y="97"/>
                  <a:pt x="1318" y="97"/>
                </a:cubicBezTo>
                <a:cubicBezTo>
                  <a:pt x="1318" y="97"/>
                  <a:pt x="1318" y="97"/>
                  <a:pt x="1318" y="97"/>
                </a:cubicBezTo>
                <a:cubicBezTo>
                  <a:pt x="1318" y="97"/>
                  <a:pt x="1318" y="97"/>
                  <a:pt x="1318" y="97"/>
                </a:cubicBezTo>
                <a:close/>
                <a:moveTo>
                  <a:pt x="1360" y="92"/>
                </a:moveTo>
                <a:cubicBezTo>
                  <a:pt x="1360" y="93"/>
                  <a:pt x="1359" y="93"/>
                  <a:pt x="1359" y="94"/>
                </a:cubicBezTo>
                <a:cubicBezTo>
                  <a:pt x="1359" y="96"/>
                  <a:pt x="1360" y="98"/>
                  <a:pt x="1362" y="99"/>
                </a:cubicBezTo>
                <a:cubicBezTo>
                  <a:pt x="1362" y="100"/>
                  <a:pt x="1364" y="101"/>
                  <a:pt x="1365" y="100"/>
                </a:cubicBezTo>
                <a:cubicBezTo>
                  <a:pt x="1366" y="100"/>
                  <a:pt x="1367" y="99"/>
                  <a:pt x="1368" y="99"/>
                </a:cubicBezTo>
                <a:cubicBezTo>
                  <a:pt x="1370" y="98"/>
                  <a:pt x="1370" y="97"/>
                  <a:pt x="1371" y="96"/>
                </a:cubicBezTo>
                <a:cubicBezTo>
                  <a:pt x="1371" y="95"/>
                  <a:pt x="1372" y="94"/>
                  <a:pt x="1372" y="93"/>
                </a:cubicBezTo>
                <a:cubicBezTo>
                  <a:pt x="1373" y="92"/>
                  <a:pt x="1373" y="91"/>
                  <a:pt x="1372" y="90"/>
                </a:cubicBezTo>
                <a:cubicBezTo>
                  <a:pt x="1371" y="89"/>
                  <a:pt x="1370" y="89"/>
                  <a:pt x="1368" y="89"/>
                </a:cubicBezTo>
                <a:cubicBezTo>
                  <a:pt x="1368" y="88"/>
                  <a:pt x="1367" y="88"/>
                  <a:pt x="1367" y="89"/>
                </a:cubicBezTo>
                <a:cubicBezTo>
                  <a:pt x="1365" y="91"/>
                  <a:pt x="1363" y="92"/>
                  <a:pt x="1360" y="92"/>
                </a:cubicBezTo>
                <a:close/>
                <a:moveTo>
                  <a:pt x="1387" y="75"/>
                </a:moveTo>
                <a:cubicBezTo>
                  <a:pt x="1388" y="75"/>
                  <a:pt x="1389" y="75"/>
                  <a:pt x="1389" y="75"/>
                </a:cubicBezTo>
                <a:cubicBezTo>
                  <a:pt x="1390" y="73"/>
                  <a:pt x="1391" y="70"/>
                  <a:pt x="1393" y="69"/>
                </a:cubicBezTo>
                <a:cubicBezTo>
                  <a:pt x="1393" y="69"/>
                  <a:pt x="1393" y="68"/>
                  <a:pt x="1393" y="67"/>
                </a:cubicBezTo>
                <a:cubicBezTo>
                  <a:pt x="1391" y="65"/>
                  <a:pt x="1391" y="62"/>
                  <a:pt x="1389" y="60"/>
                </a:cubicBezTo>
                <a:cubicBezTo>
                  <a:pt x="1388" y="60"/>
                  <a:pt x="1387" y="60"/>
                  <a:pt x="1386" y="60"/>
                </a:cubicBezTo>
                <a:cubicBezTo>
                  <a:pt x="1385" y="62"/>
                  <a:pt x="1384" y="63"/>
                  <a:pt x="1383" y="64"/>
                </a:cubicBezTo>
                <a:cubicBezTo>
                  <a:pt x="1383" y="65"/>
                  <a:pt x="1383" y="66"/>
                  <a:pt x="1383" y="66"/>
                </a:cubicBezTo>
                <a:cubicBezTo>
                  <a:pt x="1382" y="71"/>
                  <a:pt x="1384" y="73"/>
                  <a:pt x="1387" y="75"/>
                </a:cubicBezTo>
                <a:close/>
                <a:moveTo>
                  <a:pt x="2042" y="948"/>
                </a:moveTo>
                <a:cubicBezTo>
                  <a:pt x="2047" y="947"/>
                  <a:pt x="2053" y="947"/>
                  <a:pt x="2058" y="949"/>
                </a:cubicBezTo>
                <a:cubicBezTo>
                  <a:pt x="2058" y="950"/>
                  <a:pt x="2059" y="950"/>
                  <a:pt x="2059" y="950"/>
                </a:cubicBezTo>
                <a:cubicBezTo>
                  <a:pt x="2060" y="950"/>
                  <a:pt x="2061" y="949"/>
                  <a:pt x="2061" y="948"/>
                </a:cubicBezTo>
                <a:cubicBezTo>
                  <a:pt x="2061" y="948"/>
                  <a:pt x="2061" y="947"/>
                  <a:pt x="2060" y="946"/>
                </a:cubicBezTo>
                <a:cubicBezTo>
                  <a:pt x="2060" y="945"/>
                  <a:pt x="2059" y="945"/>
                  <a:pt x="2058" y="944"/>
                </a:cubicBezTo>
                <a:cubicBezTo>
                  <a:pt x="2053" y="942"/>
                  <a:pt x="2048" y="941"/>
                  <a:pt x="2043" y="942"/>
                </a:cubicBezTo>
                <a:cubicBezTo>
                  <a:pt x="2041" y="943"/>
                  <a:pt x="2040" y="944"/>
                  <a:pt x="2040" y="945"/>
                </a:cubicBezTo>
                <a:cubicBezTo>
                  <a:pt x="2040" y="947"/>
                  <a:pt x="2041" y="948"/>
                  <a:pt x="2042" y="948"/>
                </a:cubicBezTo>
                <a:close/>
                <a:moveTo>
                  <a:pt x="2308" y="1101"/>
                </a:moveTo>
                <a:cubicBezTo>
                  <a:pt x="2308" y="1101"/>
                  <a:pt x="2309" y="1101"/>
                  <a:pt x="2310" y="1100"/>
                </a:cubicBezTo>
                <a:cubicBezTo>
                  <a:pt x="2310" y="1100"/>
                  <a:pt x="2310" y="1100"/>
                  <a:pt x="2310" y="1100"/>
                </a:cubicBezTo>
                <a:cubicBezTo>
                  <a:pt x="2310" y="1099"/>
                  <a:pt x="2310" y="1099"/>
                  <a:pt x="2310" y="1098"/>
                </a:cubicBezTo>
                <a:cubicBezTo>
                  <a:pt x="2307" y="1094"/>
                  <a:pt x="2303" y="1091"/>
                  <a:pt x="2300" y="1087"/>
                </a:cubicBezTo>
                <a:cubicBezTo>
                  <a:pt x="2299" y="1086"/>
                  <a:pt x="2298" y="1085"/>
                  <a:pt x="2296" y="1083"/>
                </a:cubicBezTo>
                <a:cubicBezTo>
                  <a:pt x="2296" y="1083"/>
                  <a:pt x="2295" y="1083"/>
                  <a:pt x="2295" y="1083"/>
                </a:cubicBezTo>
                <a:cubicBezTo>
                  <a:pt x="2294" y="1082"/>
                  <a:pt x="2294" y="1082"/>
                  <a:pt x="2293" y="1083"/>
                </a:cubicBezTo>
                <a:cubicBezTo>
                  <a:pt x="2293" y="1083"/>
                  <a:pt x="2293" y="1084"/>
                  <a:pt x="2293" y="1084"/>
                </a:cubicBezTo>
                <a:cubicBezTo>
                  <a:pt x="2294" y="1088"/>
                  <a:pt x="2296" y="1091"/>
                  <a:pt x="2299" y="1093"/>
                </a:cubicBezTo>
                <a:cubicBezTo>
                  <a:pt x="2302" y="1096"/>
                  <a:pt x="2304" y="1099"/>
                  <a:pt x="2308" y="1101"/>
                </a:cubicBezTo>
                <a:close/>
                <a:moveTo>
                  <a:pt x="1952" y="987"/>
                </a:moveTo>
                <a:cubicBezTo>
                  <a:pt x="1954" y="988"/>
                  <a:pt x="1955" y="988"/>
                  <a:pt x="1957" y="989"/>
                </a:cubicBezTo>
                <a:cubicBezTo>
                  <a:pt x="1958" y="989"/>
                  <a:pt x="1959" y="989"/>
                  <a:pt x="1960" y="990"/>
                </a:cubicBezTo>
                <a:cubicBezTo>
                  <a:pt x="1965" y="989"/>
                  <a:pt x="1970" y="988"/>
                  <a:pt x="1974" y="987"/>
                </a:cubicBezTo>
                <a:cubicBezTo>
                  <a:pt x="1975" y="987"/>
                  <a:pt x="1975" y="986"/>
                  <a:pt x="1974" y="985"/>
                </a:cubicBezTo>
                <a:cubicBezTo>
                  <a:pt x="1972" y="983"/>
                  <a:pt x="1969" y="982"/>
                  <a:pt x="1966" y="982"/>
                </a:cubicBezTo>
                <a:cubicBezTo>
                  <a:pt x="1965" y="982"/>
                  <a:pt x="1965" y="983"/>
                  <a:pt x="1965" y="983"/>
                </a:cubicBezTo>
                <a:cubicBezTo>
                  <a:pt x="1964" y="984"/>
                  <a:pt x="1964" y="984"/>
                  <a:pt x="1964" y="985"/>
                </a:cubicBezTo>
                <a:cubicBezTo>
                  <a:pt x="1961" y="983"/>
                  <a:pt x="1958" y="985"/>
                  <a:pt x="1955" y="984"/>
                </a:cubicBezTo>
                <a:cubicBezTo>
                  <a:pt x="1953" y="983"/>
                  <a:pt x="1952" y="984"/>
                  <a:pt x="1952" y="985"/>
                </a:cubicBezTo>
                <a:cubicBezTo>
                  <a:pt x="1951" y="986"/>
                  <a:pt x="1951" y="987"/>
                  <a:pt x="1952" y="987"/>
                </a:cubicBezTo>
                <a:close/>
                <a:moveTo>
                  <a:pt x="1999" y="987"/>
                </a:moveTo>
                <a:cubicBezTo>
                  <a:pt x="2000" y="987"/>
                  <a:pt x="2001" y="986"/>
                  <a:pt x="2001" y="985"/>
                </a:cubicBezTo>
                <a:cubicBezTo>
                  <a:pt x="2002" y="985"/>
                  <a:pt x="2002" y="985"/>
                  <a:pt x="2002" y="984"/>
                </a:cubicBezTo>
                <a:cubicBezTo>
                  <a:pt x="2003" y="984"/>
                  <a:pt x="2003" y="983"/>
                  <a:pt x="2002" y="983"/>
                </a:cubicBezTo>
                <a:cubicBezTo>
                  <a:pt x="2002" y="983"/>
                  <a:pt x="2001" y="982"/>
                  <a:pt x="2001" y="982"/>
                </a:cubicBezTo>
                <a:cubicBezTo>
                  <a:pt x="1999" y="983"/>
                  <a:pt x="1996" y="984"/>
                  <a:pt x="1994" y="984"/>
                </a:cubicBezTo>
                <a:cubicBezTo>
                  <a:pt x="1991" y="983"/>
                  <a:pt x="1989" y="983"/>
                  <a:pt x="1986" y="983"/>
                </a:cubicBezTo>
                <a:cubicBezTo>
                  <a:pt x="1986" y="983"/>
                  <a:pt x="1985" y="982"/>
                  <a:pt x="1985" y="982"/>
                </a:cubicBezTo>
                <a:cubicBezTo>
                  <a:pt x="1983" y="982"/>
                  <a:pt x="1981" y="983"/>
                  <a:pt x="1980" y="984"/>
                </a:cubicBezTo>
                <a:cubicBezTo>
                  <a:pt x="1979" y="985"/>
                  <a:pt x="1979" y="985"/>
                  <a:pt x="1979" y="986"/>
                </a:cubicBezTo>
                <a:cubicBezTo>
                  <a:pt x="1979" y="986"/>
                  <a:pt x="1980" y="987"/>
                  <a:pt x="1980" y="987"/>
                </a:cubicBezTo>
                <a:cubicBezTo>
                  <a:pt x="1982" y="988"/>
                  <a:pt x="1985" y="988"/>
                  <a:pt x="1987" y="988"/>
                </a:cubicBezTo>
                <a:cubicBezTo>
                  <a:pt x="1991" y="988"/>
                  <a:pt x="1995" y="987"/>
                  <a:pt x="1999" y="987"/>
                </a:cubicBezTo>
                <a:close/>
                <a:moveTo>
                  <a:pt x="1383" y="292"/>
                </a:moveTo>
                <a:cubicBezTo>
                  <a:pt x="1382" y="293"/>
                  <a:pt x="1382" y="294"/>
                  <a:pt x="1382" y="295"/>
                </a:cubicBezTo>
                <a:cubicBezTo>
                  <a:pt x="1382" y="296"/>
                  <a:pt x="1383" y="298"/>
                  <a:pt x="1383" y="299"/>
                </a:cubicBezTo>
                <a:cubicBezTo>
                  <a:pt x="1384" y="301"/>
                  <a:pt x="1386" y="301"/>
                  <a:pt x="1387" y="301"/>
                </a:cubicBezTo>
                <a:cubicBezTo>
                  <a:pt x="1391" y="300"/>
                  <a:pt x="1392" y="297"/>
                  <a:pt x="1393" y="294"/>
                </a:cubicBezTo>
                <a:cubicBezTo>
                  <a:pt x="1393" y="293"/>
                  <a:pt x="1393" y="293"/>
                  <a:pt x="1393" y="292"/>
                </a:cubicBezTo>
                <a:cubicBezTo>
                  <a:pt x="1391" y="290"/>
                  <a:pt x="1388" y="289"/>
                  <a:pt x="1386" y="290"/>
                </a:cubicBezTo>
                <a:cubicBezTo>
                  <a:pt x="1384" y="290"/>
                  <a:pt x="1383" y="291"/>
                  <a:pt x="1383" y="292"/>
                </a:cubicBezTo>
                <a:close/>
                <a:moveTo>
                  <a:pt x="612" y="356"/>
                </a:moveTo>
                <a:cubicBezTo>
                  <a:pt x="612" y="356"/>
                  <a:pt x="612" y="355"/>
                  <a:pt x="612" y="354"/>
                </a:cubicBezTo>
                <a:cubicBezTo>
                  <a:pt x="612" y="354"/>
                  <a:pt x="611" y="353"/>
                  <a:pt x="611" y="353"/>
                </a:cubicBezTo>
                <a:cubicBezTo>
                  <a:pt x="610" y="353"/>
                  <a:pt x="609" y="353"/>
                  <a:pt x="609" y="353"/>
                </a:cubicBezTo>
                <a:cubicBezTo>
                  <a:pt x="607" y="353"/>
                  <a:pt x="606" y="353"/>
                  <a:pt x="605" y="353"/>
                </a:cubicBezTo>
                <a:cubicBezTo>
                  <a:pt x="604" y="353"/>
                  <a:pt x="603" y="354"/>
                  <a:pt x="603" y="354"/>
                </a:cubicBezTo>
                <a:cubicBezTo>
                  <a:pt x="601" y="355"/>
                  <a:pt x="600" y="356"/>
                  <a:pt x="599" y="358"/>
                </a:cubicBezTo>
                <a:cubicBezTo>
                  <a:pt x="598" y="358"/>
                  <a:pt x="598" y="359"/>
                  <a:pt x="599" y="360"/>
                </a:cubicBezTo>
                <a:cubicBezTo>
                  <a:pt x="599" y="361"/>
                  <a:pt x="599" y="362"/>
                  <a:pt x="600" y="362"/>
                </a:cubicBezTo>
                <a:cubicBezTo>
                  <a:pt x="601" y="362"/>
                  <a:pt x="603" y="362"/>
                  <a:pt x="604" y="362"/>
                </a:cubicBezTo>
                <a:cubicBezTo>
                  <a:pt x="607" y="361"/>
                  <a:pt x="610" y="359"/>
                  <a:pt x="612" y="356"/>
                </a:cubicBezTo>
                <a:close/>
                <a:moveTo>
                  <a:pt x="1694" y="142"/>
                </a:moveTo>
                <a:cubicBezTo>
                  <a:pt x="1694" y="144"/>
                  <a:pt x="1695" y="145"/>
                  <a:pt x="1697" y="146"/>
                </a:cubicBezTo>
                <a:cubicBezTo>
                  <a:pt x="1697" y="146"/>
                  <a:pt x="1698" y="146"/>
                  <a:pt x="1699" y="146"/>
                </a:cubicBezTo>
                <a:cubicBezTo>
                  <a:pt x="1699" y="146"/>
                  <a:pt x="1700" y="146"/>
                  <a:pt x="1700" y="146"/>
                </a:cubicBezTo>
                <a:cubicBezTo>
                  <a:pt x="1702" y="146"/>
                  <a:pt x="1704" y="145"/>
                  <a:pt x="1704" y="143"/>
                </a:cubicBezTo>
                <a:cubicBezTo>
                  <a:pt x="1703" y="141"/>
                  <a:pt x="1703" y="139"/>
                  <a:pt x="1702" y="138"/>
                </a:cubicBezTo>
                <a:cubicBezTo>
                  <a:pt x="1701" y="137"/>
                  <a:pt x="1700" y="136"/>
                  <a:pt x="1699" y="137"/>
                </a:cubicBezTo>
                <a:cubicBezTo>
                  <a:pt x="1697" y="137"/>
                  <a:pt x="1696" y="138"/>
                  <a:pt x="1695" y="138"/>
                </a:cubicBezTo>
                <a:cubicBezTo>
                  <a:pt x="1694" y="139"/>
                  <a:pt x="1693" y="140"/>
                  <a:pt x="1694" y="141"/>
                </a:cubicBezTo>
                <a:cubicBezTo>
                  <a:pt x="1694" y="142"/>
                  <a:pt x="1694" y="142"/>
                  <a:pt x="1694" y="142"/>
                </a:cubicBezTo>
                <a:close/>
                <a:moveTo>
                  <a:pt x="690" y="511"/>
                </a:moveTo>
                <a:cubicBezTo>
                  <a:pt x="689" y="511"/>
                  <a:pt x="689" y="511"/>
                  <a:pt x="688" y="512"/>
                </a:cubicBezTo>
                <a:cubicBezTo>
                  <a:pt x="688" y="512"/>
                  <a:pt x="688" y="513"/>
                  <a:pt x="688" y="514"/>
                </a:cubicBezTo>
                <a:cubicBezTo>
                  <a:pt x="689" y="514"/>
                  <a:pt x="689" y="515"/>
                  <a:pt x="690" y="515"/>
                </a:cubicBezTo>
                <a:cubicBezTo>
                  <a:pt x="691" y="517"/>
                  <a:pt x="693" y="518"/>
                  <a:pt x="695" y="519"/>
                </a:cubicBezTo>
                <a:cubicBezTo>
                  <a:pt x="697" y="520"/>
                  <a:pt x="699" y="521"/>
                  <a:pt x="702" y="521"/>
                </a:cubicBezTo>
                <a:cubicBezTo>
                  <a:pt x="702" y="521"/>
                  <a:pt x="702" y="521"/>
                  <a:pt x="702" y="521"/>
                </a:cubicBezTo>
                <a:cubicBezTo>
                  <a:pt x="703" y="521"/>
                  <a:pt x="703" y="520"/>
                  <a:pt x="704" y="520"/>
                </a:cubicBezTo>
                <a:cubicBezTo>
                  <a:pt x="704" y="520"/>
                  <a:pt x="704" y="519"/>
                  <a:pt x="703" y="519"/>
                </a:cubicBezTo>
                <a:cubicBezTo>
                  <a:pt x="700" y="514"/>
                  <a:pt x="695" y="512"/>
                  <a:pt x="690" y="511"/>
                </a:cubicBezTo>
                <a:close/>
                <a:moveTo>
                  <a:pt x="1341" y="658"/>
                </a:moveTo>
                <a:cubicBezTo>
                  <a:pt x="1343" y="657"/>
                  <a:pt x="1344" y="657"/>
                  <a:pt x="1346" y="656"/>
                </a:cubicBezTo>
                <a:cubicBezTo>
                  <a:pt x="1348" y="655"/>
                  <a:pt x="1349" y="652"/>
                  <a:pt x="1350" y="650"/>
                </a:cubicBezTo>
                <a:cubicBezTo>
                  <a:pt x="1349" y="650"/>
                  <a:pt x="1349" y="650"/>
                  <a:pt x="1349" y="650"/>
                </a:cubicBezTo>
                <a:cubicBezTo>
                  <a:pt x="1347" y="650"/>
                  <a:pt x="1344" y="650"/>
                  <a:pt x="1342" y="651"/>
                </a:cubicBezTo>
                <a:cubicBezTo>
                  <a:pt x="1340" y="651"/>
                  <a:pt x="1338" y="652"/>
                  <a:pt x="1337" y="653"/>
                </a:cubicBezTo>
                <a:cubicBezTo>
                  <a:pt x="1336" y="654"/>
                  <a:pt x="1336" y="655"/>
                  <a:pt x="1336" y="656"/>
                </a:cubicBezTo>
                <a:cubicBezTo>
                  <a:pt x="1337" y="658"/>
                  <a:pt x="1339" y="658"/>
                  <a:pt x="1341" y="658"/>
                </a:cubicBezTo>
                <a:close/>
                <a:moveTo>
                  <a:pt x="514" y="100"/>
                </a:moveTo>
                <a:cubicBezTo>
                  <a:pt x="514" y="100"/>
                  <a:pt x="514" y="99"/>
                  <a:pt x="514" y="99"/>
                </a:cubicBezTo>
                <a:cubicBezTo>
                  <a:pt x="513" y="99"/>
                  <a:pt x="513" y="99"/>
                  <a:pt x="512" y="99"/>
                </a:cubicBezTo>
                <a:cubicBezTo>
                  <a:pt x="508" y="100"/>
                  <a:pt x="504" y="102"/>
                  <a:pt x="500" y="105"/>
                </a:cubicBezTo>
                <a:cubicBezTo>
                  <a:pt x="499" y="106"/>
                  <a:pt x="499" y="107"/>
                  <a:pt x="501" y="108"/>
                </a:cubicBezTo>
                <a:cubicBezTo>
                  <a:pt x="502" y="109"/>
                  <a:pt x="503" y="109"/>
                  <a:pt x="504" y="109"/>
                </a:cubicBezTo>
                <a:cubicBezTo>
                  <a:pt x="507" y="106"/>
                  <a:pt x="510" y="103"/>
                  <a:pt x="514" y="101"/>
                </a:cubicBezTo>
                <a:cubicBezTo>
                  <a:pt x="514" y="101"/>
                  <a:pt x="514" y="100"/>
                  <a:pt x="514" y="100"/>
                </a:cubicBezTo>
                <a:close/>
                <a:moveTo>
                  <a:pt x="1173" y="599"/>
                </a:moveTo>
                <a:cubicBezTo>
                  <a:pt x="1173" y="598"/>
                  <a:pt x="1174" y="598"/>
                  <a:pt x="1174" y="597"/>
                </a:cubicBezTo>
                <a:cubicBezTo>
                  <a:pt x="1174" y="595"/>
                  <a:pt x="1174" y="593"/>
                  <a:pt x="1175" y="592"/>
                </a:cubicBezTo>
                <a:cubicBezTo>
                  <a:pt x="1174" y="591"/>
                  <a:pt x="1174" y="590"/>
                  <a:pt x="1174" y="590"/>
                </a:cubicBezTo>
                <a:cubicBezTo>
                  <a:pt x="1174" y="590"/>
                  <a:pt x="1174" y="589"/>
                  <a:pt x="1174" y="589"/>
                </a:cubicBezTo>
                <a:cubicBezTo>
                  <a:pt x="1174" y="588"/>
                  <a:pt x="1173" y="587"/>
                  <a:pt x="1172" y="587"/>
                </a:cubicBezTo>
                <a:cubicBezTo>
                  <a:pt x="1171" y="588"/>
                  <a:pt x="1170" y="588"/>
                  <a:pt x="1169" y="589"/>
                </a:cubicBezTo>
                <a:cubicBezTo>
                  <a:pt x="1167" y="590"/>
                  <a:pt x="1167" y="591"/>
                  <a:pt x="1167" y="593"/>
                </a:cubicBezTo>
                <a:cubicBezTo>
                  <a:pt x="1167" y="595"/>
                  <a:pt x="1168" y="597"/>
                  <a:pt x="1170" y="599"/>
                </a:cubicBezTo>
                <a:cubicBezTo>
                  <a:pt x="1170" y="600"/>
                  <a:pt x="1172" y="600"/>
                  <a:pt x="1173" y="599"/>
                </a:cubicBezTo>
                <a:close/>
                <a:moveTo>
                  <a:pt x="1962" y="854"/>
                </a:moveTo>
                <a:cubicBezTo>
                  <a:pt x="1962" y="854"/>
                  <a:pt x="1962" y="855"/>
                  <a:pt x="1962" y="855"/>
                </a:cubicBezTo>
                <a:cubicBezTo>
                  <a:pt x="1962" y="855"/>
                  <a:pt x="1963" y="855"/>
                  <a:pt x="1963" y="855"/>
                </a:cubicBezTo>
                <a:cubicBezTo>
                  <a:pt x="1963" y="855"/>
                  <a:pt x="1963" y="855"/>
                  <a:pt x="1964" y="855"/>
                </a:cubicBezTo>
                <a:cubicBezTo>
                  <a:pt x="1966" y="854"/>
                  <a:pt x="1969" y="852"/>
                  <a:pt x="1971" y="849"/>
                </a:cubicBezTo>
                <a:cubicBezTo>
                  <a:pt x="1973" y="846"/>
                  <a:pt x="1975" y="843"/>
                  <a:pt x="1978" y="842"/>
                </a:cubicBezTo>
                <a:cubicBezTo>
                  <a:pt x="1979" y="841"/>
                  <a:pt x="1979" y="841"/>
                  <a:pt x="1978" y="840"/>
                </a:cubicBezTo>
                <a:cubicBezTo>
                  <a:pt x="1976" y="837"/>
                  <a:pt x="1975" y="838"/>
                  <a:pt x="1974" y="839"/>
                </a:cubicBezTo>
                <a:cubicBezTo>
                  <a:pt x="1970" y="844"/>
                  <a:pt x="1967" y="849"/>
                  <a:pt x="1963" y="853"/>
                </a:cubicBezTo>
                <a:cubicBezTo>
                  <a:pt x="1962" y="853"/>
                  <a:pt x="1962" y="854"/>
                  <a:pt x="1962" y="854"/>
                </a:cubicBezTo>
                <a:close/>
                <a:moveTo>
                  <a:pt x="2006" y="840"/>
                </a:moveTo>
                <a:cubicBezTo>
                  <a:pt x="2006" y="838"/>
                  <a:pt x="2004" y="838"/>
                  <a:pt x="2003" y="837"/>
                </a:cubicBezTo>
                <a:cubicBezTo>
                  <a:pt x="2003" y="836"/>
                  <a:pt x="2003" y="836"/>
                  <a:pt x="2003" y="836"/>
                </a:cubicBezTo>
                <a:cubicBezTo>
                  <a:pt x="2003" y="836"/>
                  <a:pt x="2003" y="837"/>
                  <a:pt x="2003" y="837"/>
                </a:cubicBezTo>
                <a:cubicBezTo>
                  <a:pt x="2003" y="837"/>
                  <a:pt x="2003" y="837"/>
                  <a:pt x="2003" y="837"/>
                </a:cubicBezTo>
                <a:cubicBezTo>
                  <a:pt x="2002" y="837"/>
                  <a:pt x="2002" y="838"/>
                  <a:pt x="2001" y="838"/>
                </a:cubicBezTo>
                <a:cubicBezTo>
                  <a:pt x="2001" y="840"/>
                  <a:pt x="2001" y="843"/>
                  <a:pt x="1999" y="845"/>
                </a:cubicBezTo>
                <a:cubicBezTo>
                  <a:pt x="1998" y="847"/>
                  <a:pt x="1998" y="848"/>
                  <a:pt x="2000" y="849"/>
                </a:cubicBezTo>
                <a:cubicBezTo>
                  <a:pt x="2001" y="850"/>
                  <a:pt x="2002" y="850"/>
                  <a:pt x="2003" y="851"/>
                </a:cubicBezTo>
                <a:cubicBezTo>
                  <a:pt x="2004" y="851"/>
                  <a:pt x="2005" y="851"/>
                  <a:pt x="2005" y="850"/>
                </a:cubicBezTo>
                <a:cubicBezTo>
                  <a:pt x="2006" y="849"/>
                  <a:pt x="2007" y="847"/>
                  <a:pt x="2006" y="845"/>
                </a:cubicBezTo>
                <a:cubicBezTo>
                  <a:pt x="2007" y="845"/>
                  <a:pt x="2007" y="845"/>
                  <a:pt x="2007" y="845"/>
                </a:cubicBezTo>
                <a:cubicBezTo>
                  <a:pt x="2007" y="845"/>
                  <a:pt x="2007" y="845"/>
                  <a:pt x="2007" y="845"/>
                </a:cubicBezTo>
                <a:cubicBezTo>
                  <a:pt x="2007" y="845"/>
                  <a:pt x="2006" y="845"/>
                  <a:pt x="2006" y="845"/>
                </a:cubicBezTo>
                <a:cubicBezTo>
                  <a:pt x="2005" y="844"/>
                  <a:pt x="2005" y="842"/>
                  <a:pt x="2006" y="840"/>
                </a:cubicBezTo>
                <a:close/>
                <a:moveTo>
                  <a:pt x="561" y="781"/>
                </a:moveTo>
                <a:cubicBezTo>
                  <a:pt x="559" y="782"/>
                  <a:pt x="558" y="782"/>
                  <a:pt x="556" y="782"/>
                </a:cubicBezTo>
                <a:cubicBezTo>
                  <a:pt x="555" y="782"/>
                  <a:pt x="555" y="783"/>
                  <a:pt x="556" y="784"/>
                </a:cubicBezTo>
                <a:cubicBezTo>
                  <a:pt x="558" y="787"/>
                  <a:pt x="561" y="789"/>
                  <a:pt x="566" y="788"/>
                </a:cubicBezTo>
                <a:cubicBezTo>
                  <a:pt x="567" y="787"/>
                  <a:pt x="568" y="787"/>
                  <a:pt x="568" y="787"/>
                </a:cubicBezTo>
                <a:cubicBezTo>
                  <a:pt x="569" y="786"/>
                  <a:pt x="569" y="785"/>
                  <a:pt x="569" y="784"/>
                </a:cubicBezTo>
                <a:cubicBezTo>
                  <a:pt x="567" y="782"/>
                  <a:pt x="564" y="781"/>
                  <a:pt x="561" y="781"/>
                </a:cubicBezTo>
                <a:close/>
                <a:moveTo>
                  <a:pt x="2003" y="837"/>
                </a:moveTo>
                <a:cubicBezTo>
                  <a:pt x="2003" y="836"/>
                  <a:pt x="2003" y="835"/>
                  <a:pt x="2003" y="835"/>
                </a:cubicBezTo>
                <a:cubicBezTo>
                  <a:pt x="2003" y="834"/>
                  <a:pt x="2003" y="834"/>
                  <a:pt x="2002" y="833"/>
                </a:cubicBezTo>
                <a:cubicBezTo>
                  <a:pt x="2000" y="832"/>
                  <a:pt x="1997" y="831"/>
                  <a:pt x="1995" y="830"/>
                </a:cubicBezTo>
                <a:cubicBezTo>
                  <a:pt x="1995" y="830"/>
                  <a:pt x="1994" y="830"/>
                  <a:pt x="1994" y="831"/>
                </a:cubicBezTo>
                <a:cubicBezTo>
                  <a:pt x="1994" y="833"/>
                  <a:pt x="1994" y="836"/>
                  <a:pt x="1995" y="839"/>
                </a:cubicBezTo>
                <a:cubicBezTo>
                  <a:pt x="1995" y="840"/>
                  <a:pt x="1996" y="840"/>
                  <a:pt x="1997" y="840"/>
                </a:cubicBezTo>
                <a:cubicBezTo>
                  <a:pt x="1998" y="841"/>
                  <a:pt x="1999" y="841"/>
                  <a:pt x="2000" y="840"/>
                </a:cubicBezTo>
                <a:cubicBezTo>
                  <a:pt x="2000" y="839"/>
                  <a:pt x="2001" y="839"/>
                  <a:pt x="2001" y="838"/>
                </a:cubicBezTo>
                <a:cubicBezTo>
                  <a:pt x="2001" y="838"/>
                  <a:pt x="2001" y="838"/>
                  <a:pt x="2001" y="838"/>
                </a:cubicBezTo>
                <a:cubicBezTo>
                  <a:pt x="2001" y="838"/>
                  <a:pt x="2001" y="838"/>
                  <a:pt x="2001" y="838"/>
                </a:cubicBezTo>
                <a:cubicBezTo>
                  <a:pt x="2001" y="838"/>
                  <a:pt x="2001" y="838"/>
                  <a:pt x="2001" y="838"/>
                </a:cubicBezTo>
                <a:cubicBezTo>
                  <a:pt x="2002" y="838"/>
                  <a:pt x="2002" y="837"/>
                  <a:pt x="2003" y="837"/>
                </a:cubicBezTo>
                <a:close/>
                <a:moveTo>
                  <a:pt x="71" y="292"/>
                </a:moveTo>
                <a:cubicBezTo>
                  <a:pt x="72" y="292"/>
                  <a:pt x="74" y="289"/>
                  <a:pt x="73" y="288"/>
                </a:cubicBezTo>
                <a:cubicBezTo>
                  <a:pt x="73" y="287"/>
                  <a:pt x="72" y="285"/>
                  <a:pt x="70" y="285"/>
                </a:cubicBezTo>
                <a:cubicBezTo>
                  <a:pt x="68" y="286"/>
                  <a:pt x="66" y="286"/>
                  <a:pt x="63" y="287"/>
                </a:cubicBezTo>
                <a:cubicBezTo>
                  <a:pt x="63" y="287"/>
                  <a:pt x="63" y="288"/>
                  <a:pt x="63" y="288"/>
                </a:cubicBezTo>
                <a:cubicBezTo>
                  <a:pt x="63" y="289"/>
                  <a:pt x="63" y="290"/>
                  <a:pt x="64" y="291"/>
                </a:cubicBezTo>
                <a:cubicBezTo>
                  <a:pt x="66" y="293"/>
                  <a:pt x="68" y="293"/>
                  <a:pt x="71" y="292"/>
                </a:cubicBezTo>
                <a:close/>
                <a:moveTo>
                  <a:pt x="1484" y="218"/>
                </a:moveTo>
                <a:cubicBezTo>
                  <a:pt x="1486" y="219"/>
                  <a:pt x="1490" y="218"/>
                  <a:pt x="1491" y="215"/>
                </a:cubicBezTo>
                <a:cubicBezTo>
                  <a:pt x="1491" y="215"/>
                  <a:pt x="1491" y="215"/>
                  <a:pt x="1491" y="214"/>
                </a:cubicBezTo>
                <a:cubicBezTo>
                  <a:pt x="1490" y="212"/>
                  <a:pt x="1489" y="211"/>
                  <a:pt x="1487" y="210"/>
                </a:cubicBezTo>
                <a:cubicBezTo>
                  <a:pt x="1487" y="209"/>
                  <a:pt x="1486" y="209"/>
                  <a:pt x="1486" y="209"/>
                </a:cubicBezTo>
                <a:cubicBezTo>
                  <a:pt x="1482" y="210"/>
                  <a:pt x="1481" y="212"/>
                  <a:pt x="1482" y="216"/>
                </a:cubicBezTo>
                <a:cubicBezTo>
                  <a:pt x="1482" y="217"/>
                  <a:pt x="1483" y="217"/>
                  <a:pt x="1484" y="218"/>
                </a:cubicBezTo>
                <a:close/>
                <a:moveTo>
                  <a:pt x="1277" y="650"/>
                </a:moveTo>
                <a:cubicBezTo>
                  <a:pt x="1277" y="650"/>
                  <a:pt x="1276" y="650"/>
                  <a:pt x="1275" y="651"/>
                </a:cubicBezTo>
                <a:cubicBezTo>
                  <a:pt x="1275" y="651"/>
                  <a:pt x="1275" y="651"/>
                  <a:pt x="1275" y="652"/>
                </a:cubicBezTo>
                <a:cubicBezTo>
                  <a:pt x="1274" y="652"/>
                  <a:pt x="1275" y="653"/>
                  <a:pt x="1275" y="653"/>
                </a:cubicBezTo>
                <a:cubicBezTo>
                  <a:pt x="1278" y="654"/>
                  <a:pt x="1281" y="655"/>
                  <a:pt x="1283" y="655"/>
                </a:cubicBezTo>
                <a:cubicBezTo>
                  <a:pt x="1284" y="655"/>
                  <a:pt x="1284" y="655"/>
                  <a:pt x="1284" y="655"/>
                </a:cubicBezTo>
                <a:cubicBezTo>
                  <a:pt x="1287" y="655"/>
                  <a:pt x="1289" y="655"/>
                  <a:pt x="1291" y="654"/>
                </a:cubicBezTo>
                <a:cubicBezTo>
                  <a:pt x="1291" y="654"/>
                  <a:pt x="1292" y="654"/>
                  <a:pt x="1292" y="654"/>
                </a:cubicBezTo>
                <a:cubicBezTo>
                  <a:pt x="1292" y="653"/>
                  <a:pt x="1292" y="653"/>
                  <a:pt x="1291" y="652"/>
                </a:cubicBezTo>
                <a:cubicBezTo>
                  <a:pt x="1289" y="651"/>
                  <a:pt x="1287" y="650"/>
                  <a:pt x="1285" y="650"/>
                </a:cubicBezTo>
                <a:cubicBezTo>
                  <a:pt x="1282" y="651"/>
                  <a:pt x="1280" y="651"/>
                  <a:pt x="1277" y="650"/>
                </a:cubicBezTo>
                <a:close/>
                <a:moveTo>
                  <a:pt x="645" y="782"/>
                </a:moveTo>
                <a:cubicBezTo>
                  <a:pt x="644" y="782"/>
                  <a:pt x="642" y="782"/>
                  <a:pt x="641" y="782"/>
                </a:cubicBezTo>
                <a:cubicBezTo>
                  <a:pt x="639" y="782"/>
                  <a:pt x="638" y="782"/>
                  <a:pt x="636" y="782"/>
                </a:cubicBezTo>
                <a:cubicBezTo>
                  <a:pt x="636" y="783"/>
                  <a:pt x="635" y="784"/>
                  <a:pt x="635" y="784"/>
                </a:cubicBezTo>
                <a:cubicBezTo>
                  <a:pt x="634" y="785"/>
                  <a:pt x="635" y="786"/>
                  <a:pt x="636" y="786"/>
                </a:cubicBezTo>
                <a:cubicBezTo>
                  <a:pt x="636" y="787"/>
                  <a:pt x="637" y="787"/>
                  <a:pt x="637" y="787"/>
                </a:cubicBezTo>
                <a:cubicBezTo>
                  <a:pt x="641" y="788"/>
                  <a:pt x="644" y="787"/>
                  <a:pt x="646" y="785"/>
                </a:cubicBezTo>
                <a:cubicBezTo>
                  <a:pt x="647" y="785"/>
                  <a:pt x="647" y="784"/>
                  <a:pt x="646" y="784"/>
                </a:cubicBezTo>
                <a:cubicBezTo>
                  <a:pt x="646" y="783"/>
                  <a:pt x="645" y="782"/>
                  <a:pt x="645" y="782"/>
                </a:cubicBezTo>
                <a:close/>
                <a:moveTo>
                  <a:pt x="1983" y="818"/>
                </a:moveTo>
                <a:cubicBezTo>
                  <a:pt x="1983" y="818"/>
                  <a:pt x="1982" y="819"/>
                  <a:pt x="1982" y="819"/>
                </a:cubicBezTo>
                <a:cubicBezTo>
                  <a:pt x="1983" y="822"/>
                  <a:pt x="1984" y="824"/>
                  <a:pt x="1986" y="827"/>
                </a:cubicBezTo>
                <a:cubicBezTo>
                  <a:pt x="1987" y="828"/>
                  <a:pt x="1989" y="828"/>
                  <a:pt x="1990" y="826"/>
                </a:cubicBezTo>
                <a:cubicBezTo>
                  <a:pt x="1991" y="824"/>
                  <a:pt x="1991" y="822"/>
                  <a:pt x="1990" y="821"/>
                </a:cubicBezTo>
                <a:cubicBezTo>
                  <a:pt x="1989" y="819"/>
                  <a:pt x="1988" y="818"/>
                  <a:pt x="1987" y="817"/>
                </a:cubicBezTo>
                <a:cubicBezTo>
                  <a:pt x="1986" y="817"/>
                  <a:pt x="1984" y="817"/>
                  <a:pt x="1983" y="818"/>
                </a:cubicBezTo>
                <a:close/>
                <a:moveTo>
                  <a:pt x="1974" y="994"/>
                </a:moveTo>
                <a:cubicBezTo>
                  <a:pt x="1976" y="995"/>
                  <a:pt x="1979" y="997"/>
                  <a:pt x="1981" y="998"/>
                </a:cubicBezTo>
                <a:cubicBezTo>
                  <a:pt x="1982" y="998"/>
                  <a:pt x="1983" y="998"/>
                  <a:pt x="1984" y="998"/>
                </a:cubicBezTo>
                <a:cubicBezTo>
                  <a:pt x="1985" y="998"/>
                  <a:pt x="1986" y="996"/>
                  <a:pt x="1985" y="995"/>
                </a:cubicBezTo>
                <a:cubicBezTo>
                  <a:pt x="1985" y="995"/>
                  <a:pt x="1985" y="994"/>
                  <a:pt x="1984" y="994"/>
                </a:cubicBezTo>
                <a:cubicBezTo>
                  <a:pt x="1982" y="991"/>
                  <a:pt x="1979" y="991"/>
                  <a:pt x="1976" y="991"/>
                </a:cubicBezTo>
                <a:cubicBezTo>
                  <a:pt x="1976" y="991"/>
                  <a:pt x="1975" y="991"/>
                  <a:pt x="1974" y="991"/>
                </a:cubicBezTo>
                <a:cubicBezTo>
                  <a:pt x="1973" y="991"/>
                  <a:pt x="1973" y="992"/>
                  <a:pt x="1973" y="993"/>
                </a:cubicBezTo>
                <a:cubicBezTo>
                  <a:pt x="1973" y="993"/>
                  <a:pt x="1973" y="994"/>
                  <a:pt x="1974" y="994"/>
                </a:cubicBezTo>
                <a:close/>
                <a:moveTo>
                  <a:pt x="594" y="99"/>
                </a:moveTo>
                <a:cubicBezTo>
                  <a:pt x="594" y="100"/>
                  <a:pt x="596" y="99"/>
                  <a:pt x="596" y="99"/>
                </a:cubicBezTo>
                <a:cubicBezTo>
                  <a:pt x="598" y="96"/>
                  <a:pt x="598" y="93"/>
                  <a:pt x="598" y="89"/>
                </a:cubicBezTo>
                <a:cubicBezTo>
                  <a:pt x="598" y="89"/>
                  <a:pt x="598" y="88"/>
                  <a:pt x="598" y="87"/>
                </a:cubicBezTo>
                <a:cubicBezTo>
                  <a:pt x="598" y="87"/>
                  <a:pt x="597" y="86"/>
                  <a:pt x="597" y="86"/>
                </a:cubicBezTo>
                <a:cubicBezTo>
                  <a:pt x="596" y="86"/>
                  <a:pt x="596" y="86"/>
                  <a:pt x="595" y="87"/>
                </a:cubicBezTo>
                <a:cubicBezTo>
                  <a:pt x="594" y="89"/>
                  <a:pt x="593" y="91"/>
                  <a:pt x="592" y="94"/>
                </a:cubicBezTo>
                <a:cubicBezTo>
                  <a:pt x="592" y="95"/>
                  <a:pt x="592" y="96"/>
                  <a:pt x="592" y="97"/>
                </a:cubicBezTo>
                <a:cubicBezTo>
                  <a:pt x="592" y="98"/>
                  <a:pt x="593" y="99"/>
                  <a:pt x="594" y="99"/>
                </a:cubicBezTo>
                <a:close/>
                <a:moveTo>
                  <a:pt x="2236" y="962"/>
                </a:moveTo>
                <a:cubicBezTo>
                  <a:pt x="2236" y="962"/>
                  <a:pt x="2235" y="962"/>
                  <a:pt x="2235" y="962"/>
                </a:cubicBezTo>
                <a:cubicBezTo>
                  <a:pt x="2235" y="963"/>
                  <a:pt x="2234" y="963"/>
                  <a:pt x="2234" y="964"/>
                </a:cubicBezTo>
                <a:cubicBezTo>
                  <a:pt x="2235" y="967"/>
                  <a:pt x="2236" y="969"/>
                  <a:pt x="2238" y="971"/>
                </a:cubicBezTo>
                <a:cubicBezTo>
                  <a:pt x="2238" y="972"/>
                  <a:pt x="2241" y="972"/>
                  <a:pt x="2242" y="971"/>
                </a:cubicBezTo>
                <a:cubicBezTo>
                  <a:pt x="2243" y="970"/>
                  <a:pt x="2243" y="968"/>
                  <a:pt x="2242" y="967"/>
                </a:cubicBezTo>
                <a:cubicBezTo>
                  <a:pt x="2241" y="965"/>
                  <a:pt x="2238" y="963"/>
                  <a:pt x="2236" y="962"/>
                </a:cubicBezTo>
                <a:close/>
                <a:moveTo>
                  <a:pt x="622" y="361"/>
                </a:moveTo>
                <a:cubicBezTo>
                  <a:pt x="619" y="363"/>
                  <a:pt x="618" y="366"/>
                  <a:pt x="619" y="369"/>
                </a:cubicBezTo>
                <a:cubicBezTo>
                  <a:pt x="619" y="370"/>
                  <a:pt x="620" y="371"/>
                  <a:pt x="620" y="371"/>
                </a:cubicBezTo>
                <a:cubicBezTo>
                  <a:pt x="621" y="371"/>
                  <a:pt x="622" y="371"/>
                  <a:pt x="622" y="370"/>
                </a:cubicBezTo>
                <a:cubicBezTo>
                  <a:pt x="623" y="369"/>
                  <a:pt x="624" y="368"/>
                  <a:pt x="625" y="366"/>
                </a:cubicBezTo>
                <a:cubicBezTo>
                  <a:pt x="625" y="366"/>
                  <a:pt x="626" y="365"/>
                  <a:pt x="626" y="365"/>
                </a:cubicBezTo>
                <a:cubicBezTo>
                  <a:pt x="626" y="364"/>
                  <a:pt x="626" y="362"/>
                  <a:pt x="625" y="362"/>
                </a:cubicBezTo>
                <a:cubicBezTo>
                  <a:pt x="624" y="361"/>
                  <a:pt x="623" y="361"/>
                  <a:pt x="622" y="361"/>
                </a:cubicBezTo>
                <a:close/>
                <a:moveTo>
                  <a:pt x="2150" y="306"/>
                </a:moveTo>
                <a:cubicBezTo>
                  <a:pt x="2150" y="307"/>
                  <a:pt x="2149" y="307"/>
                  <a:pt x="2148" y="308"/>
                </a:cubicBezTo>
                <a:cubicBezTo>
                  <a:pt x="2147" y="309"/>
                  <a:pt x="2147" y="310"/>
                  <a:pt x="2147" y="312"/>
                </a:cubicBezTo>
                <a:cubicBezTo>
                  <a:pt x="2148" y="314"/>
                  <a:pt x="2148" y="316"/>
                  <a:pt x="2149" y="317"/>
                </a:cubicBezTo>
                <a:cubicBezTo>
                  <a:pt x="2149" y="318"/>
                  <a:pt x="2149" y="318"/>
                  <a:pt x="2150" y="318"/>
                </a:cubicBezTo>
                <a:cubicBezTo>
                  <a:pt x="2150" y="318"/>
                  <a:pt x="2150" y="317"/>
                  <a:pt x="2150" y="317"/>
                </a:cubicBezTo>
                <a:cubicBezTo>
                  <a:pt x="2151" y="315"/>
                  <a:pt x="2152" y="313"/>
                  <a:pt x="2154" y="311"/>
                </a:cubicBezTo>
                <a:cubicBezTo>
                  <a:pt x="2154" y="310"/>
                  <a:pt x="2154" y="308"/>
                  <a:pt x="2153" y="307"/>
                </a:cubicBezTo>
                <a:cubicBezTo>
                  <a:pt x="2152" y="306"/>
                  <a:pt x="2151" y="306"/>
                  <a:pt x="2150" y="306"/>
                </a:cubicBezTo>
                <a:close/>
                <a:moveTo>
                  <a:pt x="685" y="547"/>
                </a:moveTo>
                <a:cubicBezTo>
                  <a:pt x="685" y="547"/>
                  <a:pt x="685" y="547"/>
                  <a:pt x="685" y="547"/>
                </a:cubicBezTo>
                <a:cubicBezTo>
                  <a:pt x="685" y="547"/>
                  <a:pt x="685" y="547"/>
                  <a:pt x="685" y="547"/>
                </a:cubicBezTo>
                <a:cubicBezTo>
                  <a:pt x="685" y="547"/>
                  <a:pt x="685" y="548"/>
                  <a:pt x="686" y="548"/>
                </a:cubicBezTo>
                <a:cubicBezTo>
                  <a:pt x="685" y="547"/>
                  <a:pt x="685" y="547"/>
                  <a:pt x="685" y="547"/>
                </a:cubicBezTo>
                <a:close/>
                <a:moveTo>
                  <a:pt x="691" y="551"/>
                </a:moveTo>
                <a:cubicBezTo>
                  <a:pt x="692" y="551"/>
                  <a:pt x="693" y="551"/>
                  <a:pt x="694" y="551"/>
                </a:cubicBezTo>
                <a:cubicBezTo>
                  <a:pt x="694" y="546"/>
                  <a:pt x="695" y="547"/>
                  <a:pt x="691" y="545"/>
                </a:cubicBezTo>
                <a:cubicBezTo>
                  <a:pt x="688" y="544"/>
                  <a:pt x="686" y="543"/>
                  <a:pt x="684" y="541"/>
                </a:cubicBezTo>
                <a:cubicBezTo>
                  <a:pt x="684" y="541"/>
                  <a:pt x="683" y="541"/>
                  <a:pt x="683" y="542"/>
                </a:cubicBezTo>
                <a:cubicBezTo>
                  <a:pt x="682" y="542"/>
                  <a:pt x="682" y="542"/>
                  <a:pt x="683" y="542"/>
                </a:cubicBezTo>
                <a:cubicBezTo>
                  <a:pt x="683" y="544"/>
                  <a:pt x="684" y="546"/>
                  <a:pt x="685" y="547"/>
                </a:cubicBezTo>
                <a:cubicBezTo>
                  <a:pt x="686" y="548"/>
                  <a:pt x="687" y="548"/>
                  <a:pt x="688" y="548"/>
                </a:cubicBezTo>
                <a:cubicBezTo>
                  <a:pt x="689" y="549"/>
                  <a:pt x="690" y="550"/>
                  <a:pt x="691" y="551"/>
                </a:cubicBezTo>
                <a:close/>
                <a:moveTo>
                  <a:pt x="691" y="551"/>
                </a:moveTo>
                <a:cubicBezTo>
                  <a:pt x="691" y="551"/>
                  <a:pt x="690" y="551"/>
                  <a:pt x="690" y="551"/>
                </a:cubicBezTo>
                <a:cubicBezTo>
                  <a:pt x="690" y="551"/>
                  <a:pt x="691" y="551"/>
                  <a:pt x="691" y="551"/>
                </a:cubicBezTo>
                <a:cubicBezTo>
                  <a:pt x="691" y="551"/>
                  <a:pt x="691" y="551"/>
                  <a:pt x="691" y="551"/>
                </a:cubicBezTo>
                <a:cubicBezTo>
                  <a:pt x="691" y="551"/>
                  <a:pt x="691" y="551"/>
                  <a:pt x="691" y="551"/>
                </a:cubicBezTo>
                <a:close/>
                <a:moveTo>
                  <a:pt x="2115" y="518"/>
                </a:moveTo>
                <a:cubicBezTo>
                  <a:pt x="2118" y="514"/>
                  <a:pt x="2121" y="511"/>
                  <a:pt x="2124" y="508"/>
                </a:cubicBezTo>
                <a:cubicBezTo>
                  <a:pt x="2124" y="508"/>
                  <a:pt x="2124" y="507"/>
                  <a:pt x="2124" y="507"/>
                </a:cubicBezTo>
                <a:cubicBezTo>
                  <a:pt x="2123" y="506"/>
                  <a:pt x="2123" y="506"/>
                  <a:pt x="2123" y="506"/>
                </a:cubicBezTo>
                <a:cubicBezTo>
                  <a:pt x="2122" y="506"/>
                  <a:pt x="2121" y="507"/>
                  <a:pt x="2120" y="507"/>
                </a:cubicBezTo>
                <a:cubicBezTo>
                  <a:pt x="2118" y="508"/>
                  <a:pt x="2117" y="509"/>
                  <a:pt x="2116" y="511"/>
                </a:cubicBezTo>
                <a:cubicBezTo>
                  <a:pt x="2116" y="512"/>
                  <a:pt x="2115" y="514"/>
                  <a:pt x="2114" y="515"/>
                </a:cubicBezTo>
                <a:cubicBezTo>
                  <a:pt x="2114" y="516"/>
                  <a:pt x="2114" y="516"/>
                  <a:pt x="2114" y="517"/>
                </a:cubicBezTo>
                <a:cubicBezTo>
                  <a:pt x="2114" y="517"/>
                  <a:pt x="2114" y="518"/>
                  <a:pt x="2115" y="518"/>
                </a:cubicBezTo>
                <a:cubicBezTo>
                  <a:pt x="2115" y="518"/>
                  <a:pt x="2115" y="518"/>
                  <a:pt x="2115" y="518"/>
                </a:cubicBezTo>
                <a:close/>
                <a:moveTo>
                  <a:pt x="2034" y="949"/>
                </a:moveTo>
                <a:cubicBezTo>
                  <a:pt x="2034" y="948"/>
                  <a:pt x="2034" y="948"/>
                  <a:pt x="2034" y="947"/>
                </a:cubicBezTo>
                <a:cubicBezTo>
                  <a:pt x="2034" y="947"/>
                  <a:pt x="2034" y="946"/>
                  <a:pt x="2034" y="946"/>
                </a:cubicBezTo>
                <a:cubicBezTo>
                  <a:pt x="2032" y="943"/>
                  <a:pt x="2028" y="943"/>
                  <a:pt x="2026" y="946"/>
                </a:cubicBezTo>
                <a:cubicBezTo>
                  <a:pt x="2025" y="946"/>
                  <a:pt x="2025" y="948"/>
                  <a:pt x="2026" y="948"/>
                </a:cubicBezTo>
                <a:cubicBezTo>
                  <a:pt x="2027" y="950"/>
                  <a:pt x="2029" y="951"/>
                  <a:pt x="2032" y="950"/>
                </a:cubicBezTo>
                <a:cubicBezTo>
                  <a:pt x="2032" y="950"/>
                  <a:pt x="2033" y="949"/>
                  <a:pt x="2034" y="949"/>
                </a:cubicBezTo>
                <a:close/>
                <a:moveTo>
                  <a:pt x="1013" y="209"/>
                </a:moveTo>
                <a:cubicBezTo>
                  <a:pt x="1013" y="210"/>
                  <a:pt x="1013" y="211"/>
                  <a:pt x="1013" y="212"/>
                </a:cubicBezTo>
                <a:cubicBezTo>
                  <a:pt x="1012" y="213"/>
                  <a:pt x="1013" y="215"/>
                  <a:pt x="1014" y="215"/>
                </a:cubicBezTo>
                <a:cubicBezTo>
                  <a:pt x="1016" y="216"/>
                  <a:pt x="1017" y="216"/>
                  <a:pt x="1019" y="215"/>
                </a:cubicBezTo>
                <a:cubicBezTo>
                  <a:pt x="1019" y="215"/>
                  <a:pt x="1019" y="215"/>
                  <a:pt x="1020" y="215"/>
                </a:cubicBezTo>
                <a:cubicBezTo>
                  <a:pt x="1020" y="214"/>
                  <a:pt x="1020" y="214"/>
                  <a:pt x="1020" y="214"/>
                </a:cubicBezTo>
                <a:cubicBezTo>
                  <a:pt x="1019" y="212"/>
                  <a:pt x="1018" y="211"/>
                  <a:pt x="1018" y="209"/>
                </a:cubicBezTo>
                <a:cubicBezTo>
                  <a:pt x="1017" y="208"/>
                  <a:pt x="1014" y="208"/>
                  <a:pt x="1013" y="209"/>
                </a:cubicBezTo>
                <a:close/>
                <a:moveTo>
                  <a:pt x="22" y="380"/>
                </a:moveTo>
                <a:cubicBezTo>
                  <a:pt x="21" y="380"/>
                  <a:pt x="20" y="380"/>
                  <a:pt x="20" y="380"/>
                </a:cubicBezTo>
                <a:cubicBezTo>
                  <a:pt x="18" y="382"/>
                  <a:pt x="16" y="385"/>
                  <a:pt x="14" y="387"/>
                </a:cubicBezTo>
                <a:cubicBezTo>
                  <a:pt x="14" y="387"/>
                  <a:pt x="14" y="387"/>
                  <a:pt x="14" y="388"/>
                </a:cubicBezTo>
                <a:cubicBezTo>
                  <a:pt x="14" y="388"/>
                  <a:pt x="14" y="388"/>
                  <a:pt x="15" y="388"/>
                </a:cubicBezTo>
                <a:cubicBezTo>
                  <a:pt x="18" y="388"/>
                  <a:pt x="21" y="386"/>
                  <a:pt x="23" y="384"/>
                </a:cubicBezTo>
                <a:cubicBezTo>
                  <a:pt x="24" y="384"/>
                  <a:pt x="24" y="383"/>
                  <a:pt x="24" y="382"/>
                </a:cubicBezTo>
                <a:cubicBezTo>
                  <a:pt x="24" y="381"/>
                  <a:pt x="23" y="380"/>
                  <a:pt x="22" y="380"/>
                </a:cubicBezTo>
                <a:close/>
                <a:moveTo>
                  <a:pt x="658" y="52"/>
                </a:moveTo>
                <a:cubicBezTo>
                  <a:pt x="658" y="53"/>
                  <a:pt x="660" y="53"/>
                  <a:pt x="660" y="53"/>
                </a:cubicBezTo>
                <a:cubicBezTo>
                  <a:pt x="661" y="51"/>
                  <a:pt x="663" y="50"/>
                  <a:pt x="663" y="47"/>
                </a:cubicBezTo>
                <a:cubicBezTo>
                  <a:pt x="663" y="47"/>
                  <a:pt x="663" y="46"/>
                  <a:pt x="663" y="46"/>
                </a:cubicBezTo>
                <a:cubicBezTo>
                  <a:pt x="662" y="45"/>
                  <a:pt x="661" y="45"/>
                  <a:pt x="660" y="44"/>
                </a:cubicBezTo>
                <a:cubicBezTo>
                  <a:pt x="657" y="45"/>
                  <a:pt x="655" y="47"/>
                  <a:pt x="657" y="50"/>
                </a:cubicBezTo>
                <a:cubicBezTo>
                  <a:pt x="657" y="51"/>
                  <a:pt x="657" y="52"/>
                  <a:pt x="658" y="52"/>
                </a:cubicBezTo>
                <a:close/>
                <a:moveTo>
                  <a:pt x="661" y="119"/>
                </a:moveTo>
                <a:cubicBezTo>
                  <a:pt x="661" y="119"/>
                  <a:pt x="661" y="119"/>
                  <a:pt x="661" y="119"/>
                </a:cubicBezTo>
                <a:cubicBezTo>
                  <a:pt x="662" y="120"/>
                  <a:pt x="664" y="120"/>
                  <a:pt x="665" y="119"/>
                </a:cubicBezTo>
                <a:cubicBezTo>
                  <a:pt x="667" y="119"/>
                  <a:pt x="667" y="118"/>
                  <a:pt x="668" y="116"/>
                </a:cubicBezTo>
                <a:cubicBezTo>
                  <a:pt x="668" y="114"/>
                  <a:pt x="666" y="112"/>
                  <a:pt x="664" y="112"/>
                </a:cubicBezTo>
                <a:cubicBezTo>
                  <a:pt x="663" y="112"/>
                  <a:pt x="663" y="113"/>
                  <a:pt x="662" y="113"/>
                </a:cubicBezTo>
                <a:cubicBezTo>
                  <a:pt x="661" y="115"/>
                  <a:pt x="661" y="116"/>
                  <a:pt x="661" y="119"/>
                </a:cubicBezTo>
                <a:close/>
                <a:moveTo>
                  <a:pt x="9" y="385"/>
                </a:moveTo>
                <a:cubicBezTo>
                  <a:pt x="8" y="385"/>
                  <a:pt x="7" y="385"/>
                  <a:pt x="7" y="385"/>
                </a:cubicBezTo>
                <a:cubicBezTo>
                  <a:pt x="4" y="387"/>
                  <a:pt x="2" y="389"/>
                  <a:pt x="0" y="391"/>
                </a:cubicBezTo>
                <a:cubicBezTo>
                  <a:pt x="0" y="392"/>
                  <a:pt x="0" y="392"/>
                  <a:pt x="1" y="393"/>
                </a:cubicBezTo>
                <a:cubicBezTo>
                  <a:pt x="1" y="393"/>
                  <a:pt x="1" y="393"/>
                  <a:pt x="1" y="393"/>
                </a:cubicBezTo>
                <a:cubicBezTo>
                  <a:pt x="5" y="391"/>
                  <a:pt x="8" y="390"/>
                  <a:pt x="10" y="387"/>
                </a:cubicBezTo>
                <a:cubicBezTo>
                  <a:pt x="10" y="387"/>
                  <a:pt x="10" y="386"/>
                  <a:pt x="10" y="386"/>
                </a:cubicBezTo>
                <a:cubicBezTo>
                  <a:pt x="10" y="386"/>
                  <a:pt x="9" y="385"/>
                  <a:pt x="9" y="385"/>
                </a:cubicBezTo>
                <a:close/>
                <a:moveTo>
                  <a:pt x="1844" y="94"/>
                </a:moveTo>
                <a:cubicBezTo>
                  <a:pt x="1844" y="93"/>
                  <a:pt x="1843" y="94"/>
                  <a:pt x="1842" y="94"/>
                </a:cubicBezTo>
                <a:cubicBezTo>
                  <a:pt x="1841" y="94"/>
                  <a:pt x="1841" y="95"/>
                  <a:pt x="1841" y="96"/>
                </a:cubicBezTo>
                <a:cubicBezTo>
                  <a:pt x="1841" y="99"/>
                  <a:pt x="1843" y="100"/>
                  <a:pt x="1845" y="101"/>
                </a:cubicBezTo>
                <a:cubicBezTo>
                  <a:pt x="1846" y="102"/>
                  <a:pt x="1847" y="101"/>
                  <a:pt x="1847" y="101"/>
                </a:cubicBezTo>
                <a:cubicBezTo>
                  <a:pt x="1847" y="100"/>
                  <a:pt x="1848" y="99"/>
                  <a:pt x="1848" y="98"/>
                </a:cubicBezTo>
                <a:cubicBezTo>
                  <a:pt x="1848" y="96"/>
                  <a:pt x="1846" y="94"/>
                  <a:pt x="1844" y="94"/>
                </a:cubicBezTo>
                <a:close/>
                <a:moveTo>
                  <a:pt x="612" y="90"/>
                </a:moveTo>
                <a:cubicBezTo>
                  <a:pt x="613" y="92"/>
                  <a:pt x="614" y="93"/>
                  <a:pt x="616" y="94"/>
                </a:cubicBezTo>
                <a:cubicBezTo>
                  <a:pt x="618" y="94"/>
                  <a:pt x="619" y="92"/>
                  <a:pt x="619" y="91"/>
                </a:cubicBezTo>
                <a:cubicBezTo>
                  <a:pt x="619" y="88"/>
                  <a:pt x="617" y="87"/>
                  <a:pt x="614" y="87"/>
                </a:cubicBezTo>
                <a:cubicBezTo>
                  <a:pt x="613" y="87"/>
                  <a:pt x="611" y="89"/>
                  <a:pt x="612" y="90"/>
                </a:cubicBezTo>
                <a:close/>
                <a:moveTo>
                  <a:pt x="557" y="73"/>
                </a:moveTo>
                <a:cubicBezTo>
                  <a:pt x="557" y="73"/>
                  <a:pt x="557" y="73"/>
                  <a:pt x="557" y="73"/>
                </a:cubicBezTo>
                <a:cubicBezTo>
                  <a:pt x="557" y="73"/>
                  <a:pt x="557" y="73"/>
                  <a:pt x="557" y="73"/>
                </a:cubicBezTo>
                <a:cubicBezTo>
                  <a:pt x="557" y="74"/>
                  <a:pt x="557" y="75"/>
                  <a:pt x="556" y="76"/>
                </a:cubicBezTo>
                <a:cubicBezTo>
                  <a:pt x="556" y="77"/>
                  <a:pt x="556" y="79"/>
                  <a:pt x="557" y="80"/>
                </a:cubicBezTo>
                <a:cubicBezTo>
                  <a:pt x="558" y="81"/>
                  <a:pt x="559" y="82"/>
                  <a:pt x="559" y="83"/>
                </a:cubicBezTo>
                <a:cubicBezTo>
                  <a:pt x="560" y="84"/>
                  <a:pt x="561" y="85"/>
                  <a:pt x="562" y="85"/>
                </a:cubicBezTo>
                <a:cubicBezTo>
                  <a:pt x="564" y="85"/>
                  <a:pt x="565" y="85"/>
                  <a:pt x="566" y="85"/>
                </a:cubicBezTo>
                <a:cubicBezTo>
                  <a:pt x="568" y="85"/>
                  <a:pt x="570" y="85"/>
                  <a:pt x="571" y="83"/>
                </a:cubicBezTo>
                <a:cubicBezTo>
                  <a:pt x="572" y="82"/>
                  <a:pt x="573" y="80"/>
                  <a:pt x="574" y="79"/>
                </a:cubicBezTo>
                <a:cubicBezTo>
                  <a:pt x="574" y="77"/>
                  <a:pt x="575" y="77"/>
                  <a:pt x="576" y="76"/>
                </a:cubicBezTo>
                <a:cubicBezTo>
                  <a:pt x="577" y="75"/>
                  <a:pt x="578" y="75"/>
                  <a:pt x="579" y="74"/>
                </a:cubicBezTo>
                <a:cubicBezTo>
                  <a:pt x="580" y="74"/>
                  <a:pt x="580" y="73"/>
                  <a:pt x="580" y="72"/>
                </a:cubicBezTo>
                <a:cubicBezTo>
                  <a:pt x="579" y="72"/>
                  <a:pt x="579" y="71"/>
                  <a:pt x="578" y="71"/>
                </a:cubicBezTo>
                <a:cubicBezTo>
                  <a:pt x="575" y="70"/>
                  <a:pt x="571" y="69"/>
                  <a:pt x="567" y="69"/>
                </a:cubicBezTo>
                <a:cubicBezTo>
                  <a:pt x="564" y="69"/>
                  <a:pt x="562" y="69"/>
                  <a:pt x="559" y="71"/>
                </a:cubicBezTo>
                <a:cubicBezTo>
                  <a:pt x="559" y="71"/>
                  <a:pt x="559" y="71"/>
                  <a:pt x="559" y="71"/>
                </a:cubicBezTo>
                <a:cubicBezTo>
                  <a:pt x="559" y="71"/>
                  <a:pt x="559" y="71"/>
                  <a:pt x="559" y="71"/>
                </a:cubicBezTo>
                <a:cubicBezTo>
                  <a:pt x="559" y="71"/>
                  <a:pt x="559" y="71"/>
                  <a:pt x="559" y="71"/>
                </a:cubicBezTo>
                <a:cubicBezTo>
                  <a:pt x="559" y="71"/>
                  <a:pt x="559" y="71"/>
                  <a:pt x="558" y="72"/>
                </a:cubicBezTo>
                <a:cubicBezTo>
                  <a:pt x="559" y="71"/>
                  <a:pt x="559" y="71"/>
                  <a:pt x="559" y="71"/>
                </a:cubicBezTo>
                <a:cubicBezTo>
                  <a:pt x="559" y="69"/>
                  <a:pt x="559" y="68"/>
                  <a:pt x="559" y="66"/>
                </a:cubicBezTo>
                <a:cubicBezTo>
                  <a:pt x="559" y="65"/>
                  <a:pt x="557" y="64"/>
                  <a:pt x="556" y="64"/>
                </a:cubicBezTo>
                <a:cubicBezTo>
                  <a:pt x="555" y="65"/>
                  <a:pt x="554" y="66"/>
                  <a:pt x="554" y="67"/>
                </a:cubicBezTo>
                <a:cubicBezTo>
                  <a:pt x="553" y="68"/>
                  <a:pt x="553" y="69"/>
                  <a:pt x="554" y="71"/>
                </a:cubicBezTo>
                <a:cubicBezTo>
                  <a:pt x="555" y="72"/>
                  <a:pt x="556" y="72"/>
                  <a:pt x="557" y="73"/>
                </a:cubicBezTo>
                <a:close/>
                <a:moveTo>
                  <a:pt x="2149" y="445"/>
                </a:moveTo>
                <a:cubicBezTo>
                  <a:pt x="2151" y="442"/>
                  <a:pt x="2152" y="439"/>
                  <a:pt x="2152" y="436"/>
                </a:cubicBezTo>
                <a:cubicBezTo>
                  <a:pt x="2152" y="436"/>
                  <a:pt x="2151" y="435"/>
                  <a:pt x="2151" y="435"/>
                </a:cubicBezTo>
                <a:cubicBezTo>
                  <a:pt x="2151" y="435"/>
                  <a:pt x="2150" y="435"/>
                  <a:pt x="2150" y="435"/>
                </a:cubicBezTo>
                <a:cubicBezTo>
                  <a:pt x="2150" y="436"/>
                  <a:pt x="2149" y="436"/>
                  <a:pt x="2149" y="436"/>
                </a:cubicBezTo>
                <a:cubicBezTo>
                  <a:pt x="2148" y="438"/>
                  <a:pt x="2147" y="441"/>
                  <a:pt x="2146" y="443"/>
                </a:cubicBezTo>
                <a:cubicBezTo>
                  <a:pt x="2146" y="444"/>
                  <a:pt x="2147" y="444"/>
                  <a:pt x="2147" y="445"/>
                </a:cubicBezTo>
                <a:cubicBezTo>
                  <a:pt x="2147" y="445"/>
                  <a:pt x="2147" y="445"/>
                  <a:pt x="2148" y="445"/>
                </a:cubicBezTo>
                <a:cubicBezTo>
                  <a:pt x="2148" y="445"/>
                  <a:pt x="2149" y="445"/>
                  <a:pt x="2149" y="445"/>
                </a:cubicBezTo>
                <a:close/>
                <a:moveTo>
                  <a:pt x="603" y="441"/>
                </a:moveTo>
                <a:cubicBezTo>
                  <a:pt x="605" y="440"/>
                  <a:pt x="606" y="439"/>
                  <a:pt x="608" y="437"/>
                </a:cubicBezTo>
                <a:cubicBezTo>
                  <a:pt x="608" y="437"/>
                  <a:pt x="608" y="436"/>
                  <a:pt x="607" y="436"/>
                </a:cubicBezTo>
                <a:cubicBezTo>
                  <a:pt x="607" y="434"/>
                  <a:pt x="606" y="434"/>
                  <a:pt x="605" y="434"/>
                </a:cubicBezTo>
                <a:cubicBezTo>
                  <a:pt x="604" y="435"/>
                  <a:pt x="603" y="435"/>
                  <a:pt x="601" y="435"/>
                </a:cubicBezTo>
                <a:cubicBezTo>
                  <a:pt x="600" y="436"/>
                  <a:pt x="600" y="437"/>
                  <a:pt x="600" y="438"/>
                </a:cubicBezTo>
                <a:cubicBezTo>
                  <a:pt x="600" y="438"/>
                  <a:pt x="600" y="439"/>
                  <a:pt x="600" y="439"/>
                </a:cubicBezTo>
                <a:cubicBezTo>
                  <a:pt x="600" y="440"/>
                  <a:pt x="602" y="441"/>
                  <a:pt x="603" y="441"/>
                </a:cubicBezTo>
                <a:close/>
                <a:moveTo>
                  <a:pt x="1798" y="82"/>
                </a:moveTo>
                <a:cubicBezTo>
                  <a:pt x="1798" y="82"/>
                  <a:pt x="1799" y="82"/>
                  <a:pt x="1799" y="82"/>
                </a:cubicBezTo>
                <a:cubicBezTo>
                  <a:pt x="1799" y="82"/>
                  <a:pt x="1799" y="81"/>
                  <a:pt x="1800" y="81"/>
                </a:cubicBezTo>
                <a:cubicBezTo>
                  <a:pt x="1800" y="80"/>
                  <a:pt x="1799" y="79"/>
                  <a:pt x="1799" y="78"/>
                </a:cubicBezTo>
                <a:cubicBezTo>
                  <a:pt x="1798" y="76"/>
                  <a:pt x="1797" y="74"/>
                  <a:pt x="1795" y="74"/>
                </a:cubicBezTo>
                <a:cubicBezTo>
                  <a:pt x="1794" y="73"/>
                  <a:pt x="1794" y="73"/>
                  <a:pt x="1793" y="73"/>
                </a:cubicBezTo>
                <a:cubicBezTo>
                  <a:pt x="1793" y="72"/>
                  <a:pt x="1792" y="72"/>
                  <a:pt x="1792" y="73"/>
                </a:cubicBezTo>
                <a:cubicBezTo>
                  <a:pt x="1792" y="73"/>
                  <a:pt x="1792" y="74"/>
                  <a:pt x="1792" y="74"/>
                </a:cubicBezTo>
                <a:cubicBezTo>
                  <a:pt x="1794" y="77"/>
                  <a:pt x="1796" y="79"/>
                  <a:pt x="1798" y="82"/>
                </a:cubicBezTo>
                <a:close/>
                <a:moveTo>
                  <a:pt x="591" y="169"/>
                </a:moveTo>
                <a:cubicBezTo>
                  <a:pt x="592" y="169"/>
                  <a:pt x="593" y="168"/>
                  <a:pt x="594" y="168"/>
                </a:cubicBezTo>
                <a:cubicBezTo>
                  <a:pt x="594" y="168"/>
                  <a:pt x="594" y="167"/>
                  <a:pt x="595" y="166"/>
                </a:cubicBezTo>
                <a:cubicBezTo>
                  <a:pt x="595" y="166"/>
                  <a:pt x="594" y="166"/>
                  <a:pt x="594" y="166"/>
                </a:cubicBezTo>
                <a:cubicBezTo>
                  <a:pt x="592" y="165"/>
                  <a:pt x="589" y="165"/>
                  <a:pt x="587" y="166"/>
                </a:cubicBezTo>
                <a:cubicBezTo>
                  <a:pt x="585" y="166"/>
                  <a:pt x="584" y="167"/>
                  <a:pt x="584" y="169"/>
                </a:cubicBezTo>
                <a:cubicBezTo>
                  <a:pt x="586" y="169"/>
                  <a:pt x="589" y="170"/>
                  <a:pt x="591" y="169"/>
                </a:cubicBezTo>
                <a:close/>
                <a:moveTo>
                  <a:pt x="571" y="139"/>
                </a:moveTo>
                <a:cubicBezTo>
                  <a:pt x="572" y="139"/>
                  <a:pt x="574" y="139"/>
                  <a:pt x="575" y="137"/>
                </a:cubicBezTo>
                <a:cubicBezTo>
                  <a:pt x="575" y="136"/>
                  <a:pt x="575" y="135"/>
                  <a:pt x="575" y="133"/>
                </a:cubicBezTo>
                <a:cubicBezTo>
                  <a:pt x="574" y="133"/>
                  <a:pt x="574" y="133"/>
                  <a:pt x="573" y="133"/>
                </a:cubicBezTo>
                <a:cubicBezTo>
                  <a:pt x="571" y="133"/>
                  <a:pt x="570" y="135"/>
                  <a:pt x="569" y="136"/>
                </a:cubicBezTo>
                <a:cubicBezTo>
                  <a:pt x="569" y="137"/>
                  <a:pt x="570" y="139"/>
                  <a:pt x="571" y="139"/>
                </a:cubicBezTo>
                <a:close/>
                <a:moveTo>
                  <a:pt x="1159" y="147"/>
                </a:moveTo>
                <a:cubicBezTo>
                  <a:pt x="1159" y="147"/>
                  <a:pt x="1159" y="148"/>
                  <a:pt x="1159" y="148"/>
                </a:cubicBezTo>
                <a:cubicBezTo>
                  <a:pt x="1159" y="152"/>
                  <a:pt x="1161" y="155"/>
                  <a:pt x="1164" y="157"/>
                </a:cubicBezTo>
                <a:cubicBezTo>
                  <a:pt x="1165" y="157"/>
                  <a:pt x="1165" y="157"/>
                  <a:pt x="1165" y="157"/>
                </a:cubicBezTo>
                <a:cubicBezTo>
                  <a:pt x="1165" y="157"/>
                  <a:pt x="1165" y="156"/>
                  <a:pt x="1165" y="156"/>
                </a:cubicBezTo>
                <a:cubicBezTo>
                  <a:pt x="1164" y="153"/>
                  <a:pt x="1162" y="150"/>
                  <a:pt x="1160" y="147"/>
                </a:cubicBezTo>
                <a:cubicBezTo>
                  <a:pt x="1160" y="147"/>
                  <a:pt x="1160" y="147"/>
                  <a:pt x="1159" y="147"/>
                </a:cubicBezTo>
                <a:close/>
                <a:moveTo>
                  <a:pt x="636" y="349"/>
                </a:moveTo>
                <a:cubicBezTo>
                  <a:pt x="635" y="350"/>
                  <a:pt x="635" y="351"/>
                  <a:pt x="636" y="353"/>
                </a:cubicBezTo>
                <a:cubicBezTo>
                  <a:pt x="637" y="353"/>
                  <a:pt x="637" y="354"/>
                  <a:pt x="637" y="354"/>
                </a:cubicBezTo>
                <a:cubicBezTo>
                  <a:pt x="638" y="355"/>
                  <a:pt x="639" y="355"/>
                  <a:pt x="640" y="354"/>
                </a:cubicBezTo>
                <a:cubicBezTo>
                  <a:pt x="640" y="354"/>
                  <a:pt x="641" y="353"/>
                  <a:pt x="641" y="353"/>
                </a:cubicBezTo>
                <a:cubicBezTo>
                  <a:pt x="641" y="351"/>
                  <a:pt x="641" y="350"/>
                  <a:pt x="640" y="350"/>
                </a:cubicBezTo>
                <a:cubicBezTo>
                  <a:pt x="638" y="349"/>
                  <a:pt x="637" y="348"/>
                  <a:pt x="636" y="349"/>
                </a:cubicBezTo>
                <a:close/>
                <a:moveTo>
                  <a:pt x="580" y="470"/>
                </a:moveTo>
                <a:cubicBezTo>
                  <a:pt x="580" y="470"/>
                  <a:pt x="579" y="471"/>
                  <a:pt x="579" y="472"/>
                </a:cubicBezTo>
                <a:cubicBezTo>
                  <a:pt x="579" y="472"/>
                  <a:pt x="579" y="473"/>
                  <a:pt x="579" y="473"/>
                </a:cubicBezTo>
                <a:cubicBezTo>
                  <a:pt x="581" y="474"/>
                  <a:pt x="582" y="474"/>
                  <a:pt x="583" y="474"/>
                </a:cubicBezTo>
                <a:cubicBezTo>
                  <a:pt x="584" y="474"/>
                  <a:pt x="584" y="475"/>
                  <a:pt x="584" y="474"/>
                </a:cubicBezTo>
                <a:cubicBezTo>
                  <a:pt x="585" y="474"/>
                  <a:pt x="585" y="474"/>
                  <a:pt x="586" y="474"/>
                </a:cubicBezTo>
                <a:cubicBezTo>
                  <a:pt x="586" y="473"/>
                  <a:pt x="586" y="472"/>
                  <a:pt x="586" y="471"/>
                </a:cubicBezTo>
                <a:cubicBezTo>
                  <a:pt x="584" y="470"/>
                  <a:pt x="582" y="469"/>
                  <a:pt x="580" y="470"/>
                </a:cubicBezTo>
                <a:close/>
                <a:moveTo>
                  <a:pt x="2006" y="400"/>
                </a:moveTo>
                <a:cubicBezTo>
                  <a:pt x="2004" y="399"/>
                  <a:pt x="2003" y="400"/>
                  <a:pt x="2002" y="401"/>
                </a:cubicBezTo>
                <a:cubicBezTo>
                  <a:pt x="2001" y="403"/>
                  <a:pt x="2002" y="404"/>
                  <a:pt x="2004" y="404"/>
                </a:cubicBezTo>
                <a:cubicBezTo>
                  <a:pt x="2004" y="405"/>
                  <a:pt x="2005" y="405"/>
                  <a:pt x="2005" y="405"/>
                </a:cubicBezTo>
                <a:cubicBezTo>
                  <a:pt x="2006" y="405"/>
                  <a:pt x="2007" y="404"/>
                  <a:pt x="2007" y="404"/>
                </a:cubicBezTo>
                <a:cubicBezTo>
                  <a:pt x="2008" y="402"/>
                  <a:pt x="2007" y="400"/>
                  <a:pt x="2006" y="400"/>
                </a:cubicBezTo>
                <a:close/>
                <a:moveTo>
                  <a:pt x="2071" y="1220"/>
                </a:moveTo>
                <a:cubicBezTo>
                  <a:pt x="2070" y="1220"/>
                  <a:pt x="2070" y="1221"/>
                  <a:pt x="2070" y="1221"/>
                </a:cubicBezTo>
                <a:cubicBezTo>
                  <a:pt x="2070" y="1221"/>
                  <a:pt x="2071" y="1222"/>
                  <a:pt x="2071" y="1222"/>
                </a:cubicBezTo>
                <a:cubicBezTo>
                  <a:pt x="2072" y="1222"/>
                  <a:pt x="2073" y="1222"/>
                  <a:pt x="2074" y="1222"/>
                </a:cubicBezTo>
                <a:cubicBezTo>
                  <a:pt x="2075" y="1222"/>
                  <a:pt x="2075" y="1222"/>
                  <a:pt x="2076" y="1222"/>
                </a:cubicBezTo>
                <a:cubicBezTo>
                  <a:pt x="2076" y="1222"/>
                  <a:pt x="2077" y="1222"/>
                  <a:pt x="2077" y="1222"/>
                </a:cubicBezTo>
                <a:cubicBezTo>
                  <a:pt x="2077" y="1222"/>
                  <a:pt x="2078" y="1221"/>
                  <a:pt x="2078" y="1221"/>
                </a:cubicBezTo>
                <a:cubicBezTo>
                  <a:pt x="2078" y="1220"/>
                  <a:pt x="2078" y="1220"/>
                  <a:pt x="2077" y="1219"/>
                </a:cubicBezTo>
                <a:cubicBezTo>
                  <a:pt x="2075" y="1218"/>
                  <a:pt x="2073" y="1218"/>
                  <a:pt x="2071" y="1220"/>
                </a:cubicBezTo>
                <a:close/>
                <a:moveTo>
                  <a:pt x="1534" y="208"/>
                </a:moveTo>
                <a:cubicBezTo>
                  <a:pt x="1534" y="208"/>
                  <a:pt x="1533" y="208"/>
                  <a:pt x="1533" y="208"/>
                </a:cubicBezTo>
                <a:cubicBezTo>
                  <a:pt x="1531" y="209"/>
                  <a:pt x="1530" y="212"/>
                  <a:pt x="1532" y="213"/>
                </a:cubicBezTo>
                <a:cubicBezTo>
                  <a:pt x="1533" y="214"/>
                  <a:pt x="1534" y="215"/>
                  <a:pt x="1535" y="214"/>
                </a:cubicBezTo>
                <a:cubicBezTo>
                  <a:pt x="1536" y="214"/>
                  <a:pt x="1536" y="214"/>
                  <a:pt x="1537" y="213"/>
                </a:cubicBezTo>
                <a:cubicBezTo>
                  <a:pt x="1537" y="211"/>
                  <a:pt x="1536" y="209"/>
                  <a:pt x="1534" y="208"/>
                </a:cubicBezTo>
                <a:close/>
                <a:moveTo>
                  <a:pt x="2087" y="963"/>
                </a:moveTo>
                <a:cubicBezTo>
                  <a:pt x="2087" y="963"/>
                  <a:pt x="2086" y="963"/>
                  <a:pt x="2086" y="963"/>
                </a:cubicBezTo>
                <a:cubicBezTo>
                  <a:pt x="2085" y="965"/>
                  <a:pt x="2084" y="967"/>
                  <a:pt x="2084" y="970"/>
                </a:cubicBezTo>
                <a:cubicBezTo>
                  <a:pt x="2084" y="970"/>
                  <a:pt x="2085" y="971"/>
                  <a:pt x="2085" y="971"/>
                </a:cubicBezTo>
                <a:cubicBezTo>
                  <a:pt x="2085" y="971"/>
                  <a:pt x="2085" y="971"/>
                  <a:pt x="2086" y="971"/>
                </a:cubicBezTo>
                <a:cubicBezTo>
                  <a:pt x="2088" y="970"/>
                  <a:pt x="2089" y="967"/>
                  <a:pt x="2088" y="964"/>
                </a:cubicBezTo>
                <a:cubicBezTo>
                  <a:pt x="2088" y="963"/>
                  <a:pt x="2088" y="963"/>
                  <a:pt x="2087" y="963"/>
                </a:cubicBezTo>
                <a:close/>
                <a:moveTo>
                  <a:pt x="2059" y="1011"/>
                </a:moveTo>
                <a:cubicBezTo>
                  <a:pt x="2060" y="1011"/>
                  <a:pt x="2061" y="1010"/>
                  <a:pt x="2062" y="1009"/>
                </a:cubicBezTo>
                <a:cubicBezTo>
                  <a:pt x="2063" y="1008"/>
                  <a:pt x="2062" y="1007"/>
                  <a:pt x="2061" y="1007"/>
                </a:cubicBezTo>
                <a:cubicBezTo>
                  <a:pt x="2061" y="1006"/>
                  <a:pt x="2060" y="1006"/>
                  <a:pt x="2059" y="1006"/>
                </a:cubicBezTo>
                <a:cubicBezTo>
                  <a:pt x="2058" y="1006"/>
                  <a:pt x="2057" y="1006"/>
                  <a:pt x="2056" y="1007"/>
                </a:cubicBezTo>
                <a:cubicBezTo>
                  <a:pt x="2055" y="1007"/>
                  <a:pt x="2055" y="1007"/>
                  <a:pt x="2055" y="1008"/>
                </a:cubicBezTo>
                <a:cubicBezTo>
                  <a:pt x="2055" y="1008"/>
                  <a:pt x="2055" y="1009"/>
                  <a:pt x="2055" y="1009"/>
                </a:cubicBezTo>
                <a:cubicBezTo>
                  <a:pt x="2056" y="1010"/>
                  <a:pt x="2058" y="1010"/>
                  <a:pt x="2059" y="1011"/>
                </a:cubicBezTo>
                <a:close/>
                <a:moveTo>
                  <a:pt x="141" y="334"/>
                </a:moveTo>
                <a:cubicBezTo>
                  <a:pt x="139" y="336"/>
                  <a:pt x="137" y="337"/>
                  <a:pt x="137" y="339"/>
                </a:cubicBezTo>
                <a:cubicBezTo>
                  <a:pt x="139" y="339"/>
                  <a:pt x="141" y="340"/>
                  <a:pt x="143" y="339"/>
                </a:cubicBezTo>
                <a:cubicBezTo>
                  <a:pt x="143" y="339"/>
                  <a:pt x="144" y="338"/>
                  <a:pt x="144" y="338"/>
                </a:cubicBezTo>
                <a:cubicBezTo>
                  <a:pt x="145" y="337"/>
                  <a:pt x="144" y="336"/>
                  <a:pt x="144" y="335"/>
                </a:cubicBezTo>
                <a:cubicBezTo>
                  <a:pt x="143" y="334"/>
                  <a:pt x="141" y="334"/>
                  <a:pt x="141" y="334"/>
                </a:cubicBezTo>
                <a:close/>
                <a:moveTo>
                  <a:pt x="137" y="339"/>
                </a:moveTo>
                <a:cubicBezTo>
                  <a:pt x="136" y="340"/>
                  <a:pt x="134" y="341"/>
                  <a:pt x="133" y="340"/>
                </a:cubicBezTo>
                <a:cubicBezTo>
                  <a:pt x="131" y="340"/>
                  <a:pt x="130" y="340"/>
                  <a:pt x="129" y="342"/>
                </a:cubicBezTo>
                <a:cubicBezTo>
                  <a:pt x="129" y="342"/>
                  <a:pt x="129" y="343"/>
                  <a:pt x="128" y="343"/>
                </a:cubicBezTo>
                <a:cubicBezTo>
                  <a:pt x="128" y="343"/>
                  <a:pt x="128" y="343"/>
                  <a:pt x="127" y="343"/>
                </a:cubicBezTo>
                <a:cubicBezTo>
                  <a:pt x="121" y="344"/>
                  <a:pt x="120" y="345"/>
                  <a:pt x="120" y="351"/>
                </a:cubicBezTo>
                <a:cubicBezTo>
                  <a:pt x="120" y="352"/>
                  <a:pt x="120" y="353"/>
                  <a:pt x="121" y="353"/>
                </a:cubicBezTo>
                <a:cubicBezTo>
                  <a:pt x="122" y="354"/>
                  <a:pt x="122" y="355"/>
                  <a:pt x="122" y="355"/>
                </a:cubicBezTo>
                <a:cubicBezTo>
                  <a:pt x="123" y="356"/>
                  <a:pt x="124" y="356"/>
                  <a:pt x="124" y="356"/>
                </a:cubicBezTo>
                <a:cubicBezTo>
                  <a:pt x="127" y="353"/>
                  <a:pt x="130" y="351"/>
                  <a:pt x="134" y="349"/>
                </a:cubicBezTo>
                <a:cubicBezTo>
                  <a:pt x="136" y="349"/>
                  <a:pt x="137" y="347"/>
                  <a:pt x="139" y="346"/>
                </a:cubicBezTo>
                <a:cubicBezTo>
                  <a:pt x="140" y="345"/>
                  <a:pt x="140" y="344"/>
                  <a:pt x="140" y="342"/>
                </a:cubicBezTo>
                <a:cubicBezTo>
                  <a:pt x="140" y="341"/>
                  <a:pt x="139" y="341"/>
                  <a:pt x="138" y="340"/>
                </a:cubicBezTo>
                <a:cubicBezTo>
                  <a:pt x="138" y="340"/>
                  <a:pt x="137" y="339"/>
                  <a:pt x="137" y="339"/>
                </a:cubicBezTo>
                <a:cubicBezTo>
                  <a:pt x="137" y="339"/>
                  <a:pt x="137" y="339"/>
                  <a:pt x="137" y="339"/>
                </a:cubicBezTo>
                <a:cubicBezTo>
                  <a:pt x="137" y="339"/>
                  <a:pt x="137" y="339"/>
                  <a:pt x="137" y="339"/>
                </a:cubicBezTo>
                <a:close/>
                <a:moveTo>
                  <a:pt x="2249" y="1366"/>
                </a:moveTo>
                <a:cubicBezTo>
                  <a:pt x="2248" y="1368"/>
                  <a:pt x="2247" y="1369"/>
                  <a:pt x="2247" y="1372"/>
                </a:cubicBezTo>
                <a:cubicBezTo>
                  <a:pt x="2247" y="1372"/>
                  <a:pt x="2247" y="1372"/>
                  <a:pt x="2247" y="1372"/>
                </a:cubicBezTo>
                <a:cubicBezTo>
                  <a:pt x="2248" y="1372"/>
                  <a:pt x="2250" y="1372"/>
                  <a:pt x="2251" y="1371"/>
                </a:cubicBezTo>
                <a:cubicBezTo>
                  <a:pt x="2252" y="1371"/>
                  <a:pt x="2252" y="1369"/>
                  <a:pt x="2251" y="1367"/>
                </a:cubicBezTo>
                <a:cubicBezTo>
                  <a:pt x="2251" y="1366"/>
                  <a:pt x="2250" y="1366"/>
                  <a:pt x="2249" y="1366"/>
                </a:cubicBezTo>
                <a:close/>
                <a:moveTo>
                  <a:pt x="673" y="843"/>
                </a:moveTo>
                <a:cubicBezTo>
                  <a:pt x="673" y="845"/>
                  <a:pt x="673" y="846"/>
                  <a:pt x="675" y="846"/>
                </a:cubicBezTo>
                <a:cubicBezTo>
                  <a:pt x="676" y="846"/>
                  <a:pt x="677" y="845"/>
                  <a:pt x="678" y="843"/>
                </a:cubicBezTo>
                <a:cubicBezTo>
                  <a:pt x="678" y="842"/>
                  <a:pt x="677" y="840"/>
                  <a:pt x="675" y="840"/>
                </a:cubicBezTo>
                <a:cubicBezTo>
                  <a:pt x="674" y="840"/>
                  <a:pt x="673" y="841"/>
                  <a:pt x="673" y="842"/>
                </a:cubicBezTo>
                <a:cubicBezTo>
                  <a:pt x="673" y="842"/>
                  <a:pt x="673" y="843"/>
                  <a:pt x="673" y="843"/>
                </a:cubicBezTo>
                <a:close/>
                <a:moveTo>
                  <a:pt x="1377" y="76"/>
                </a:moveTo>
                <a:cubicBezTo>
                  <a:pt x="1378" y="75"/>
                  <a:pt x="1379" y="75"/>
                  <a:pt x="1379" y="74"/>
                </a:cubicBezTo>
                <a:cubicBezTo>
                  <a:pt x="1379" y="73"/>
                  <a:pt x="1379" y="71"/>
                  <a:pt x="1377" y="71"/>
                </a:cubicBezTo>
                <a:cubicBezTo>
                  <a:pt x="1376" y="70"/>
                  <a:pt x="1375" y="71"/>
                  <a:pt x="1374" y="71"/>
                </a:cubicBezTo>
                <a:cubicBezTo>
                  <a:pt x="1372" y="72"/>
                  <a:pt x="1372" y="74"/>
                  <a:pt x="1374" y="75"/>
                </a:cubicBezTo>
                <a:cubicBezTo>
                  <a:pt x="1375" y="76"/>
                  <a:pt x="1376" y="76"/>
                  <a:pt x="1377" y="76"/>
                </a:cubicBezTo>
                <a:close/>
                <a:moveTo>
                  <a:pt x="1501" y="826"/>
                </a:moveTo>
                <a:cubicBezTo>
                  <a:pt x="1500" y="826"/>
                  <a:pt x="1500" y="826"/>
                  <a:pt x="1500" y="826"/>
                </a:cubicBezTo>
                <a:cubicBezTo>
                  <a:pt x="1499" y="826"/>
                  <a:pt x="1498" y="827"/>
                  <a:pt x="1498" y="827"/>
                </a:cubicBezTo>
                <a:cubicBezTo>
                  <a:pt x="1497" y="828"/>
                  <a:pt x="1499" y="830"/>
                  <a:pt x="1500" y="830"/>
                </a:cubicBezTo>
                <a:cubicBezTo>
                  <a:pt x="1501" y="830"/>
                  <a:pt x="1503" y="830"/>
                  <a:pt x="1504" y="828"/>
                </a:cubicBezTo>
                <a:cubicBezTo>
                  <a:pt x="1504" y="827"/>
                  <a:pt x="1504" y="827"/>
                  <a:pt x="1504" y="826"/>
                </a:cubicBezTo>
                <a:cubicBezTo>
                  <a:pt x="1503" y="826"/>
                  <a:pt x="1501" y="826"/>
                  <a:pt x="1501" y="826"/>
                </a:cubicBezTo>
                <a:close/>
                <a:moveTo>
                  <a:pt x="664" y="268"/>
                </a:moveTo>
                <a:cubicBezTo>
                  <a:pt x="664" y="269"/>
                  <a:pt x="663" y="269"/>
                  <a:pt x="663" y="269"/>
                </a:cubicBezTo>
                <a:cubicBezTo>
                  <a:pt x="661" y="270"/>
                  <a:pt x="659" y="270"/>
                  <a:pt x="658" y="272"/>
                </a:cubicBezTo>
                <a:cubicBezTo>
                  <a:pt x="658" y="272"/>
                  <a:pt x="658" y="273"/>
                  <a:pt x="658" y="274"/>
                </a:cubicBezTo>
                <a:cubicBezTo>
                  <a:pt x="658" y="274"/>
                  <a:pt x="658" y="274"/>
                  <a:pt x="659" y="274"/>
                </a:cubicBezTo>
                <a:cubicBezTo>
                  <a:pt x="660" y="274"/>
                  <a:pt x="661" y="274"/>
                  <a:pt x="661" y="274"/>
                </a:cubicBezTo>
                <a:cubicBezTo>
                  <a:pt x="663" y="273"/>
                  <a:pt x="664" y="272"/>
                  <a:pt x="665" y="271"/>
                </a:cubicBezTo>
                <a:cubicBezTo>
                  <a:pt x="666" y="270"/>
                  <a:pt x="666" y="269"/>
                  <a:pt x="666" y="269"/>
                </a:cubicBezTo>
                <a:cubicBezTo>
                  <a:pt x="665" y="268"/>
                  <a:pt x="665" y="268"/>
                  <a:pt x="664" y="268"/>
                </a:cubicBezTo>
                <a:close/>
                <a:moveTo>
                  <a:pt x="2319" y="1039"/>
                </a:moveTo>
                <a:cubicBezTo>
                  <a:pt x="2318" y="1038"/>
                  <a:pt x="2317" y="1037"/>
                  <a:pt x="2316" y="1036"/>
                </a:cubicBezTo>
                <a:cubicBezTo>
                  <a:pt x="2315" y="1036"/>
                  <a:pt x="2315" y="1036"/>
                  <a:pt x="2315" y="1037"/>
                </a:cubicBezTo>
                <a:cubicBezTo>
                  <a:pt x="2314" y="1038"/>
                  <a:pt x="2315" y="1040"/>
                  <a:pt x="2315" y="1041"/>
                </a:cubicBezTo>
                <a:cubicBezTo>
                  <a:pt x="2315" y="1042"/>
                  <a:pt x="2316" y="1042"/>
                  <a:pt x="2318" y="1042"/>
                </a:cubicBezTo>
                <a:cubicBezTo>
                  <a:pt x="2319" y="1041"/>
                  <a:pt x="2319" y="1040"/>
                  <a:pt x="2319" y="1039"/>
                </a:cubicBezTo>
                <a:close/>
                <a:moveTo>
                  <a:pt x="685" y="294"/>
                </a:moveTo>
                <a:cubicBezTo>
                  <a:pt x="685" y="294"/>
                  <a:pt x="686" y="293"/>
                  <a:pt x="686" y="293"/>
                </a:cubicBezTo>
                <a:cubicBezTo>
                  <a:pt x="686" y="292"/>
                  <a:pt x="686" y="292"/>
                  <a:pt x="686" y="291"/>
                </a:cubicBezTo>
                <a:cubicBezTo>
                  <a:pt x="685" y="290"/>
                  <a:pt x="683" y="290"/>
                  <a:pt x="682" y="290"/>
                </a:cubicBezTo>
                <a:cubicBezTo>
                  <a:pt x="681" y="290"/>
                  <a:pt x="680" y="290"/>
                  <a:pt x="680" y="291"/>
                </a:cubicBezTo>
                <a:cubicBezTo>
                  <a:pt x="680" y="292"/>
                  <a:pt x="680" y="293"/>
                  <a:pt x="681" y="293"/>
                </a:cubicBezTo>
                <a:cubicBezTo>
                  <a:pt x="682" y="294"/>
                  <a:pt x="683" y="295"/>
                  <a:pt x="685" y="294"/>
                </a:cubicBezTo>
                <a:close/>
                <a:moveTo>
                  <a:pt x="2282" y="993"/>
                </a:moveTo>
                <a:cubicBezTo>
                  <a:pt x="2282" y="993"/>
                  <a:pt x="2282" y="992"/>
                  <a:pt x="2282" y="992"/>
                </a:cubicBezTo>
                <a:cubicBezTo>
                  <a:pt x="2283" y="992"/>
                  <a:pt x="2283" y="992"/>
                  <a:pt x="2283" y="992"/>
                </a:cubicBezTo>
                <a:cubicBezTo>
                  <a:pt x="2282" y="991"/>
                  <a:pt x="2281" y="990"/>
                  <a:pt x="2281" y="989"/>
                </a:cubicBezTo>
                <a:cubicBezTo>
                  <a:pt x="2281" y="989"/>
                  <a:pt x="2281" y="989"/>
                  <a:pt x="2281" y="989"/>
                </a:cubicBezTo>
                <a:cubicBezTo>
                  <a:pt x="2280" y="988"/>
                  <a:pt x="2279" y="987"/>
                  <a:pt x="2278" y="986"/>
                </a:cubicBezTo>
                <a:cubicBezTo>
                  <a:pt x="2278" y="985"/>
                  <a:pt x="2277" y="985"/>
                  <a:pt x="2277" y="985"/>
                </a:cubicBezTo>
                <a:cubicBezTo>
                  <a:pt x="2277" y="985"/>
                  <a:pt x="2276" y="987"/>
                  <a:pt x="2277" y="987"/>
                </a:cubicBezTo>
                <a:cubicBezTo>
                  <a:pt x="2278" y="990"/>
                  <a:pt x="2279" y="991"/>
                  <a:pt x="2282" y="993"/>
                </a:cubicBezTo>
                <a:close/>
                <a:moveTo>
                  <a:pt x="1353" y="91"/>
                </a:moveTo>
                <a:cubicBezTo>
                  <a:pt x="1352" y="91"/>
                  <a:pt x="1351" y="90"/>
                  <a:pt x="1350" y="90"/>
                </a:cubicBezTo>
                <a:cubicBezTo>
                  <a:pt x="1350" y="90"/>
                  <a:pt x="1349" y="91"/>
                  <a:pt x="1349" y="91"/>
                </a:cubicBezTo>
                <a:cubicBezTo>
                  <a:pt x="1348" y="91"/>
                  <a:pt x="1348" y="92"/>
                  <a:pt x="1348" y="92"/>
                </a:cubicBezTo>
                <a:cubicBezTo>
                  <a:pt x="1347" y="93"/>
                  <a:pt x="1348" y="93"/>
                  <a:pt x="1348" y="93"/>
                </a:cubicBezTo>
                <a:cubicBezTo>
                  <a:pt x="1351" y="93"/>
                  <a:pt x="1353" y="94"/>
                  <a:pt x="1355" y="95"/>
                </a:cubicBezTo>
                <a:cubicBezTo>
                  <a:pt x="1355" y="94"/>
                  <a:pt x="1355" y="94"/>
                  <a:pt x="1355" y="93"/>
                </a:cubicBezTo>
                <a:cubicBezTo>
                  <a:pt x="1354" y="91"/>
                  <a:pt x="1354" y="91"/>
                  <a:pt x="1353" y="91"/>
                </a:cubicBezTo>
                <a:close/>
                <a:moveTo>
                  <a:pt x="1355" y="95"/>
                </a:moveTo>
                <a:cubicBezTo>
                  <a:pt x="1355" y="95"/>
                  <a:pt x="1355" y="95"/>
                  <a:pt x="1355" y="95"/>
                </a:cubicBezTo>
                <a:cubicBezTo>
                  <a:pt x="1355" y="95"/>
                  <a:pt x="1355" y="95"/>
                  <a:pt x="1355" y="95"/>
                </a:cubicBezTo>
                <a:cubicBezTo>
                  <a:pt x="1355" y="95"/>
                  <a:pt x="1355" y="95"/>
                  <a:pt x="1355" y="95"/>
                </a:cubicBezTo>
                <a:cubicBezTo>
                  <a:pt x="1355" y="95"/>
                  <a:pt x="1355" y="95"/>
                  <a:pt x="1355" y="95"/>
                </a:cubicBezTo>
                <a:close/>
                <a:moveTo>
                  <a:pt x="1580" y="118"/>
                </a:moveTo>
                <a:cubicBezTo>
                  <a:pt x="1582" y="118"/>
                  <a:pt x="1584" y="116"/>
                  <a:pt x="1584" y="114"/>
                </a:cubicBezTo>
                <a:cubicBezTo>
                  <a:pt x="1584" y="114"/>
                  <a:pt x="1584" y="113"/>
                  <a:pt x="1583" y="113"/>
                </a:cubicBezTo>
                <a:cubicBezTo>
                  <a:pt x="1583" y="113"/>
                  <a:pt x="1583" y="113"/>
                  <a:pt x="1583" y="113"/>
                </a:cubicBezTo>
                <a:cubicBezTo>
                  <a:pt x="1582" y="113"/>
                  <a:pt x="1580" y="114"/>
                  <a:pt x="1579" y="115"/>
                </a:cubicBezTo>
                <a:cubicBezTo>
                  <a:pt x="1579" y="115"/>
                  <a:pt x="1579" y="116"/>
                  <a:pt x="1579" y="117"/>
                </a:cubicBezTo>
                <a:cubicBezTo>
                  <a:pt x="1579" y="117"/>
                  <a:pt x="1579" y="118"/>
                  <a:pt x="1580" y="118"/>
                </a:cubicBezTo>
                <a:close/>
                <a:moveTo>
                  <a:pt x="1624" y="77"/>
                </a:moveTo>
                <a:cubicBezTo>
                  <a:pt x="1624" y="77"/>
                  <a:pt x="1624" y="77"/>
                  <a:pt x="1624" y="77"/>
                </a:cubicBezTo>
                <a:cubicBezTo>
                  <a:pt x="1624" y="76"/>
                  <a:pt x="1624" y="76"/>
                  <a:pt x="1623" y="75"/>
                </a:cubicBezTo>
                <a:cubicBezTo>
                  <a:pt x="1621" y="75"/>
                  <a:pt x="1619" y="76"/>
                  <a:pt x="1617" y="75"/>
                </a:cubicBezTo>
                <a:cubicBezTo>
                  <a:pt x="1617" y="75"/>
                  <a:pt x="1616" y="75"/>
                  <a:pt x="1616" y="76"/>
                </a:cubicBezTo>
                <a:cubicBezTo>
                  <a:pt x="1616" y="76"/>
                  <a:pt x="1616" y="76"/>
                  <a:pt x="1616" y="76"/>
                </a:cubicBezTo>
                <a:cubicBezTo>
                  <a:pt x="1618" y="79"/>
                  <a:pt x="1621" y="79"/>
                  <a:pt x="1624" y="77"/>
                </a:cubicBezTo>
                <a:close/>
                <a:moveTo>
                  <a:pt x="761" y="1154"/>
                </a:moveTo>
                <a:cubicBezTo>
                  <a:pt x="761" y="1154"/>
                  <a:pt x="761" y="1154"/>
                  <a:pt x="761" y="1154"/>
                </a:cubicBezTo>
                <a:cubicBezTo>
                  <a:pt x="761" y="1154"/>
                  <a:pt x="761" y="1154"/>
                  <a:pt x="761" y="1154"/>
                </a:cubicBezTo>
                <a:cubicBezTo>
                  <a:pt x="761" y="1154"/>
                  <a:pt x="761" y="1154"/>
                  <a:pt x="761" y="1154"/>
                </a:cubicBezTo>
                <a:cubicBezTo>
                  <a:pt x="761" y="1154"/>
                  <a:pt x="761" y="1154"/>
                  <a:pt x="761" y="1154"/>
                </a:cubicBezTo>
                <a:close/>
                <a:moveTo>
                  <a:pt x="755" y="1157"/>
                </a:moveTo>
                <a:cubicBezTo>
                  <a:pt x="755" y="1158"/>
                  <a:pt x="754" y="1159"/>
                  <a:pt x="753" y="1160"/>
                </a:cubicBezTo>
                <a:cubicBezTo>
                  <a:pt x="752" y="1161"/>
                  <a:pt x="752" y="1162"/>
                  <a:pt x="752" y="1162"/>
                </a:cubicBezTo>
                <a:cubicBezTo>
                  <a:pt x="757" y="1162"/>
                  <a:pt x="759" y="1159"/>
                  <a:pt x="761" y="1155"/>
                </a:cubicBezTo>
                <a:cubicBezTo>
                  <a:pt x="761" y="1154"/>
                  <a:pt x="761" y="1154"/>
                  <a:pt x="761" y="1154"/>
                </a:cubicBezTo>
                <a:cubicBezTo>
                  <a:pt x="760" y="1154"/>
                  <a:pt x="759" y="1154"/>
                  <a:pt x="759" y="1155"/>
                </a:cubicBezTo>
                <a:cubicBezTo>
                  <a:pt x="757" y="1156"/>
                  <a:pt x="756" y="1156"/>
                  <a:pt x="755" y="1157"/>
                </a:cubicBezTo>
                <a:close/>
                <a:moveTo>
                  <a:pt x="755" y="1157"/>
                </a:moveTo>
                <a:cubicBezTo>
                  <a:pt x="755" y="1157"/>
                  <a:pt x="756" y="1157"/>
                  <a:pt x="756" y="1157"/>
                </a:cubicBezTo>
                <a:cubicBezTo>
                  <a:pt x="755" y="1157"/>
                  <a:pt x="755" y="1157"/>
                  <a:pt x="755" y="1157"/>
                </a:cubicBezTo>
                <a:cubicBezTo>
                  <a:pt x="755" y="1157"/>
                  <a:pt x="755" y="1157"/>
                  <a:pt x="755" y="1157"/>
                </a:cubicBezTo>
                <a:cubicBezTo>
                  <a:pt x="755" y="1157"/>
                  <a:pt x="755" y="1157"/>
                  <a:pt x="755" y="1157"/>
                </a:cubicBezTo>
                <a:close/>
                <a:moveTo>
                  <a:pt x="922" y="39"/>
                </a:moveTo>
                <a:cubicBezTo>
                  <a:pt x="923" y="39"/>
                  <a:pt x="923" y="39"/>
                  <a:pt x="924" y="39"/>
                </a:cubicBezTo>
                <a:cubicBezTo>
                  <a:pt x="924" y="39"/>
                  <a:pt x="925" y="38"/>
                  <a:pt x="925" y="38"/>
                </a:cubicBezTo>
                <a:cubicBezTo>
                  <a:pt x="926" y="36"/>
                  <a:pt x="925" y="35"/>
                  <a:pt x="924" y="35"/>
                </a:cubicBezTo>
                <a:cubicBezTo>
                  <a:pt x="923" y="34"/>
                  <a:pt x="922" y="35"/>
                  <a:pt x="921" y="36"/>
                </a:cubicBezTo>
                <a:cubicBezTo>
                  <a:pt x="921" y="37"/>
                  <a:pt x="921" y="38"/>
                  <a:pt x="922" y="39"/>
                </a:cubicBezTo>
                <a:close/>
                <a:moveTo>
                  <a:pt x="2020" y="936"/>
                </a:moveTo>
                <a:cubicBezTo>
                  <a:pt x="2021" y="936"/>
                  <a:pt x="2022" y="936"/>
                  <a:pt x="2023" y="936"/>
                </a:cubicBezTo>
                <a:cubicBezTo>
                  <a:pt x="2023" y="936"/>
                  <a:pt x="2024" y="936"/>
                  <a:pt x="2024" y="935"/>
                </a:cubicBezTo>
                <a:cubicBezTo>
                  <a:pt x="2024" y="935"/>
                  <a:pt x="2024" y="935"/>
                  <a:pt x="2023" y="935"/>
                </a:cubicBezTo>
                <a:cubicBezTo>
                  <a:pt x="2021" y="935"/>
                  <a:pt x="2018" y="934"/>
                  <a:pt x="2016" y="934"/>
                </a:cubicBezTo>
                <a:cubicBezTo>
                  <a:pt x="2015" y="934"/>
                  <a:pt x="2015" y="935"/>
                  <a:pt x="2015" y="935"/>
                </a:cubicBezTo>
                <a:cubicBezTo>
                  <a:pt x="2014" y="936"/>
                  <a:pt x="2015" y="936"/>
                  <a:pt x="2015" y="936"/>
                </a:cubicBezTo>
                <a:cubicBezTo>
                  <a:pt x="2017" y="936"/>
                  <a:pt x="2018" y="936"/>
                  <a:pt x="2020" y="936"/>
                </a:cubicBezTo>
                <a:cubicBezTo>
                  <a:pt x="2020" y="936"/>
                  <a:pt x="2020" y="936"/>
                  <a:pt x="2020" y="936"/>
                </a:cubicBezTo>
                <a:close/>
                <a:moveTo>
                  <a:pt x="2275" y="995"/>
                </a:moveTo>
                <a:cubicBezTo>
                  <a:pt x="2275" y="995"/>
                  <a:pt x="2276" y="995"/>
                  <a:pt x="2276" y="994"/>
                </a:cubicBezTo>
                <a:cubicBezTo>
                  <a:pt x="2276" y="994"/>
                  <a:pt x="2276" y="993"/>
                  <a:pt x="2276" y="993"/>
                </a:cubicBezTo>
                <a:cubicBezTo>
                  <a:pt x="2275" y="992"/>
                  <a:pt x="2273" y="991"/>
                  <a:pt x="2271" y="991"/>
                </a:cubicBezTo>
                <a:cubicBezTo>
                  <a:pt x="2271" y="991"/>
                  <a:pt x="2270" y="991"/>
                  <a:pt x="2270" y="992"/>
                </a:cubicBezTo>
                <a:cubicBezTo>
                  <a:pt x="2269" y="992"/>
                  <a:pt x="2270" y="993"/>
                  <a:pt x="2270" y="994"/>
                </a:cubicBezTo>
                <a:cubicBezTo>
                  <a:pt x="2272" y="995"/>
                  <a:pt x="2273" y="995"/>
                  <a:pt x="2275" y="995"/>
                </a:cubicBezTo>
                <a:close/>
                <a:moveTo>
                  <a:pt x="2107" y="528"/>
                </a:moveTo>
                <a:cubicBezTo>
                  <a:pt x="2106" y="528"/>
                  <a:pt x="2106" y="528"/>
                  <a:pt x="2106" y="528"/>
                </a:cubicBezTo>
                <a:cubicBezTo>
                  <a:pt x="2106" y="528"/>
                  <a:pt x="2106" y="528"/>
                  <a:pt x="2106" y="528"/>
                </a:cubicBezTo>
                <a:cubicBezTo>
                  <a:pt x="2106" y="528"/>
                  <a:pt x="2106" y="528"/>
                  <a:pt x="2107" y="528"/>
                </a:cubicBezTo>
                <a:cubicBezTo>
                  <a:pt x="2107" y="528"/>
                  <a:pt x="2107" y="528"/>
                  <a:pt x="2107" y="528"/>
                </a:cubicBezTo>
                <a:close/>
                <a:moveTo>
                  <a:pt x="2110" y="521"/>
                </a:moveTo>
                <a:cubicBezTo>
                  <a:pt x="2110" y="520"/>
                  <a:pt x="2109" y="520"/>
                  <a:pt x="2109" y="520"/>
                </a:cubicBezTo>
                <a:cubicBezTo>
                  <a:pt x="2108" y="521"/>
                  <a:pt x="2108" y="521"/>
                  <a:pt x="2108" y="522"/>
                </a:cubicBezTo>
                <a:cubicBezTo>
                  <a:pt x="2107" y="524"/>
                  <a:pt x="2106" y="526"/>
                  <a:pt x="2107" y="528"/>
                </a:cubicBezTo>
                <a:cubicBezTo>
                  <a:pt x="2109" y="526"/>
                  <a:pt x="2111" y="524"/>
                  <a:pt x="2111" y="521"/>
                </a:cubicBezTo>
                <a:cubicBezTo>
                  <a:pt x="2111" y="521"/>
                  <a:pt x="2111" y="521"/>
                  <a:pt x="2110" y="521"/>
                </a:cubicBezTo>
                <a:close/>
                <a:moveTo>
                  <a:pt x="1337" y="106"/>
                </a:moveTo>
                <a:cubicBezTo>
                  <a:pt x="1337" y="107"/>
                  <a:pt x="1337" y="108"/>
                  <a:pt x="1337" y="108"/>
                </a:cubicBezTo>
                <a:cubicBezTo>
                  <a:pt x="1338" y="109"/>
                  <a:pt x="1341" y="108"/>
                  <a:pt x="1342" y="107"/>
                </a:cubicBezTo>
                <a:cubicBezTo>
                  <a:pt x="1342" y="107"/>
                  <a:pt x="1342" y="107"/>
                  <a:pt x="1342" y="106"/>
                </a:cubicBezTo>
                <a:cubicBezTo>
                  <a:pt x="1341" y="106"/>
                  <a:pt x="1341" y="104"/>
                  <a:pt x="1340" y="104"/>
                </a:cubicBezTo>
                <a:cubicBezTo>
                  <a:pt x="1339" y="103"/>
                  <a:pt x="1338" y="104"/>
                  <a:pt x="1337" y="104"/>
                </a:cubicBezTo>
                <a:cubicBezTo>
                  <a:pt x="1337" y="105"/>
                  <a:pt x="1337" y="106"/>
                  <a:pt x="1337" y="106"/>
                </a:cubicBezTo>
                <a:close/>
                <a:moveTo>
                  <a:pt x="1376" y="100"/>
                </a:moveTo>
                <a:cubicBezTo>
                  <a:pt x="1376" y="101"/>
                  <a:pt x="1377" y="102"/>
                  <a:pt x="1378" y="102"/>
                </a:cubicBezTo>
                <a:cubicBezTo>
                  <a:pt x="1380" y="101"/>
                  <a:pt x="1381" y="100"/>
                  <a:pt x="1381" y="99"/>
                </a:cubicBezTo>
                <a:cubicBezTo>
                  <a:pt x="1381" y="98"/>
                  <a:pt x="1379" y="97"/>
                  <a:pt x="1378" y="97"/>
                </a:cubicBezTo>
                <a:cubicBezTo>
                  <a:pt x="1377" y="97"/>
                  <a:pt x="1376" y="98"/>
                  <a:pt x="1376" y="100"/>
                </a:cubicBezTo>
                <a:close/>
                <a:moveTo>
                  <a:pt x="1820" y="911"/>
                </a:moveTo>
                <a:cubicBezTo>
                  <a:pt x="1820" y="911"/>
                  <a:pt x="1819" y="911"/>
                  <a:pt x="1819" y="911"/>
                </a:cubicBezTo>
                <a:cubicBezTo>
                  <a:pt x="1819" y="911"/>
                  <a:pt x="1818" y="911"/>
                  <a:pt x="1818" y="912"/>
                </a:cubicBezTo>
                <a:cubicBezTo>
                  <a:pt x="1818" y="914"/>
                  <a:pt x="1819" y="915"/>
                  <a:pt x="1821" y="916"/>
                </a:cubicBezTo>
                <a:cubicBezTo>
                  <a:pt x="1821" y="916"/>
                  <a:pt x="1821" y="916"/>
                  <a:pt x="1821" y="916"/>
                </a:cubicBezTo>
                <a:cubicBezTo>
                  <a:pt x="1822" y="916"/>
                  <a:pt x="1822" y="915"/>
                  <a:pt x="1822" y="915"/>
                </a:cubicBezTo>
                <a:cubicBezTo>
                  <a:pt x="1822" y="913"/>
                  <a:pt x="1821" y="912"/>
                  <a:pt x="1820" y="911"/>
                </a:cubicBezTo>
                <a:close/>
                <a:moveTo>
                  <a:pt x="1349" y="101"/>
                </a:moveTo>
                <a:cubicBezTo>
                  <a:pt x="1351" y="100"/>
                  <a:pt x="1353" y="99"/>
                  <a:pt x="1354" y="97"/>
                </a:cubicBezTo>
                <a:cubicBezTo>
                  <a:pt x="1352" y="97"/>
                  <a:pt x="1351" y="97"/>
                  <a:pt x="1349" y="97"/>
                </a:cubicBezTo>
                <a:cubicBezTo>
                  <a:pt x="1348" y="97"/>
                  <a:pt x="1347" y="98"/>
                  <a:pt x="1347" y="100"/>
                </a:cubicBezTo>
                <a:cubicBezTo>
                  <a:pt x="1347" y="100"/>
                  <a:pt x="1347" y="101"/>
                  <a:pt x="1348" y="101"/>
                </a:cubicBezTo>
                <a:cubicBezTo>
                  <a:pt x="1348" y="101"/>
                  <a:pt x="1349" y="101"/>
                  <a:pt x="1349" y="101"/>
                </a:cubicBezTo>
                <a:close/>
                <a:moveTo>
                  <a:pt x="188" y="316"/>
                </a:moveTo>
                <a:cubicBezTo>
                  <a:pt x="188" y="316"/>
                  <a:pt x="188" y="316"/>
                  <a:pt x="188" y="316"/>
                </a:cubicBezTo>
                <a:cubicBezTo>
                  <a:pt x="188" y="316"/>
                  <a:pt x="188" y="316"/>
                  <a:pt x="188" y="316"/>
                </a:cubicBezTo>
                <a:cubicBezTo>
                  <a:pt x="188" y="316"/>
                  <a:pt x="188" y="316"/>
                  <a:pt x="188" y="316"/>
                </a:cubicBezTo>
                <a:cubicBezTo>
                  <a:pt x="188" y="316"/>
                  <a:pt x="188" y="316"/>
                  <a:pt x="188" y="316"/>
                </a:cubicBezTo>
                <a:close/>
                <a:moveTo>
                  <a:pt x="2129" y="503"/>
                </a:moveTo>
                <a:cubicBezTo>
                  <a:pt x="2132" y="502"/>
                  <a:pt x="2133" y="500"/>
                  <a:pt x="2132" y="497"/>
                </a:cubicBezTo>
                <a:cubicBezTo>
                  <a:pt x="2132" y="497"/>
                  <a:pt x="2132" y="497"/>
                  <a:pt x="2132" y="497"/>
                </a:cubicBezTo>
                <a:cubicBezTo>
                  <a:pt x="2132" y="497"/>
                  <a:pt x="2131" y="497"/>
                  <a:pt x="2131" y="497"/>
                </a:cubicBezTo>
                <a:cubicBezTo>
                  <a:pt x="2130" y="498"/>
                  <a:pt x="2129" y="500"/>
                  <a:pt x="2128" y="502"/>
                </a:cubicBezTo>
                <a:cubicBezTo>
                  <a:pt x="2128" y="502"/>
                  <a:pt x="2128" y="502"/>
                  <a:pt x="2129" y="503"/>
                </a:cubicBezTo>
                <a:cubicBezTo>
                  <a:pt x="2129" y="503"/>
                  <a:pt x="2129" y="503"/>
                  <a:pt x="2129" y="503"/>
                </a:cubicBezTo>
                <a:close/>
                <a:moveTo>
                  <a:pt x="1067" y="446"/>
                </a:moveTo>
                <a:cubicBezTo>
                  <a:pt x="1067" y="446"/>
                  <a:pt x="1067" y="446"/>
                  <a:pt x="1067" y="446"/>
                </a:cubicBezTo>
                <a:cubicBezTo>
                  <a:pt x="1067" y="446"/>
                  <a:pt x="1067" y="446"/>
                  <a:pt x="1067" y="446"/>
                </a:cubicBezTo>
                <a:cubicBezTo>
                  <a:pt x="1067" y="446"/>
                  <a:pt x="1067" y="446"/>
                  <a:pt x="1067" y="446"/>
                </a:cubicBezTo>
                <a:cubicBezTo>
                  <a:pt x="1067" y="446"/>
                  <a:pt x="1067" y="446"/>
                  <a:pt x="1067" y="446"/>
                </a:cubicBezTo>
                <a:close/>
                <a:moveTo>
                  <a:pt x="1072" y="441"/>
                </a:moveTo>
                <a:cubicBezTo>
                  <a:pt x="1072" y="440"/>
                  <a:pt x="1072" y="440"/>
                  <a:pt x="1071" y="440"/>
                </a:cubicBezTo>
                <a:cubicBezTo>
                  <a:pt x="1071" y="439"/>
                  <a:pt x="1071" y="439"/>
                  <a:pt x="1071" y="439"/>
                </a:cubicBezTo>
                <a:cubicBezTo>
                  <a:pt x="1069" y="440"/>
                  <a:pt x="1068" y="441"/>
                  <a:pt x="1068" y="442"/>
                </a:cubicBezTo>
                <a:cubicBezTo>
                  <a:pt x="1067" y="443"/>
                  <a:pt x="1067" y="444"/>
                  <a:pt x="1067" y="446"/>
                </a:cubicBezTo>
                <a:cubicBezTo>
                  <a:pt x="1068" y="445"/>
                  <a:pt x="1068" y="445"/>
                  <a:pt x="1069" y="445"/>
                </a:cubicBezTo>
                <a:cubicBezTo>
                  <a:pt x="1071" y="444"/>
                  <a:pt x="1071" y="443"/>
                  <a:pt x="1072" y="441"/>
                </a:cubicBezTo>
                <a:close/>
                <a:moveTo>
                  <a:pt x="1894" y="941"/>
                </a:moveTo>
                <a:cubicBezTo>
                  <a:pt x="1893" y="941"/>
                  <a:pt x="1893" y="941"/>
                  <a:pt x="1893" y="941"/>
                </a:cubicBezTo>
                <a:cubicBezTo>
                  <a:pt x="1893" y="942"/>
                  <a:pt x="1892" y="943"/>
                  <a:pt x="1893" y="944"/>
                </a:cubicBezTo>
                <a:cubicBezTo>
                  <a:pt x="1893" y="945"/>
                  <a:pt x="1894" y="945"/>
                  <a:pt x="1896" y="945"/>
                </a:cubicBezTo>
                <a:cubicBezTo>
                  <a:pt x="1896" y="945"/>
                  <a:pt x="1897" y="944"/>
                  <a:pt x="1898" y="944"/>
                </a:cubicBezTo>
                <a:cubicBezTo>
                  <a:pt x="1898" y="944"/>
                  <a:pt x="1898" y="943"/>
                  <a:pt x="1898" y="943"/>
                </a:cubicBezTo>
                <a:cubicBezTo>
                  <a:pt x="1897" y="941"/>
                  <a:pt x="1895" y="940"/>
                  <a:pt x="1894" y="941"/>
                </a:cubicBezTo>
                <a:close/>
                <a:moveTo>
                  <a:pt x="2268" y="983"/>
                </a:moveTo>
                <a:cubicBezTo>
                  <a:pt x="2268" y="983"/>
                  <a:pt x="2269" y="983"/>
                  <a:pt x="2269" y="983"/>
                </a:cubicBezTo>
                <a:cubicBezTo>
                  <a:pt x="2269" y="982"/>
                  <a:pt x="2269" y="982"/>
                  <a:pt x="2269" y="981"/>
                </a:cubicBezTo>
                <a:cubicBezTo>
                  <a:pt x="2268" y="979"/>
                  <a:pt x="2266" y="978"/>
                  <a:pt x="2264" y="978"/>
                </a:cubicBezTo>
                <a:cubicBezTo>
                  <a:pt x="2264" y="978"/>
                  <a:pt x="2263" y="978"/>
                  <a:pt x="2263" y="978"/>
                </a:cubicBezTo>
                <a:cubicBezTo>
                  <a:pt x="2263" y="979"/>
                  <a:pt x="2263" y="979"/>
                  <a:pt x="2263" y="979"/>
                </a:cubicBezTo>
                <a:cubicBezTo>
                  <a:pt x="2264" y="981"/>
                  <a:pt x="2266" y="982"/>
                  <a:pt x="2268" y="983"/>
                </a:cubicBezTo>
                <a:close/>
                <a:moveTo>
                  <a:pt x="538" y="247"/>
                </a:moveTo>
                <a:cubicBezTo>
                  <a:pt x="537" y="248"/>
                  <a:pt x="536" y="248"/>
                  <a:pt x="535" y="249"/>
                </a:cubicBezTo>
                <a:cubicBezTo>
                  <a:pt x="534" y="250"/>
                  <a:pt x="534" y="251"/>
                  <a:pt x="534" y="252"/>
                </a:cubicBezTo>
                <a:cubicBezTo>
                  <a:pt x="535" y="253"/>
                  <a:pt x="535" y="253"/>
                  <a:pt x="536" y="253"/>
                </a:cubicBezTo>
                <a:cubicBezTo>
                  <a:pt x="537" y="252"/>
                  <a:pt x="539" y="250"/>
                  <a:pt x="539" y="248"/>
                </a:cubicBezTo>
                <a:cubicBezTo>
                  <a:pt x="539" y="248"/>
                  <a:pt x="539" y="248"/>
                  <a:pt x="539" y="248"/>
                </a:cubicBezTo>
                <a:cubicBezTo>
                  <a:pt x="539" y="247"/>
                  <a:pt x="538" y="247"/>
                  <a:pt x="538" y="247"/>
                </a:cubicBezTo>
                <a:close/>
                <a:moveTo>
                  <a:pt x="1830" y="930"/>
                </a:moveTo>
                <a:cubicBezTo>
                  <a:pt x="1830" y="929"/>
                  <a:pt x="1829" y="930"/>
                  <a:pt x="1829" y="930"/>
                </a:cubicBezTo>
                <a:cubicBezTo>
                  <a:pt x="1828" y="930"/>
                  <a:pt x="1828" y="931"/>
                  <a:pt x="1828" y="931"/>
                </a:cubicBezTo>
                <a:cubicBezTo>
                  <a:pt x="1829" y="933"/>
                  <a:pt x="1829" y="934"/>
                  <a:pt x="1831" y="934"/>
                </a:cubicBezTo>
                <a:cubicBezTo>
                  <a:pt x="1831" y="934"/>
                  <a:pt x="1831" y="934"/>
                  <a:pt x="1832" y="934"/>
                </a:cubicBezTo>
                <a:cubicBezTo>
                  <a:pt x="1832" y="934"/>
                  <a:pt x="1832" y="933"/>
                  <a:pt x="1832" y="933"/>
                </a:cubicBezTo>
                <a:cubicBezTo>
                  <a:pt x="1832" y="931"/>
                  <a:pt x="1831" y="930"/>
                  <a:pt x="1830" y="930"/>
                </a:cubicBezTo>
                <a:close/>
                <a:moveTo>
                  <a:pt x="690" y="393"/>
                </a:moveTo>
                <a:cubicBezTo>
                  <a:pt x="689" y="393"/>
                  <a:pt x="688" y="394"/>
                  <a:pt x="688" y="394"/>
                </a:cubicBezTo>
                <a:cubicBezTo>
                  <a:pt x="688" y="395"/>
                  <a:pt x="688" y="395"/>
                  <a:pt x="688" y="395"/>
                </a:cubicBezTo>
                <a:cubicBezTo>
                  <a:pt x="688" y="396"/>
                  <a:pt x="689" y="396"/>
                  <a:pt x="689" y="396"/>
                </a:cubicBezTo>
                <a:cubicBezTo>
                  <a:pt x="690" y="396"/>
                  <a:pt x="691" y="395"/>
                  <a:pt x="691" y="395"/>
                </a:cubicBezTo>
                <a:cubicBezTo>
                  <a:pt x="692" y="394"/>
                  <a:pt x="692" y="394"/>
                  <a:pt x="692" y="393"/>
                </a:cubicBezTo>
                <a:cubicBezTo>
                  <a:pt x="691" y="392"/>
                  <a:pt x="690" y="392"/>
                  <a:pt x="690" y="393"/>
                </a:cubicBezTo>
                <a:close/>
                <a:moveTo>
                  <a:pt x="2281" y="1000"/>
                </a:moveTo>
                <a:cubicBezTo>
                  <a:pt x="2281" y="1000"/>
                  <a:pt x="2281" y="1000"/>
                  <a:pt x="2281" y="1001"/>
                </a:cubicBezTo>
                <a:cubicBezTo>
                  <a:pt x="2282" y="1002"/>
                  <a:pt x="2283" y="1003"/>
                  <a:pt x="2284" y="1003"/>
                </a:cubicBezTo>
                <a:cubicBezTo>
                  <a:pt x="2285" y="1003"/>
                  <a:pt x="2286" y="1002"/>
                  <a:pt x="2286" y="1002"/>
                </a:cubicBezTo>
                <a:cubicBezTo>
                  <a:pt x="2286" y="1002"/>
                  <a:pt x="2286" y="1001"/>
                  <a:pt x="2286" y="1001"/>
                </a:cubicBezTo>
                <a:cubicBezTo>
                  <a:pt x="2285" y="1000"/>
                  <a:pt x="2284" y="999"/>
                  <a:pt x="2282" y="999"/>
                </a:cubicBezTo>
                <a:cubicBezTo>
                  <a:pt x="2282" y="999"/>
                  <a:pt x="2281" y="999"/>
                  <a:pt x="2281" y="1000"/>
                </a:cubicBezTo>
                <a:close/>
                <a:moveTo>
                  <a:pt x="608" y="112"/>
                </a:moveTo>
                <a:cubicBezTo>
                  <a:pt x="608" y="112"/>
                  <a:pt x="608" y="111"/>
                  <a:pt x="607" y="111"/>
                </a:cubicBezTo>
                <a:cubicBezTo>
                  <a:pt x="606" y="111"/>
                  <a:pt x="604" y="111"/>
                  <a:pt x="603" y="112"/>
                </a:cubicBezTo>
                <a:cubicBezTo>
                  <a:pt x="602" y="112"/>
                  <a:pt x="602" y="113"/>
                  <a:pt x="603" y="113"/>
                </a:cubicBezTo>
                <a:cubicBezTo>
                  <a:pt x="603" y="114"/>
                  <a:pt x="604" y="114"/>
                  <a:pt x="605" y="115"/>
                </a:cubicBezTo>
                <a:cubicBezTo>
                  <a:pt x="606" y="114"/>
                  <a:pt x="607" y="113"/>
                  <a:pt x="608" y="113"/>
                </a:cubicBezTo>
                <a:cubicBezTo>
                  <a:pt x="608" y="112"/>
                  <a:pt x="608" y="112"/>
                  <a:pt x="608" y="112"/>
                </a:cubicBezTo>
                <a:close/>
                <a:moveTo>
                  <a:pt x="605" y="115"/>
                </a:moveTo>
                <a:cubicBezTo>
                  <a:pt x="605" y="115"/>
                  <a:pt x="604" y="115"/>
                  <a:pt x="604" y="115"/>
                </a:cubicBezTo>
                <a:cubicBezTo>
                  <a:pt x="604" y="115"/>
                  <a:pt x="605" y="115"/>
                  <a:pt x="605" y="115"/>
                </a:cubicBezTo>
                <a:cubicBezTo>
                  <a:pt x="605" y="115"/>
                  <a:pt x="605" y="115"/>
                  <a:pt x="605" y="115"/>
                </a:cubicBezTo>
                <a:cubicBezTo>
                  <a:pt x="605" y="115"/>
                  <a:pt x="605" y="115"/>
                  <a:pt x="605" y="115"/>
                </a:cubicBezTo>
                <a:close/>
                <a:moveTo>
                  <a:pt x="615" y="310"/>
                </a:moveTo>
                <a:cubicBezTo>
                  <a:pt x="614" y="310"/>
                  <a:pt x="614" y="311"/>
                  <a:pt x="614" y="311"/>
                </a:cubicBezTo>
                <a:cubicBezTo>
                  <a:pt x="614" y="312"/>
                  <a:pt x="614" y="312"/>
                  <a:pt x="614" y="313"/>
                </a:cubicBezTo>
                <a:cubicBezTo>
                  <a:pt x="614" y="314"/>
                  <a:pt x="615" y="314"/>
                  <a:pt x="616" y="315"/>
                </a:cubicBezTo>
                <a:cubicBezTo>
                  <a:pt x="616" y="315"/>
                  <a:pt x="617" y="315"/>
                  <a:pt x="617" y="315"/>
                </a:cubicBezTo>
                <a:cubicBezTo>
                  <a:pt x="617" y="315"/>
                  <a:pt x="618" y="315"/>
                  <a:pt x="617" y="314"/>
                </a:cubicBezTo>
                <a:cubicBezTo>
                  <a:pt x="617" y="312"/>
                  <a:pt x="616" y="311"/>
                  <a:pt x="615" y="310"/>
                </a:cubicBezTo>
                <a:close/>
                <a:moveTo>
                  <a:pt x="713" y="380"/>
                </a:moveTo>
                <a:cubicBezTo>
                  <a:pt x="712" y="380"/>
                  <a:pt x="712" y="380"/>
                  <a:pt x="712" y="380"/>
                </a:cubicBezTo>
                <a:cubicBezTo>
                  <a:pt x="711" y="381"/>
                  <a:pt x="710" y="381"/>
                  <a:pt x="710" y="382"/>
                </a:cubicBezTo>
                <a:cubicBezTo>
                  <a:pt x="710" y="383"/>
                  <a:pt x="711" y="384"/>
                  <a:pt x="711" y="384"/>
                </a:cubicBezTo>
                <a:cubicBezTo>
                  <a:pt x="711" y="385"/>
                  <a:pt x="712" y="385"/>
                  <a:pt x="712" y="385"/>
                </a:cubicBezTo>
                <a:cubicBezTo>
                  <a:pt x="713" y="384"/>
                  <a:pt x="713" y="384"/>
                  <a:pt x="714" y="383"/>
                </a:cubicBezTo>
                <a:cubicBezTo>
                  <a:pt x="714" y="382"/>
                  <a:pt x="714" y="381"/>
                  <a:pt x="713" y="380"/>
                </a:cubicBezTo>
                <a:cubicBezTo>
                  <a:pt x="713" y="380"/>
                  <a:pt x="713" y="380"/>
                  <a:pt x="713" y="380"/>
                </a:cubicBezTo>
                <a:close/>
                <a:moveTo>
                  <a:pt x="2219" y="947"/>
                </a:moveTo>
                <a:cubicBezTo>
                  <a:pt x="2219" y="950"/>
                  <a:pt x="2220" y="952"/>
                  <a:pt x="2221" y="955"/>
                </a:cubicBezTo>
                <a:cubicBezTo>
                  <a:pt x="2221" y="955"/>
                  <a:pt x="2221" y="955"/>
                  <a:pt x="2222" y="955"/>
                </a:cubicBezTo>
                <a:cubicBezTo>
                  <a:pt x="2222" y="955"/>
                  <a:pt x="2223" y="954"/>
                  <a:pt x="2223" y="953"/>
                </a:cubicBezTo>
                <a:cubicBezTo>
                  <a:pt x="2223" y="951"/>
                  <a:pt x="2221" y="948"/>
                  <a:pt x="2219" y="947"/>
                </a:cubicBezTo>
                <a:close/>
                <a:moveTo>
                  <a:pt x="1356" y="57"/>
                </a:moveTo>
                <a:cubicBezTo>
                  <a:pt x="1357" y="57"/>
                  <a:pt x="1357" y="57"/>
                  <a:pt x="1358" y="57"/>
                </a:cubicBezTo>
                <a:cubicBezTo>
                  <a:pt x="1359" y="57"/>
                  <a:pt x="1360" y="55"/>
                  <a:pt x="1359" y="54"/>
                </a:cubicBezTo>
                <a:cubicBezTo>
                  <a:pt x="1359" y="54"/>
                  <a:pt x="1358" y="53"/>
                  <a:pt x="1357" y="53"/>
                </a:cubicBezTo>
                <a:cubicBezTo>
                  <a:pt x="1356" y="53"/>
                  <a:pt x="1355" y="54"/>
                  <a:pt x="1355" y="55"/>
                </a:cubicBezTo>
                <a:cubicBezTo>
                  <a:pt x="1355" y="56"/>
                  <a:pt x="1356" y="56"/>
                  <a:pt x="1356" y="57"/>
                </a:cubicBezTo>
                <a:close/>
                <a:moveTo>
                  <a:pt x="1378" y="56"/>
                </a:moveTo>
                <a:cubicBezTo>
                  <a:pt x="1380" y="56"/>
                  <a:pt x="1380" y="55"/>
                  <a:pt x="1380" y="55"/>
                </a:cubicBezTo>
                <a:cubicBezTo>
                  <a:pt x="1380" y="54"/>
                  <a:pt x="1379" y="54"/>
                  <a:pt x="1378" y="54"/>
                </a:cubicBezTo>
                <a:cubicBezTo>
                  <a:pt x="1377" y="54"/>
                  <a:pt x="1376" y="55"/>
                  <a:pt x="1377" y="55"/>
                </a:cubicBezTo>
                <a:cubicBezTo>
                  <a:pt x="1377" y="56"/>
                  <a:pt x="1378" y="56"/>
                  <a:pt x="1378" y="56"/>
                </a:cubicBezTo>
                <a:close/>
                <a:moveTo>
                  <a:pt x="540" y="89"/>
                </a:moveTo>
                <a:cubicBezTo>
                  <a:pt x="540" y="90"/>
                  <a:pt x="541" y="90"/>
                  <a:pt x="541" y="91"/>
                </a:cubicBezTo>
                <a:cubicBezTo>
                  <a:pt x="541" y="92"/>
                  <a:pt x="542" y="92"/>
                  <a:pt x="543" y="92"/>
                </a:cubicBezTo>
                <a:cubicBezTo>
                  <a:pt x="544" y="92"/>
                  <a:pt x="545" y="91"/>
                  <a:pt x="545" y="90"/>
                </a:cubicBezTo>
                <a:cubicBezTo>
                  <a:pt x="544" y="90"/>
                  <a:pt x="544" y="89"/>
                  <a:pt x="544" y="89"/>
                </a:cubicBezTo>
                <a:cubicBezTo>
                  <a:pt x="543" y="89"/>
                  <a:pt x="542" y="88"/>
                  <a:pt x="542" y="88"/>
                </a:cubicBezTo>
                <a:cubicBezTo>
                  <a:pt x="541" y="88"/>
                  <a:pt x="540" y="89"/>
                  <a:pt x="540" y="89"/>
                </a:cubicBezTo>
                <a:close/>
                <a:moveTo>
                  <a:pt x="1872" y="914"/>
                </a:moveTo>
                <a:cubicBezTo>
                  <a:pt x="1872" y="914"/>
                  <a:pt x="1872" y="914"/>
                  <a:pt x="1872" y="913"/>
                </a:cubicBezTo>
                <a:cubicBezTo>
                  <a:pt x="1872" y="913"/>
                  <a:pt x="1872" y="912"/>
                  <a:pt x="1871" y="912"/>
                </a:cubicBezTo>
                <a:cubicBezTo>
                  <a:pt x="1871" y="912"/>
                  <a:pt x="1870" y="912"/>
                  <a:pt x="1869" y="912"/>
                </a:cubicBezTo>
                <a:cubicBezTo>
                  <a:pt x="1868" y="912"/>
                  <a:pt x="1868" y="912"/>
                  <a:pt x="1867" y="912"/>
                </a:cubicBezTo>
                <a:cubicBezTo>
                  <a:pt x="1868" y="913"/>
                  <a:pt x="1869" y="914"/>
                  <a:pt x="1871" y="915"/>
                </a:cubicBezTo>
                <a:cubicBezTo>
                  <a:pt x="1871" y="915"/>
                  <a:pt x="1872" y="914"/>
                  <a:pt x="1872" y="914"/>
                </a:cubicBezTo>
                <a:close/>
                <a:moveTo>
                  <a:pt x="2060" y="922"/>
                </a:moveTo>
                <a:cubicBezTo>
                  <a:pt x="2060" y="922"/>
                  <a:pt x="2060" y="923"/>
                  <a:pt x="2060" y="923"/>
                </a:cubicBezTo>
                <a:cubicBezTo>
                  <a:pt x="2060" y="923"/>
                  <a:pt x="2061" y="924"/>
                  <a:pt x="2061" y="924"/>
                </a:cubicBezTo>
                <a:cubicBezTo>
                  <a:pt x="2062" y="924"/>
                  <a:pt x="2063" y="924"/>
                  <a:pt x="2064" y="924"/>
                </a:cubicBezTo>
                <a:cubicBezTo>
                  <a:pt x="2064" y="924"/>
                  <a:pt x="2065" y="923"/>
                  <a:pt x="2065" y="923"/>
                </a:cubicBezTo>
                <a:cubicBezTo>
                  <a:pt x="2065" y="923"/>
                  <a:pt x="2065" y="923"/>
                  <a:pt x="2065" y="922"/>
                </a:cubicBezTo>
                <a:cubicBezTo>
                  <a:pt x="2063" y="921"/>
                  <a:pt x="2062" y="921"/>
                  <a:pt x="2060" y="922"/>
                </a:cubicBezTo>
                <a:close/>
                <a:moveTo>
                  <a:pt x="1528" y="166"/>
                </a:moveTo>
                <a:cubicBezTo>
                  <a:pt x="1529" y="166"/>
                  <a:pt x="1530" y="166"/>
                  <a:pt x="1530" y="164"/>
                </a:cubicBezTo>
                <a:cubicBezTo>
                  <a:pt x="1530" y="164"/>
                  <a:pt x="1529" y="163"/>
                  <a:pt x="1529" y="163"/>
                </a:cubicBezTo>
                <a:cubicBezTo>
                  <a:pt x="1528" y="162"/>
                  <a:pt x="1527" y="163"/>
                  <a:pt x="1527" y="164"/>
                </a:cubicBezTo>
                <a:cubicBezTo>
                  <a:pt x="1527" y="165"/>
                  <a:pt x="1527" y="166"/>
                  <a:pt x="1528" y="166"/>
                </a:cubicBezTo>
                <a:close/>
                <a:moveTo>
                  <a:pt x="615" y="143"/>
                </a:moveTo>
                <a:cubicBezTo>
                  <a:pt x="616" y="143"/>
                  <a:pt x="616" y="143"/>
                  <a:pt x="617" y="142"/>
                </a:cubicBezTo>
                <a:cubicBezTo>
                  <a:pt x="615" y="141"/>
                  <a:pt x="613" y="141"/>
                  <a:pt x="610" y="141"/>
                </a:cubicBezTo>
                <a:cubicBezTo>
                  <a:pt x="611" y="144"/>
                  <a:pt x="611" y="144"/>
                  <a:pt x="615" y="143"/>
                </a:cubicBezTo>
                <a:close/>
                <a:moveTo>
                  <a:pt x="610" y="141"/>
                </a:moveTo>
                <a:cubicBezTo>
                  <a:pt x="610" y="141"/>
                  <a:pt x="610" y="141"/>
                  <a:pt x="610" y="141"/>
                </a:cubicBezTo>
                <a:cubicBezTo>
                  <a:pt x="610" y="141"/>
                  <a:pt x="610" y="141"/>
                  <a:pt x="610" y="141"/>
                </a:cubicBezTo>
                <a:cubicBezTo>
                  <a:pt x="610" y="141"/>
                  <a:pt x="610" y="141"/>
                  <a:pt x="610" y="141"/>
                </a:cubicBezTo>
                <a:cubicBezTo>
                  <a:pt x="610" y="141"/>
                  <a:pt x="610" y="141"/>
                  <a:pt x="610" y="141"/>
                </a:cubicBezTo>
                <a:close/>
                <a:moveTo>
                  <a:pt x="2011" y="844"/>
                </a:moveTo>
                <a:cubicBezTo>
                  <a:pt x="2010" y="844"/>
                  <a:pt x="2009" y="845"/>
                  <a:pt x="2008" y="845"/>
                </a:cubicBezTo>
                <a:cubicBezTo>
                  <a:pt x="2010" y="848"/>
                  <a:pt x="2011" y="848"/>
                  <a:pt x="2012" y="847"/>
                </a:cubicBezTo>
                <a:cubicBezTo>
                  <a:pt x="2013" y="847"/>
                  <a:pt x="2014" y="845"/>
                  <a:pt x="2013" y="845"/>
                </a:cubicBezTo>
                <a:cubicBezTo>
                  <a:pt x="2013" y="844"/>
                  <a:pt x="2012" y="844"/>
                  <a:pt x="2011" y="844"/>
                </a:cubicBezTo>
                <a:close/>
                <a:moveTo>
                  <a:pt x="2010" y="839"/>
                </a:moveTo>
                <a:cubicBezTo>
                  <a:pt x="2010" y="839"/>
                  <a:pt x="2010" y="839"/>
                  <a:pt x="2010" y="838"/>
                </a:cubicBezTo>
                <a:cubicBezTo>
                  <a:pt x="2009" y="838"/>
                  <a:pt x="2009" y="838"/>
                  <a:pt x="2008" y="838"/>
                </a:cubicBezTo>
                <a:cubicBezTo>
                  <a:pt x="2008" y="839"/>
                  <a:pt x="2007" y="840"/>
                  <a:pt x="2007" y="840"/>
                </a:cubicBezTo>
                <a:cubicBezTo>
                  <a:pt x="2007" y="842"/>
                  <a:pt x="2007" y="844"/>
                  <a:pt x="2007" y="845"/>
                </a:cubicBezTo>
                <a:cubicBezTo>
                  <a:pt x="2007" y="845"/>
                  <a:pt x="2008" y="845"/>
                  <a:pt x="2008" y="845"/>
                </a:cubicBezTo>
                <a:cubicBezTo>
                  <a:pt x="2009" y="844"/>
                  <a:pt x="2009" y="843"/>
                  <a:pt x="2010" y="842"/>
                </a:cubicBezTo>
                <a:cubicBezTo>
                  <a:pt x="2010" y="841"/>
                  <a:pt x="2010" y="840"/>
                  <a:pt x="2010" y="839"/>
                </a:cubicBezTo>
                <a:close/>
                <a:moveTo>
                  <a:pt x="2007" y="840"/>
                </a:moveTo>
                <a:cubicBezTo>
                  <a:pt x="2007" y="840"/>
                  <a:pt x="2007" y="840"/>
                  <a:pt x="2007" y="840"/>
                </a:cubicBezTo>
                <a:cubicBezTo>
                  <a:pt x="2007" y="840"/>
                  <a:pt x="2006" y="840"/>
                  <a:pt x="2006" y="840"/>
                </a:cubicBezTo>
                <a:cubicBezTo>
                  <a:pt x="2006" y="840"/>
                  <a:pt x="2006" y="840"/>
                  <a:pt x="2006" y="840"/>
                </a:cubicBezTo>
                <a:cubicBezTo>
                  <a:pt x="2006" y="840"/>
                  <a:pt x="2007" y="840"/>
                  <a:pt x="2007" y="840"/>
                </a:cubicBezTo>
                <a:close/>
                <a:moveTo>
                  <a:pt x="2008" y="845"/>
                </a:moveTo>
                <a:cubicBezTo>
                  <a:pt x="2008" y="845"/>
                  <a:pt x="2008" y="845"/>
                  <a:pt x="2008" y="845"/>
                </a:cubicBezTo>
                <a:cubicBezTo>
                  <a:pt x="2008" y="845"/>
                  <a:pt x="2008" y="845"/>
                  <a:pt x="2008" y="845"/>
                </a:cubicBezTo>
                <a:cubicBezTo>
                  <a:pt x="2008" y="845"/>
                  <a:pt x="2008" y="845"/>
                  <a:pt x="2008" y="845"/>
                </a:cubicBezTo>
                <a:cubicBezTo>
                  <a:pt x="2008" y="845"/>
                  <a:pt x="2008" y="845"/>
                  <a:pt x="2008" y="845"/>
                </a:cubicBezTo>
                <a:close/>
                <a:moveTo>
                  <a:pt x="678" y="810"/>
                </a:moveTo>
                <a:cubicBezTo>
                  <a:pt x="678" y="810"/>
                  <a:pt x="677" y="809"/>
                  <a:pt x="677" y="810"/>
                </a:cubicBezTo>
                <a:cubicBezTo>
                  <a:pt x="676" y="810"/>
                  <a:pt x="676" y="811"/>
                  <a:pt x="676" y="811"/>
                </a:cubicBezTo>
                <a:cubicBezTo>
                  <a:pt x="677" y="812"/>
                  <a:pt x="677" y="812"/>
                  <a:pt x="678" y="813"/>
                </a:cubicBezTo>
                <a:cubicBezTo>
                  <a:pt x="678" y="813"/>
                  <a:pt x="679" y="812"/>
                  <a:pt x="679" y="812"/>
                </a:cubicBezTo>
                <a:cubicBezTo>
                  <a:pt x="679" y="811"/>
                  <a:pt x="679" y="811"/>
                  <a:pt x="678" y="810"/>
                </a:cubicBezTo>
                <a:close/>
                <a:moveTo>
                  <a:pt x="677" y="798"/>
                </a:moveTo>
                <a:cubicBezTo>
                  <a:pt x="677" y="798"/>
                  <a:pt x="676" y="797"/>
                  <a:pt x="676" y="797"/>
                </a:cubicBezTo>
                <a:cubicBezTo>
                  <a:pt x="675" y="797"/>
                  <a:pt x="674" y="798"/>
                  <a:pt x="673" y="799"/>
                </a:cubicBezTo>
                <a:cubicBezTo>
                  <a:pt x="673" y="799"/>
                  <a:pt x="674" y="800"/>
                  <a:pt x="674" y="800"/>
                </a:cubicBezTo>
                <a:cubicBezTo>
                  <a:pt x="675" y="801"/>
                  <a:pt x="677" y="799"/>
                  <a:pt x="677" y="798"/>
                </a:cubicBezTo>
                <a:close/>
                <a:moveTo>
                  <a:pt x="644" y="347"/>
                </a:moveTo>
                <a:cubicBezTo>
                  <a:pt x="644" y="348"/>
                  <a:pt x="644" y="348"/>
                  <a:pt x="644" y="349"/>
                </a:cubicBezTo>
                <a:cubicBezTo>
                  <a:pt x="644" y="350"/>
                  <a:pt x="645" y="351"/>
                  <a:pt x="646" y="351"/>
                </a:cubicBezTo>
                <a:cubicBezTo>
                  <a:pt x="647" y="351"/>
                  <a:pt x="647" y="351"/>
                  <a:pt x="648" y="350"/>
                </a:cubicBezTo>
                <a:cubicBezTo>
                  <a:pt x="648" y="350"/>
                  <a:pt x="648" y="349"/>
                  <a:pt x="648" y="349"/>
                </a:cubicBezTo>
                <a:cubicBezTo>
                  <a:pt x="647" y="348"/>
                  <a:pt x="646" y="347"/>
                  <a:pt x="644" y="347"/>
                </a:cubicBezTo>
                <a:close/>
                <a:moveTo>
                  <a:pt x="562" y="731"/>
                </a:moveTo>
                <a:cubicBezTo>
                  <a:pt x="561" y="731"/>
                  <a:pt x="560" y="732"/>
                  <a:pt x="560" y="733"/>
                </a:cubicBezTo>
                <a:cubicBezTo>
                  <a:pt x="560" y="734"/>
                  <a:pt x="561" y="735"/>
                  <a:pt x="562" y="735"/>
                </a:cubicBezTo>
                <a:cubicBezTo>
                  <a:pt x="562" y="735"/>
                  <a:pt x="563" y="734"/>
                  <a:pt x="563" y="733"/>
                </a:cubicBezTo>
                <a:cubicBezTo>
                  <a:pt x="563" y="732"/>
                  <a:pt x="562" y="731"/>
                  <a:pt x="562" y="731"/>
                </a:cubicBezTo>
                <a:close/>
                <a:moveTo>
                  <a:pt x="569" y="721"/>
                </a:moveTo>
                <a:cubicBezTo>
                  <a:pt x="571" y="720"/>
                  <a:pt x="570" y="717"/>
                  <a:pt x="569" y="716"/>
                </a:cubicBezTo>
                <a:cubicBezTo>
                  <a:pt x="568" y="716"/>
                  <a:pt x="568" y="716"/>
                  <a:pt x="568" y="717"/>
                </a:cubicBezTo>
                <a:cubicBezTo>
                  <a:pt x="567" y="718"/>
                  <a:pt x="568" y="720"/>
                  <a:pt x="569" y="721"/>
                </a:cubicBezTo>
                <a:cubicBezTo>
                  <a:pt x="569" y="721"/>
                  <a:pt x="569" y="721"/>
                  <a:pt x="569" y="721"/>
                </a:cubicBezTo>
                <a:close/>
                <a:moveTo>
                  <a:pt x="559" y="716"/>
                </a:moveTo>
                <a:cubicBezTo>
                  <a:pt x="558" y="717"/>
                  <a:pt x="558" y="717"/>
                  <a:pt x="559" y="718"/>
                </a:cubicBezTo>
                <a:cubicBezTo>
                  <a:pt x="559" y="718"/>
                  <a:pt x="559" y="718"/>
                  <a:pt x="559" y="718"/>
                </a:cubicBezTo>
                <a:cubicBezTo>
                  <a:pt x="560" y="719"/>
                  <a:pt x="561" y="718"/>
                  <a:pt x="562" y="717"/>
                </a:cubicBezTo>
                <a:cubicBezTo>
                  <a:pt x="563" y="717"/>
                  <a:pt x="563" y="717"/>
                  <a:pt x="563" y="716"/>
                </a:cubicBezTo>
                <a:cubicBezTo>
                  <a:pt x="562" y="716"/>
                  <a:pt x="562" y="716"/>
                  <a:pt x="562" y="716"/>
                </a:cubicBezTo>
                <a:cubicBezTo>
                  <a:pt x="561" y="716"/>
                  <a:pt x="560" y="716"/>
                  <a:pt x="559" y="716"/>
                </a:cubicBezTo>
                <a:close/>
                <a:moveTo>
                  <a:pt x="593" y="763"/>
                </a:moveTo>
                <a:cubicBezTo>
                  <a:pt x="593" y="763"/>
                  <a:pt x="594" y="762"/>
                  <a:pt x="594" y="762"/>
                </a:cubicBezTo>
                <a:cubicBezTo>
                  <a:pt x="594" y="762"/>
                  <a:pt x="593" y="761"/>
                  <a:pt x="593" y="761"/>
                </a:cubicBezTo>
                <a:cubicBezTo>
                  <a:pt x="592" y="760"/>
                  <a:pt x="592" y="760"/>
                  <a:pt x="591" y="761"/>
                </a:cubicBezTo>
                <a:cubicBezTo>
                  <a:pt x="591" y="761"/>
                  <a:pt x="590" y="762"/>
                  <a:pt x="590" y="762"/>
                </a:cubicBezTo>
                <a:cubicBezTo>
                  <a:pt x="590" y="763"/>
                  <a:pt x="591" y="763"/>
                  <a:pt x="591" y="763"/>
                </a:cubicBezTo>
                <a:cubicBezTo>
                  <a:pt x="592" y="763"/>
                  <a:pt x="593" y="763"/>
                  <a:pt x="593" y="763"/>
                </a:cubicBezTo>
                <a:close/>
                <a:moveTo>
                  <a:pt x="2215" y="945"/>
                </a:moveTo>
                <a:cubicBezTo>
                  <a:pt x="2215" y="945"/>
                  <a:pt x="2215" y="945"/>
                  <a:pt x="2215" y="945"/>
                </a:cubicBezTo>
                <a:cubicBezTo>
                  <a:pt x="2215" y="945"/>
                  <a:pt x="2215" y="945"/>
                  <a:pt x="2215" y="945"/>
                </a:cubicBezTo>
                <a:cubicBezTo>
                  <a:pt x="2215" y="945"/>
                  <a:pt x="2215" y="945"/>
                  <a:pt x="2215" y="945"/>
                </a:cubicBezTo>
                <a:cubicBezTo>
                  <a:pt x="2215" y="945"/>
                  <a:pt x="2215" y="945"/>
                  <a:pt x="2215" y="945"/>
                </a:cubicBezTo>
                <a:close/>
                <a:moveTo>
                  <a:pt x="2208" y="942"/>
                </a:moveTo>
                <a:cubicBezTo>
                  <a:pt x="2210" y="944"/>
                  <a:pt x="2212" y="945"/>
                  <a:pt x="2215" y="945"/>
                </a:cubicBezTo>
                <a:cubicBezTo>
                  <a:pt x="2213" y="942"/>
                  <a:pt x="2211" y="942"/>
                  <a:pt x="2208" y="942"/>
                </a:cubicBezTo>
                <a:close/>
                <a:moveTo>
                  <a:pt x="2036" y="927"/>
                </a:moveTo>
                <a:cubicBezTo>
                  <a:pt x="2036" y="927"/>
                  <a:pt x="2037" y="928"/>
                  <a:pt x="2038" y="927"/>
                </a:cubicBezTo>
                <a:cubicBezTo>
                  <a:pt x="2039" y="927"/>
                  <a:pt x="2039" y="926"/>
                  <a:pt x="2040" y="926"/>
                </a:cubicBezTo>
                <a:cubicBezTo>
                  <a:pt x="2040" y="926"/>
                  <a:pt x="2040" y="926"/>
                  <a:pt x="2040" y="926"/>
                </a:cubicBezTo>
                <a:cubicBezTo>
                  <a:pt x="2040" y="926"/>
                  <a:pt x="2040" y="926"/>
                  <a:pt x="2040" y="926"/>
                </a:cubicBezTo>
                <a:cubicBezTo>
                  <a:pt x="2040" y="926"/>
                  <a:pt x="2041" y="926"/>
                  <a:pt x="2041" y="926"/>
                </a:cubicBezTo>
                <a:cubicBezTo>
                  <a:pt x="2041" y="924"/>
                  <a:pt x="2041" y="923"/>
                  <a:pt x="2041" y="922"/>
                </a:cubicBezTo>
                <a:cubicBezTo>
                  <a:pt x="2040" y="921"/>
                  <a:pt x="2041" y="920"/>
                  <a:pt x="2042" y="920"/>
                </a:cubicBezTo>
                <a:cubicBezTo>
                  <a:pt x="2042" y="919"/>
                  <a:pt x="2042" y="919"/>
                  <a:pt x="2042" y="919"/>
                </a:cubicBezTo>
                <a:cubicBezTo>
                  <a:pt x="2044" y="919"/>
                  <a:pt x="2045" y="919"/>
                  <a:pt x="2044" y="916"/>
                </a:cubicBezTo>
                <a:cubicBezTo>
                  <a:pt x="2044" y="916"/>
                  <a:pt x="2045" y="915"/>
                  <a:pt x="2045" y="914"/>
                </a:cubicBezTo>
                <a:cubicBezTo>
                  <a:pt x="2046" y="913"/>
                  <a:pt x="2047" y="913"/>
                  <a:pt x="2047" y="911"/>
                </a:cubicBezTo>
                <a:cubicBezTo>
                  <a:pt x="2047" y="911"/>
                  <a:pt x="2046" y="910"/>
                  <a:pt x="2046" y="910"/>
                </a:cubicBezTo>
                <a:cubicBezTo>
                  <a:pt x="2045" y="910"/>
                  <a:pt x="2044" y="909"/>
                  <a:pt x="2044" y="909"/>
                </a:cubicBezTo>
                <a:cubicBezTo>
                  <a:pt x="2043" y="909"/>
                  <a:pt x="2042" y="909"/>
                  <a:pt x="2042" y="908"/>
                </a:cubicBezTo>
                <a:cubicBezTo>
                  <a:pt x="2041" y="908"/>
                  <a:pt x="2041" y="907"/>
                  <a:pt x="2043" y="906"/>
                </a:cubicBezTo>
                <a:cubicBezTo>
                  <a:pt x="2043" y="906"/>
                  <a:pt x="2044" y="906"/>
                  <a:pt x="2044" y="906"/>
                </a:cubicBezTo>
                <a:cubicBezTo>
                  <a:pt x="2044" y="905"/>
                  <a:pt x="2044" y="905"/>
                  <a:pt x="2044" y="904"/>
                </a:cubicBezTo>
                <a:cubicBezTo>
                  <a:pt x="2044" y="904"/>
                  <a:pt x="2044" y="904"/>
                  <a:pt x="2043" y="904"/>
                </a:cubicBezTo>
                <a:cubicBezTo>
                  <a:pt x="2037" y="905"/>
                  <a:pt x="2036" y="909"/>
                  <a:pt x="2036" y="915"/>
                </a:cubicBezTo>
                <a:cubicBezTo>
                  <a:pt x="2036" y="916"/>
                  <a:pt x="2037" y="917"/>
                  <a:pt x="2037" y="918"/>
                </a:cubicBezTo>
                <a:cubicBezTo>
                  <a:pt x="2037" y="920"/>
                  <a:pt x="2038" y="922"/>
                  <a:pt x="2038" y="924"/>
                </a:cubicBezTo>
                <a:cubicBezTo>
                  <a:pt x="2038" y="924"/>
                  <a:pt x="2038" y="924"/>
                  <a:pt x="2038" y="924"/>
                </a:cubicBezTo>
                <a:cubicBezTo>
                  <a:pt x="2038" y="924"/>
                  <a:pt x="2038" y="924"/>
                  <a:pt x="2038" y="924"/>
                </a:cubicBezTo>
                <a:cubicBezTo>
                  <a:pt x="2038" y="924"/>
                  <a:pt x="2038" y="924"/>
                  <a:pt x="2038" y="924"/>
                </a:cubicBezTo>
                <a:cubicBezTo>
                  <a:pt x="2038" y="924"/>
                  <a:pt x="2039" y="925"/>
                  <a:pt x="2039" y="925"/>
                </a:cubicBezTo>
                <a:cubicBezTo>
                  <a:pt x="2039" y="925"/>
                  <a:pt x="2038" y="924"/>
                  <a:pt x="2038" y="924"/>
                </a:cubicBezTo>
                <a:cubicBezTo>
                  <a:pt x="2038" y="924"/>
                  <a:pt x="2037" y="924"/>
                  <a:pt x="2037" y="925"/>
                </a:cubicBezTo>
                <a:cubicBezTo>
                  <a:pt x="2036" y="925"/>
                  <a:pt x="2035" y="926"/>
                  <a:pt x="2036" y="927"/>
                </a:cubicBezTo>
                <a:close/>
                <a:moveTo>
                  <a:pt x="1783" y="821"/>
                </a:moveTo>
                <a:cubicBezTo>
                  <a:pt x="1783" y="820"/>
                  <a:pt x="1783" y="821"/>
                  <a:pt x="1782" y="821"/>
                </a:cubicBezTo>
                <a:cubicBezTo>
                  <a:pt x="1782" y="822"/>
                  <a:pt x="1782" y="823"/>
                  <a:pt x="1782" y="823"/>
                </a:cubicBezTo>
                <a:cubicBezTo>
                  <a:pt x="1782" y="824"/>
                  <a:pt x="1782" y="824"/>
                  <a:pt x="1782" y="825"/>
                </a:cubicBezTo>
                <a:cubicBezTo>
                  <a:pt x="1782" y="825"/>
                  <a:pt x="1783" y="826"/>
                  <a:pt x="1783" y="826"/>
                </a:cubicBezTo>
                <a:cubicBezTo>
                  <a:pt x="1783" y="826"/>
                  <a:pt x="1784" y="825"/>
                  <a:pt x="1784" y="825"/>
                </a:cubicBezTo>
                <a:cubicBezTo>
                  <a:pt x="1784" y="824"/>
                  <a:pt x="1784" y="823"/>
                  <a:pt x="1784" y="821"/>
                </a:cubicBezTo>
                <a:cubicBezTo>
                  <a:pt x="1784" y="821"/>
                  <a:pt x="1784" y="821"/>
                  <a:pt x="1783" y="821"/>
                </a:cubicBezTo>
                <a:close/>
                <a:moveTo>
                  <a:pt x="2063" y="979"/>
                </a:moveTo>
                <a:cubicBezTo>
                  <a:pt x="2063" y="979"/>
                  <a:pt x="2063" y="980"/>
                  <a:pt x="2064" y="980"/>
                </a:cubicBezTo>
                <a:cubicBezTo>
                  <a:pt x="2064" y="980"/>
                  <a:pt x="2064" y="980"/>
                  <a:pt x="2065" y="980"/>
                </a:cubicBezTo>
                <a:cubicBezTo>
                  <a:pt x="2066" y="979"/>
                  <a:pt x="2066" y="979"/>
                  <a:pt x="2066" y="977"/>
                </a:cubicBezTo>
                <a:cubicBezTo>
                  <a:pt x="2066" y="977"/>
                  <a:pt x="2066" y="976"/>
                  <a:pt x="2065" y="976"/>
                </a:cubicBezTo>
                <a:cubicBezTo>
                  <a:pt x="2065" y="976"/>
                  <a:pt x="2064" y="976"/>
                  <a:pt x="2064" y="976"/>
                </a:cubicBezTo>
                <a:cubicBezTo>
                  <a:pt x="2063" y="977"/>
                  <a:pt x="2063" y="978"/>
                  <a:pt x="2063" y="979"/>
                </a:cubicBezTo>
                <a:close/>
                <a:moveTo>
                  <a:pt x="1509" y="217"/>
                </a:moveTo>
                <a:cubicBezTo>
                  <a:pt x="1510" y="217"/>
                  <a:pt x="1510" y="217"/>
                  <a:pt x="1510" y="216"/>
                </a:cubicBezTo>
                <a:cubicBezTo>
                  <a:pt x="1510" y="216"/>
                  <a:pt x="1510" y="215"/>
                  <a:pt x="1509" y="214"/>
                </a:cubicBezTo>
                <a:cubicBezTo>
                  <a:pt x="1509" y="214"/>
                  <a:pt x="1509" y="213"/>
                  <a:pt x="1508" y="213"/>
                </a:cubicBezTo>
                <a:cubicBezTo>
                  <a:pt x="1508" y="213"/>
                  <a:pt x="1507" y="214"/>
                  <a:pt x="1507" y="214"/>
                </a:cubicBezTo>
                <a:cubicBezTo>
                  <a:pt x="1507" y="215"/>
                  <a:pt x="1507" y="216"/>
                  <a:pt x="1508" y="217"/>
                </a:cubicBezTo>
                <a:cubicBezTo>
                  <a:pt x="1508" y="217"/>
                  <a:pt x="1509" y="217"/>
                  <a:pt x="1509" y="217"/>
                </a:cubicBezTo>
                <a:close/>
                <a:moveTo>
                  <a:pt x="675" y="270"/>
                </a:moveTo>
                <a:cubicBezTo>
                  <a:pt x="675" y="270"/>
                  <a:pt x="674" y="269"/>
                  <a:pt x="673" y="269"/>
                </a:cubicBezTo>
                <a:cubicBezTo>
                  <a:pt x="673" y="270"/>
                  <a:pt x="672" y="270"/>
                  <a:pt x="672" y="271"/>
                </a:cubicBezTo>
                <a:cubicBezTo>
                  <a:pt x="672" y="272"/>
                  <a:pt x="672" y="272"/>
                  <a:pt x="673" y="273"/>
                </a:cubicBezTo>
                <a:cubicBezTo>
                  <a:pt x="673" y="273"/>
                  <a:pt x="674" y="273"/>
                  <a:pt x="674" y="272"/>
                </a:cubicBezTo>
                <a:cubicBezTo>
                  <a:pt x="675" y="272"/>
                  <a:pt x="675" y="271"/>
                  <a:pt x="675" y="270"/>
                </a:cubicBezTo>
                <a:close/>
                <a:moveTo>
                  <a:pt x="2004" y="646"/>
                </a:moveTo>
                <a:cubicBezTo>
                  <a:pt x="2004" y="645"/>
                  <a:pt x="2004" y="644"/>
                  <a:pt x="2003" y="644"/>
                </a:cubicBezTo>
                <a:cubicBezTo>
                  <a:pt x="2002" y="644"/>
                  <a:pt x="2002" y="644"/>
                  <a:pt x="2001" y="645"/>
                </a:cubicBezTo>
                <a:cubicBezTo>
                  <a:pt x="2001" y="645"/>
                  <a:pt x="2000" y="646"/>
                  <a:pt x="2001" y="647"/>
                </a:cubicBezTo>
                <a:cubicBezTo>
                  <a:pt x="2001" y="647"/>
                  <a:pt x="2001" y="647"/>
                  <a:pt x="2002" y="647"/>
                </a:cubicBezTo>
                <a:cubicBezTo>
                  <a:pt x="2003" y="647"/>
                  <a:pt x="2004" y="647"/>
                  <a:pt x="2004" y="646"/>
                </a:cubicBezTo>
                <a:close/>
                <a:moveTo>
                  <a:pt x="1922" y="1122"/>
                </a:moveTo>
                <a:cubicBezTo>
                  <a:pt x="1921" y="1122"/>
                  <a:pt x="1921" y="1121"/>
                  <a:pt x="1920" y="1121"/>
                </a:cubicBezTo>
                <a:cubicBezTo>
                  <a:pt x="1920" y="1122"/>
                  <a:pt x="1919" y="1122"/>
                  <a:pt x="1919" y="1123"/>
                </a:cubicBezTo>
                <a:cubicBezTo>
                  <a:pt x="1920" y="1124"/>
                  <a:pt x="1920" y="1125"/>
                  <a:pt x="1921" y="1126"/>
                </a:cubicBezTo>
                <a:cubicBezTo>
                  <a:pt x="1921" y="1126"/>
                  <a:pt x="1922" y="1126"/>
                  <a:pt x="1922" y="1126"/>
                </a:cubicBezTo>
                <a:cubicBezTo>
                  <a:pt x="1923" y="1124"/>
                  <a:pt x="1923" y="1123"/>
                  <a:pt x="1922" y="1122"/>
                </a:cubicBezTo>
                <a:close/>
                <a:moveTo>
                  <a:pt x="1921" y="1126"/>
                </a:moveTo>
                <a:cubicBezTo>
                  <a:pt x="1921" y="1126"/>
                  <a:pt x="1921" y="1126"/>
                  <a:pt x="1921" y="1126"/>
                </a:cubicBezTo>
                <a:cubicBezTo>
                  <a:pt x="1921" y="1126"/>
                  <a:pt x="1921" y="1126"/>
                  <a:pt x="1921" y="1126"/>
                </a:cubicBezTo>
                <a:cubicBezTo>
                  <a:pt x="1921" y="1126"/>
                  <a:pt x="1921" y="1126"/>
                  <a:pt x="1921" y="1126"/>
                </a:cubicBezTo>
                <a:cubicBezTo>
                  <a:pt x="1921" y="1126"/>
                  <a:pt x="1921" y="1126"/>
                  <a:pt x="1921" y="1126"/>
                </a:cubicBezTo>
                <a:close/>
                <a:moveTo>
                  <a:pt x="1337" y="104"/>
                </a:moveTo>
                <a:cubicBezTo>
                  <a:pt x="1337" y="104"/>
                  <a:pt x="1337" y="104"/>
                  <a:pt x="1337" y="104"/>
                </a:cubicBezTo>
                <a:cubicBezTo>
                  <a:pt x="1337" y="104"/>
                  <a:pt x="1337" y="104"/>
                  <a:pt x="1337" y="104"/>
                </a:cubicBezTo>
                <a:cubicBezTo>
                  <a:pt x="1337" y="104"/>
                  <a:pt x="1337" y="104"/>
                  <a:pt x="1337" y="104"/>
                </a:cubicBezTo>
                <a:cubicBezTo>
                  <a:pt x="1337" y="104"/>
                  <a:pt x="1337" y="104"/>
                  <a:pt x="1337" y="104"/>
                </a:cubicBezTo>
                <a:close/>
                <a:moveTo>
                  <a:pt x="1335" y="101"/>
                </a:moveTo>
                <a:cubicBezTo>
                  <a:pt x="1334" y="101"/>
                  <a:pt x="1333" y="101"/>
                  <a:pt x="1333" y="102"/>
                </a:cubicBezTo>
                <a:cubicBezTo>
                  <a:pt x="1333" y="102"/>
                  <a:pt x="1334" y="104"/>
                  <a:pt x="1334" y="104"/>
                </a:cubicBezTo>
                <a:cubicBezTo>
                  <a:pt x="1335" y="104"/>
                  <a:pt x="1336" y="104"/>
                  <a:pt x="1337" y="104"/>
                </a:cubicBezTo>
                <a:cubicBezTo>
                  <a:pt x="1337" y="103"/>
                  <a:pt x="1336" y="102"/>
                  <a:pt x="1336" y="101"/>
                </a:cubicBezTo>
                <a:cubicBezTo>
                  <a:pt x="1336" y="101"/>
                  <a:pt x="1335" y="101"/>
                  <a:pt x="1335" y="101"/>
                </a:cubicBezTo>
                <a:close/>
                <a:moveTo>
                  <a:pt x="1981" y="829"/>
                </a:moveTo>
                <a:cubicBezTo>
                  <a:pt x="1980" y="828"/>
                  <a:pt x="1980" y="828"/>
                  <a:pt x="1979" y="827"/>
                </a:cubicBezTo>
                <a:cubicBezTo>
                  <a:pt x="1978" y="827"/>
                  <a:pt x="1977" y="828"/>
                  <a:pt x="1977" y="829"/>
                </a:cubicBezTo>
                <a:cubicBezTo>
                  <a:pt x="1977" y="829"/>
                  <a:pt x="1978" y="830"/>
                  <a:pt x="1978" y="830"/>
                </a:cubicBezTo>
                <a:cubicBezTo>
                  <a:pt x="1979" y="831"/>
                  <a:pt x="1980" y="830"/>
                  <a:pt x="1981" y="829"/>
                </a:cubicBezTo>
                <a:close/>
                <a:moveTo>
                  <a:pt x="2026" y="980"/>
                </a:moveTo>
                <a:cubicBezTo>
                  <a:pt x="2027" y="980"/>
                  <a:pt x="2027" y="980"/>
                  <a:pt x="2028" y="980"/>
                </a:cubicBezTo>
                <a:cubicBezTo>
                  <a:pt x="2028" y="980"/>
                  <a:pt x="2029" y="980"/>
                  <a:pt x="2029" y="979"/>
                </a:cubicBezTo>
                <a:cubicBezTo>
                  <a:pt x="2029" y="979"/>
                  <a:pt x="2028" y="978"/>
                  <a:pt x="2028" y="978"/>
                </a:cubicBezTo>
                <a:cubicBezTo>
                  <a:pt x="2028" y="978"/>
                  <a:pt x="2027" y="978"/>
                  <a:pt x="2027" y="978"/>
                </a:cubicBezTo>
                <a:cubicBezTo>
                  <a:pt x="2027" y="978"/>
                  <a:pt x="2026" y="978"/>
                  <a:pt x="2026" y="978"/>
                </a:cubicBezTo>
                <a:cubicBezTo>
                  <a:pt x="2025" y="978"/>
                  <a:pt x="2024" y="978"/>
                  <a:pt x="2024" y="979"/>
                </a:cubicBezTo>
                <a:cubicBezTo>
                  <a:pt x="2024" y="980"/>
                  <a:pt x="2025" y="980"/>
                  <a:pt x="2026" y="980"/>
                </a:cubicBezTo>
                <a:close/>
                <a:moveTo>
                  <a:pt x="1029" y="79"/>
                </a:moveTo>
                <a:cubicBezTo>
                  <a:pt x="1029" y="79"/>
                  <a:pt x="1029" y="78"/>
                  <a:pt x="1030" y="77"/>
                </a:cubicBezTo>
                <a:cubicBezTo>
                  <a:pt x="1030" y="77"/>
                  <a:pt x="1029" y="76"/>
                  <a:pt x="1029" y="76"/>
                </a:cubicBezTo>
                <a:cubicBezTo>
                  <a:pt x="1029" y="75"/>
                  <a:pt x="1027" y="76"/>
                  <a:pt x="1027" y="77"/>
                </a:cubicBezTo>
                <a:cubicBezTo>
                  <a:pt x="1027" y="78"/>
                  <a:pt x="1028" y="79"/>
                  <a:pt x="1029" y="79"/>
                </a:cubicBezTo>
                <a:close/>
                <a:moveTo>
                  <a:pt x="1424" y="1005"/>
                </a:moveTo>
                <a:cubicBezTo>
                  <a:pt x="1425" y="1004"/>
                  <a:pt x="1424" y="1003"/>
                  <a:pt x="1424" y="1003"/>
                </a:cubicBezTo>
                <a:cubicBezTo>
                  <a:pt x="1423" y="1002"/>
                  <a:pt x="1422" y="1003"/>
                  <a:pt x="1422" y="1004"/>
                </a:cubicBezTo>
                <a:cubicBezTo>
                  <a:pt x="1422" y="1005"/>
                  <a:pt x="1422" y="1005"/>
                  <a:pt x="1423" y="1005"/>
                </a:cubicBezTo>
                <a:cubicBezTo>
                  <a:pt x="1423" y="1006"/>
                  <a:pt x="1424" y="1006"/>
                  <a:pt x="1424" y="1005"/>
                </a:cubicBezTo>
                <a:close/>
                <a:moveTo>
                  <a:pt x="1025" y="137"/>
                </a:moveTo>
                <a:cubicBezTo>
                  <a:pt x="1024" y="138"/>
                  <a:pt x="1024" y="138"/>
                  <a:pt x="1024" y="139"/>
                </a:cubicBezTo>
                <a:cubicBezTo>
                  <a:pt x="1024" y="140"/>
                  <a:pt x="1024" y="140"/>
                  <a:pt x="1024" y="140"/>
                </a:cubicBezTo>
                <a:cubicBezTo>
                  <a:pt x="1025" y="140"/>
                  <a:pt x="1026" y="140"/>
                  <a:pt x="1026" y="140"/>
                </a:cubicBezTo>
                <a:cubicBezTo>
                  <a:pt x="1026" y="139"/>
                  <a:pt x="1026" y="139"/>
                  <a:pt x="1027" y="138"/>
                </a:cubicBezTo>
                <a:cubicBezTo>
                  <a:pt x="1026" y="137"/>
                  <a:pt x="1026" y="137"/>
                  <a:pt x="1025" y="137"/>
                </a:cubicBezTo>
                <a:close/>
                <a:moveTo>
                  <a:pt x="1254" y="627"/>
                </a:moveTo>
                <a:cubicBezTo>
                  <a:pt x="1253" y="627"/>
                  <a:pt x="1253" y="627"/>
                  <a:pt x="1253" y="627"/>
                </a:cubicBezTo>
                <a:cubicBezTo>
                  <a:pt x="1252" y="627"/>
                  <a:pt x="1252" y="626"/>
                  <a:pt x="1251" y="627"/>
                </a:cubicBezTo>
                <a:cubicBezTo>
                  <a:pt x="1251" y="627"/>
                  <a:pt x="1251" y="628"/>
                  <a:pt x="1251" y="628"/>
                </a:cubicBezTo>
                <a:cubicBezTo>
                  <a:pt x="1251" y="629"/>
                  <a:pt x="1251" y="629"/>
                  <a:pt x="1252" y="630"/>
                </a:cubicBezTo>
                <a:cubicBezTo>
                  <a:pt x="1253" y="630"/>
                  <a:pt x="1254" y="630"/>
                  <a:pt x="1255" y="630"/>
                </a:cubicBezTo>
                <a:cubicBezTo>
                  <a:pt x="1255" y="629"/>
                  <a:pt x="1255" y="629"/>
                  <a:pt x="1255" y="628"/>
                </a:cubicBezTo>
                <a:cubicBezTo>
                  <a:pt x="1254" y="628"/>
                  <a:pt x="1254" y="628"/>
                  <a:pt x="1254" y="627"/>
                </a:cubicBezTo>
                <a:close/>
                <a:moveTo>
                  <a:pt x="1255" y="630"/>
                </a:moveTo>
                <a:cubicBezTo>
                  <a:pt x="1255" y="630"/>
                  <a:pt x="1255" y="630"/>
                  <a:pt x="1255" y="630"/>
                </a:cubicBezTo>
                <a:cubicBezTo>
                  <a:pt x="1255" y="630"/>
                  <a:pt x="1255" y="630"/>
                  <a:pt x="1255" y="630"/>
                </a:cubicBezTo>
                <a:cubicBezTo>
                  <a:pt x="1255" y="630"/>
                  <a:pt x="1255" y="630"/>
                  <a:pt x="1255" y="630"/>
                </a:cubicBezTo>
                <a:cubicBezTo>
                  <a:pt x="1255" y="630"/>
                  <a:pt x="1255" y="630"/>
                  <a:pt x="1255" y="630"/>
                </a:cubicBezTo>
                <a:close/>
                <a:moveTo>
                  <a:pt x="2111" y="1269"/>
                </a:moveTo>
                <a:cubicBezTo>
                  <a:pt x="2112" y="1268"/>
                  <a:pt x="2112" y="1268"/>
                  <a:pt x="2112" y="1267"/>
                </a:cubicBezTo>
                <a:cubicBezTo>
                  <a:pt x="2112" y="1267"/>
                  <a:pt x="2112" y="1266"/>
                  <a:pt x="2112" y="1266"/>
                </a:cubicBezTo>
                <a:cubicBezTo>
                  <a:pt x="2112" y="1266"/>
                  <a:pt x="2111" y="1265"/>
                  <a:pt x="2111" y="1265"/>
                </a:cubicBezTo>
                <a:cubicBezTo>
                  <a:pt x="2111" y="1265"/>
                  <a:pt x="2110" y="1265"/>
                  <a:pt x="2110" y="1266"/>
                </a:cubicBezTo>
                <a:cubicBezTo>
                  <a:pt x="2109" y="1266"/>
                  <a:pt x="2109" y="1267"/>
                  <a:pt x="2109" y="1268"/>
                </a:cubicBezTo>
                <a:cubicBezTo>
                  <a:pt x="2109" y="1268"/>
                  <a:pt x="2110" y="1269"/>
                  <a:pt x="2110" y="1269"/>
                </a:cubicBezTo>
                <a:cubicBezTo>
                  <a:pt x="2111" y="1269"/>
                  <a:pt x="2111" y="1269"/>
                  <a:pt x="2111" y="1269"/>
                </a:cubicBezTo>
                <a:close/>
                <a:moveTo>
                  <a:pt x="2039" y="935"/>
                </a:moveTo>
                <a:cubicBezTo>
                  <a:pt x="2040" y="934"/>
                  <a:pt x="2040" y="934"/>
                  <a:pt x="2041" y="934"/>
                </a:cubicBezTo>
                <a:cubicBezTo>
                  <a:pt x="2040" y="933"/>
                  <a:pt x="2040" y="933"/>
                  <a:pt x="2040" y="933"/>
                </a:cubicBezTo>
                <a:cubicBezTo>
                  <a:pt x="2040" y="932"/>
                  <a:pt x="2039" y="932"/>
                  <a:pt x="2038" y="932"/>
                </a:cubicBezTo>
                <a:cubicBezTo>
                  <a:pt x="2037" y="932"/>
                  <a:pt x="2037" y="933"/>
                  <a:pt x="2037" y="934"/>
                </a:cubicBezTo>
                <a:cubicBezTo>
                  <a:pt x="2038" y="935"/>
                  <a:pt x="2038" y="935"/>
                  <a:pt x="2039" y="935"/>
                </a:cubicBezTo>
                <a:close/>
                <a:moveTo>
                  <a:pt x="614" y="1281"/>
                </a:moveTo>
                <a:cubicBezTo>
                  <a:pt x="614" y="1281"/>
                  <a:pt x="614" y="1280"/>
                  <a:pt x="614" y="1280"/>
                </a:cubicBezTo>
                <a:cubicBezTo>
                  <a:pt x="614" y="1279"/>
                  <a:pt x="614" y="1278"/>
                  <a:pt x="613" y="1277"/>
                </a:cubicBezTo>
                <a:cubicBezTo>
                  <a:pt x="612" y="1278"/>
                  <a:pt x="612" y="1278"/>
                  <a:pt x="611" y="1278"/>
                </a:cubicBezTo>
                <a:cubicBezTo>
                  <a:pt x="611" y="1279"/>
                  <a:pt x="611" y="1280"/>
                  <a:pt x="613" y="1281"/>
                </a:cubicBezTo>
                <a:cubicBezTo>
                  <a:pt x="613" y="1281"/>
                  <a:pt x="613" y="1281"/>
                  <a:pt x="614" y="1281"/>
                </a:cubicBezTo>
                <a:close/>
                <a:moveTo>
                  <a:pt x="2098" y="1028"/>
                </a:moveTo>
                <a:cubicBezTo>
                  <a:pt x="2098" y="1028"/>
                  <a:pt x="2099" y="1029"/>
                  <a:pt x="2099" y="1029"/>
                </a:cubicBezTo>
                <a:cubicBezTo>
                  <a:pt x="2100" y="1029"/>
                  <a:pt x="2100" y="1029"/>
                  <a:pt x="2101" y="1028"/>
                </a:cubicBezTo>
                <a:cubicBezTo>
                  <a:pt x="2101" y="1028"/>
                  <a:pt x="2100" y="1027"/>
                  <a:pt x="2100" y="1027"/>
                </a:cubicBezTo>
                <a:cubicBezTo>
                  <a:pt x="2100" y="1026"/>
                  <a:pt x="2099" y="1026"/>
                  <a:pt x="2099" y="1026"/>
                </a:cubicBezTo>
                <a:cubicBezTo>
                  <a:pt x="2098" y="1026"/>
                  <a:pt x="2097" y="1027"/>
                  <a:pt x="2098" y="1028"/>
                </a:cubicBezTo>
                <a:close/>
                <a:moveTo>
                  <a:pt x="909" y="50"/>
                </a:moveTo>
                <a:cubicBezTo>
                  <a:pt x="909" y="50"/>
                  <a:pt x="909" y="50"/>
                  <a:pt x="909" y="49"/>
                </a:cubicBezTo>
                <a:cubicBezTo>
                  <a:pt x="910" y="48"/>
                  <a:pt x="909" y="47"/>
                  <a:pt x="908" y="47"/>
                </a:cubicBezTo>
                <a:cubicBezTo>
                  <a:pt x="908" y="47"/>
                  <a:pt x="907" y="47"/>
                  <a:pt x="907" y="47"/>
                </a:cubicBezTo>
                <a:cubicBezTo>
                  <a:pt x="907" y="48"/>
                  <a:pt x="907" y="49"/>
                  <a:pt x="907" y="49"/>
                </a:cubicBezTo>
                <a:cubicBezTo>
                  <a:pt x="908" y="50"/>
                  <a:pt x="908" y="50"/>
                  <a:pt x="909" y="50"/>
                </a:cubicBezTo>
                <a:close/>
                <a:moveTo>
                  <a:pt x="2322" y="1048"/>
                </a:moveTo>
                <a:cubicBezTo>
                  <a:pt x="2321" y="1048"/>
                  <a:pt x="2321" y="1047"/>
                  <a:pt x="2320" y="1046"/>
                </a:cubicBezTo>
                <a:cubicBezTo>
                  <a:pt x="2320" y="1046"/>
                  <a:pt x="2320" y="1046"/>
                  <a:pt x="2320" y="1046"/>
                </a:cubicBezTo>
                <a:cubicBezTo>
                  <a:pt x="2320" y="1046"/>
                  <a:pt x="2319" y="1046"/>
                  <a:pt x="2319" y="1046"/>
                </a:cubicBezTo>
                <a:cubicBezTo>
                  <a:pt x="2319" y="1048"/>
                  <a:pt x="2319" y="1050"/>
                  <a:pt x="2320" y="1050"/>
                </a:cubicBezTo>
                <a:cubicBezTo>
                  <a:pt x="2321" y="1050"/>
                  <a:pt x="2321" y="1050"/>
                  <a:pt x="2322" y="1049"/>
                </a:cubicBezTo>
                <a:cubicBezTo>
                  <a:pt x="2322" y="1049"/>
                  <a:pt x="2322" y="1049"/>
                  <a:pt x="2322" y="1048"/>
                </a:cubicBezTo>
                <a:close/>
                <a:moveTo>
                  <a:pt x="1400" y="260"/>
                </a:moveTo>
                <a:cubicBezTo>
                  <a:pt x="1400" y="260"/>
                  <a:pt x="1399" y="260"/>
                  <a:pt x="1399" y="261"/>
                </a:cubicBezTo>
                <a:cubicBezTo>
                  <a:pt x="1399" y="261"/>
                  <a:pt x="1399" y="261"/>
                  <a:pt x="1399" y="262"/>
                </a:cubicBezTo>
                <a:cubicBezTo>
                  <a:pt x="1400" y="262"/>
                  <a:pt x="1401" y="263"/>
                  <a:pt x="1402" y="264"/>
                </a:cubicBezTo>
                <a:cubicBezTo>
                  <a:pt x="1402" y="264"/>
                  <a:pt x="1403" y="264"/>
                  <a:pt x="1403" y="264"/>
                </a:cubicBezTo>
                <a:cubicBezTo>
                  <a:pt x="1404" y="264"/>
                  <a:pt x="1404" y="262"/>
                  <a:pt x="1403" y="262"/>
                </a:cubicBezTo>
                <a:cubicBezTo>
                  <a:pt x="1402" y="261"/>
                  <a:pt x="1402" y="260"/>
                  <a:pt x="1400" y="260"/>
                </a:cubicBezTo>
                <a:close/>
                <a:moveTo>
                  <a:pt x="1898" y="890"/>
                </a:moveTo>
                <a:cubicBezTo>
                  <a:pt x="1898" y="889"/>
                  <a:pt x="1897" y="889"/>
                  <a:pt x="1897" y="889"/>
                </a:cubicBezTo>
                <a:cubicBezTo>
                  <a:pt x="1896" y="889"/>
                  <a:pt x="1895" y="890"/>
                  <a:pt x="1896" y="891"/>
                </a:cubicBezTo>
                <a:cubicBezTo>
                  <a:pt x="1896" y="891"/>
                  <a:pt x="1897" y="891"/>
                  <a:pt x="1897" y="892"/>
                </a:cubicBezTo>
                <a:cubicBezTo>
                  <a:pt x="1898" y="892"/>
                  <a:pt x="1899" y="891"/>
                  <a:pt x="1898" y="890"/>
                </a:cubicBezTo>
                <a:close/>
                <a:moveTo>
                  <a:pt x="2009" y="815"/>
                </a:moveTo>
                <a:cubicBezTo>
                  <a:pt x="2009" y="815"/>
                  <a:pt x="2009" y="817"/>
                  <a:pt x="2010" y="817"/>
                </a:cubicBezTo>
                <a:cubicBezTo>
                  <a:pt x="2010" y="817"/>
                  <a:pt x="2011" y="816"/>
                  <a:pt x="2011" y="816"/>
                </a:cubicBezTo>
                <a:cubicBezTo>
                  <a:pt x="2011" y="815"/>
                  <a:pt x="2011" y="815"/>
                  <a:pt x="2010" y="815"/>
                </a:cubicBezTo>
                <a:cubicBezTo>
                  <a:pt x="2010" y="814"/>
                  <a:pt x="2009" y="815"/>
                  <a:pt x="2009" y="815"/>
                </a:cubicBezTo>
                <a:close/>
                <a:moveTo>
                  <a:pt x="679" y="817"/>
                </a:moveTo>
                <a:cubicBezTo>
                  <a:pt x="679" y="817"/>
                  <a:pt x="678" y="816"/>
                  <a:pt x="678" y="817"/>
                </a:cubicBezTo>
                <a:cubicBezTo>
                  <a:pt x="678" y="817"/>
                  <a:pt x="677" y="817"/>
                  <a:pt x="677" y="817"/>
                </a:cubicBezTo>
                <a:cubicBezTo>
                  <a:pt x="677" y="818"/>
                  <a:pt x="677" y="818"/>
                  <a:pt x="678" y="818"/>
                </a:cubicBezTo>
                <a:cubicBezTo>
                  <a:pt x="678" y="818"/>
                  <a:pt x="679" y="818"/>
                  <a:pt x="679" y="817"/>
                </a:cubicBezTo>
                <a:close/>
                <a:moveTo>
                  <a:pt x="2248" y="972"/>
                </a:moveTo>
                <a:cubicBezTo>
                  <a:pt x="2248" y="972"/>
                  <a:pt x="2248" y="971"/>
                  <a:pt x="2248" y="971"/>
                </a:cubicBezTo>
                <a:cubicBezTo>
                  <a:pt x="2248" y="971"/>
                  <a:pt x="2248" y="971"/>
                  <a:pt x="2248" y="971"/>
                </a:cubicBezTo>
                <a:cubicBezTo>
                  <a:pt x="2248" y="971"/>
                  <a:pt x="2248" y="972"/>
                  <a:pt x="2248" y="972"/>
                </a:cubicBezTo>
                <a:cubicBezTo>
                  <a:pt x="2248" y="972"/>
                  <a:pt x="2248" y="972"/>
                  <a:pt x="2248" y="972"/>
                </a:cubicBezTo>
                <a:close/>
                <a:moveTo>
                  <a:pt x="2252" y="975"/>
                </a:moveTo>
                <a:cubicBezTo>
                  <a:pt x="2252" y="975"/>
                  <a:pt x="2253" y="974"/>
                  <a:pt x="2253" y="974"/>
                </a:cubicBezTo>
                <a:cubicBezTo>
                  <a:pt x="2253" y="974"/>
                  <a:pt x="2253" y="974"/>
                  <a:pt x="2253" y="973"/>
                </a:cubicBezTo>
                <a:cubicBezTo>
                  <a:pt x="2252" y="972"/>
                  <a:pt x="2250" y="971"/>
                  <a:pt x="2248" y="972"/>
                </a:cubicBezTo>
                <a:cubicBezTo>
                  <a:pt x="2249" y="974"/>
                  <a:pt x="2250" y="975"/>
                  <a:pt x="2252" y="975"/>
                </a:cubicBezTo>
                <a:close/>
                <a:moveTo>
                  <a:pt x="626" y="137"/>
                </a:moveTo>
                <a:cubicBezTo>
                  <a:pt x="625" y="137"/>
                  <a:pt x="624" y="138"/>
                  <a:pt x="625" y="139"/>
                </a:cubicBezTo>
                <a:cubicBezTo>
                  <a:pt x="625" y="140"/>
                  <a:pt x="625" y="140"/>
                  <a:pt x="625" y="140"/>
                </a:cubicBezTo>
                <a:cubicBezTo>
                  <a:pt x="626" y="140"/>
                  <a:pt x="628" y="139"/>
                  <a:pt x="627" y="138"/>
                </a:cubicBezTo>
                <a:cubicBezTo>
                  <a:pt x="627" y="137"/>
                  <a:pt x="627" y="137"/>
                  <a:pt x="626" y="137"/>
                </a:cubicBezTo>
                <a:close/>
                <a:moveTo>
                  <a:pt x="2033" y="693"/>
                </a:moveTo>
                <a:cubicBezTo>
                  <a:pt x="2033" y="692"/>
                  <a:pt x="2033" y="692"/>
                  <a:pt x="2033" y="692"/>
                </a:cubicBezTo>
                <a:cubicBezTo>
                  <a:pt x="2032" y="692"/>
                  <a:pt x="2032" y="692"/>
                  <a:pt x="2031" y="692"/>
                </a:cubicBezTo>
                <a:cubicBezTo>
                  <a:pt x="2030" y="693"/>
                  <a:pt x="2030" y="694"/>
                  <a:pt x="2031" y="694"/>
                </a:cubicBezTo>
                <a:cubicBezTo>
                  <a:pt x="2032" y="694"/>
                  <a:pt x="2032" y="694"/>
                  <a:pt x="2033" y="693"/>
                </a:cubicBezTo>
                <a:cubicBezTo>
                  <a:pt x="2033" y="693"/>
                  <a:pt x="2033" y="693"/>
                  <a:pt x="2033" y="693"/>
                </a:cubicBezTo>
                <a:close/>
                <a:moveTo>
                  <a:pt x="619" y="248"/>
                </a:moveTo>
                <a:cubicBezTo>
                  <a:pt x="619" y="248"/>
                  <a:pt x="620" y="249"/>
                  <a:pt x="621" y="250"/>
                </a:cubicBezTo>
                <a:cubicBezTo>
                  <a:pt x="622" y="250"/>
                  <a:pt x="623" y="249"/>
                  <a:pt x="624" y="248"/>
                </a:cubicBezTo>
                <a:cubicBezTo>
                  <a:pt x="623" y="248"/>
                  <a:pt x="622" y="247"/>
                  <a:pt x="621" y="247"/>
                </a:cubicBezTo>
                <a:cubicBezTo>
                  <a:pt x="620" y="247"/>
                  <a:pt x="620" y="248"/>
                  <a:pt x="619" y="248"/>
                </a:cubicBezTo>
                <a:close/>
                <a:moveTo>
                  <a:pt x="624" y="248"/>
                </a:moveTo>
                <a:cubicBezTo>
                  <a:pt x="624" y="248"/>
                  <a:pt x="624" y="248"/>
                  <a:pt x="624" y="248"/>
                </a:cubicBezTo>
                <a:cubicBezTo>
                  <a:pt x="624" y="248"/>
                  <a:pt x="624" y="248"/>
                  <a:pt x="624" y="248"/>
                </a:cubicBezTo>
                <a:cubicBezTo>
                  <a:pt x="624" y="248"/>
                  <a:pt x="624" y="248"/>
                  <a:pt x="624" y="248"/>
                </a:cubicBezTo>
                <a:cubicBezTo>
                  <a:pt x="624" y="248"/>
                  <a:pt x="624" y="248"/>
                  <a:pt x="624" y="248"/>
                </a:cubicBezTo>
                <a:close/>
                <a:moveTo>
                  <a:pt x="757" y="136"/>
                </a:moveTo>
                <a:cubicBezTo>
                  <a:pt x="757" y="135"/>
                  <a:pt x="756" y="135"/>
                  <a:pt x="755" y="136"/>
                </a:cubicBezTo>
                <a:cubicBezTo>
                  <a:pt x="755" y="136"/>
                  <a:pt x="754" y="136"/>
                  <a:pt x="754" y="136"/>
                </a:cubicBezTo>
                <a:cubicBezTo>
                  <a:pt x="754" y="136"/>
                  <a:pt x="754" y="137"/>
                  <a:pt x="754" y="137"/>
                </a:cubicBezTo>
                <a:cubicBezTo>
                  <a:pt x="755" y="138"/>
                  <a:pt x="755" y="138"/>
                  <a:pt x="756" y="138"/>
                </a:cubicBezTo>
                <a:cubicBezTo>
                  <a:pt x="757" y="138"/>
                  <a:pt x="757" y="137"/>
                  <a:pt x="757" y="137"/>
                </a:cubicBezTo>
                <a:cubicBezTo>
                  <a:pt x="757" y="137"/>
                  <a:pt x="757" y="136"/>
                  <a:pt x="757" y="136"/>
                </a:cubicBezTo>
                <a:close/>
                <a:moveTo>
                  <a:pt x="2098" y="934"/>
                </a:moveTo>
                <a:cubicBezTo>
                  <a:pt x="2099" y="935"/>
                  <a:pt x="2099" y="935"/>
                  <a:pt x="2099" y="935"/>
                </a:cubicBezTo>
                <a:cubicBezTo>
                  <a:pt x="2100" y="935"/>
                  <a:pt x="2101" y="935"/>
                  <a:pt x="2101" y="934"/>
                </a:cubicBezTo>
                <a:cubicBezTo>
                  <a:pt x="2101" y="934"/>
                  <a:pt x="2100" y="933"/>
                  <a:pt x="2100" y="933"/>
                </a:cubicBezTo>
                <a:cubicBezTo>
                  <a:pt x="2099" y="933"/>
                  <a:pt x="2099" y="933"/>
                  <a:pt x="2098" y="933"/>
                </a:cubicBezTo>
                <a:cubicBezTo>
                  <a:pt x="2098" y="933"/>
                  <a:pt x="2098" y="934"/>
                  <a:pt x="2098" y="934"/>
                </a:cubicBezTo>
                <a:cubicBezTo>
                  <a:pt x="2098" y="934"/>
                  <a:pt x="2098" y="934"/>
                  <a:pt x="2098" y="934"/>
                </a:cubicBezTo>
                <a:close/>
                <a:moveTo>
                  <a:pt x="1284" y="613"/>
                </a:moveTo>
                <a:cubicBezTo>
                  <a:pt x="1284" y="612"/>
                  <a:pt x="1284" y="612"/>
                  <a:pt x="1283" y="611"/>
                </a:cubicBezTo>
                <a:cubicBezTo>
                  <a:pt x="1283" y="611"/>
                  <a:pt x="1283" y="611"/>
                  <a:pt x="1282" y="612"/>
                </a:cubicBezTo>
                <a:cubicBezTo>
                  <a:pt x="1282" y="612"/>
                  <a:pt x="1282" y="612"/>
                  <a:pt x="1282" y="613"/>
                </a:cubicBezTo>
                <a:cubicBezTo>
                  <a:pt x="1283" y="613"/>
                  <a:pt x="1283" y="613"/>
                  <a:pt x="1284" y="613"/>
                </a:cubicBezTo>
                <a:close/>
                <a:moveTo>
                  <a:pt x="1548" y="120"/>
                </a:moveTo>
                <a:cubicBezTo>
                  <a:pt x="1549" y="120"/>
                  <a:pt x="1548" y="119"/>
                  <a:pt x="1547" y="119"/>
                </a:cubicBezTo>
                <a:cubicBezTo>
                  <a:pt x="1547" y="118"/>
                  <a:pt x="1546" y="118"/>
                  <a:pt x="1546" y="119"/>
                </a:cubicBezTo>
                <a:cubicBezTo>
                  <a:pt x="1546" y="120"/>
                  <a:pt x="1546" y="121"/>
                  <a:pt x="1547" y="121"/>
                </a:cubicBezTo>
                <a:cubicBezTo>
                  <a:pt x="1547" y="121"/>
                  <a:pt x="1548" y="121"/>
                  <a:pt x="1548" y="120"/>
                </a:cubicBezTo>
                <a:close/>
                <a:moveTo>
                  <a:pt x="2254" y="983"/>
                </a:moveTo>
                <a:cubicBezTo>
                  <a:pt x="2254" y="984"/>
                  <a:pt x="2255" y="983"/>
                  <a:pt x="2255" y="983"/>
                </a:cubicBezTo>
                <a:cubicBezTo>
                  <a:pt x="2256" y="983"/>
                  <a:pt x="2256" y="982"/>
                  <a:pt x="2256" y="982"/>
                </a:cubicBezTo>
                <a:cubicBezTo>
                  <a:pt x="2255" y="980"/>
                  <a:pt x="2253" y="980"/>
                  <a:pt x="2252" y="980"/>
                </a:cubicBezTo>
                <a:cubicBezTo>
                  <a:pt x="2252" y="982"/>
                  <a:pt x="2253" y="983"/>
                  <a:pt x="2254" y="983"/>
                </a:cubicBezTo>
                <a:close/>
                <a:moveTo>
                  <a:pt x="249" y="409"/>
                </a:moveTo>
                <a:cubicBezTo>
                  <a:pt x="249" y="408"/>
                  <a:pt x="249" y="407"/>
                  <a:pt x="248" y="407"/>
                </a:cubicBezTo>
                <a:cubicBezTo>
                  <a:pt x="247" y="407"/>
                  <a:pt x="247" y="408"/>
                  <a:pt x="248" y="409"/>
                </a:cubicBezTo>
                <a:cubicBezTo>
                  <a:pt x="248" y="410"/>
                  <a:pt x="248" y="410"/>
                  <a:pt x="249" y="410"/>
                </a:cubicBezTo>
                <a:cubicBezTo>
                  <a:pt x="249" y="410"/>
                  <a:pt x="249" y="409"/>
                  <a:pt x="249" y="409"/>
                </a:cubicBezTo>
                <a:close/>
                <a:moveTo>
                  <a:pt x="1819" y="108"/>
                </a:moveTo>
                <a:cubicBezTo>
                  <a:pt x="1820" y="110"/>
                  <a:pt x="1821" y="110"/>
                  <a:pt x="1823" y="110"/>
                </a:cubicBezTo>
                <a:cubicBezTo>
                  <a:pt x="1823" y="110"/>
                  <a:pt x="1823" y="109"/>
                  <a:pt x="1823" y="109"/>
                </a:cubicBezTo>
                <a:cubicBezTo>
                  <a:pt x="1823" y="109"/>
                  <a:pt x="1823" y="108"/>
                  <a:pt x="1823" y="108"/>
                </a:cubicBezTo>
                <a:cubicBezTo>
                  <a:pt x="1822" y="107"/>
                  <a:pt x="1821" y="107"/>
                  <a:pt x="1819" y="108"/>
                </a:cubicBezTo>
                <a:close/>
                <a:moveTo>
                  <a:pt x="2099" y="929"/>
                </a:moveTo>
                <a:cubicBezTo>
                  <a:pt x="2100" y="929"/>
                  <a:pt x="2100" y="929"/>
                  <a:pt x="2100" y="928"/>
                </a:cubicBezTo>
                <a:cubicBezTo>
                  <a:pt x="2100" y="927"/>
                  <a:pt x="2099" y="926"/>
                  <a:pt x="2098" y="926"/>
                </a:cubicBezTo>
                <a:cubicBezTo>
                  <a:pt x="2097" y="927"/>
                  <a:pt x="2097" y="927"/>
                  <a:pt x="2097" y="927"/>
                </a:cubicBezTo>
                <a:cubicBezTo>
                  <a:pt x="2097" y="928"/>
                  <a:pt x="2098" y="928"/>
                  <a:pt x="2098" y="929"/>
                </a:cubicBezTo>
                <a:cubicBezTo>
                  <a:pt x="2098" y="929"/>
                  <a:pt x="2099" y="929"/>
                  <a:pt x="2099" y="929"/>
                </a:cubicBezTo>
                <a:close/>
                <a:moveTo>
                  <a:pt x="708" y="155"/>
                </a:moveTo>
                <a:cubicBezTo>
                  <a:pt x="708" y="155"/>
                  <a:pt x="708" y="155"/>
                  <a:pt x="708" y="155"/>
                </a:cubicBezTo>
                <a:cubicBezTo>
                  <a:pt x="708" y="155"/>
                  <a:pt x="708" y="155"/>
                  <a:pt x="708" y="155"/>
                </a:cubicBezTo>
                <a:cubicBezTo>
                  <a:pt x="708" y="155"/>
                  <a:pt x="708" y="155"/>
                  <a:pt x="708" y="155"/>
                </a:cubicBezTo>
                <a:cubicBezTo>
                  <a:pt x="708" y="155"/>
                  <a:pt x="708" y="155"/>
                  <a:pt x="708" y="155"/>
                </a:cubicBezTo>
                <a:close/>
                <a:moveTo>
                  <a:pt x="706" y="158"/>
                </a:moveTo>
                <a:cubicBezTo>
                  <a:pt x="707" y="158"/>
                  <a:pt x="707" y="158"/>
                  <a:pt x="708" y="157"/>
                </a:cubicBezTo>
                <a:cubicBezTo>
                  <a:pt x="708" y="157"/>
                  <a:pt x="708" y="156"/>
                  <a:pt x="708" y="155"/>
                </a:cubicBezTo>
                <a:cubicBezTo>
                  <a:pt x="707" y="155"/>
                  <a:pt x="706" y="155"/>
                  <a:pt x="706" y="156"/>
                </a:cubicBezTo>
                <a:cubicBezTo>
                  <a:pt x="705" y="156"/>
                  <a:pt x="705" y="158"/>
                  <a:pt x="706" y="158"/>
                </a:cubicBezTo>
                <a:close/>
                <a:moveTo>
                  <a:pt x="2180" y="936"/>
                </a:moveTo>
                <a:cubicBezTo>
                  <a:pt x="2180" y="936"/>
                  <a:pt x="2180" y="936"/>
                  <a:pt x="2180" y="935"/>
                </a:cubicBezTo>
                <a:cubicBezTo>
                  <a:pt x="2180" y="935"/>
                  <a:pt x="2179" y="935"/>
                  <a:pt x="2178" y="935"/>
                </a:cubicBezTo>
                <a:cubicBezTo>
                  <a:pt x="2178" y="935"/>
                  <a:pt x="2177" y="935"/>
                  <a:pt x="2177" y="935"/>
                </a:cubicBezTo>
                <a:cubicBezTo>
                  <a:pt x="2177" y="936"/>
                  <a:pt x="2177" y="936"/>
                  <a:pt x="2178" y="937"/>
                </a:cubicBezTo>
                <a:cubicBezTo>
                  <a:pt x="2179" y="937"/>
                  <a:pt x="2180" y="937"/>
                  <a:pt x="2180" y="936"/>
                </a:cubicBezTo>
                <a:close/>
                <a:moveTo>
                  <a:pt x="2315" y="1089"/>
                </a:moveTo>
                <a:cubicBezTo>
                  <a:pt x="2315" y="1089"/>
                  <a:pt x="2315" y="1088"/>
                  <a:pt x="2315" y="1087"/>
                </a:cubicBezTo>
                <a:cubicBezTo>
                  <a:pt x="2315" y="1087"/>
                  <a:pt x="2314" y="1087"/>
                  <a:pt x="2314" y="1087"/>
                </a:cubicBezTo>
                <a:cubicBezTo>
                  <a:pt x="2314" y="1087"/>
                  <a:pt x="2313" y="1088"/>
                  <a:pt x="2313" y="1088"/>
                </a:cubicBezTo>
                <a:cubicBezTo>
                  <a:pt x="2313" y="1088"/>
                  <a:pt x="2314" y="1089"/>
                  <a:pt x="2314" y="1089"/>
                </a:cubicBezTo>
                <a:cubicBezTo>
                  <a:pt x="2314" y="1090"/>
                  <a:pt x="2315" y="1090"/>
                  <a:pt x="2315" y="1089"/>
                </a:cubicBezTo>
                <a:close/>
                <a:moveTo>
                  <a:pt x="823" y="282"/>
                </a:moveTo>
                <a:cubicBezTo>
                  <a:pt x="823" y="282"/>
                  <a:pt x="823" y="281"/>
                  <a:pt x="822" y="282"/>
                </a:cubicBezTo>
                <a:cubicBezTo>
                  <a:pt x="822" y="282"/>
                  <a:pt x="821" y="282"/>
                  <a:pt x="821" y="282"/>
                </a:cubicBezTo>
                <a:cubicBezTo>
                  <a:pt x="821" y="283"/>
                  <a:pt x="821" y="283"/>
                  <a:pt x="822" y="284"/>
                </a:cubicBezTo>
                <a:cubicBezTo>
                  <a:pt x="822" y="284"/>
                  <a:pt x="823" y="284"/>
                  <a:pt x="824" y="284"/>
                </a:cubicBezTo>
                <a:cubicBezTo>
                  <a:pt x="824" y="284"/>
                  <a:pt x="824" y="284"/>
                  <a:pt x="824" y="283"/>
                </a:cubicBezTo>
                <a:cubicBezTo>
                  <a:pt x="824" y="283"/>
                  <a:pt x="823" y="283"/>
                  <a:pt x="823" y="282"/>
                </a:cubicBezTo>
                <a:close/>
                <a:moveTo>
                  <a:pt x="617" y="1285"/>
                </a:moveTo>
                <a:cubicBezTo>
                  <a:pt x="617" y="1285"/>
                  <a:pt x="616" y="1284"/>
                  <a:pt x="615" y="1284"/>
                </a:cubicBezTo>
                <a:cubicBezTo>
                  <a:pt x="615" y="1284"/>
                  <a:pt x="614" y="1285"/>
                  <a:pt x="615" y="1286"/>
                </a:cubicBezTo>
                <a:cubicBezTo>
                  <a:pt x="615" y="1287"/>
                  <a:pt x="615" y="1288"/>
                  <a:pt x="615" y="1289"/>
                </a:cubicBezTo>
                <a:cubicBezTo>
                  <a:pt x="616" y="1288"/>
                  <a:pt x="617" y="1287"/>
                  <a:pt x="617" y="1287"/>
                </a:cubicBezTo>
                <a:cubicBezTo>
                  <a:pt x="617" y="1286"/>
                  <a:pt x="617" y="1286"/>
                  <a:pt x="617" y="1285"/>
                </a:cubicBezTo>
                <a:close/>
                <a:moveTo>
                  <a:pt x="615" y="1289"/>
                </a:moveTo>
                <a:cubicBezTo>
                  <a:pt x="615" y="1289"/>
                  <a:pt x="615" y="1289"/>
                  <a:pt x="615" y="1289"/>
                </a:cubicBezTo>
                <a:cubicBezTo>
                  <a:pt x="615" y="1289"/>
                  <a:pt x="615" y="1289"/>
                  <a:pt x="615" y="1289"/>
                </a:cubicBezTo>
                <a:cubicBezTo>
                  <a:pt x="615" y="1289"/>
                  <a:pt x="615" y="1289"/>
                  <a:pt x="615" y="1289"/>
                </a:cubicBezTo>
                <a:cubicBezTo>
                  <a:pt x="615" y="1289"/>
                  <a:pt x="615" y="1289"/>
                  <a:pt x="615" y="1289"/>
                </a:cubicBezTo>
                <a:close/>
                <a:moveTo>
                  <a:pt x="1635" y="93"/>
                </a:moveTo>
                <a:cubicBezTo>
                  <a:pt x="1636" y="93"/>
                  <a:pt x="1636" y="92"/>
                  <a:pt x="1635" y="91"/>
                </a:cubicBezTo>
                <a:cubicBezTo>
                  <a:pt x="1634" y="91"/>
                  <a:pt x="1634" y="91"/>
                  <a:pt x="1633" y="92"/>
                </a:cubicBezTo>
                <a:cubicBezTo>
                  <a:pt x="1633" y="93"/>
                  <a:pt x="1633" y="94"/>
                  <a:pt x="1634" y="94"/>
                </a:cubicBezTo>
                <a:cubicBezTo>
                  <a:pt x="1635" y="94"/>
                  <a:pt x="1635" y="94"/>
                  <a:pt x="1635" y="93"/>
                </a:cubicBezTo>
                <a:close/>
                <a:moveTo>
                  <a:pt x="914" y="39"/>
                </a:moveTo>
                <a:cubicBezTo>
                  <a:pt x="915" y="39"/>
                  <a:pt x="915" y="38"/>
                  <a:pt x="915" y="37"/>
                </a:cubicBezTo>
                <a:cubicBezTo>
                  <a:pt x="915" y="37"/>
                  <a:pt x="914" y="37"/>
                  <a:pt x="914" y="36"/>
                </a:cubicBezTo>
                <a:cubicBezTo>
                  <a:pt x="914" y="36"/>
                  <a:pt x="913" y="36"/>
                  <a:pt x="913" y="36"/>
                </a:cubicBezTo>
                <a:cubicBezTo>
                  <a:pt x="912" y="37"/>
                  <a:pt x="912" y="37"/>
                  <a:pt x="913" y="38"/>
                </a:cubicBezTo>
                <a:cubicBezTo>
                  <a:pt x="913" y="38"/>
                  <a:pt x="914" y="38"/>
                  <a:pt x="914" y="39"/>
                </a:cubicBezTo>
                <a:close/>
                <a:moveTo>
                  <a:pt x="1331" y="79"/>
                </a:moveTo>
                <a:cubicBezTo>
                  <a:pt x="1331" y="79"/>
                  <a:pt x="1331" y="78"/>
                  <a:pt x="1331" y="78"/>
                </a:cubicBezTo>
                <a:cubicBezTo>
                  <a:pt x="1331" y="78"/>
                  <a:pt x="1331" y="77"/>
                  <a:pt x="1330" y="77"/>
                </a:cubicBezTo>
                <a:cubicBezTo>
                  <a:pt x="1330" y="77"/>
                  <a:pt x="1329" y="77"/>
                  <a:pt x="1329" y="78"/>
                </a:cubicBezTo>
                <a:cubicBezTo>
                  <a:pt x="1330" y="79"/>
                  <a:pt x="1330" y="79"/>
                  <a:pt x="1331" y="79"/>
                </a:cubicBezTo>
                <a:close/>
                <a:moveTo>
                  <a:pt x="2138" y="1270"/>
                </a:moveTo>
                <a:cubicBezTo>
                  <a:pt x="2137" y="1270"/>
                  <a:pt x="2137" y="1271"/>
                  <a:pt x="2137" y="1271"/>
                </a:cubicBezTo>
                <a:cubicBezTo>
                  <a:pt x="2137" y="1272"/>
                  <a:pt x="2138" y="1272"/>
                  <a:pt x="2138" y="1273"/>
                </a:cubicBezTo>
                <a:cubicBezTo>
                  <a:pt x="2139" y="1273"/>
                  <a:pt x="2139" y="1273"/>
                  <a:pt x="2139" y="1272"/>
                </a:cubicBezTo>
                <a:cubicBezTo>
                  <a:pt x="2140" y="1272"/>
                  <a:pt x="2139" y="1271"/>
                  <a:pt x="2139" y="1271"/>
                </a:cubicBezTo>
                <a:cubicBezTo>
                  <a:pt x="2139" y="1270"/>
                  <a:pt x="2138" y="1270"/>
                  <a:pt x="2138" y="1270"/>
                </a:cubicBezTo>
                <a:close/>
                <a:moveTo>
                  <a:pt x="618" y="1335"/>
                </a:moveTo>
                <a:cubicBezTo>
                  <a:pt x="617" y="1335"/>
                  <a:pt x="617" y="1337"/>
                  <a:pt x="618" y="1337"/>
                </a:cubicBezTo>
                <a:cubicBezTo>
                  <a:pt x="619" y="1337"/>
                  <a:pt x="620" y="1337"/>
                  <a:pt x="620" y="1338"/>
                </a:cubicBezTo>
                <a:cubicBezTo>
                  <a:pt x="620" y="1337"/>
                  <a:pt x="620" y="1335"/>
                  <a:pt x="620" y="1334"/>
                </a:cubicBezTo>
                <a:cubicBezTo>
                  <a:pt x="620" y="1334"/>
                  <a:pt x="619" y="1335"/>
                  <a:pt x="618" y="1335"/>
                </a:cubicBezTo>
                <a:close/>
                <a:moveTo>
                  <a:pt x="2204" y="994"/>
                </a:moveTo>
                <a:cubicBezTo>
                  <a:pt x="2203" y="991"/>
                  <a:pt x="2203" y="991"/>
                  <a:pt x="2201" y="992"/>
                </a:cubicBezTo>
                <a:cubicBezTo>
                  <a:pt x="2200" y="992"/>
                  <a:pt x="2200" y="992"/>
                  <a:pt x="2199" y="992"/>
                </a:cubicBezTo>
                <a:cubicBezTo>
                  <a:pt x="2201" y="992"/>
                  <a:pt x="2203" y="993"/>
                  <a:pt x="2204" y="994"/>
                </a:cubicBezTo>
                <a:cubicBezTo>
                  <a:pt x="2204" y="994"/>
                  <a:pt x="2204" y="994"/>
                  <a:pt x="2204" y="994"/>
                </a:cubicBezTo>
                <a:close/>
                <a:moveTo>
                  <a:pt x="2199" y="992"/>
                </a:moveTo>
                <a:cubicBezTo>
                  <a:pt x="2199" y="992"/>
                  <a:pt x="2199" y="992"/>
                  <a:pt x="2199" y="992"/>
                </a:cubicBezTo>
                <a:cubicBezTo>
                  <a:pt x="2199" y="992"/>
                  <a:pt x="2199" y="992"/>
                  <a:pt x="2199" y="992"/>
                </a:cubicBezTo>
                <a:cubicBezTo>
                  <a:pt x="2199" y="992"/>
                  <a:pt x="2199" y="992"/>
                  <a:pt x="2199" y="992"/>
                </a:cubicBezTo>
                <a:cubicBezTo>
                  <a:pt x="2199" y="992"/>
                  <a:pt x="2199" y="992"/>
                  <a:pt x="2199" y="992"/>
                </a:cubicBezTo>
                <a:close/>
                <a:moveTo>
                  <a:pt x="522" y="253"/>
                </a:moveTo>
                <a:cubicBezTo>
                  <a:pt x="522" y="253"/>
                  <a:pt x="522" y="253"/>
                  <a:pt x="522" y="253"/>
                </a:cubicBezTo>
                <a:cubicBezTo>
                  <a:pt x="523" y="254"/>
                  <a:pt x="524" y="253"/>
                  <a:pt x="524" y="253"/>
                </a:cubicBezTo>
                <a:cubicBezTo>
                  <a:pt x="524" y="252"/>
                  <a:pt x="523" y="252"/>
                  <a:pt x="523" y="252"/>
                </a:cubicBezTo>
                <a:cubicBezTo>
                  <a:pt x="522" y="252"/>
                  <a:pt x="522" y="252"/>
                  <a:pt x="522" y="253"/>
                </a:cubicBezTo>
                <a:close/>
                <a:moveTo>
                  <a:pt x="1013" y="710"/>
                </a:moveTo>
                <a:cubicBezTo>
                  <a:pt x="1013" y="710"/>
                  <a:pt x="1013" y="710"/>
                  <a:pt x="1013" y="710"/>
                </a:cubicBezTo>
                <a:cubicBezTo>
                  <a:pt x="1014" y="709"/>
                  <a:pt x="1014" y="709"/>
                  <a:pt x="1014" y="709"/>
                </a:cubicBezTo>
                <a:cubicBezTo>
                  <a:pt x="1014" y="708"/>
                  <a:pt x="1014" y="708"/>
                  <a:pt x="1014" y="707"/>
                </a:cubicBezTo>
                <a:cubicBezTo>
                  <a:pt x="1013" y="708"/>
                  <a:pt x="1013" y="708"/>
                  <a:pt x="1012" y="708"/>
                </a:cubicBezTo>
                <a:cubicBezTo>
                  <a:pt x="1012" y="709"/>
                  <a:pt x="1012" y="709"/>
                  <a:pt x="1013" y="710"/>
                </a:cubicBezTo>
                <a:close/>
                <a:moveTo>
                  <a:pt x="2025" y="708"/>
                </a:moveTo>
                <a:cubicBezTo>
                  <a:pt x="2025" y="708"/>
                  <a:pt x="2024" y="708"/>
                  <a:pt x="2024" y="708"/>
                </a:cubicBezTo>
                <a:cubicBezTo>
                  <a:pt x="2023" y="708"/>
                  <a:pt x="2023" y="708"/>
                  <a:pt x="2023" y="709"/>
                </a:cubicBezTo>
                <a:cubicBezTo>
                  <a:pt x="2023" y="709"/>
                  <a:pt x="2023" y="710"/>
                  <a:pt x="2023" y="710"/>
                </a:cubicBezTo>
                <a:cubicBezTo>
                  <a:pt x="2024" y="710"/>
                  <a:pt x="2024" y="710"/>
                  <a:pt x="2024" y="710"/>
                </a:cubicBezTo>
                <a:cubicBezTo>
                  <a:pt x="2024" y="709"/>
                  <a:pt x="2025" y="709"/>
                  <a:pt x="2025" y="708"/>
                </a:cubicBezTo>
                <a:close/>
                <a:moveTo>
                  <a:pt x="580" y="737"/>
                </a:moveTo>
                <a:cubicBezTo>
                  <a:pt x="580" y="737"/>
                  <a:pt x="580" y="736"/>
                  <a:pt x="579" y="736"/>
                </a:cubicBezTo>
                <a:cubicBezTo>
                  <a:pt x="579" y="737"/>
                  <a:pt x="579" y="737"/>
                  <a:pt x="579" y="737"/>
                </a:cubicBezTo>
                <a:cubicBezTo>
                  <a:pt x="579" y="738"/>
                  <a:pt x="579" y="738"/>
                  <a:pt x="580" y="738"/>
                </a:cubicBezTo>
                <a:cubicBezTo>
                  <a:pt x="580" y="738"/>
                  <a:pt x="580" y="738"/>
                  <a:pt x="580" y="737"/>
                </a:cubicBezTo>
                <a:close/>
                <a:moveTo>
                  <a:pt x="564" y="740"/>
                </a:moveTo>
                <a:cubicBezTo>
                  <a:pt x="564" y="740"/>
                  <a:pt x="564" y="740"/>
                  <a:pt x="564" y="739"/>
                </a:cubicBezTo>
                <a:cubicBezTo>
                  <a:pt x="564" y="739"/>
                  <a:pt x="564" y="738"/>
                  <a:pt x="564" y="738"/>
                </a:cubicBezTo>
                <a:cubicBezTo>
                  <a:pt x="563" y="738"/>
                  <a:pt x="563" y="739"/>
                  <a:pt x="563" y="739"/>
                </a:cubicBezTo>
                <a:cubicBezTo>
                  <a:pt x="562" y="740"/>
                  <a:pt x="563" y="741"/>
                  <a:pt x="564" y="740"/>
                </a:cubicBezTo>
                <a:close/>
                <a:moveTo>
                  <a:pt x="587" y="749"/>
                </a:moveTo>
                <a:cubicBezTo>
                  <a:pt x="587" y="749"/>
                  <a:pt x="587" y="749"/>
                  <a:pt x="587" y="749"/>
                </a:cubicBezTo>
                <a:cubicBezTo>
                  <a:pt x="587" y="749"/>
                  <a:pt x="587" y="749"/>
                  <a:pt x="587" y="749"/>
                </a:cubicBezTo>
                <a:cubicBezTo>
                  <a:pt x="587" y="749"/>
                  <a:pt x="587" y="749"/>
                  <a:pt x="587" y="749"/>
                </a:cubicBezTo>
                <a:cubicBezTo>
                  <a:pt x="587" y="749"/>
                  <a:pt x="587" y="749"/>
                  <a:pt x="587" y="749"/>
                </a:cubicBezTo>
                <a:close/>
                <a:moveTo>
                  <a:pt x="589" y="751"/>
                </a:moveTo>
                <a:cubicBezTo>
                  <a:pt x="589" y="751"/>
                  <a:pt x="589" y="750"/>
                  <a:pt x="589" y="750"/>
                </a:cubicBezTo>
                <a:cubicBezTo>
                  <a:pt x="590" y="750"/>
                  <a:pt x="589" y="749"/>
                  <a:pt x="589" y="749"/>
                </a:cubicBezTo>
                <a:cubicBezTo>
                  <a:pt x="588" y="749"/>
                  <a:pt x="588" y="749"/>
                  <a:pt x="587" y="749"/>
                </a:cubicBezTo>
                <a:cubicBezTo>
                  <a:pt x="587" y="750"/>
                  <a:pt x="587" y="750"/>
                  <a:pt x="588" y="751"/>
                </a:cubicBezTo>
                <a:cubicBezTo>
                  <a:pt x="588" y="751"/>
                  <a:pt x="588" y="751"/>
                  <a:pt x="589" y="751"/>
                </a:cubicBezTo>
                <a:close/>
                <a:moveTo>
                  <a:pt x="815" y="261"/>
                </a:moveTo>
                <a:cubicBezTo>
                  <a:pt x="815" y="260"/>
                  <a:pt x="814" y="260"/>
                  <a:pt x="814" y="259"/>
                </a:cubicBezTo>
                <a:cubicBezTo>
                  <a:pt x="814" y="259"/>
                  <a:pt x="813" y="259"/>
                  <a:pt x="813" y="260"/>
                </a:cubicBezTo>
                <a:cubicBezTo>
                  <a:pt x="812" y="260"/>
                  <a:pt x="813" y="261"/>
                  <a:pt x="813" y="261"/>
                </a:cubicBezTo>
                <a:cubicBezTo>
                  <a:pt x="814" y="261"/>
                  <a:pt x="814" y="261"/>
                  <a:pt x="815" y="261"/>
                </a:cubicBezTo>
                <a:close/>
                <a:moveTo>
                  <a:pt x="524" y="756"/>
                </a:moveTo>
                <a:cubicBezTo>
                  <a:pt x="524" y="757"/>
                  <a:pt x="524" y="757"/>
                  <a:pt x="524" y="758"/>
                </a:cubicBezTo>
                <a:cubicBezTo>
                  <a:pt x="525" y="758"/>
                  <a:pt x="525" y="758"/>
                  <a:pt x="526" y="757"/>
                </a:cubicBezTo>
                <a:cubicBezTo>
                  <a:pt x="526" y="757"/>
                  <a:pt x="526" y="756"/>
                  <a:pt x="525" y="756"/>
                </a:cubicBezTo>
                <a:cubicBezTo>
                  <a:pt x="525" y="755"/>
                  <a:pt x="524" y="756"/>
                  <a:pt x="524" y="756"/>
                </a:cubicBezTo>
                <a:close/>
                <a:moveTo>
                  <a:pt x="688" y="822"/>
                </a:moveTo>
                <a:cubicBezTo>
                  <a:pt x="688" y="822"/>
                  <a:pt x="689" y="823"/>
                  <a:pt x="689" y="823"/>
                </a:cubicBezTo>
                <a:cubicBezTo>
                  <a:pt x="690" y="823"/>
                  <a:pt x="690" y="823"/>
                  <a:pt x="690" y="822"/>
                </a:cubicBezTo>
                <a:cubicBezTo>
                  <a:pt x="690" y="822"/>
                  <a:pt x="690" y="821"/>
                  <a:pt x="689" y="821"/>
                </a:cubicBezTo>
                <a:cubicBezTo>
                  <a:pt x="689" y="821"/>
                  <a:pt x="688" y="822"/>
                  <a:pt x="688" y="822"/>
                </a:cubicBezTo>
                <a:close/>
                <a:moveTo>
                  <a:pt x="669" y="264"/>
                </a:moveTo>
                <a:cubicBezTo>
                  <a:pt x="668" y="263"/>
                  <a:pt x="668" y="263"/>
                  <a:pt x="667" y="264"/>
                </a:cubicBezTo>
                <a:cubicBezTo>
                  <a:pt x="667" y="264"/>
                  <a:pt x="667" y="264"/>
                  <a:pt x="667" y="264"/>
                </a:cubicBezTo>
                <a:cubicBezTo>
                  <a:pt x="667" y="264"/>
                  <a:pt x="668" y="265"/>
                  <a:pt x="668" y="265"/>
                </a:cubicBezTo>
                <a:cubicBezTo>
                  <a:pt x="669" y="265"/>
                  <a:pt x="669" y="264"/>
                  <a:pt x="669" y="264"/>
                </a:cubicBezTo>
                <a:close/>
                <a:moveTo>
                  <a:pt x="1996" y="827"/>
                </a:moveTo>
                <a:cubicBezTo>
                  <a:pt x="1995" y="826"/>
                  <a:pt x="1995" y="826"/>
                  <a:pt x="1995" y="826"/>
                </a:cubicBezTo>
                <a:cubicBezTo>
                  <a:pt x="1995" y="826"/>
                  <a:pt x="1994" y="826"/>
                  <a:pt x="1994" y="827"/>
                </a:cubicBezTo>
                <a:cubicBezTo>
                  <a:pt x="1994" y="827"/>
                  <a:pt x="1995" y="827"/>
                  <a:pt x="1995" y="827"/>
                </a:cubicBezTo>
                <a:cubicBezTo>
                  <a:pt x="1995" y="827"/>
                  <a:pt x="1996" y="827"/>
                  <a:pt x="1996" y="827"/>
                </a:cubicBezTo>
                <a:close/>
                <a:moveTo>
                  <a:pt x="1781" y="831"/>
                </a:moveTo>
                <a:cubicBezTo>
                  <a:pt x="1781" y="832"/>
                  <a:pt x="1781" y="833"/>
                  <a:pt x="1781" y="833"/>
                </a:cubicBezTo>
                <a:cubicBezTo>
                  <a:pt x="1782" y="833"/>
                  <a:pt x="1782" y="833"/>
                  <a:pt x="1782" y="833"/>
                </a:cubicBezTo>
                <a:cubicBezTo>
                  <a:pt x="1782" y="832"/>
                  <a:pt x="1782" y="832"/>
                  <a:pt x="1782" y="831"/>
                </a:cubicBezTo>
                <a:cubicBezTo>
                  <a:pt x="1782" y="831"/>
                  <a:pt x="1781" y="831"/>
                  <a:pt x="1781" y="831"/>
                </a:cubicBezTo>
                <a:close/>
                <a:moveTo>
                  <a:pt x="1997" y="871"/>
                </a:moveTo>
                <a:cubicBezTo>
                  <a:pt x="1997" y="870"/>
                  <a:pt x="1997" y="870"/>
                  <a:pt x="1996" y="870"/>
                </a:cubicBezTo>
                <a:cubicBezTo>
                  <a:pt x="1996" y="871"/>
                  <a:pt x="1995" y="871"/>
                  <a:pt x="1996" y="872"/>
                </a:cubicBezTo>
                <a:cubicBezTo>
                  <a:pt x="1996" y="872"/>
                  <a:pt x="1996" y="872"/>
                  <a:pt x="1997" y="872"/>
                </a:cubicBezTo>
                <a:cubicBezTo>
                  <a:pt x="1997" y="872"/>
                  <a:pt x="1998" y="871"/>
                  <a:pt x="1997" y="871"/>
                </a:cubicBezTo>
                <a:close/>
                <a:moveTo>
                  <a:pt x="2056" y="934"/>
                </a:moveTo>
                <a:cubicBezTo>
                  <a:pt x="2055" y="935"/>
                  <a:pt x="2055" y="935"/>
                  <a:pt x="2055" y="935"/>
                </a:cubicBezTo>
                <a:cubicBezTo>
                  <a:pt x="2054" y="936"/>
                  <a:pt x="2055" y="936"/>
                  <a:pt x="2055" y="936"/>
                </a:cubicBezTo>
                <a:cubicBezTo>
                  <a:pt x="2056" y="936"/>
                  <a:pt x="2057" y="936"/>
                  <a:pt x="2057" y="935"/>
                </a:cubicBezTo>
                <a:cubicBezTo>
                  <a:pt x="2057" y="935"/>
                  <a:pt x="2056" y="935"/>
                  <a:pt x="2056" y="934"/>
                </a:cubicBezTo>
                <a:close/>
                <a:moveTo>
                  <a:pt x="1022" y="168"/>
                </a:moveTo>
                <a:cubicBezTo>
                  <a:pt x="1022" y="168"/>
                  <a:pt x="1022" y="168"/>
                  <a:pt x="1023" y="167"/>
                </a:cubicBezTo>
                <a:cubicBezTo>
                  <a:pt x="1023" y="167"/>
                  <a:pt x="1023" y="167"/>
                  <a:pt x="1022" y="167"/>
                </a:cubicBezTo>
                <a:cubicBezTo>
                  <a:pt x="1022" y="167"/>
                  <a:pt x="1022" y="167"/>
                  <a:pt x="1021" y="168"/>
                </a:cubicBezTo>
                <a:cubicBezTo>
                  <a:pt x="1021" y="168"/>
                  <a:pt x="1022" y="168"/>
                  <a:pt x="1022" y="168"/>
                </a:cubicBezTo>
                <a:close/>
                <a:moveTo>
                  <a:pt x="2016" y="983"/>
                </a:moveTo>
                <a:cubicBezTo>
                  <a:pt x="2016" y="983"/>
                  <a:pt x="2016" y="983"/>
                  <a:pt x="2016" y="983"/>
                </a:cubicBezTo>
                <a:cubicBezTo>
                  <a:pt x="2015" y="982"/>
                  <a:pt x="2014" y="983"/>
                  <a:pt x="2014" y="983"/>
                </a:cubicBezTo>
                <a:cubicBezTo>
                  <a:pt x="2014" y="984"/>
                  <a:pt x="2015" y="984"/>
                  <a:pt x="2015" y="984"/>
                </a:cubicBezTo>
                <a:cubicBezTo>
                  <a:pt x="2016" y="984"/>
                  <a:pt x="2017" y="984"/>
                  <a:pt x="2016" y="983"/>
                </a:cubicBezTo>
                <a:close/>
                <a:moveTo>
                  <a:pt x="2207" y="996"/>
                </a:moveTo>
                <a:cubicBezTo>
                  <a:pt x="2207" y="995"/>
                  <a:pt x="2207" y="995"/>
                  <a:pt x="2207" y="995"/>
                </a:cubicBezTo>
                <a:cubicBezTo>
                  <a:pt x="2206" y="995"/>
                  <a:pt x="2205" y="995"/>
                  <a:pt x="2205" y="995"/>
                </a:cubicBezTo>
                <a:cubicBezTo>
                  <a:pt x="2205" y="995"/>
                  <a:pt x="2205" y="996"/>
                  <a:pt x="2206" y="996"/>
                </a:cubicBezTo>
                <a:cubicBezTo>
                  <a:pt x="2206" y="997"/>
                  <a:pt x="2207" y="996"/>
                  <a:pt x="2207" y="996"/>
                </a:cubicBezTo>
                <a:close/>
                <a:moveTo>
                  <a:pt x="2205" y="995"/>
                </a:moveTo>
                <a:cubicBezTo>
                  <a:pt x="2205" y="994"/>
                  <a:pt x="2205" y="994"/>
                  <a:pt x="2204" y="994"/>
                </a:cubicBezTo>
                <a:cubicBezTo>
                  <a:pt x="2204" y="994"/>
                  <a:pt x="2204" y="994"/>
                  <a:pt x="2204" y="994"/>
                </a:cubicBezTo>
                <a:cubicBezTo>
                  <a:pt x="2204" y="994"/>
                  <a:pt x="2204" y="994"/>
                  <a:pt x="2204" y="994"/>
                </a:cubicBezTo>
                <a:cubicBezTo>
                  <a:pt x="2204" y="995"/>
                  <a:pt x="2205" y="995"/>
                  <a:pt x="2205" y="995"/>
                </a:cubicBezTo>
                <a:close/>
                <a:moveTo>
                  <a:pt x="2115" y="1050"/>
                </a:moveTo>
                <a:cubicBezTo>
                  <a:pt x="2115" y="1050"/>
                  <a:pt x="2115" y="1050"/>
                  <a:pt x="2115" y="1050"/>
                </a:cubicBezTo>
                <a:cubicBezTo>
                  <a:pt x="2115" y="1050"/>
                  <a:pt x="2115" y="1050"/>
                  <a:pt x="2115" y="1050"/>
                </a:cubicBezTo>
                <a:cubicBezTo>
                  <a:pt x="2115" y="1050"/>
                  <a:pt x="2115" y="1050"/>
                  <a:pt x="2115" y="1050"/>
                </a:cubicBezTo>
                <a:cubicBezTo>
                  <a:pt x="2115" y="1050"/>
                  <a:pt x="2115" y="1050"/>
                  <a:pt x="2115" y="1050"/>
                </a:cubicBezTo>
                <a:close/>
                <a:moveTo>
                  <a:pt x="2117" y="1048"/>
                </a:moveTo>
                <a:cubicBezTo>
                  <a:pt x="2117" y="1048"/>
                  <a:pt x="2117" y="1048"/>
                  <a:pt x="2117" y="1048"/>
                </a:cubicBezTo>
                <a:cubicBezTo>
                  <a:pt x="2116" y="1049"/>
                  <a:pt x="2116" y="1050"/>
                  <a:pt x="2115" y="1050"/>
                </a:cubicBezTo>
                <a:cubicBezTo>
                  <a:pt x="2116" y="1050"/>
                  <a:pt x="2117" y="1050"/>
                  <a:pt x="2117" y="1050"/>
                </a:cubicBezTo>
                <a:cubicBezTo>
                  <a:pt x="2118" y="1049"/>
                  <a:pt x="2118" y="1049"/>
                  <a:pt x="2117" y="1048"/>
                </a:cubicBezTo>
                <a:close/>
                <a:moveTo>
                  <a:pt x="1920" y="1126"/>
                </a:moveTo>
                <a:cubicBezTo>
                  <a:pt x="1918" y="1126"/>
                  <a:pt x="1918" y="1127"/>
                  <a:pt x="1919" y="1129"/>
                </a:cubicBezTo>
                <a:cubicBezTo>
                  <a:pt x="1920" y="1129"/>
                  <a:pt x="1920" y="1129"/>
                  <a:pt x="1921" y="1129"/>
                </a:cubicBezTo>
                <a:cubicBezTo>
                  <a:pt x="1921" y="1128"/>
                  <a:pt x="1921" y="1127"/>
                  <a:pt x="1921" y="1126"/>
                </a:cubicBezTo>
                <a:cubicBezTo>
                  <a:pt x="1920" y="1126"/>
                  <a:pt x="1920" y="1126"/>
                  <a:pt x="1920" y="1126"/>
                </a:cubicBezTo>
                <a:close/>
                <a:moveTo>
                  <a:pt x="1035" y="75"/>
                </a:moveTo>
                <a:cubicBezTo>
                  <a:pt x="1035" y="75"/>
                  <a:pt x="1035" y="74"/>
                  <a:pt x="1035" y="74"/>
                </a:cubicBezTo>
                <a:cubicBezTo>
                  <a:pt x="1035" y="74"/>
                  <a:pt x="1034" y="75"/>
                  <a:pt x="1034" y="75"/>
                </a:cubicBezTo>
                <a:cubicBezTo>
                  <a:pt x="1034" y="76"/>
                  <a:pt x="1035" y="76"/>
                  <a:pt x="1035" y="77"/>
                </a:cubicBezTo>
                <a:cubicBezTo>
                  <a:pt x="1035" y="76"/>
                  <a:pt x="1035" y="76"/>
                  <a:pt x="1035" y="75"/>
                </a:cubicBezTo>
                <a:close/>
                <a:moveTo>
                  <a:pt x="1364" y="73"/>
                </a:moveTo>
                <a:cubicBezTo>
                  <a:pt x="1364" y="73"/>
                  <a:pt x="1363" y="73"/>
                  <a:pt x="1363" y="73"/>
                </a:cubicBezTo>
                <a:cubicBezTo>
                  <a:pt x="1362" y="73"/>
                  <a:pt x="1362" y="73"/>
                  <a:pt x="1362" y="74"/>
                </a:cubicBezTo>
                <a:cubicBezTo>
                  <a:pt x="1363" y="75"/>
                  <a:pt x="1363" y="75"/>
                  <a:pt x="1363" y="76"/>
                </a:cubicBezTo>
                <a:cubicBezTo>
                  <a:pt x="1364" y="76"/>
                  <a:pt x="1365" y="76"/>
                  <a:pt x="1365" y="76"/>
                </a:cubicBezTo>
                <a:cubicBezTo>
                  <a:pt x="1365" y="75"/>
                  <a:pt x="1365" y="74"/>
                  <a:pt x="1364" y="73"/>
                </a:cubicBezTo>
                <a:close/>
                <a:moveTo>
                  <a:pt x="590" y="185"/>
                </a:moveTo>
                <a:cubicBezTo>
                  <a:pt x="590" y="185"/>
                  <a:pt x="589" y="185"/>
                  <a:pt x="589" y="186"/>
                </a:cubicBezTo>
                <a:cubicBezTo>
                  <a:pt x="589" y="186"/>
                  <a:pt x="589" y="187"/>
                  <a:pt x="590" y="187"/>
                </a:cubicBezTo>
                <a:cubicBezTo>
                  <a:pt x="590" y="188"/>
                  <a:pt x="591" y="187"/>
                  <a:pt x="591" y="186"/>
                </a:cubicBezTo>
                <a:cubicBezTo>
                  <a:pt x="591" y="186"/>
                  <a:pt x="591" y="185"/>
                  <a:pt x="590" y="185"/>
                </a:cubicBezTo>
                <a:close/>
                <a:moveTo>
                  <a:pt x="1510" y="206"/>
                </a:moveTo>
                <a:cubicBezTo>
                  <a:pt x="1510" y="206"/>
                  <a:pt x="1510" y="205"/>
                  <a:pt x="1510" y="205"/>
                </a:cubicBezTo>
                <a:cubicBezTo>
                  <a:pt x="1510" y="205"/>
                  <a:pt x="1510" y="204"/>
                  <a:pt x="1510" y="204"/>
                </a:cubicBezTo>
                <a:cubicBezTo>
                  <a:pt x="1509" y="205"/>
                  <a:pt x="1509" y="205"/>
                  <a:pt x="1509" y="205"/>
                </a:cubicBezTo>
                <a:cubicBezTo>
                  <a:pt x="1508" y="206"/>
                  <a:pt x="1508" y="206"/>
                  <a:pt x="1509" y="207"/>
                </a:cubicBezTo>
                <a:cubicBezTo>
                  <a:pt x="1509" y="207"/>
                  <a:pt x="1510" y="206"/>
                  <a:pt x="1510" y="206"/>
                </a:cubicBezTo>
                <a:close/>
                <a:moveTo>
                  <a:pt x="194" y="315"/>
                </a:moveTo>
                <a:cubicBezTo>
                  <a:pt x="194" y="315"/>
                  <a:pt x="193" y="315"/>
                  <a:pt x="193" y="316"/>
                </a:cubicBezTo>
                <a:cubicBezTo>
                  <a:pt x="193" y="317"/>
                  <a:pt x="194" y="317"/>
                  <a:pt x="195" y="317"/>
                </a:cubicBezTo>
                <a:cubicBezTo>
                  <a:pt x="195" y="317"/>
                  <a:pt x="195" y="317"/>
                  <a:pt x="195" y="317"/>
                </a:cubicBezTo>
                <a:cubicBezTo>
                  <a:pt x="195" y="316"/>
                  <a:pt x="194" y="315"/>
                  <a:pt x="194" y="315"/>
                </a:cubicBezTo>
                <a:close/>
                <a:moveTo>
                  <a:pt x="1188" y="320"/>
                </a:moveTo>
                <a:cubicBezTo>
                  <a:pt x="1188" y="320"/>
                  <a:pt x="1188" y="320"/>
                  <a:pt x="1188" y="320"/>
                </a:cubicBezTo>
                <a:cubicBezTo>
                  <a:pt x="1189" y="319"/>
                  <a:pt x="1189" y="319"/>
                  <a:pt x="1190" y="318"/>
                </a:cubicBezTo>
                <a:cubicBezTo>
                  <a:pt x="1189" y="318"/>
                  <a:pt x="1188" y="318"/>
                  <a:pt x="1188" y="319"/>
                </a:cubicBezTo>
                <a:cubicBezTo>
                  <a:pt x="1187" y="319"/>
                  <a:pt x="1187" y="320"/>
                  <a:pt x="1188" y="320"/>
                </a:cubicBezTo>
                <a:close/>
                <a:moveTo>
                  <a:pt x="1190" y="318"/>
                </a:moveTo>
                <a:cubicBezTo>
                  <a:pt x="1190" y="318"/>
                  <a:pt x="1190" y="318"/>
                  <a:pt x="1190" y="318"/>
                </a:cubicBezTo>
                <a:cubicBezTo>
                  <a:pt x="1190" y="318"/>
                  <a:pt x="1190" y="318"/>
                  <a:pt x="1190" y="318"/>
                </a:cubicBezTo>
                <a:cubicBezTo>
                  <a:pt x="1190" y="318"/>
                  <a:pt x="1190" y="318"/>
                  <a:pt x="1190" y="318"/>
                </a:cubicBezTo>
                <a:cubicBezTo>
                  <a:pt x="1190" y="318"/>
                  <a:pt x="1190" y="318"/>
                  <a:pt x="1190" y="318"/>
                </a:cubicBezTo>
                <a:close/>
                <a:moveTo>
                  <a:pt x="1319" y="354"/>
                </a:moveTo>
                <a:cubicBezTo>
                  <a:pt x="1319" y="354"/>
                  <a:pt x="1319" y="355"/>
                  <a:pt x="1320" y="355"/>
                </a:cubicBezTo>
                <a:cubicBezTo>
                  <a:pt x="1320" y="355"/>
                  <a:pt x="1320" y="355"/>
                  <a:pt x="1320" y="355"/>
                </a:cubicBezTo>
                <a:cubicBezTo>
                  <a:pt x="1321" y="354"/>
                  <a:pt x="1320" y="354"/>
                  <a:pt x="1319" y="354"/>
                </a:cubicBezTo>
                <a:cubicBezTo>
                  <a:pt x="1319" y="354"/>
                  <a:pt x="1319" y="354"/>
                  <a:pt x="1319" y="354"/>
                </a:cubicBezTo>
                <a:close/>
                <a:moveTo>
                  <a:pt x="682" y="363"/>
                </a:moveTo>
                <a:cubicBezTo>
                  <a:pt x="682" y="364"/>
                  <a:pt x="681" y="364"/>
                  <a:pt x="681" y="364"/>
                </a:cubicBezTo>
                <a:cubicBezTo>
                  <a:pt x="681" y="365"/>
                  <a:pt x="682" y="365"/>
                  <a:pt x="682" y="366"/>
                </a:cubicBezTo>
                <a:cubicBezTo>
                  <a:pt x="682" y="366"/>
                  <a:pt x="683" y="366"/>
                  <a:pt x="683" y="365"/>
                </a:cubicBezTo>
                <a:cubicBezTo>
                  <a:pt x="683" y="365"/>
                  <a:pt x="683" y="364"/>
                  <a:pt x="683" y="364"/>
                </a:cubicBezTo>
                <a:cubicBezTo>
                  <a:pt x="683" y="363"/>
                  <a:pt x="682" y="363"/>
                  <a:pt x="682" y="363"/>
                </a:cubicBezTo>
                <a:close/>
                <a:moveTo>
                  <a:pt x="1588" y="123"/>
                </a:moveTo>
                <a:cubicBezTo>
                  <a:pt x="1588" y="123"/>
                  <a:pt x="1587" y="123"/>
                  <a:pt x="1587" y="124"/>
                </a:cubicBezTo>
                <a:cubicBezTo>
                  <a:pt x="1587" y="124"/>
                  <a:pt x="1588" y="125"/>
                  <a:pt x="1588" y="125"/>
                </a:cubicBezTo>
                <a:cubicBezTo>
                  <a:pt x="1589" y="125"/>
                  <a:pt x="1589" y="124"/>
                  <a:pt x="1589" y="124"/>
                </a:cubicBezTo>
                <a:cubicBezTo>
                  <a:pt x="1589" y="123"/>
                  <a:pt x="1589" y="123"/>
                  <a:pt x="1588" y="123"/>
                </a:cubicBezTo>
                <a:close/>
                <a:moveTo>
                  <a:pt x="2145" y="436"/>
                </a:moveTo>
                <a:cubicBezTo>
                  <a:pt x="2145" y="435"/>
                  <a:pt x="2145" y="435"/>
                  <a:pt x="2145" y="435"/>
                </a:cubicBezTo>
                <a:cubicBezTo>
                  <a:pt x="2145" y="435"/>
                  <a:pt x="2144" y="435"/>
                  <a:pt x="2144" y="435"/>
                </a:cubicBezTo>
                <a:cubicBezTo>
                  <a:pt x="2144" y="435"/>
                  <a:pt x="2144" y="436"/>
                  <a:pt x="2144" y="436"/>
                </a:cubicBezTo>
                <a:cubicBezTo>
                  <a:pt x="2145" y="436"/>
                  <a:pt x="2145" y="436"/>
                  <a:pt x="2145" y="436"/>
                </a:cubicBezTo>
                <a:close/>
                <a:moveTo>
                  <a:pt x="2076" y="597"/>
                </a:moveTo>
                <a:cubicBezTo>
                  <a:pt x="2076" y="596"/>
                  <a:pt x="2076" y="596"/>
                  <a:pt x="2077" y="596"/>
                </a:cubicBezTo>
                <a:cubicBezTo>
                  <a:pt x="2076" y="595"/>
                  <a:pt x="2076" y="595"/>
                  <a:pt x="2076" y="594"/>
                </a:cubicBezTo>
                <a:cubicBezTo>
                  <a:pt x="2076" y="595"/>
                  <a:pt x="2075" y="595"/>
                  <a:pt x="2075" y="596"/>
                </a:cubicBezTo>
                <a:cubicBezTo>
                  <a:pt x="2075" y="596"/>
                  <a:pt x="2075" y="596"/>
                  <a:pt x="2076" y="597"/>
                </a:cubicBezTo>
                <a:close/>
                <a:moveTo>
                  <a:pt x="1132" y="616"/>
                </a:moveTo>
                <a:cubicBezTo>
                  <a:pt x="1132" y="616"/>
                  <a:pt x="1131" y="616"/>
                  <a:pt x="1131" y="615"/>
                </a:cubicBezTo>
                <a:cubicBezTo>
                  <a:pt x="1130" y="615"/>
                  <a:pt x="1129" y="616"/>
                  <a:pt x="1129" y="617"/>
                </a:cubicBezTo>
                <a:cubicBezTo>
                  <a:pt x="1130" y="617"/>
                  <a:pt x="1130" y="617"/>
                  <a:pt x="1131" y="617"/>
                </a:cubicBezTo>
                <a:cubicBezTo>
                  <a:pt x="1131" y="617"/>
                  <a:pt x="1132" y="617"/>
                  <a:pt x="1132" y="616"/>
                </a:cubicBezTo>
                <a:close/>
                <a:moveTo>
                  <a:pt x="1303" y="647"/>
                </a:moveTo>
                <a:cubicBezTo>
                  <a:pt x="1304" y="646"/>
                  <a:pt x="1304" y="646"/>
                  <a:pt x="1304" y="646"/>
                </a:cubicBezTo>
                <a:cubicBezTo>
                  <a:pt x="1305" y="646"/>
                  <a:pt x="1305" y="645"/>
                  <a:pt x="1305" y="645"/>
                </a:cubicBezTo>
                <a:cubicBezTo>
                  <a:pt x="1305" y="645"/>
                  <a:pt x="1304" y="644"/>
                  <a:pt x="1304" y="644"/>
                </a:cubicBezTo>
                <a:cubicBezTo>
                  <a:pt x="1303" y="644"/>
                  <a:pt x="1303" y="645"/>
                  <a:pt x="1303" y="646"/>
                </a:cubicBezTo>
                <a:cubicBezTo>
                  <a:pt x="1303" y="646"/>
                  <a:pt x="1303" y="646"/>
                  <a:pt x="1303" y="647"/>
                </a:cubicBezTo>
                <a:close/>
                <a:moveTo>
                  <a:pt x="482" y="695"/>
                </a:moveTo>
                <a:cubicBezTo>
                  <a:pt x="482" y="695"/>
                  <a:pt x="482" y="695"/>
                  <a:pt x="482" y="695"/>
                </a:cubicBezTo>
                <a:cubicBezTo>
                  <a:pt x="482" y="695"/>
                  <a:pt x="482" y="695"/>
                  <a:pt x="482" y="695"/>
                </a:cubicBezTo>
                <a:cubicBezTo>
                  <a:pt x="482" y="695"/>
                  <a:pt x="482" y="695"/>
                  <a:pt x="482" y="695"/>
                </a:cubicBezTo>
                <a:cubicBezTo>
                  <a:pt x="482" y="695"/>
                  <a:pt x="482" y="695"/>
                  <a:pt x="482" y="695"/>
                </a:cubicBezTo>
                <a:close/>
                <a:moveTo>
                  <a:pt x="483" y="697"/>
                </a:moveTo>
                <a:cubicBezTo>
                  <a:pt x="484" y="697"/>
                  <a:pt x="485" y="697"/>
                  <a:pt x="485" y="696"/>
                </a:cubicBezTo>
                <a:cubicBezTo>
                  <a:pt x="485" y="696"/>
                  <a:pt x="485" y="695"/>
                  <a:pt x="484" y="695"/>
                </a:cubicBezTo>
                <a:cubicBezTo>
                  <a:pt x="484" y="695"/>
                  <a:pt x="483" y="695"/>
                  <a:pt x="482" y="695"/>
                </a:cubicBezTo>
                <a:cubicBezTo>
                  <a:pt x="482" y="696"/>
                  <a:pt x="483" y="696"/>
                  <a:pt x="483" y="697"/>
                </a:cubicBezTo>
                <a:close/>
                <a:moveTo>
                  <a:pt x="611" y="160"/>
                </a:moveTo>
                <a:cubicBezTo>
                  <a:pt x="611" y="160"/>
                  <a:pt x="611" y="160"/>
                  <a:pt x="611" y="160"/>
                </a:cubicBezTo>
                <a:cubicBezTo>
                  <a:pt x="611" y="160"/>
                  <a:pt x="611" y="160"/>
                  <a:pt x="611" y="160"/>
                </a:cubicBezTo>
                <a:cubicBezTo>
                  <a:pt x="610" y="160"/>
                  <a:pt x="611" y="160"/>
                  <a:pt x="611" y="160"/>
                </a:cubicBezTo>
                <a:close/>
                <a:moveTo>
                  <a:pt x="535" y="161"/>
                </a:moveTo>
                <a:cubicBezTo>
                  <a:pt x="535" y="161"/>
                  <a:pt x="535" y="161"/>
                  <a:pt x="535" y="161"/>
                </a:cubicBezTo>
                <a:cubicBezTo>
                  <a:pt x="535" y="161"/>
                  <a:pt x="535" y="161"/>
                  <a:pt x="535" y="161"/>
                </a:cubicBezTo>
                <a:cubicBezTo>
                  <a:pt x="534" y="161"/>
                  <a:pt x="534" y="161"/>
                  <a:pt x="535" y="161"/>
                </a:cubicBezTo>
                <a:close/>
                <a:moveTo>
                  <a:pt x="1998" y="402"/>
                </a:moveTo>
                <a:cubicBezTo>
                  <a:pt x="1998" y="403"/>
                  <a:pt x="1999" y="403"/>
                  <a:pt x="1999" y="403"/>
                </a:cubicBezTo>
                <a:cubicBezTo>
                  <a:pt x="1999" y="403"/>
                  <a:pt x="1999" y="402"/>
                  <a:pt x="1999" y="402"/>
                </a:cubicBezTo>
                <a:cubicBezTo>
                  <a:pt x="1999" y="402"/>
                  <a:pt x="1999" y="401"/>
                  <a:pt x="1999" y="401"/>
                </a:cubicBezTo>
                <a:cubicBezTo>
                  <a:pt x="1999" y="402"/>
                  <a:pt x="1998" y="402"/>
                  <a:pt x="1998" y="402"/>
                </a:cubicBezTo>
                <a:close/>
                <a:moveTo>
                  <a:pt x="1552" y="173"/>
                </a:moveTo>
                <a:cubicBezTo>
                  <a:pt x="1552" y="172"/>
                  <a:pt x="1552" y="172"/>
                  <a:pt x="1552" y="172"/>
                </a:cubicBezTo>
                <a:cubicBezTo>
                  <a:pt x="1552" y="172"/>
                  <a:pt x="1552" y="172"/>
                  <a:pt x="1552" y="173"/>
                </a:cubicBezTo>
                <a:cubicBezTo>
                  <a:pt x="1552" y="173"/>
                  <a:pt x="1552" y="173"/>
                  <a:pt x="1552" y="173"/>
                </a:cubicBezTo>
                <a:close/>
                <a:moveTo>
                  <a:pt x="1551" y="179"/>
                </a:moveTo>
                <a:cubicBezTo>
                  <a:pt x="1551" y="178"/>
                  <a:pt x="1551" y="178"/>
                  <a:pt x="1551" y="178"/>
                </a:cubicBezTo>
                <a:cubicBezTo>
                  <a:pt x="1551" y="179"/>
                  <a:pt x="1551" y="179"/>
                  <a:pt x="1551" y="179"/>
                </a:cubicBezTo>
                <a:close/>
                <a:moveTo>
                  <a:pt x="321" y="181"/>
                </a:moveTo>
                <a:cubicBezTo>
                  <a:pt x="321" y="181"/>
                  <a:pt x="321" y="181"/>
                  <a:pt x="321" y="181"/>
                </a:cubicBezTo>
                <a:cubicBezTo>
                  <a:pt x="321" y="181"/>
                  <a:pt x="321" y="181"/>
                  <a:pt x="321" y="181"/>
                </a:cubicBezTo>
                <a:cubicBezTo>
                  <a:pt x="321" y="181"/>
                  <a:pt x="321" y="181"/>
                  <a:pt x="321" y="181"/>
                </a:cubicBezTo>
                <a:cubicBezTo>
                  <a:pt x="321" y="181"/>
                  <a:pt x="321" y="181"/>
                  <a:pt x="321" y="181"/>
                </a:cubicBezTo>
                <a:close/>
                <a:moveTo>
                  <a:pt x="323" y="181"/>
                </a:moveTo>
                <a:cubicBezTo>
                  <a:pt x="323" y="181"/>
                  <a:pt x="323" y="180"/>
                  <a:pt x="323" y="180"/>
                </a:cubicBezTo>
                <a:cubicBezTo>
                  <a:pt x="323" y="180"/>
                  <a:pt x="322" y="180"/>
                  <a:pt x="322" y="180"/>
                </a:cubicBezTo>
                <a:cubicBezTo>
                  <a:pt x="321" y="180"/>
                  <a:pt x="321" y="181"/>
                  <a:pt x="321" y="181"/>
                </a:cubicBezTo>
                <a:cubicBezTo>
                  <a:pt x="321" y="181"/>
                  <a:pt x="322" y="181"/>
                  <a:pt x="322" y="181"/>
                </a:cubicBezTo>
                <a:cubicBezTo>
                  <a:pt x="323" y="181"/>
                  <a:pt x="323" y="181"/>
                  <a:pt x="323" y="181"/>
                </a:cubicBezTo>
                <a:close/>
                <a:moveTo>
                  <a:pt x="1521" y="181"/>
                </a:moveTo>
                <a:cubicBezTo>
                  <a:pt x="1521" y="181"/>
                  <a:pt x="1521" y="182"/>
                  <a:pt x="1522" y="182"/>
                </a:cubicBezTo>
                <a:cubicBezTo>
                  <a:pt x="1522" y="182"/>
                  <a:pt x="1522" y="182"/>
                  <a:pt x="1523" y="182"/>
                </a:cubicBezTo>
                <a:cubicBezTo>
                  <a:pt x="1523" y="181"/>
                  <a:pt x="1523" y="181"/>
                  <a:pt x="1522" y="180"/>
                </a:cubicBezTo>
                <a:cubicBezTo>
                  <a:pt x="1522" y="180"/>
                  <a:pt x="1521" y="181"/>
                  <a:pt x="1521" y="181"/>
                </a:cubicBezTo>
                <a:close/>
                <a:moveTo>
                  <a:pt x="1138" y="613"/>
                </a:moveTo>
                <a:cubicBezTo>
                  <a:pt x="1138" y="613"/>
                  <a:pt x="1138" y="613"/>
                  <a:pt x="1138" y="613"/>
                </a:cubicBezTo>
                <a:cubicBezTo>
                  <a:pt x="1137" y="613"/>
                  <a:pt x="1137" y="613"/>
                  <a:pt x="1137" y="613"/>
                </a:cubicBezTo>
                <a:cubicBezTo>
                  <a:pt x="1136" y="613"/>
                  <a:pt x="1136" y="613"/>
                  <a:pt x="1137" y="614"/>
                </a:cubicBezTo>
                <a:cubicBezTo>
                  <a:pt x="1137" y="614"/>
                  <a:pt x="1138" y="614"/>
                  <a:pt x="1138" y="613"/>
                </a:cubicBezTo>
                <a:close/>
                <a:moveTo>
                  <a:pt x="658" y="283"/>
                </a:moveTo>
                <a:cubicBezTo>
                  <a:pt x="658" y="282"/>
                  <a:pt x="658" y="282"/>
                  <a:pt x="658" y="282"/>
                </a:cubicBezTo>
                <a:cubicBezTo>
                  <a:pt x="658" y="283"/>
                  <a:pt x="658" y="283"/>
                  <a:pt x="658" y="283"/>
                </a:cubicBezTo>
                <a:close/>
                <a:moveTo>
                  <a:pt x="1363" y="64"/>
                </a:moveTo>
                <a:cubicBezTo>
                  <a:pt x="1363" y="63"/>
                  <a:pt x="1363" y="63"/>
                  <a:pt x="1363" y="63"/>
                </a:cubicBezTo>
                <a:cubicBezTo>
                  <a:pt x="1362" y="63"/>
                  <a:pt x="1362" y="63"/>
                  <a:pt x="1362" y="63"/>
                </a:cubicBezTo>
                <a:cubicBezTo>
                  <a:pt x="1362" y="64"/>
                  <a:pt x="1362" y="64"/>
                  <a:pt x="1362" y="65"/>
                </a:cubicBezTo>
                <a:cubicBezTo>
                  <a:pt x="1363" y="65"/>
                  <a:pt x="1363" y="64"/>
                  <a:pt x="1363" y="64"/>
                </a:cubicBezTo>
                <a:close/>
                <a:moveTo>
                  <a:pt x="2020" y="652"/>
                </a:moveTo>
                <a:cubicBezTo>
                  <a:pt x="2020" y="652"/>
                  <a:pt x="2020" y="652"/>
                  <a:pt x="2020" y="652"/>
                </a:cubicBezTo>
                <a:cubicBezTo>
                  <a:pt x="2020" y="652"/>
                  <a:pt x="2019" y="652"/>
                  <a:pt x="2019" y="652"/>
                </a:cubicBezTo>
                <a:cubicBezTo>
                  <a:pt x="2019" y="652"/>
                  <a:pt x="2019" y="652"/>
                  <a:pt x="2019" y="653"/>
                </a:cubicBezTo>
                <a:cubicBezTo>
                  <a:pt x="2020" y="653"/>
                  <a:pt x="2020" y="653"/>
                  <a:pt x="2020" y="652"/>
                </a:cubicBezTo>
                <a:close/>
                <a:moveTo>
                  <a:pt x="1545" y="187"/>
                </a:moveTo>
                <a:cubicBezTo>
                  <a:pt x="1545" y="187"/>
                  <a:pt x="1546" y="188"/>
                  <a:pt x="1546" y="188"/>
                </a:cubicBezTo>
                <a:cubicBezTo>
                  <a:pt x="1546" y="188"/>
                  <a:pt x="1546" y="187"/>
                  <a:pt x="1546" y="187"/>
                </a:cubicBezTo>
                <a:cubicBezTo>
                  <a:pt x="1546" y="187"/>
                  <a:pt x="1545" y="187"/>
                  <a:pt x="1545" y="187"/>
                </a:cubicBezTo>
                <a:close/>
                <a:moveTo>
                  <a:pt x="1004" y="189"/>
                </a:moveTo>
                <a:cubicBezTo>
                  <a:pt x="1004" y="190"/>
                  <a:pt x="1004" y="190"/>
                  <a:pt x="1004" y="191"/>
                </a:cubicBezTo>
                <a:cubicBezTo>
                  <a:pt x="1006" y="190"/>
                  <a:pt x="1006" y="190"/>
                  <a:pt x="1004" y="189"/>
                </a:cubicBezTo>
                <a:close/>
                <a:moveTo>
                  <a:pt x="616" y="79"/>
                </a:moveTo>
                <a:cubicBezTo>
                  <a:pt x="617" y="79"/>
                  <a:pt x="617" y="79"/>
                  <a:pt x="617" y="78"/>
                </a:cubicBezTo>
                <a:cubicBezTo>
                  <a:pt x="617" y="78"/>
                  <a:pt x="616" y="79"/>
                  <a:pt x="616" y="79"/>
                </a:cubicBezTo>
                <a:cubicBezTo>
                  <a:pt x="616" y="79"/>
                  <a:pt x="616" y="79"/>
                  <a:pt x="616" y="79"/>
                </a:cubicBezTo>
                <a:close/>
                <a:moveTo>
                  <a:pt x="1517" y="210"/>
                </a:moveTo>
                <a:cubicBezTo>
                  <a:pt x="1517" y="210"/>
                  <a:pt x="1516" y="210"/>
                  <a:pt x="1516" y="210"/>
                </a:cubicBezTo>
                <a:cubicBezTo>
                  <a:pt x="1516" y="210"/>
                  <a:pt x="1516" y="210"/>
                  <a:pt x="1516" y="210"/>
                </a:cubicBezTo>
                <a:cubicBezTo>
                  <a:pt x="1516" y="210"/>
                  <a:pt x="1516" y="210"/>
                  <a:pt x="1516" y="211"/>
                </a:cubicBezTo>
                <a:cubicBezTo>
                  <a:pt x="1517" y="211"/>
                  <a:pt x="1517" y="210"/>
                  <a:pt x="1517" y="210"/>
                </a:cubicBezTo>
                <a:close/>
                <a:moveTo>
                  <a:pt x="1030" y="81"/>
                </a:moveTo>
                <a:cubicBezTo>
                  <a:pt x="1030" y="81"/>
                  <a:pt x="1030" y="81"/>
                  <a:pt x="1030" y="81"/>
                </a:cubicBezTo>
                <a:cubicBezTo>
                  <a:pt x="1030" y="80"/>
                  <a:pt x="1029" y="80"/>
                  <a:pt x="1029" y="80"/>
                </a:cubicBezTo>
                <a:cubicBezTo>
                  <a:pt x="1029" y="80"/>
                  <a:pt x="1029" y="81"/>
                  <a:pt x="1029" y="81"/>
                </a:cubicBezTo>
                <a:cubicBezTo>
                  <a:pt x="1029" y="82"/>
                  <a:pt x="1030" y="82"/>
                  <a:pt x="1030" y="81"/>
                </a:cubicBezTo>
                <a:close/>
                <a:moveTo>
                  <a:pt x="1029" y="80"/>
                </a:moveTo>
                <a:cubicBezTo>
                  <a:pt x="1029" y="80"/>
                  <a:pt x="1029" y="79"/>
                  <a:pt x="1029" y="79"/>
                </a:cubicBezTo>
                <a:cubicBezTo>
                  <a:pt x="1029" y="79"/>
                  <a:pt x="1029" y="79"/>
                  <a:pt x="1029" y="79"/>
                </a:cubicBezTo>
                <a:cubicBezTo>
                  <a:pt x="1029" y="79"/>
                  <a:pt x="1029" y="79"/>
                  <a:pt x="1029" y="80"/>
                </a:cubicBezTo>
                <a:cubicBezTo>
                  <a:pt x="1029" y="80"/>
                  <a:pt x="1029" y="80"/>
                  <a:pt x="1029" y="80"/>
                </a:cubicBezTo>
                <a:close/>
                <a:moveTo>
                  <a:pt x="1444" y="286"/>
                </a:moveTo>
                <a:cubicBezTo>
                  <a:pt x="1445" y="285"/>
                  <a:pt x="1445" y="285"/>
                  <a:pt x="1445" y="285"/>
                </a:cubicBezTo>
                <a:cubicBezTo>
                  <a:pt x="1444" y="285"/>
                  <a:pt x="1444" y="285"/>
                  <a:pt x="1444" y="285"/>
                </a:cubicBezTo>
                <a:lnTo>
                  <a:pt x="1444" y="286"/>
                </a:lnTo>
                <a:close/>
                <a:moveTo>
                  <a:pt x="548" y="224"/>
                </a:moveTo>
                <a:cubicBezTo>
                  <a:pt x="548" y="224"/>
                  <a:pt x="548" y="223"/>
                  <a:pt x="548" y="223"/>
                </a:cubicBezTo>
                <a:cubicBezTo>
                  <a:pt x="548" y="223"/>
                  <a:pt x="548" y="223"/>
                  <a:pt x="548" y="223"/>
                </a:cubicBezTo>
                <a:cubicBezTo>
                  <a:pt x="548" y="223"/>
                  <a:pt x="547" y="223"/>
                  <a:pt x="547" y="223"/>
                </a:cubicBezTo>
                <a:cubicBezTo>
                  <a:pt x="547" y="224"/>
                  <a:pt x="548" y="224"/>
                  <a:pt x="548" y="224"/>
                </a:cubicBezTo>
                <a:close/>
                <a:moveTo>
                  <a:pt x="657" y="94"/>
                </a:moveTo>
                <a:cubicBezTo>
                  <a:pt x="657" y="93"/>
                  <a:pt x="657" y="93"/>
                  <a:pt x="657" y="93"/>
                </a:cubicBezTo>
                <a:cubicBezTo>
                  <a:pt x="656" y="93"/>
                  <a:pt x="656" y="92"/>
                  <a:pt x="656" y="92"/>
                </a:cubicBezTo>
                <a:cubicBezTo>
                  <a:pt x="656" y="92"/>
                  <a:pt x="656" y="93"/>
                  <a:pt x="656" y="93"/>
                </a:cubicBezTo>
                <a:cubicBezTo>
                  <a:pt x="656" y="94"/>
                  <a:pt x="656" y="94"/>
                  <a:pt x="657" y="94"/>
                </a:cubicBezTo>
                <a:close/>
                <a:moveTo>
                  <a:pt x="1358" y="96"/>
                </a:moveTo>
                <a:cubicBezTo>
                  <a:pt x="1357" y="96"/>
                  <a:pt x="1357" y="96"/>
                  <a:pt x="1356" y="95"/>
                </a:cubicBezTo>
                <a:cubicBezTo>
                  <a:pt x="1356" y="95"/>
                  <a:pt x="1355" y="95"/>
                  <a:pt x="1355" y="95"/>
                </a:cubicBezTo>
                <a:cubicBezTo>
                  <a:pt x="1355" y="96"/>
                  <a:pt x="1355" y="96"/>
                  <a:pt x="1355" y="97"/>
                </a:cubicBezTo>
                <a:cubicBezTo>
                  <a:pt x="1355" y="97"/>
                  <a:pt x="1356" y="97"/>
                  <a:pt x="1356" y="97"/>
                </a:cubicBezTo>
                <a:cubicBezTo>
                  <a:pt x="1357" y="97"/>
                  <a:pt x="1357" y="96"/>
                  <a:pt x="1358" y="96"/>
                </a:cubicBezTo>
                <a:close/>
                <a:moveTo>
                  <a:pt x="1355" y="97"/>
                </a:moveTo>
                <a:cubicBezTo>
                  <a:pt x="1355" y="97"/>
                  <a:pt x="1355" y="97"/>
                  <a:pt x="1355" y="97"/>
                </a:cubicBezTo>
                <a:cubicBezTo>
                  <a:pt x="1354" y="97"/>
                  <a:pt x="1354" y="97"/>
                  <a:pt x="1354" y="97"/>
                </a:cubicBezTo>
                <a:cubicBezTo>
                  <a:pt x="1354" y="97"/>
                  <a:pt x="1355" y="97"/>
                  <a:pt x="1355" y="97"/>
                </a:cubicBezTo>
                <a:cubicBezTo>
                  <a:pt x="1355" y="97"/>
                  <a:pt x="1355" y="97"/>
                  <a:pt x="1355" y="97"/>
                </a:cubicBezTo>
                <a:close/>
                <a:moveTo>
                  <a:pt x="2028" y="653"/>
                </a:moveTo>
                <a:cubicBezTo>
                  <a:pt x="2028" y="654"/>
                  <a:pt x="2028" y="655"/>
                  <a:pt x="2029" y="656"/>
                </a:cubicBezTo>
                <a:cubicBezTo>
                  <a:pt x="2029" y="655"/>
                  <a:pt x="2029" y="654"/>
                  <a:pt x="2028" y="653"/>
                </a:cubicBezTo>
                <a:close/>
                <a:moveTo>
                  <a:pt x="686" y="101"/>
                </a:moveTo>
                <a:cubicBezTo>
                  <a:pt x="686" y="100"/>
                  <a:pt x="687" y="100"/>
                  <a:pt x="686" y="100"/>
                </a:cubicBezTo>
                <a:cubicBezTo>
                  <a:pt x="686" y="100"/>
                  <a:pt x="686" y="99"/>
                  <a:pt x="685" y="99"/>
                </a:cubicBezTo>
                <a:cubicBezTo>
                  <a:pt x="686" y="100"/>
                  <a:pt x="685" y="100"/>
                  <a:pt x="686" y="101"/>
                </a:cubicBezTo>
                <a:close/>
                <a:moveTo>
                  <a:pt x="2218" y="947"/>
                </a:moveTo>
                <a:cubicBezTo>
                  <a:pt x="2217" y="946"/>
                  <a:pt x="2216" y="945"/>
                  <a:pt x="2215" y="945"/>
                </a:cubicBezTo>
                <a:cubicBezTo>
                  <a:pt x="2216" y="947"/>
                  <a:pt x="2217" y="947"/>
                  <a:pt x="2218" y="947"/>
                </a:cubicBezTo>
                <a:close/>
                <a:moveTo>
                  <a:pt x="2218" y="947"/>
                </a:moveTo>
                <a:cubicBezTo>
                  <a:pt x="2219" y="947"/>
                  <a:pt x="2219" y="947"/>
                  <a:pt x="2219" y="947"/>
                </a:cubicBezTo>
                <a:cubicBezTo>
                  <a:pt x="2219" y="947"/>
                  <a:pt x="2219" y="947"/>
                  <a:pt x="2219" y="947"/>
                </a:cubicBezTo>
                <a:cubicBezTo>
                  <a:pt x="2219" y="947"/>
                  <a:pt x="2219" y="947"/>
                  <a:pt x="2219" y="947"/>
                </a:cubicBezTo>
                <a:cubicBezTo>
                  <a:pt x="2219" y="947"/>
                  <a:pt x="2219" y="947"/>
                  <a:pt x="2218" y="947"/>
                </a:cubicBezTo>
                <a:close/>
                <a:moveTo>
                  <a:pt x="1203" y="105"/>
                </a:moveTo>
                <a:cubicBezTo>
                  <a:pt x="1203" y="105"/>
                  <a:pt x="1202" y="104"/>
                  <a:pt x="1202" y="104"/>
                </a:cubicBezTo>
                <a:cubicBezTo>
                  <a:pt x="1202" y="104"/>
                  <a:pt x="1201" y="104"/>
                  <a:pt x="1201" y="104"/>
                </a:cubicBezTo>
                <a:cubicBezTo>
                  <a:pt x="1201" y="105"/>
                  <a:pt x="1201" y="105"/>
                  <a:pt x="1202" y="105"/>
                </a:cubicBezTo>
                <a:cubicBezTo>
                  <a:pt x="1202" y="106"/>
                  <a:pt x="1203" y="105"/>
                  <a:pt x="1203" y="105"/>
                </a:cubicBezTo>
                <a:close/>
                <a:moveTo>
                  <a:pt x="1201" y="104"/>
                </a:moveTo>
                <a:cubicBezTo>
                  <a:pt x="1201" y="104"/>
                  <a:pt x="1201" y="104"/>
                  <a:pt x="1201" y="104"/>
                </a:cubicBezTo>
                <a:cubicBezTo>
                  <a:pt x="1200" y="104"/>
                  <a:pt x="1200" y="104"/>
                  <a:pt x="1200" y="104"/>
                </a:cubicBezTo>
                <a:cubicBezTo>
                  <a:pt x="1200" y="104"/>
                  <a:pt x="1200" y="104"/>
                  <a:pt x="1200" y="104"/>
                </a:cubicBezTo>
                <a:cubicBezTo>
                  <a:pt x="1200" y="104"/>
                  <a:pt x="1201" y="104"/>
                  <a:pt x="1201" y="104"/>
                </a:cubicBezTo>
                <a:close/>
                <a:moveTo>
                  <a:pt x="1818" y="106"/>
                </a:moveTo>
                <a:cubicBezTo>
                  <a:pt x="1818" y="106"/>
                  <a:pt x="1817" y="106"/>
                  <a:pt x="1817" y="107"/>
                </a:cubicBezTo>
                <a:cubicBezTo>
                  <a:pt x="1817" y="107"/>
                  <a:pt x="1817" y="107"/>
                  <a:pt x="1817" y="108"/>
                </a:cubicBezTo>
                <a:cubicBezTo>
                  <a:pt x="1818" y="108"/>
                  <a:pt x="1818" y="108"/>
                  <a:pt x="1819" y="108"/>
                </a:cubicBezTo>
                <a:cubicBezTo>
                  <a:pt x="1819" y="107"/>
                  <a:pt x="1819" y="106"/>
                  <a:pt x="1818" y="106"/>
                </a:cubicBezTo>
                <a:close/>
                <a:moveTo>
                  <a:pt x="1819" y="108"/>
                </a:moveTo>
                <a:cubicBezTo>
                  <a:pt x="1819" y="108"/>
                  <a:pt x="1819" y="108"/>
                  <a:pt x="1819" y="108"/>
                </a:cubicBezTo>
                <a:cubicBezTo>
                  <a:pt x="1819" y="108"/>
                  <a:pt x="1819" y="108"/>
                  <a:pt x="1819" y="108"/>
                </a:cubicBezTo>
                <a:cubicBezTo>
                  <a:pt x="1819" y="108"/>
                  <a:pt x="1819" y="108"/>
                  <a:pt x="1819" y="108"/>
                </a:cubicBezTo>
                <a:cubicBezTo>
                  <a:pt x="1819" y="108"/>
                  <a:pt x="1819" y="108"/>
                  <a:pt x="1819" y="108"/>
                </a:cubicBezTo>
                <a:close/>
                <a:moveTo>
                  <a:pt x="536" y="239"/>
                </a:moveTo>
                <a:cubicBezTo>
                  <a:pt x="536" y="239"/>
                  <a:pt x="536" y="239"/>
                  <a:pt x="536" y="239"/>
                </a:cubicBezTo>
                <a:cubicBezTo>
                  <a:pt x="536" y="239"/>
                  <a:pt x="536" y="239"/>
                  <a:pt x="536" y="239"/>
                </a:cubicBezTo>
                <a:cubicBezTo>
                  <a:pt x="536" y="239"/>
                  <a:pt x="536" y="239"/>
                  <a:pt x="536" y="239"/>
                </a:cubicBezTo>
                <a:cubicBezTo>
                  <a:pt x="536" y="239"/>
                  <a:pt x="536" y="239"/>
                  <a:pt x="536" y="239"/>
                </a:cubicBezTo>
                <a:close/>
                <a:moveTo>
                  <a:pt x="536" y="241"/>
                </a:moveTo>
                <a:cubicBezTo>
                  <a:pt x="536" y="241"/>
                  <a:pt x="536" y="241"/>
                  <a:pt x="536" y="240"/>
                </a:cubicBezTo>
                <a:cubicBezTo>
                  <a:pt x="536" y="240"/>
                  <a:pt x="536" y="240"/>
                  <a:pt x="536" y="239"/>
                </a:cubicBezTo>
                <a:cubicBezTo>
                  <a:pt x="536" y="239"/>
                  <a:pt x="535" y="240"/>
                  <a:pt x="535" y="240"/>
                </a:cubicBezTo>
                <a:cubicBezTo>
                  <a:pt x="535" y="241"/>
                  <a:pt x="535" y="241"/>
                  <a:pt x="536" y="241"/>
                </a:cubicBezTo>
                <a:close/>
                <a:moveTo>
                  <a:pt x="1090" y="433"/>
                </a:moveTo>
                <a:cubicBezTo>
                  <a:pt x="1089" y="432"/>
                  <a:pt x="1089" y="432"/>
                  <a:pt x="1089" y="433"/>
                </a:cubicBezTo>
                <a:cubicBezTo>
                  <a:pt x="1089" y="433"/>
                  <a:pt x="1089" y="434"/>
                  <a:pt x="1089" y="434"/>
                </a:cubicBezTo>
                <a:cubicBezTo>
                  <a:pt x="1089" y="434"/>
                  <a:pt x="1089" y="433"/>
                  <a:pt x="1090" y="433"/>
                </a:cubicBezTo>
                <a:close/>
                <a:moveTo>
                  <a:pt x="676" y="806"/>
                </a:moveTo>
                <a:cubicBezTo>
                  <a:pt x="676" y="806"/>
                  <a:pt x="676" y="806"/>
                  <a:pt x="676" y="805"/>
                </a:cubicBezTo>
                <a:cubicBezTo>
                  <a:pt x="676" y="805"/>
                  <a:pt x="676" y="805"/>
                  <a:pt x="676" y="805"/>
                </a:cubicBezTo>
                <a:cubicBezTo>
                  <a:pt x="676" y="805"/>
                  <a:pt x="675" y="805"/>
                  <a:pt x="675" y="805"/>
                </a:cubicBezTo>
                <a:cubicBezTo>
                  <a:pt x="675" y="806"/>
                  <a:pt x="675" y="806"/>
                  <a:pt x="676" y="806"/>
                </a:cubicBezTo>
                <a:close/>
                <a:moveTo>
                  <a:pt x="1255" y="632"/>
                </a:moveTo>
                <a:cubicBezTo>
                  <a:pt x="1255" y="632"/>
                  <a:pt x="1255" y="632"/>
                  <a:pt x="1255" y="632"/>
                </a:cubicBezTo>
                <a:cubicBezTo>
                  <a:pt x="1255" y="632"/>
                  <a:pt x="1255" y="632"/>
                  <a:pt x="1255" y="632"/>
                </a:cubicBezTo>
                <a:cubicBezTo>
                  <a:pt x="1255" y="632"/>
                  <a:pt x="1255" y="632"/>
                  <a:pt x="1255" y="631"/>
                </a:cubicBezTo>
                <a:cubicBezTo>
                  <a:pt x="1255" y="632"/>
                  <a:pt x="1255" y="632"/>
                  <a:pt x="1255" y="632"/>
                </a:cubicBezTo>
                <a:close/>
                <a:moveTo>
                  <a:pt x="1253" y="632"/>
                </a:moveTo>
                <a:cubicBezTo>
                  <a:pt x="1253" y="632"/>
                  <a:pt x="1254" y="633"/>
                  <a:pt x="1254" y="633"/>
                </a:cubicBezTo>
                <a:cubicBezTo>
                  <a:pt x="1254" y="632"/>
                  <a:pt x="1254" y="632"/>
                  <a:pt x="1255" y="632"/>
                </a:cubicBezTo>
                <a:cubicBezTo>
                  <a:pt x="1254" y="632"/>
                  <a:pt x="1253" y="632"/>
                  <a:pt x="1253" y="632"/>
                </a:cubicBezTo>
                <a:close/>
                <a:moveTo>
                  <a:pt x="2037" y="674"/>
                </a:moveTo>
                <a:cubicBezTo>
                  <a:pt x="2037" y="674"/>
                  <a:pt x="2037" y="674"/>
                  <a:pt x="2037" y="675"/>
                </a:cubicBezTo>
                <a:cubicBezTo>
                  <a:pt x="2037" y="674"/>
                  <a:pt x="2038" y="674"/>
                  <a:pt x="2038" y="674"/>
                </a:cubicBezTo>
                <a:cubicBezTo>
                  <a:pt x="2037" y="673"/>
                  <a:pt x="2037" y="673"/>
                  <a:pt x="2037" y="674"/>
                </a:cubicBezTo>
                <a:close/>
                <a:moveTo>
                  <a:pt x="820" y="255"/>
                </a:moveTo>
                <a:cubicBezTo>
                  <a:pt x="820" y="255"/>
                  <a:pt x="820" y="255"/>
                  <a:pt x="820" y="255"/>
                </a:cubicBezTo>
                <a:cubicBezTo>
                  <a:pt x="820" y="255"/>
                  <a:pt x="820" y="255"/>
                  <a:pt x="820" y="255"/>
                </a:cubicBezTo>
                <a:cubicBezTo>
                  <a:pt x="820" y="255"/>
                  <a:pt x="820" y="255"/>
                  <a:pt x="820" y="255"/>
                </a:cubicBezTo>
                <a:cubicBezTo>
                  <a:pt x="820" y="255"/>
                  <a:pt x="820" y="255"/>
                  <a:pt x="820" y="255"/>
                </a:cubicBezTo>
                <a:close/>
                <a:moveTo>
                  <a:pt x="819" y="253"/>
                </a:moveTo>
                <a:cubicBezTo>
                  <a:pt x="818" y="253"/>
                  <a:pt x="818" y="254"/>
                  <a:pt x="817" y="254"/>
                </a:cubicBezTo>
                <a:cubicBezTo>
                  <a:pt x="818" y="254"/>
                  <a:pt x="818" y="255"/>
                  <a:pt x="819" y="255"/>
                </a:cubicBezTo>
                <a:cubicBezTo>
                  <a:pt x="819" y="255"/>
                  <a:pt x="820" y="255"/>
                  <a:pt x="820" y="255"/>
                </a:cubicBezTo>
                <a:cubicBezTo>
                  <a:pt x="820" y="254"/>
                  <a:pt x="820" y="254"/>
                  <a:pt x="820" y="253"/>
                </a:cubicBezTo>
                <a:cubicBezTo>
                  <a:pt x="820" y="253"/>
                  <a:pt x="819" y="253"/>
                  <a:pt x="819" y="253"/>
                </a:cubicBezTo>
                <a:close/>
                <a:moveTo>
                  <a:pt x="763" y="137"/>
                </a:moveTo>
                <a:cubicBezTo>
                  <a:pt x="763" y="136"/>
                  <a:pt x="762" y="136"/>
                  <a:pt x="762" y="136"/>
                </a:cubicBezTo>
                <a:cubicBezTo>
                  <a:pt x="762" y="136"/>
                  <a:pt x="761" y="136"/>
                  <a:pt x="761" y="136"/>
                </a:cubicBezTo>
                <a:cubicBezTo>
                  <a:pt x="761" y="137"/>
                  <a:pt x="762" y="137"/>
                  <a:pt x="762" y="137"/>
                </a:cubicBezTo>
                <a:cubicBezTo>
                  <a:pt x="763" y="137"/>
                  <a:pt x="763" y="137"/>
                  <a:pt x="763" y="137"/>
                </a:cubicBezTo>
                <a:close/>
                <a:moveTo>
                  <a:pt x="1287" y="638"/>
                </a:moveTo>
                <a:cubicBezTo>
                  <a:pt x="1287" y="637"/>
                  <a:pt x="1287" y="637"/>
                  <a:pt x="1287" y="637"/>
                </a:cubicBezTo>
                <a:cubicBezTo>
                  <a:pt x="1286" y="638"/>
                  <a:pt x="1286" y="638"/>
                  <a:pt x="1286" y="638"/>
                </a:cubicBezTo>
                <a:lnTo>
                  <a:pt x="1287" y="638"/>
                </a:lnTo>
                <a:close/>
                <a:moveTo>
                  <a:pt x="581" y="745"/>
                </a:moveTo>
                <a:cubicBezTo>
                  <a:pt x="581" y="745"/>
                  <a:pt x="581" y="745"/>
                  <a:pt x="581" y="745"/>
                </a:cubicBezTo>
                <a:cubicBezTo>
                  <a:pt x="581" y="745"/>
                  <a:pt x="581" y="746"/>
                  <a:pt x="581" y="746"/>
                </a:cubicBezTo>
                <a:cubicBezTo>
                  <a:pt x="581" y="746"/>
                  <a:pt x="581" y="745"/>
                  <a:pt x="581" y="745"/>
                </a:cubicBezTo>
                <a:cubicBezTo>
                  <a:pt x="581" y="745"/>
                  <a:pt x="581" y="745"/>
                  <a:pt x="581" y="745"/>
                </a:cubicBezTo>
                <a:close/>
                <a:moveTo>
                  <a:pt x="1181" y="586"/>
                </a:moveTo>
                <a:cubicBezTo>
                  <a:pt x="1181" y="586"/>
                  <a:pt x="1181" y="586"/>
                  <a:pt x="1181" y="586"/>
                </a:cubicBezTo>
                <a:cubicBezTo>
                  <a:pt x="1181" y="586"/>
                  <a:pt x="1181" y="586"/>
                  <a:pt x="1181" y="586"/>
                </a:cubicBezTo>
                <a:cubicBezTo>
                  <a:pt x="1181" y="586"/>
                  <a:pt x="1181" y="586"/>
                  <a:pt x="1181" y="586"/>
                </a:cubicBezTo>
                <a:cubicBezTo>
                  <a:pt x="1181" y="586"/>
                  <a:pt x="1181" y="586"/>
                  <a:pt x="1181" y="586"/>
                </a:cubicBezTo>
                <a:close/>
                <a:moveTo>
                  <a:pt x="1180" y="587"/>
                </a:moveTo>
                <a:cubicBezTo>
                  <a:pt x="1180" y="587"/>
                  <a:pt x="1181" y="586"/>
                  <a:pt x="1181" y="586"/>
                </a:cubicBezTo>
                <a:cubicBezTo>
                  <a:pt x="1180" y="586"/>
                  <a:pt x="1180" y="586"/>
                  <a:pt x="1180" y="587"/>
                </a:cubicBezTo>
                <a:cubicBezTo>
                  <a:pt x="1180" y="587"/>
                  <a:pt x="1180" y="587"/>
                  <a:pt x="1180" y="587"/>
                </a:cubicBezTo>
                <a:close/>
                <a:moveTo>
                  <a:pt x="1234" y="146"/>
                </a:moveTo>
                <a:cubicBezTo>
                  <a:pt x="1234" y="146"/>
                  <a:pt x="1234" y="147"/>
                  <a:pt x="1235" y="147"/>
                </a:cubicBezTo>
                <a:cubicBezTo>
                  <a:pt x="1235" y="147"/>
                  <a:pt x="1235" y="147"/>
                  <a:pt x="1235" y="147"/>
                </a:cubicBezTo>
                <a:cubicBezTo>
                  <a:pt x="1236" y="146"/>
                  <a:pt x="1235" y="145"/>
                  <a:pt x="1235" y="145"/>
                </a:cubicBezTo>
                <a:cubicBezTo>
                  <a:pt x="1234" y="145"/>
                  <a:pt x="1234" y="146"/>
                  <a:pt x="1234" y="146"/>
                </a:cubicBezTo>
                <a:close/>
                <a:moveTo>
                  <a:pt x="1529" y="154"/>
                </a:moveTo>
                <a:cubicBezTo>
                  <a:pt x="1529" y="154"/>
                  <a:pt x="1529" y="154"/>
                  <a:pt x="1528" y="154"/>
                </a:cubicBezTo>
                <a:cubicBezTo>
                  <a:pt x="1528" y="153"/>
                  <a:pt x="1528" y="153"/>
                  <a:pt x="1528" y="153"/>
                </a:cubicBezTo>
                <a:cubicBezTo>
                  <a:pt x="1527" y="154"/>
                  <a:pt x="1527" y="154"/>
                  <a:pt x="1528" y="154"/>
                </a:cubicBezTo>
                <a:cubicBezTo>
                  <a:pt x="1528" y="155"/>
                  <a:pt x="1528" y="154"/>
                  <a:pt x="1529" y="154"/>
                </a:cubicBezTo>
                <a:close/>
                <a:moveTo>
                  <a:pt x="1523" y="156"/>
                </a:moveTo>
                <a:cubicBezTo>
                  <a:pt x="1523" y="156"/>
                  <a:pt x="1523" y="156"/>
                  <a:pt x="1523" y="156"/>
                </a:cubicBezTo>
                <a:cubicBezTo>
                  <a:pt x="1523" y="156"/>
                  <a:pt x="1524" y="156"/>
                  <a:pt x="1524" y="156"/>
                </a:cubicBezTo>
                <a:cubicBezTo>
                  <a:pt x="1523" y="155"/>
                  <a:pt x="1523" y="155"/>
                  <a:pt x="1523" y="156"/>
                </a:cubicBezTo>
                <a:close/>
                <a:moveTo>
                  <a:pt x="2158" y="818"/>
                </a:moveTo>
                <a:cubicBezTo>
                  <a:pt x="2157" y="818"/>
                  <a:pt x="2157" y="818"/>
                  <a:pt x="2157" y="818"/>
                </a:cubicBezTo>
                <a:cubicBezTo>
                  <a:pt x="2157" y="819"/>
                  <a:pt x="2157" y="819"/>
                  <a:pt x="2157" y="819"/>
                </a:cubicBezTo>
                <a:cubicBezTo>
                  <a:pt x="2158" y="818"/>
                  <a:pt x="2158" y="818"/>
                  <a:pt x="2158" y="818"/>
                </a:cubicBezTo>
                <a:cubicBezTo>
                  <a:pt x="2158" y="818"/>
                  <a:pt x="2158" y="818"/>
                  <a:pt x="2158" y="818"/>
                </a:cubicBezTo>
                <a:close/>
                <a:moveTo>
                  <a:pt x="1072" y="465"/>
                </a:moveTo>
                <a:cubicBezTo>
                  <a:pt x="1073" y="465"/>
                  <a:pt x="1073" y="465"/>
                  <a:pt x="1073" y="465"/>
                </a:cubicBezTo>
                <a:cubicBezTo>
                  <a:pt x="1073" y="465"/>
                  <a:pt x="1073" y="465"/>
                  <a:pt x="1073" y="465"/>
                </a:cubicBezTo>
                <a:cubicBezTo>
                  <a:pt x="1073" y="465"/>
                  <a:pt x="1073" y="465"/>
                  <a:pt x="1073" y="465"/>
                </a:cubicBezTo>
                <a:cubicBezTo>
                  <a:pt x="1073" y="465"/>
                  <a:pt x="1072" y="465"/>
                  <a:pt x="1072" y="465"/>
                </a:cubicBezTo>
                <a:close/>
                <a:moveTo>
                  <a:pt x="1071" y="466"/>
                </a:moveTo>
                <a:cubicBezTo>
                  <a:pt x="1071" y="466"/>
                  <a:pt x="1071" y="467"/>
                  <a:pt x="1072" y="466"/>
                </a:cubicBezTo>
                <a:cubicBezTo>
                  <a:pt x="1072" y="466"/>
                  <a:pt x="1072" y="466"/>
                  <a:pt x="1072" y="465"/>
                </a:cubicBezTo>
                <a:cubicBezTo>
                  <a:pt x="1072" y="465"/>
                  <a:pt x="1072" y="465"/>
                  <a:pt x="1071" y="465"/>
                </a:cubicBezTo>
                <a:cubicBezTo>
                  <a:pt x="1071" y="465"/>
                  <a:pt x="1071" y="466"/>
                  <a:pt x="1071" y="466"/>
                </a:cubicBezTo>
                <a:close/>
                <a:moveTo>
                  <a:pt x="673" y="831"/>
                </a:moveTo>
                <a:cubicBezTo>
                  <a:pt x="674" y="831"/>
                  <a:pt x="674" y="831"/>
                  <a:pt x="674" y="830"/>
                </a:cubicBezTo>
                <a:cubicBezTo>
                  <a:pt x="674" y="830"/>
                  <a:pt x="673" y="830"/>
                  <a:pt x="673" y="830"/>
                </a:cubicBezTo>
                <a:cubicBezTo>
                  <a:pt x="673" y="830"/>
                  <a:pt x="673" y="830"/>
                  <a:pt x="673" y="831"/>
                </a:cubicBezTo>
                <a:close/>
                <a:moveTo>
                  <a:pt x="27" y="379"/>
                </a:moveTo>
                <a:cubicBezTo>
                  <a:pt x="27" y="379"/>
                  <a:pt x="27" y="379"/>
                  <a:pt x="27" y="380"/>
                </a:cubicBezTo>
                <a:cubicBezTo>
                  <a:pt x="27" y="379"/>
                  <a:pt x="28" y="379"/>
                  <a:pt x="28" y="379"/>
                </a:cubicBezTo>
                <a:cubicBezTo>
                  <a:pt x="28" y="379"/>
                  <a:pt x="28" y="378"/>
                  <a:pt x="27" y="378"/>
                </a:cubicBezTo>
                <a:cubicBezTo>
                  <a:pt x="27" y="378"/>
                  <a:pt x="27" y="379"/>
                  <a:pt x="27" y="379"/>
                </a:cubicBezTo>
                <a:close/>
                <a:moveTo>
                  <a:pt x="1781" y="841"/>
                </a:moveTo>
                <a:cubicBezTo>
                  <a:pt x="1781" y="841"/>
                  <a:pt x="1781" y="841"/>
                  <a:pt x="1781" y="841"/>
                </a:cubicBezTo>
                <a:cubicBezTo>
                  <a:pt x="1782" y="841"/>
                  <a:pt x="1782" y="841"/>
                  <a:pt x="1782" y="841"/>
                </a:cubicBezTo>
                <a:cubicBezTo>
                  <a:pt x="1782" y="841"/>
                  <a:pt x="1782" y="840"/>
                  <a:pt x="1781" y="840"/>
                </a:cubicBezTo>
                <a:cubicBezTo>
                  <a:pt x="1781" y="840"/>
                  <a:pt x="1781" y="841"/>
                  <a:pt x="1781" y="841"/>
                </a:cubicBezTo>
                <a:close/>
                <a:moveTo>
                  <a:pt x="243" y="376"/>
                </a:moveTo>
                <a:cubicBezTo>
                  <a:pt x="243" y="376"/>
                  <a:pt x="244" y="375"/>
                  <a:pt x="244" y="375"/>
                </a:cubicBezTo>
                <a:cubicBezTo>
                  <a:pt x="244" y="375"/>
                  <a:pt x="243" y="374"/>
                  <a:pt x="243" y="374"/>
                </a:cubicBezTo>
                <a:cubicBezTo>
                  <a:pt x="243" y="374"/>
                  <a:pt x="243" y="375"/>
                  <a:pt x="243" y="375"/>
                </a:cubicBezTo>
                <a:cubicBezTo>
                  <a:pt x="242" y="376"/>
                  <a:pt x="243" y="376"/>
                  <a:pt x="243" y="376"/>
                </a:cubicBezTo>
                <a:close/>
                <a:moveTo>
                  <a:pt x="1959" y="860"/>
                </a:moveTo>
                <a:cubicBezTo>
                  <a:pt x="1959" y="861"/>
                  <a:pt x="1959" y="861"/>
                  <a:pt x="1959" y="861"/>
                </a:cubicBezTo>
                <a:cubicBezTo>
                  <a:pt x="1959" y="860"/>
                  <a:pt x="1959" y="860"/>
                  <a:pt x="1959" y="860"/>
                </a:cubicBezTo>
                <a:close/>
                <a:moveTo>
                  <a:pt x="1792" y="867"/>
                </a:moveTo>
                <a:cubicBezTo>
                  <a:pt x="1791" y="867"/>
                  <a:pt x="1791" y="868"/>
                  <a:pt x="1791" y="868"/>
                </a:cubicBezTo>
                <a:cubicBezTo>
                  <a:pt x="1791" y="868"/>
                  <a:pt x="1792" y="869"/>
                  <a:pt x="1792" y="869"/>
                </a:cubicBezTo>
                <a:cubicBezTo>
                  <a:pt x="1792" y="868"/>
                  <a:pt x="1792" y="868"/>
                  <a:pt x="1792" y="867"/>
                </a:cubicBezTo>
                <a:cubicBezTo>
                  <a:pt x="1792" y="867"/>
                  <a:pt x="1792" y="867"/>
                  <a:pt x="1792" y="867"/>
                </a:cubicBezTo>
                <a:close/>
                <a:moveTo>
                  <a:pt x="1989" y="876"/>
                </a:moveTo>
                <a:cubicBezTo>
                  <a:pt x="1989" y="876"/>
                  <a:pt x="1989" y="876"/>
                  <a:pt x="1989" y="876"/>
                </a:cubicBezTo>
                <a:cubicBezTo>
                  <a:pt x="1989" y="876"/>
                  <a:pt x="1989" y="876"/>
                  <a:pt x="1989" y="876"/>
                </a:cubicBezTo>
                <a:cubicBezTo>
                  <a:pt x="1990" y="876"/>
                  <a:pt x="1990" y="876"/>
                  <a:pt x="1990" y="876"/>
                </a:cubicBezTo>
                <a:cubicBezTo>
                  <a:pt x="1990" y="876"/>
                  <a:pt x="1990" y="876"/>
                  <a:pt x="1989" y="876"/>
                </a:cubicBezTo>
                <a:close/>
                <a:moveTo>
                  <a:pt x="1982" y="881"/>
                </a:moveTo>
                <a:cubicBezTo>
                  <a:pt x="1982" y="882"/>
                  <a:pt x="1982" y="882"/>
                  <a:pt x="1982" y="882"/>
                </a:cubicBezTo>
                <a:cubicBezTo>
                  <a:pt x="1982" y="882"/>
                  <a:pt x="1982" y="881"/>
                  <a:pt x="1982" y="881"/>
                </a:cubicBezTo>
                <a:cubicBezTo>
                  <a:pt x="1982" y="881"/>
                  <a:pt x="1981" y="881"/>
                  <a:pt x="1982" y="881"/>
                </a:cubicBezTo>
                <a:close/>
                <a:moveTo>
                  <a:pt x="2031" y="889"/>
                </a:moveTo>
                <a:cubicBezTo>
                  <a:pt x="2031" y="889"/>
                  <a:pt x="2032" y="889"/>
                  <a:pt x="2032" y="889"/>
                </a:cubicBezTo>
                <a:cubicBezTo>
                  <a:pt x="2032" y="889"/>
                  <a:pt x="2032" y="889"/>
                  <a:pt x="2032" y="889"/>
                </a:cubicBezTo>
                <a:cubicBezTo>
                  <a:pt x="2032" y="888"/>
                  <a:pt x="2032" y="888"/>
                  <a:pt x="2031" y="889"/>
                </a:cubicBezTo>
                <a:close/>
                <a:moveTo>
                  <a:pt x="756" y="917"/>
                </a:moveTo>
                <a:cubicBezTo>
                  <a:pt x="756" y="917"/>
                  <a:pt x="755" y="917"/>
                  <a:pt x="755" y="917"/>
                </a:cubicBezTo>
                <a:cubicBezTo>
                  <a:pt x="755" y="917"/>
                  <a:pt x="755" y="917"/>
                  <a:pt x="755" y="917"/>
                </a:cubicBezTo>
                <a:cubicBezTo>
                  <a:pt x="755" y="917"/>
                  <a:pt x="755" y="917"/>
                  <a:pt x="755" y="917"/>
                </a:cubicBezTo>
                <a:cubicBezTo>
                  <a:pt x="755" y="917"/>
                  <a:pt x="755" y="917"/>
                  <a:pt x="756" y="917"/>
                </a:cubicBezTo>
                <a:close/>
                <a:moveTo>
                  <a:pt x="759" y="919"/>
                </a:moveTo>
                <a:cubicBezTo>
                  <a:pt x="758" y="917"/>
                  <a:pt x="757" y="917"/>
                  <a:pt x="756" y="917"/>
                </a:cubicBezTo>
                <a:cubicBezTo>
                  <a:pt x="756" y="919"/>
                  <a:pt x="757" y="919"/>
                  <a:pt x="759" y="919"/>
                </a:cubicBezTo>
                <a:close/>
                <a:moveTo>
                  <a:pt x="1872" y="923"/>
                </a:moveTo>
                <a:cubicBezTo>
                  <a:pt x="1872" y="923"/>
                  <a:pt x="1872" y="924"/>
                  <a:pt x="1872" y="924"/>
                </a:cubicBezTo>
                <a:cubicBezTo>
                  <a:pt x="1872" y="924"/>
                  <a:pt x="1873" y="924"/>
                  <a:pt x="1873" y="924"/>
                </a:cubicBezTo>
                <a:cubicBezTo>
                  <a:pt x="1873" y="924"/>
                  <a:pt x="1874" y="924"/>
                  <a:pt x="1874" y="923"/>
                </a:cubicBezTo>
                <a:cubicBezTo>
                  <a:pt x="1873" y="923"/>
                  <a:pt x="1873" y="922"/>
                  <a:pt x="1872" y="923"/>
                </a:cubicBezTo>
                <a:close/>
                <a:moveTo>
                  <a:pt x="1871" y="925"/>
                </a:moveTo>
                <a:cubicBezTo>
                  <a:pt x="1871" y="924"/>
                  <a:pt x="1872" y="924"/>
                  <a:pt x="1872" y="924"/>
                </a:cubicBezTo>
                <a:cubicBezTo>
                  <a:pt x="1872" y="924"/>
                  <a:pt x="1872" y="924"/>
                  <a:pt x="1872" y="924"/>
                </a:cubicBezTo>
                <a:cubicBezTo>
                  <a:pt x="1872" y="924"/>
                  <a:pt x="1872" y="924"/>
                  <a:pt x="1871" y="924"/>
                </a:cubicBezTo>
                <a:cubicBezTo>
                  <a:pt x="1871" y="924"/>
                  <a:pt x="1871" y="924"/>
                  <a:pt x="1871" y="925"/>
                </a:cubicBezTo>
                <a:close/>
                <a:moveTo>
                  <a:pt x="1871" y="926"/>
                </a:moveTo>
                <a:cubicBezTo>
                  <a:pt x="1871" y="925"/>
                  <a:pt x="1871" y="925"/>
                  <a:pt x="1871" y="925"/>
                </a:cubicBezTo>
                <a:cubicBezTo>
                  <a:pt x="1871" y="925"/>
                  <a:pt x="1871" y="925"/>
                  <a:pt x="1871" y="925"/>
                </a:cubicBezTo>
                <a:cubicBezTo>
                  <a:pt x="1871" y="925"/>
                  <a:pt x="1871" y="926"/>
                  <a:pt x="1871" y="926"/>
                </a:cubicBezTo>
                <a:close/>
                <a:moveTo>
                  <a:pt x="2202" y="940"/>
                </a:moveTo>
                <a:cubicBezTo>
                  <a:pt x="2201" y="941"/>
                  <a:pt x="2202" y="941"/>
                  <a:pt x="2202" y="941"/>
                </a:cubicBezTo>
                <a:cubicBezTo>
                  <a:pt x="2202" y="941"/>
                  <a:pt x="2202" y="940"/>
                  <a:pt x="2202" y="940"/>
                </a:cubicBezTo>
                <a:cubicBezTo>
                  <a:pt x="2202" y="940"/>
                  <a:pt x="2202" y="940"/>
                  <a:pt x="2202" y="940"/>
                </a:cubicBezTo>
                <a:cubicBezTo>
                  <a:pt x="2202" y="940"/>
                  <a:pt x="2202" y="940"/>
                  <a:pt x="2202" y="940"/>
                </a:cubicBezTo>
                <a:close/>
                <a:moveTo>
                  <a:pt x="1840" y="944"/>
                </a:moveTo>
                <a:cubicBezTo>
                  <a:pt x="1840" y="944"/>
                  <a:pt x="1840" y="944"/>
                  <a:pt x="1840" y="944"/>
                </a:cubicBezTo>
                <a:cubicBezTo>
                  <a:pt x="1840" y="944"/>
                  <a:pt x="1840" y="945"/>
                  <a:pt x="1840" y="945"/>
                </a:cubicBezTo>
                <a:cubicBezTo>
                  <a:pt x="1841" y="945"/>
                  <a:pt x="1841" y="944"/>
                  <a:pt x="1841" y="944"/>
                </a:cubicBezTo>
                <a:cubicBezTo>
                  <a:pt x="1841" y="944"/>
                  <a:pt x="1841" y="944"/>
                  <a:pt x="1840" y="944"/>
                </a:cubicBezTo>
                <a:close/>
                <a:moveTo>
                  <a:pt x="1995" y="960"/>
                </a:moveTo>
                <a:cubicBezTo>
                  <a:pt x="1995" y="961"/>
                  <a:pt x="1995" y="961"/>
                  <a:pt x="1995" y="961"/>
                </a:cubicBezTo>
                <a:cubicBezTo>
                  <a:pt x="1996" y="961"/>
                  <a:pt x="1996" y="961"/>
                  <a:pt x="1996" y="961"/>
                </a:cubicBezTo>
                <a:cubicBezTo>
                  <a:pt x="1996" y="960"/>
                  <a:pt x="1995" y="960"/>
                  <a:pt x="1995" y="960"/>
                </a:cubicBezTo>
                <a:cubicBezTo>
                  <a:pt x="1995" y="960"/>
                  <a:pt x="1995" y="960"/>
                  <a:pt x="1995" y="960"/>
                </a:cubicBezTo>
                <a:close/>
                <a:moveTo>
                  <a:pt x="2184" y="962"/>
                </a:moveTo>
                <a:cubicBezTo>
                  <a:pt x="2184" y="963"/>
                  <a:pt x="2184" y="963"/>
                  <a:pt x="2184" y="963"/>
                </a:cubicBezTo>
                <a:cubicBezTo>
                  <a:pt x="2184" y="963"/>
                  <a:pt x="2184" y="963"/>
                  <a:pt x="2185" y="963"/>
                </a:cubicBezTo>
                <a:cubicBezTo>
                  <a:pt x="2185" y="963"/>
                  <a:pt x="2185" y="963"/>
                  <a:pt x="2185" y="963"/>
                </a:cubicBezTo>
                <a:cubicBezTo>
                  <a:pt x="2185" y="962"/>
                  <a:pt x="2184" y="962"/>
                  <a:pt x="2184" y="962"/>
                </a:cubicBezTo>
                <a:close/>
                <a:moveTo>
                  <a:pt x="1985" y="967"/>
                </a:moveTo>
                <a:cubicBezTo>
                  <a:pt x="1985" y="967"/>
                  <a:pt x="1985" y="967"/>
                  <a:pt x="1985" y="967"/>
                </a:cubicBezTo>
                <a:cubicBezTo>
                  <a:pt x="1985" y="967"/>
                  <a:pt x="1985" y="966"/>
                  <a:pt x="1985" y="966"/>
                </a:cubicBezTo>
                <a:cubicBezTo>
                  <a:pt x="1985" y="966"/>
                  <a:pt x="1984" y="966"/>
                  <a:pt x="1984" y="966"/>
                </a:cubicBezTo>
                <a:cubicBezTo>
                  <a:pt x="1984" y="967"/>
                  <a:pt x="1984" y="967"/>
                  <a:pt x="1985" y="967"/>
                </a:cubicBezTo>
                <a:close/>
                <a:moveTo>
                  <a:pt x="2006" y="984"/>
                </a:moveTo>
                <a:cubicBezTo>
                  <a:pt x="2006" y="985"/>
                  <a:pt x="2006" y="985"/>
                  <a:pt x="2007" y="985"/>
                </a:cubicBezTo>
                <a:cubicBezTo>
                  <a:pt x="2007" y="985"/>
                  <a:pt x="2007" y="985"/>
                  <a:pt x="2007" y="985"/>
                </a:cubicBezTo>
                <a:cubicBezTo>
                  <a:pt x="2007" y="985"/>
                  <a:pt x="2007" y="984"/>
                  <a:pt x="2007" y="984"/>
                </a:cubicBezTo>
                <a:cubicBezTo>
                  <a:pt x="2007" y="984"/>
                  <a:pt x="2007" y="984"/>
                  <a:pt x="2006" y="984"/>
                </a:cubicBezTo>
                <a:close/>
                <a:moveTo>
                  <a:pt x="2002" y="1003"/>
                </a:moveTo>
                <a:cubicBezTo>
                  <a:pt x="2003" y="1002"/>
                  <a:pt x="2003" y="1002"/>
                  <a:pt x="2003" y="1001"/>
                </a:cubicBezTo>
                <a:cubicBezTo>
                  <a:pt x="2002" y="1001"/>
                  <a:pt x="2002" y="1001"/>
                  <a:pt x="2001" y="1001"/>
                </a:cubicBezTo>
                <a:cubicBezTo>
                  <a:pt x="2001" y="1002"/>
                  <a:pt x="2001" y="1002"/>
                  <a:pt x="2001" y="1002"/>
                </a:cubicBezTo>
                <a:cubicBezTo>
                  <a:pt x="2001" y="1003"/>
                  <a:pt x="2002" y="1003"/>
                  <a:pt x="2002" y="1003"/>
                </a:cubicBezTo>
                <a:close/>
                <a:moveTo>
                  <a:pt x="1436" y="1013"/>
                </a:moveTo>
                <a:cubicBezTo>
                  <a:pt x="1436" y="1013"/>
                  <a:pt x="1436" y="1013"/>
                  <a:pt x="1436" y="1013"/>
                </a:cubicBezTo>
                <a:cubicBezTo>
                  <a:pt x="1436" y="1013"/>
                  <a:pt x="1436" y="1013"/>
                  <a:pt x="1436" y="1014"/>
                </a:cubicBezTo>
                <a:cubicBezTo>
                  <a:pt x="1436" y="1014"/>
                  <a:pt x="1436" y="1014"/>
                  <a:pt x="1437" y="1014"/>
                </a:cubicBezTo>
                <a:cubicBezTo>
                  <a:pt x="1436" y="1013"/>
                  <a:pt x="1436" y="1013"/>
                  <a:pt x="1436" y="1013"/>
                </a:cubicBezTo>
                <a:close/>
                <a:moveTo>
                  <a:pt x="2325" y="1049"/>
                </a:moveTo>
                <a:cubicBezTo>
                  <a:pt x="2325" y="1049"/>
                  <a:pt x="2325" y="1049"/>
                  <a:pt x="2325" y="1049"/>
                </a:cubicBezTo>
                <a:cubicBezTo>
                  <a:pt x="2325" y="1048"/>
                  <a:pt x="2325" y="1048"/>
                  <a:pt x="2325" y="1048"/>
                </a:cubicBezTo>
                <a:cubicBezTo>
                  <a:pt x="2325" y="1048"/>
                  <a:pt x="2324" y="1048"/>
                  <a:pt x="2324" y="1048"/>
                </a:cubicBezTo>
                <a:cubicBezTo>
                  <a:pt x="2324" y="1049"/>
                  <a:pt x="2324" y="1049"/>
                  <a:pt x="2325" y="1049"/>
                </a:cubicBezTo>
                <a:close/>
                <a:moveTo>
                  <a:pt x="2325" y="1060"/>
                </a:moveTo>
                <a:cubicBezTo>
                  <a:pt x="2326" y="1060"/>
                  <a:pt x="2326" y="1060"/>
                  <a:pt x="2327" y="1060"/>
                </a:cubicBezTo>
                <a:cubicBezTo>
                  <a:pt x="2326" y="1060"/>
                  <a:pt x="2326" y="1059"/>
                  <a:pt x="2326" y="1059"/>
                </a:cubicBezTo>
                <a:cubicBezTo>
                  <a:pt x="2326" y="1059"/>
                  <a:pt x="2325" y="1059"/>
                  <a:pt x="2325" y="1060"/>
                </a:cubicBezTo>
                <a:cubicBezTo>
                  <a:pt x="2325" y="1060"/>
                  <a:pt x="2325" y="1060"/>
                  <a:pt x="2325" y="1060"/>
                </a:cubicBezTo>
                <a:close/>
                <a:moveTo>
                  <a:pt x="2330" y="1069"/>
                </a:moveTo>
                <a:cubicBezTo>
                  <a:pt x="2330" y="1069"/>
                  <a:pt x="2330" y="1069"/>
                  <a:pt x="2330" y="1069"/>
                </a:cubicBezTo>
                <a:cubicBezTo>
                  <a:pt x="2330" y="1070"/>
                  <a:pt x="2330" y="1070"/>
                  <a:pt x="2330" y="1070"/>
                </a:cubicBezTo>
                <a:lnTo>
                  <a:pt x="2330" y="1069"/>
                </a:lnTo>
                <a:close/>
                <a:moveTo>
                  <a:pt x="2319" y="1093"/>
                </a:moveTo>
                <a:cubicBezTo>
                  <a:pt x="2319" y="1093"/>
                  <a:pt x="2318" y="1094"/>
                  <a:pt x="2319" y="1094"/>
                </a:cubicBezTo>
                <a:cubicBezTo>
                  <a:pt x="2319" y="1095"/>
                  <a:pt x="2319" y="1095"/>
                  <a:pt x="2319" y="1095"/>
                </a:cubicBezTo>
                <a:cubicBezTo>
                  <a:pt x="2320" y="1095"/>
                  <a:pt x="2320" y="1094"/>
                  <a:pt x="2320" y="1094"/>
                </a:cubicBezTo>
                <a:cubicBezTo>
                  <a:pt x="2320" y="1093"/>
                  <a:pt x="2319" y="1093"/>
                  <a:pt x="2319" y="1093"/>
                </a:cubicBezTo>
                <a:close/>
                <a:moveTo>
                  <a:pt x="2138" y="1275"/>
                </a:moveTo>
                <a:cubicBezTo>
                  <a:pt x="2138" y="1275"/>
                  <a:pt x="2137" y="1275"/>
                  <a:pt x="2137" y="1275"/>
                </a:cubicBezTo>
                <a:cubicBezTo>
                  <a:pt x="2137" y="1276"/>
                  <a:pt x="2138" y="1276"/>
                  <a:pt x="2138" y="1276"/>
                </a:cubicBezTo>
                <a:cubicBezTo>
                  <a:pt x="2139" y="1276"/>
                  <a:pt x="2139" y="1276"/>
                  <a:pt x="2139" y="1276"/>
                </a:cubicBezTo>
                <a:cubicBezTo>
                  <a:pt x="2139" y="1275"/>
                  <a:pt x="2138" y="1275"/>
                  <a:pt x="2138" y="1275"/>
                </a:cubicBezTo>
                <a:close/>
                <a:moveTo>
                  <a:pt x="1082" y="481"/>
                </a:moveTo>
                <a:cubicBezTo>
                  <a:pt x="1082" y="481"/>
                  <a:pt x="1081" y="481"/>
                  <a:pt x="1081" y="481"/>
                </a:cubicBezTo>
                <a:cubicBezTo>
                  <a:pt x="1081" y="482"/>
                  <a:pt x="1081" y="482"/>
                  <a:pt x="1081" y="482"/>
                </a:cubicBezTo>
                <a:cubicBezTo>
                  <a:pt x="1082" y="482"/>
                  <a:pt x="1082" y="482"/>
                  <a:pt x="1082" y="482"/>
                </a:cubicBezTo>
                <a:cubicBezTo>
                  <a:pt x="1082" y="482"/>
                  <a:pt x="1082" y="481"/>
                  <a:pt x="1082" y="481"/>
                </a:cubicBezTo>
                <a:close/>
                <a:moveTo>
                  <a:pt x="1418" y="294"/>
                </a:moveTo>
                <a:cubicBezTo>
                  <a:pt x="1418" y="294"/>
                  <a:pt x="1417" y="294"/>
                  <a:pt x="1417" y="294"/>
                </a:cubicBezTo>
                <a:cubicBezTo>
                  <a:pt x="1417" y="294"/>
                  <a:pt x="1416" y="295"/>
                  <a:pt x="1416" y="295"/>
                </a:cubicBezTo>
                <a:cubicBezTo>
                  <a:pt x="1417" y="295"/>
                  <a:pt x="1417" y="295"/>
                  <a:pt x="1417" y="295"/>
                </a:cubicBezTo>
                <a:cubicBezTo>
                  <a:pt x="1418" y="295"/>
                  <a:pt x="1418" y="294"/>
                  <a:pt x="1418" y="294"/>
                </a:cubicBezTo>
                <a:close/>
                <a:moveTo>
                  <a:pt x="1416" y="295"/>
                </a:moveTo>
                <a:cubicBezTo>
                  <a:pt x="1416" y="295"/>
                  <a:pt x="1416" y="295"/>
                  <a:pt x="1416" y="295"/>
                </a:cubicBezTo>
                <a:cubicBezTo>
                  <a:pt x="1416" y="295"/>
                  <a:pt x="1416" y="295"/>
                  <a:pt x="1416" y="295"/>
                </a:cubicBezTo>
                <a:cubicBezTo>
                  <a:pt x="1416" y="295"/>
                  <a:pt x="1416" y="295"/>
                  <a:pt x="1416" y="295"/>
                </a:cubicBezTo>
                <a:cubicBezTo>
                  <a:pt x="1416" y="295"/>
                  <a:pt x="1416" y="295"/>
                  <a:pt x="1416" y="295"/>
                </a:cubicBezTo>
                <a:close/>
                <a:moveTo>
                  <a:pt x="1218" y="292"/>
                </a:moveTo>
                <a:cubicBezTo>
                  <a:pt x="1218" y="292"/>
                  <a:pt x="1219" y="292"/>
                  <a:pt x="1219" y="292"/>
                </a:cubicBezTo>
                <a:cubicBezTo>
                  <a:pt x="1219" y="292"/>
                  <a:pt x="1219" y="292"/>
                  <a:pt x="1219" y="292"/>
                </a:cubicBezTo>
                <a:cubicBezTo>
                  <a:pt x="1219" y="291"/>
                  <a:pt x="1219" y="291"/>
                  <a:pt x="1218" y="292"/>
                </a:cubicBezTo>
                <a:close/>
                <a:moveTo>
                  <a:pt x="701" y="1379"/>
                </a:moveTo>
                <a:cubicBezTo>
                  <a:pt x="701" y="1379"/>
                  <a:pt x="702" y="1379"/>
                  <a:pt x="702" y="1379"/>
                </a:cubicBezTo>
                <a:cubicBezTo>
                  <a:pt x="702" y="1379"/>
                  <a:pt x="701" y="1379"/>
                  <a:pt x="701" y="1379"/>
                </a:cubicBezTo>
                <a:cubicBezTo>
                  <a:pt x="700" y="1379"/>
                  <a:pt x="700" y="1379"/>
                  <a:pt x="701" y="1379"/>
                </a:cubicBezTo>
                <a:close/>
                <a:moveTo>
                  <a:pt x="807" y="243"/>
                </a:moveTo>
                <a:cubicBezTo>
                  <a:pt x="807" y="244"/>
                  <a:pt x="807" y="244"/>
                  <a:pt x="808" y="244"/>
                </a:cubicBezTo>
                <a:cubicBezTo>
                  <a:pt x="808" y="244"/>
                  <a:pt x="808" y="243"/>
                  <a:pt x="808" y="243"/>
                </a:cubicBezTo>
                <a:cubicBezTo>
                  <a:pt x="808" y="243"/>
                  <a:pt x="808" y="243"/>
                  <a:pt x="807" y="243"/>
                </a:cubicBezTo>
                <a:close/>
                <a:moveTo>
                  <a:pt x="647" y="265"/>
                </a:moveTo>
                <a:cubicBezTo>
                  <a:pt x="647" y="265"/>
                  <a:pt x="647" y="265"/>
                  <a:pt x="647" y="265"/>
                </a:cubicBezTo>
                <a:cubicBezTo>
                  <a:pt x="647" y="265"/>
                  <a:pt x="647" y="265"/>
                  <a:pt x="647" y="266"/>
                </a:cubicBezTo>
                <a:cubicBezTo>
                  <a:pt x="647" y="266"/>
                  <a:pt x="647" y="266"/>
                  <a:pt x="647" y="266"/>
                </a:cubicBezTo>
                <a:lnTo>
                  <a:pt x="647" y="265"/>
                </a:lnTo>
                <a:close/>
                <a:moveTo>
                  <a:pt x="2121" y="268"/>
                </a:moveTo>
                <a:cubicBezTo>
                  <a:pt x="2121" y="268"/>
                  <a:pt x="2121" y="268"/>
                  <a:pt x="2121" y="269"/>
                </a:cubicBezTo>
                <a:cubicBezTo>
                  <a:pt x="2121" y="269"/>
                  <a:pt x="2121" y="269"/>
                  <a:pt x="2121" y="269"/>
                </a:cubicBezTo>
                <a:cubicBezTo>
                  <a:pt x="2121" y="269"/>
                  <a:pt x="2121" y="268"/>
                  <a:pt x="2121" y="268"/>
                </a:cubicBezTo>
                <a:close/>
                <a:moveTo>
                  <a:pt x="2121" y="269"/>
                </a:moveTo>
                <a:cubicBezTo>
                  <a:pt x="2121" y="269"/>
                  <a:pt x="2120" y="269"/>
                  <a:pt x="2120" y="269"/>
                </a:cubicBezTo>
                <a:cubicBezTo>
                  <a:pt x="2120" y="269"/>
                  <a:pt x="2120" y="269"/>
                  <a:pt x="2120" y="269"/>
                </a:cubicBezTo>
                <a:cubicBezTo>
                  <a:pt x="2120" y="269"/>
                  <a:pt x="2120" y="269"/>
                  <a:pt x="2121" y="269"/>
                </a:cubicBezTo>
                <a:cubicBezTo>
                  <a:pt x="2121" y="269"/>
                  <a:pt x="2121" y="269"/>
                  <a:pt x="2121" y="269"/>
                </a:cubicBezTo>
                <a:close/>
                <a:moveTo>
                  <a:pt x="1236" y="283"/>
                </a:moveTo>
                <a:cubicBezTo>
                  <a:pt x="1236" y="283"/>
                  <a:pt x="1236" y="283"/>
                  <a:pt x="1235" y="283"/>
                </a:cubicBezTo>
                <a:cubicBezTo>
                  <a:pt x="1235" y="283"/>
                  <a:pt x="1235" y="283"/>
                  <a:pt x="1235" y="283"/>
                </a:cubicBezTo>
                <a:cubicBezTo>
                  <a:pt x="1236" y="283"/>
                  <a:pt x="1236" y="283"/>
                  <a:pt x="1236" y="283"/>
                </a:cubicBezTo>
                <a:cubicBezTo>
                  <a:pt x="1236" y="283"/>
                  <a:pt x="1236" y="283"/>
                  <a:pt x="1236" y="283"/>
                </a:cubicBezTo>
                <a:close/>
                <a:moveTo>
                  <a:pt x="1236" y="282"/>
                </a:moveTo>
                <a:cubicBezTo>
                  <a:pt x="1236" y="282"/>
                  <a:pt x="1236" y="283"/>
                  <a:pt x="1236" y="283"/>
                </a:cubicBezTo>
                <a:cubicBezTo>
                  <a:pt x="1236" y="283"/>
                  <a:pt x="1236" y="282"/>
                  <a:pt x="1236" y="282"/>
                </a:cubicBezTo>
                <a:close/>
                <a:moveTo>
                  <a:pt x="1286" y="609"/>
                </a:moveTo>
                <a:cubicBezTo>
                  <a:pt x="1286" y="609"/>
                  <a:pt x="1286" y="609"/>
                  <a:pt x="1286" y="609"/>
                </a:cubicBezTo>
                <a:cubicBezTo>
                  <a:pt x="1286" y="609"/>
                  <a:pt x="1287" y="609"/>
                  <a:pt x="1287" y="609"/>
                </a:cubicBezTo>
                <a:cubicBezTo>
                  <a:pt x="1287" y="609"/>
                  <a:pt x="1286" y="609"/>
                  <a:pt x="1286" y="609"/>
                </a:cubicBezTo>
                <a:close/>
                <a:moveTo>
                  <a:pt x="1210" y="648"/>
                </a:moveTo>
                <a:cubicBezTo>
                  <a:pt x="1210" y="648"/>
                  <a:pt x="1210" y="648"/>
                  <a:pt x="1210" y="648"/>
                </a:cubicBezTo>
                <a:cubicBezTo>
                  <a:pt x="1210" y="648"/>
                  <a:pt x="1210" y="648"/>
                  <a:pt x="1210" y="648"/>
                </a:cubicBezTo>
                <a:close/>
                <a:moveTo>
                  <a:pt x="587" y="749"/>
                </a:moveTo>
                <a:cubicBezTo>
                  <a:pt x="587" y="749"/>
                  <a:pt x="587" y="749"/>
                  <a:pt x="587" y="749"/>
                </a:cubicBezTo>
                <a:cubicBezTo>
                  <a:pt x="587" y="748"/>
                  <a:pt x="587" y="748"/>
                  <a:pt x="587" y="749"/>
                </a:cubicBezTo>
                <a:close/>
                <a:moveTo>
                  <a:pt x="663" y="785"/>
                </a:moveTo>
                <a:cubicBezTo>
                  <a:pt x="664" y="785"/>
                  <a:pt x="664" y="785"/>
                  <a:pt x="664" y="785"/>
                </a:cubicBezTo>
                <a:cubicBezTo>
                  <a:pt x="664" y="785"/>
                  <a:pt x="664" y="785"/>
                  <a:pt x="664" y="785"/>
                </a:cubicBezTo>
                <a:lnTo>
                  <a:pt x="663" y="785"/>
                </a:lnTo>
                <a:close/>
                <a:moveTo>
                  <a:pt x="1122" y="622"/>
                </a:moveTo>
                <a:cubicBezTo>
                  <a:pt x="1123" y="622"/>
                  <a:pt x="1123" y="622"/>
                  <a:pt x="1123" y="622"/>
                </a:cubicBezTo>
                <a:cubicBezTo>
                  <a:pt x="1122" y="622"/>
                  <a:pt x="1122" y="622"/>
                  <a:pt x="1122" y="622"/>
                </a:cubicBezTo>
                <a:close/>
                <a:moveTo>
                  <a:pt x="953" y="28"/>
                </a:moveTo>
                <a:cubicBezTo>
                  <a:pt x="953" y="28"/>
                  <a:pt x="953" y="29"/>
                  <a:pt x="953" y="29"/>
                </a:cubicBezTo>
                <a:cubicBezTo>
                  <a:pt x="953" y="28"/>
                  <a:pt x="953" y="28"/>
                  <a:pt x="953" y="28"/>
                </a:cubicBezTo>
                <a:cubicBezTo>
                  <a:pt x="953" y="28"/>
                  <a:pt x="953" y="28"/>
                  <a:pt x="953" y="28"/>
                </a:cubicBezTo>
                <a:close/>
                <a:moveTo>
                  <a:pt x="2077" y="467"/>
                </a:moveTo>
                <a:cubicBezTo>
                  <a:pt x="2077" y="467"/>
                  <a:pt x="2077" y="467"/>
                  <a:pt x="2077" y="467"/>
                </a:cubicBezTo>
                <a:cubicBezTo>
                  <a:pt x="2077" y="467"/>
                  <a:pt x="2077" y="467"/>
                  <a:pt x="2077" y="467"/>
                </a:cubicBezTo>
                <a:cubicBezTo>
                  <a:pt x="2077" y="467"/>
                  <a:pt x="2077" y="467"/>
                  <a:pt x="2077" y="467"/>
                </a:cubicBezTo>
                <a:cubicBezTo>
                  <a:pt x="2077" y="467"/>
                  <a:pt x="2077" y="467"/>
                  <a:pt x="2077" y="467"/>
                </a:cubicBezTo>
                <a:close/>
                <a:moveTo>
                  <a:pt x="2078" y="468"/>
                </a:moveTo>
                <a:cubicBezTo>
                  <a:pt x="2078" y="468"/>
                  <a:pt x="2078" y="467"/>
                  <a:pt x="2077" y="467"/>
                </a:cubicBezTo>
                <a:cubicBezTo>
                  <a:pt x="2077" y="468"/>
                  <a:pt x="2077" y="468"/>
                  <a:pt x="2078" y="468"/>
                </a:cubicBezTo>
                <a:close/>
                <a:moveTo>
                  <a:pt x="72" y="372"/>
                </a:moveTo>
                <a:cubicBezTo>
                  <a:pt x="72" y="372"/>
                  <a:pt x="72" y="372"/>
                  <a:pt x="72" y="372"/>
                </a:cubicBezTo>
                <a:cubicBezTo>
                  <a:pt x="72" y="372"/>
                  <a:pt x="72" y="372"/>
                  <a:pt x="72" y="372"/>
                </a:cubicBezTo>
                <a:cubicBezTo>
                  <a:pt x="72" y="372"/>
                  <a:pt x="72" y="372"/>
                  <a:pt x="72" y="372"/>
                </a:cubicBezTo>
                <a:close/>
                <a:moveTo>
                  <a:pt x="72" y="373"/>
                </a:moveTo>
                <a:cubicBezTo>
                  <a:pt x="72" y="373"/>
                  <a:pt x="72" y="373"/>
                  <a:pt x="72" y="372"/>
                </a:cubicBezTo>
                <a:cubicBezTo>
                  <a:pt x="71" y="373"/>
                  <a:pt x="71" y="373"/>
                  <a:pt x="72" y="373"/>
                </a:cubicBezTo>
                <a:close/>
                <a:moveTo>
                  <a:pt x="2079" y="469"/>
                </a:moveTo>
                <a:cubicBezTo>
                  <a:pt x="2079" y="469"/>
                  <a:pt x="2079" y="469"/>
                  <a:pt x="2079" y="468"/>
                </a:cubicBezTo>
                <a:cubicBezTo>
                  <a:pt x="2078" y="468"/>
                  <a:pt x="2078" y="468"/>
                  <a:pt x="2078" y="468"/>
                </a:cubicBezTo>
                <a:cubicBezTo>
                  <a:pt x="2078" y="468"/>
                  <a:pt x="2078" y="468"/>
                  <a:pt x="2078" y="469"/>
                </a:cubicBezTo>
                <a:cubicBezTo>
                  <a:pt x="2078" y="469"/>
                  <a:pt x="2079" y="469"/>
                  <a:pt x="2079" y="469"/>
                </a:cubicBezTo>
                <a:close/>
                <a:moveTo>
                  <a:pt x="2080" y="470"/>
                </a:moveTo>
                <a:cubicBezTo>
                  <a:pt x="2080" y="469"/>
                  <a:pt x="2079" y="469"/>
                  <a:pt x="2079" y="469"/>
                </a:cubicBezTo>
                <a:cubicBezTo>
                  <a:pt x="2079" y="469"/>
                  <a:pt x="2079" y="470"/>
                  <a:pt x="2080" y="470"/>
                </a:cubicBezTo>
                <a:close/>
                <a:moveTo>
                  <a:pt x="2023" y="895"/>
                </a:moveTo>
                <a:cubicBezTo>
                  <a:pt x="2023" y="895"/>
                  <a:pt x="2023" y="895"/>
                  <a:pt x="2023" y="895"/>
                </a:cubicBezTo>
                <a:cubicBezTo>
                  <a:pt x="2023" y="895"/>
                  <a:pt x="2023" y="895"/>
                  <a:pt x="2023" y="895"/>
                </a:cubicBezTo>
                <a:close/>
                <a:moveTo>
                  <a:pt x="1807" y="901"/>
                </a:moveTo>
                <a:cubicBezTo>
                  <a:pt x="1808" y="901"/>
                  <a:pt x="1808" y="901"/>
                  <a:pt x="1808" y="901"/>
                </a:cubicBezTo>
                <a:cubicBezTo>
                  <a:pt x="1808" y="900"/>
                  <a:pt x="1808" y="900"/>
                  <a:pt x="1808" y="900"/>
                </a:cubicBezTo>
                <a:lnTo>
                  <a:pt x="1807" y="901"/>
                </a:lnTo>
                <a:close/>
                <a:moveTo>
                  <a:pt x="2042" y="926"/>
                </a:moveTo>
                <a:cubicBezTo>
                  <a:pt x="2042" y="926"/>
                  <a:pt x="2042" y="926"/>
                  <a:pt x="2042" y="926"/>
                </a:cubicBezTo>
                <a:cubicBezTo>
                  <a:pt x="2042" y="926"/>
                  <a:pt x="2042" y="926"/>
                  <a:pt x="2041" y="926"/>
                </a:cubicBezTo>
                <a:cubicBezTo>
                  <a:pt x="2042" y="926"/>
                  <a:pt x="2042" y="926"/>
                  <a:pt x="2042" y="926"/>
                </a:cubicBezTo>
                <a:cubicBezTo>
                  <a:pt x="2042" y="926"/>
                  <a:pt x="2042" y="926"/>
                  <a:pt x="2042" y="926"/>
                </a:cubicBezTo>
                <a:close/>
                <a:moveTo>
                  <a:pt x="2042" y="926"/>
                </a:moveTo>
                <a:cubicBezTo>
                  <a:pt x="2042" y="926"/>
                  <a:pt x="2042" y="926"/>
                  <a:pt x="2042" y="926"/>
                </a:cubicBezTo>
                <a:cubicBezTo>
                  <a:pt x="2042" y="926"/>
                  <a:pt x="2042" y="927"/>
                  <a:pt x="2042" y="926"/>
                </a:cubicBezTo>
                <a:close/>
                <a:moveTo>
                  <a:pt x="100" y="355"/>
                </a:moveTo>
                <a:cubicBezTo>
                  <a:pt x="100" y="355"/>
                  <a:pt x="100" y="355"/>
                  <a:pt x="100" y="355"/>
                </a:cubicBezTo>
                <a:cubicBezTo>
                  <a:pt x="100" y="355"/>
                  <a:pt x="100" y="355"/>
                  <a:pt x="100" y="355"/>
                </a:cubicBezTo>
                <a:cubicBezTo>
                  <a:pt x="100" y="355"/>
                  <a:pt x="100" y="355"/>
                  <a:pt x="100" y="355"/>
                </a:cubicBezTo>
                <a:close/>
                <a:moveTo>
                  <a:pt x="811" y="74"/>
                </a:moveTo>
                <a:cubicBezTo>
                  <a:pt x="811" y="74"/>
                  <a:pt x="811" y="74"/>
                  <a:pt x="812" y="74"/>
                </a:cubicBezTo>
                <a:cubicBezTo>
                  <a:pt x="812" y="74"/>
                  <a:pt x="812" y="74"/>
                  <a:pt x="812" y="74"/>
                </a:cubicBezTo>
                <a:cubicBezTo>
                  <a:pt x="812" y="74"/>
                  <a:pt x="812" y="74"/>
                  <a:pt x="812" y="74"/>
                </a:cubicBezTo>
                <a:cubicBezTo>
                  <a:pt x="812" y="74"/>
                  <a:pt x="811" y="74"/>
                  <a:pt x="811" y="74"/>
                </a:cubicBezTo>
                <a:close/>
                <a:moveTo>
                  <a:pt x="2208" y="941"/>
                </a:moveTo>
                <a:cubicBezTo>
                  <a:pt x="2208" y="942"/>
                  <a:pt x="2208" y="942"/>
                  <a:pt x="2208" y="942"/>
                </a:cubicBezTo>
                <a:cubicBezTo>
                  <a:pt x="2208" y="942"/>
                  <a:pt x="2208" y="942"/>
                  <a:pt x="2208" y="942"/>
                </a:cubicBezTo>
                <a:cubicBezTo>
                  <a:pt x="2208" y="942"/>
                  <a:pt x="2208" y="942"/>
                  <a:pt x="2208" y="942"/>
                </a:cubicBezTo>
                <a:lnTo>
                  <a:pt x="2208" y="941"/>
                </a:lnTo>
                <a:close/>
                <a:moveTo>
                  <a:pt x="1994" y="817"/>
                </a:moveTo>
                <a:cubicBezTo>
                  <a:pt x="1994" y="817"/>
                  <a:pt x="1994" y="817"/>
                  <a:pt x="1994" y="817"/>
                </a:cubicBezTo>
                <a:cubicBezTo>
                  <a:pt x="1994" y="817"/>
                  <a:pt x="1994" y="817"/>
                  <a:pt x="1994" y="817"/>
                </a:cubicBezTo>
                <a:cubicBezTo>
                  <a:pt x="1994" y="817"/>
                  <a:pt x="1994" y="817"/>
                  <a:pt x="1994" y="817"/>
                </a:cubicBezTo>
                <a:cubicBezTo>
                  <a:pt x="1994" y="817"/>
                  <a:pt x="1994" y="817"/>
                  <a:pt x="1994" y="817"/>
                </a:cubicBezTo>
                <a:close/>
                <a:moveTo>
                  <a:pt x="1994" y="818"/>
                </a:moveTo>
                <a:cubicBezTo>
                  <a:pt x="1994" y="818"/>
                  <a:pt x="1994" y="818"/>
                  <a:pt x="1994" y="817"/>
                </a:cubicBezTo>
                <a:cubicBezTo>
                  <a:pt x="1994" y="818"/>
                  <a:pt x="1993" y="818"/>
                  <a:pt x="1993" y="818"/>
                </a:cubicBezTo>
                <a:cubicBezTo>
                  <a:pt x="1993" y="818"/>
                  <a:pt x="1994" y="818"/>
                  <a:pt x="1994" y="818"/>
                </a:cubicBezTo>
                <a:close/>
                <a:moveTo>
                  <a:pt x="2080" y="471"/>
                </a:moveTo>
                <a:cubicBezTo>
                  <a:pt x="2080" y="470"/>
                  <a:pt x="2080" y="470"/>
                  <a:pt x="2080" y="470"/>
                </a:cubicBezTo>
                <a:cubicBezTo>
                  <a:pt x="2080" y="470"/>
                  <a:pt x="2080" y="470"/>
                  <a:pt x="2080" y="470"/>
                </a:cubicBezTo>
                <a:cubicBezTo>
                  <a:pt x="2080" y="470"/>
                  <a:pt x="2080" y="470"/>
                  <a:pt x="2080" y="470"/>
                </a:cubicBezTo>
                <a:cubicBezTo>
                  <a:pt x="2080" y="470"/>
                  <a:pt x="2080" y="471"/>
                  <a:pt x="2080" y="471"/>
                </a:cubicBezTo>
                <a:close/>
                <a:moveTo>
                  <a:pt x="2248" y="971"/>
                </a:moveTo>
                <a:cubicBezTo>
                  <a:pt x="2248" y="971"/>
                  <a:pt x="2248" y="971"/>
                  <a:pt x="2248" y="971"/>
                </a:cubicBezTo>
                <a:cubicBezTo>
                  <a:pt x="2248" y="971"/>
                  <a:pt x="2248" y="971"/>
                  <a:pt x="2248" y="971"/>
                </a:cubicBezTo>
                <a:cubicBezTo>
                  <a:pt x="2247" y="971"/>
                  <a:pt x="2248" y="971"/>
                  <a:pt x="2248" y="971"/>
                </a:cubicBezTo>
                <a:close/>
                <a:moveTo>
                  <a:pt x="1366" y="86"/>
                </a:moveTo>
                <a:cubicBezTo>
                  <a:pt x="1366" y="86"/>
                  <a:pt x="1366" y="86"/>
                  <a:pt x="1366" y="86"/>
                </a:cubicBezTo>
                <a:cubicBezTo>
                  <a:pt x="1366" y="86"/>
                  <a:pt x="1366" y="86"/>
                  <a:pt x="1366" y="86"/>
                </a:cubicBezTo>
                <a:close/>
                <a:moveTo>
                  <a:pt x="2251" y="980"/>
                </a:moveTo>
                <a:cubicBezTo>
                  <a:pt x="2252" y="980"/>
                  <a:pt x="2252" y="980"/>
                  <a:pt x="2252" y="980"/>
                </a:cubicBezTo>
                <a:cubicBezTo>
                  <a:pt x="2252" y="980"/>
                  <a:pt x="2252" y="980"/>
                  <a:pt x="2252" y="980"/>
                </a:cubicBezTo>
                <a:cubicBezTo>
                  <a:pt x="2252" y="980"/>
                  <a:pt x="2252" y="980"/>
                  <a:pt x="2252" y="980"/>
                </a:cubicBezTo>
                <a:lnTo>
                  <a:pt x="2251" y="980"/>
                </a:lnTo>
                <a:close/>
                <a:moveTo>
                  <a:pt x="2005" y="1000"/>
                </a:moveTo>
                <a:cubicBezTo>
                  <a:pt x="2005" y="1000"/>
                  <a:pt x="2005" y="1000"/>
                  <a:pt x="2005" y="999"/>
                </a:cubicBezTo>
                <a:cubicBezTo>
                  <a:pt x="2005" y="999"/>
                  <a:pt x="2005" y="999"/>
                  <a:pt x="2005" y="999"/>
                </a:cubicBezTo>
                <a:cubicBezTo>
                  <a:pt x="2004" y="1000"/>
                  <a:pt x="2004" y="1001"/>
                  <a:pt x="2003" y="1001"/>
                </a:cubicBezTo>
                <a:cubicBezTo>
                  <a:pt x="2003" y="1001"/>
                  <a:pt x="2003" y="1001"/>
                  <a:pt x="2003" y="1001"/>
                </a:cubicBezTo>
                <a:cubicBezTo>
                  <a:pt x="2003" y="1001"/>
                  <a:pt x="2003" y="1001"/>
                  <a:pt x="2003" y="1001"/>
                </a:cubicBezTo>
                <a:cubicBezTo>
                  <a:pt x="2004" y="1001"/>
                  <a:pt x="2004" y="1000"/>
                  <a:pt x="2005" y="1000"/>
                </a:cubicBezTo>
                <a:close/>
                <a:moveTo>
                  <a:pt x="1460" y="1017"/>
                </a:moveTo>
                <a:cubicBezTo>
                  <a:pt x="1460" y="1017"/>
                  <a:pt x="1460" y="1017"/>
                  <a:pt x="1460" y="1017"/>
                </a:cubicBezTo>
                <a:cubicBezTo>
                  <a:pt x="1460" y="1017"/>
                  <a:pt x="1460" y="1017"/>
                  <a:pt x="1460" y="1017"/>
                </a:cubicBezTo>
                <a:cubicBezTo>
                  <a:pt x="1460" y="1017"/>
                  <a:pt x="1460" y="1017"/>
                  <a:pt x="1460" y="1017"/>
                </a:cubicBezTo>
                <a:close/>
                <a:moveTo>
                  <a:pt x="612" y="114"/>
                </a:moveTo>
                <a:cubicBezTo>
                  <a:pt x="611" y="114"/>
                  <a:pt x="611" y="114"/>
                  <a:pt x="611" y="114"/>
                </a:cubicBezTo>
                <a:cubicBezTo>
                  <a:pt x="612" y="115"/>
                  <a:pt x="612" y="115"/>
                  <a:pt x="612" y="115"/>
                </a:cubicBezTo>
                <a:cubicBezTo>
                  <a:pt x="612" y="115"/>
                  <a:pt x="612" y="115"/>
                  <a:pt x="612" y="115"/>
                </a:cubicBezTo>
                <a:lnTo>
                  <a:pt x="612" y="114"/>
                </a:lnTo>
                <a:close/>
                <a:moveTo>
                  <a:pt x="1234" y="116"/>
                </a:moveTo>
                <a:cubicBezTo>
                  <a:pt x="1234" y="116"/>
                  <a:pt x="1234" y="116"/>
                  <a:pt x="1234" y="116"/>
                </a:cubicBezTo>
                <a:cubicBezTo>
                  <a:pt x="1234" y="116"/>
                  <a:pt x="1234" y="116"/>
                  <a:pt x="1234" y="116"/>
                </a:cubicBezTo>
                <a:close/>
                <a:moveTo>
                  <a:pt x="1234" y="116"/>
                </a:moveTo>
                <a:cubicBezTo>
                  <a:pt x="1234" y="116"/>
                  <a:pt x="1234" y="116"/>
                  <a:pt x="1234" y="116"/>
                </a:cubicBezTo>
                <a:cubicBezTo>
                  <a:pt x="1234" y="116"/>
                  <a:pt x="1234" y="116"/>
                  <a:pt x="1234" y="117"/>
                </a:cubicBezTo>
                <a:cubicBezTo>
                  <a:pt x="1234" y="117"/>
                  <a:pt x="1234" y="117"/>
                  <a:pt x="1234" y="117"/>
                </a:cubicBezTo>
                <a:cubicBezTo>
                  <a:pt x="1234" y="117"/>
                  <a:pt x="1234" y="116"/>
                  <a:pt x="1234" y="116"/>
                </a:cubicBezTo>
                <a:close/>
                <a:moveTo>
                  <a:pt x="1593" y="120"/>
                </a:moveTo>
                <a:cubicBezTo>
                  <a:pt x="1593" y="120"/>
                  <a:pt x="1593" y="120"/>
                  <a:pt x="1593" y="120"/>
                </a:cubicBezTo>
                <a:cubicBezTo>
                  <a:pt x="1593" y="120"/>
                  <a:pt x="1593" y="120"/>
                  <a:pt x="1593" y="120"/>
                </a:cubicBezTo>
                <a:cubicBezTo>
                  <a:pt x="1593" y="120"/>
                  <a:pt x="1593" y="120"/>
                  <a:pt x="1593" y="120"/>
                </a:cubicBezTo>
                <a:close/>
                <a:moveTo>
                  <a:pt x="186" y="317"/>
                </a:moveTo>
                <a:cubicBezTo>
                  <a:pt x="186" y="317"/>
                  <a:pt x="186" y="317"/>
                  <a:pt x="186" y="317"/>
                </a:cubicBezTo>
                <a:cubicBezTo>
                  <a:pt x="186" y="317"/>
                  <a:pt x="186" y="317"/>
                  <a:pt x="186" y="316"/>
                </a:cubicBezTo>
                <a:cubicBezTo>
                  <a:pt x="186" y="317"/>
                  <a:pt x="186" y="317"/>
                  <a:pt x="186" y="317"/>
                </a:cubicBezTo>
                <a:close/>
                <a:moveTo>
                  <a:pt x="186" y="317"/>
                </a:moveTo>
                <a:cubicBezTo>
                  <a:pt x="186" y="317"/>
                  <a:pt x="186" y="318"/>
                  <a:pt x="186" y="318"/>
                </a:cubicBezTo>
                <a:cubicBezTo>
                  <a:pt x="186" y="318"/>
                  <a:pt x="186" y="318"/>
                  <a:pt x="186" y="318"/>
                </a:cubicBezTo>
                <a:cubicBezTo>
                  <a:pt x="185" y="319"/>
                  <a:pt x="184" y="320"/>
                  <a:pt x="184" y="321"/>
                </a:cubicBezTo>
                <a:cubicBezTo>
                  <a:pt x="183" y="322"/>
                  <a:pt x="183" y="323"/>
                  <a:pt x="184" y="323"/>
                </a:cubicBezTo>
                <a:cubicBezTo>
                  <a:pt x="184" y="323"/>
                  <a:pt x="185" y="323"/>
                  <a:pt x="185" y="323"/>
                </a:cubicBezTo>
                <a:cubicBezTo>
                  <a:pt x="187" y="321"/>
                  <a:pt x="189" y="320"/>
                  <a:pt x="190" y="318"/>
                </a:cubicBezTo>
                <a:cubicBezTo>
                  <a:pt x="190" y="317"/>
                  <a:pt x="190" y="317"/>
                  <a:pt x="189" y="317"/>
                </a:cubicBezTo>
                <a:cubicBezTo>
                  <a:pt x="189" y="316"/>
                  <a:pt x="188" y="316"/>
                  <a:pt x="188" y="316"/>
                </a:cubicBezTo>
                <a:cubicBezTo>
                  <a:pt x="187" y="317"/>
                  <a:pt x="187" y="317"/>
                  <a:pt x="186" y="318"/>
                </a:cubicBezTo>
                <a:cubicBezTo>
                  <a:pt x="186" y="318"/>
                  <a:pt x="186" y="317"/>
                  <a:pt x="186" y="317"/>
                </a:cubicBezTo>
                <a:close/>
                <a:moveTo>
                  <a:pt x="1767" y="134"/>
                </a:moveTo>
                <a:cubicBezTo>
                  <a:pt x="1767" y="134"/>
                  <a:pt x="1768" y="133"/>
                  <a:pt x="1768" y="133"/>
                </a:cubicBezTo>
                <a:cubicBezTo>
                  <a:pt x="1768" y="133"/>
                  <a:pt x="1767" y="133"/>
                  <a:pt x="1767" y="133"/>
                </a:cubicBezTo>
                <a:cubicBezTo>
                  <a:pt x="1767" y="133"/>
                  <a:pt x="1767" y="133"/>
                  <a:pt x="1767" y="133"/>
                </a:cubicBezTo>
                <a:cubicBezTo>
                  <a:pt x="1767" y="133"/>
                  <a:pt x="1767" y="134"/>
                  <a:pt x="1767" y="134"/>
                </a:cubicBezTo>
                <a:close/>
                <a:moveTo>
                  <a:pt x="267" y="450"/>
                </a:moveTo>
                <a:cubicBezTo>
                  <a:pt x="268" y="451"/>
                  <a:pt x="268" y="451"/>
                  <a:pt x="268" y="451"/>
                </a:cubicBezTo>
                <a:cubicBezTo>
                  <a:pt x="268" y="450"/>
                  <a:pt x="268" y="450"/>
                  <a:pt x="267" y="450"/>
                </a:cubicBezTo>
                <a:close/>
                <a:moveTo>
                  <a:pt x="745" y="311"/>
                </a:moveTo>
                <a:cubicBezTo>
                  <a:pt x="745" y="312"/>
                  <a:pt x="745" y="312"/>
                  <a:pt x="745" y="312"/>
                </a:cubicBezTo>
                <a:cubicBezTo>
                  <a:pt x="746" y="312"/>
                  <a:pt x="746" y="312"/>
                  <a:pt x="745" y="311"/>
                </a:cubicBezTo>
                <a:close/>
                <a:moveTo>
                  <a:pt x="1707" y="151"/>
                </a:moveTo>
                <a:cubicBezTo>
                  <a:pt x="1707" y="151"/>
                  <a:pt x="1707" y="151"/>
                  <a:pt x="1707" y="152"/>
                </a:cubicBezTo>
                <a:cubicBezTo>
                  <a:pt x="1707" y="152"/>
                  <a:pt x="1707" y="152"/>
                  <a:pt x="1707" y="152"/>
                </a:cubicBezTo>
                <a:cubicBezTo>
                  <a:pt x="1707" y="151"/>
                  <a:pt x="1707" y="151"/>
                  <a:pt x="1707" y="151"/>
                </a:cubicBezTo>
                <a:cubicBezTo>
                  <a:pt x="1707" y="151"/>
                  <a:pt x="1707" y="151"/>
                  <a:pt x="1707" y="151"/>
                </a:cubicBezTo>
                <a:close/>
                <a:moveTo>
                  <a:pt x="1706" y="151"/>
                </a:moveTo>
                <a:cubicBezTo>
                  <a:pt x="1706" y="151"/>
                  <a:pt x="1707" y="151"/>
                  <a:pt x="1707" y="151"/>
                </a:cubicBezTo>
                <a:cubicBezTo>
                  <a:pt x="1707" y="151"/>
                  <a:pt x="1706" y="151"/>
                  <a:pt x="1706" y="151"/>
                </a:cubicBezTo>
                <a:close/>
                <a:moveTo>
                  <a:pt x="709" y="154"/>
                </a:moveTo>
                <a:cubicBezTo>
                  <a:pt x="708" y="154"/>
                  <a:pt x="708" y="154"/>
                  <a:pt x="708" y="155"/>
                </a:cubicBezTo>
                <a:cubicBezTo>
                  <a:pt x="709" y="155"/>
                  <a:pt x="709" y="154"/>
                  <a:pt x="709" y="154"/>
                </a:cubicBezTo>
                <a:cubicBezTo>
                  <a:pt x="709" y="154"/>
                  <a:pt x="709" y="154"/>
                  <a:pt x="709" y="154"/>
                </a:cubicBezTo>
                <a:close/>
                <a:moveTo>
                  <a:pt x="599" y="158"/>
                </a:moveTo>
                <a:cubicBezTo>
                  <a:pt x="599" y="157"/>
                  <a:pt x="599" y="157"/>
                  <a:pt x="599" y="157"/>
                </a:cubicBezTo>
                <a:cubicBezTo>
                  <a:pt x="598" y="158"/>
                  <a:pt x="598" y="158"/>
                  <a:pt x="598" y="158"/>
                </a:cubicBezTo>
                <a:lnTo>
                  <a:pt x="599" y="158"/>
                </a:lnTo>
                <a:close/>
                <a:moveTo>
                  <a:pt x="1542" y="187"/>
                </a:moveTo>
                <a:cubicBezTo>
                  <a:pt x="1541" y="187"/>
                  <a:pt x="1541" y="187"/>
                  <a:pt x="1541" y="187"/>
                </a:cubicBezTo>
                <a:cubicBezTo>
                  <a:pt x="1541" y="188"/>
                  <a:pt x="1541" y="188"/>
                  <a:pt x="1541" y="188"/>
                </a:cubicBezTo>
                <a:lnTo>
                  <a:pt x="1542" y="187"/>
                </a:lnTo>
                <a:close/>
                <a:moveTo>
                  <a:pt x="648" y="1376"/>
                </a:moveTo>
                <a:cubicBezTo>
                  <a:pt x="648" y="1376"/>
                  <a:pt x="649" y="1376"/>
                  <a:pt x="649" y="1376"/>
                </a:cubicBezTo>
                <a:cubicBezTo>
                  <a:pt x="649" y="1376"/>
                  <a:pt x="649" y="1376"/>
                  <a:pt x="649" y="1376"/>
                </a:cubicBezTo>
                <a:cubicBezTo>
                  <a:pt x="649" y="1376"/>
                  <a:pt x="649" y="1376"/>
                  <a:pt x="648" y="1376"/>
                </a:cubicBezTo>
                <a:cubicBezTo>
                  <a:pt x="648" y="1376"/>
                  <a:pt x="648" y="1376"/>
                  <a:pt x="648" y="1376"/>
                </a:cubicBezTo>
                <a:close/>
                <a:moveTo>
                  <a:pt x="648" y="1376"/>
                </a:moveTo>
                <a:cubicBezTo>
                  <a:pt x="648" y="1376"/>
                  <a:pt x="647" y="1376"/>
                  <a:pt x="647" y="1376"/>
                </a:cubicBezTo>
                <a:cubicBezTo>
                  <a:pt x="648" y="1377"/>
                  <a:pt x="648" y="1377"/>
                  <a:pt x="648" y="1376"/>
                </a:cubicBezTo>
                <a:close/>
                <a:moveTo>
                  <a:pt x="1224" y="452"/>
                </a:moveTo>
                <a:cubicBezTo>
                  <a:pt x="1224" y="452"/>
                  <a:pt x="1224" y="453"/>
                  <a:pt x="1225" y="453"/>
                </a:cubicBezTo>
                <a:cubicBezTo>
                  <a:pt x="1225" y="454"/>
                  <a:pt x="1226" y="453"/>
                  <a:pt x="1227" y="452"/>
                </a:cubicBezTo>
                <a:cubicBezTo>
                  <a:pt x="1229" y="450"/>
                  <a:pt x="1229" y="447"/>
                  <a:pt x="1228" y="444"/>
                </a:cubicBezTo>
                <a:cubicBezTo>
                  <a:pt x="1227" y="444"/>
                  <a:pt x="1226" y="444"/>
                  <a:pt x="1225" y="446"/>
                </a:cubicBezTo>
                <a:cubicBezTo>
                  <a:pt x="1223" y="447"/>
                  <a:pt x="1223" y="448"/>
                  <a:pt x="1223" y="450"/>
                </a:cubicBezTo>
                <a:cubicBezTo>
                  <a:pt x="1223" y="451"/>
                  <a:pt x="1223" y="451"/>
                  <a:pt x="1224" y="452"/>
                </a:cubicBezTo>
                <a:close/>
                <a:moveTo>
                  <a:pt x="1232" y="418"/>
                </a:moveTo>
                <a:cubicBezTo>
                  <a:pt x="1232" y="418"/>
                  <a:pt x="1233" y="418"/>
                  <a:pt x="1233" y="418"/>
                </a:cubicBezTo>
                <a:cubicBezTo>
                  <a:pt x="1234" y="417"/>
                  <a:pt x="1234" y="416"/>
                  <a:pt x="1233" y="415"/>
                </a:cubicBezTo>
                <a:cubicBezTo>
                  <a:pt x="1233" y="415"/>
                  <a:pt x="1232" y="414"/>
                  <a:pt x="1232" y="414"/>
                </a:cubicBezTo>
                <a:cubicBezTo>
                  <a:pt x="1231" y="414"/>
                  <a:pt x="1231" y="414"/>
                  <a:pt x="1231" y="414"/>
                </a:cubicBezTo>
                <a:cubicBezTo>
                  <a:pt x="1230" y="415"/>
                  <a:pt x="1230" y="416"/>
                  <a:pt x="1230" y="416"/>
                </a:cubicBezTo>
                <a:cubicBezTo>
                  <a:pt x="1231" y="417"/>
                  <a:pt x="1231" y="418"/>
                  <a:pt x="1232" y="418"/>
                </a:cubicBezTo>
                <a:close/>
                <a:moveTo>
                  <a:pt x="1204" y="473"/>
                </a:moveTo>
                <a:cubicBezTo>
                  <a:pt x="1205" y="473"/>
                  <a:pt x="1205" y="473"/>
                  <a:pt x="1205" y="473"/>
                </a:cubicBezTo>
                <a:cubicBezTo>
                  <a:pt x="1205" y="472"/>
                  <a:pt x="1205" y="472"/>
                  <a:pt x="1204" y="471"/>
                </a:cubicBezTo>
                <a:cubicBezTo>
                  <a:pt x="1204" y="471"/>
                  <a:pt x="1203" y="471"/>
                  <a:pt x="1203" y="471"/>
                </a:cubicBezTo>
                <a:cubicBezTo>
                  <a:pt x="1203" y="472"/>
                  <a:pt x="1203" y="472"/>
                  <a:pt x="1203" y="473"/>
                </a:cubicBezTo>
                <a:cubicBezTo>
                  <a:pt x="1203" y="473"/>
                  <a:pt x="1204" y="473"/>
                  <a:pt x="1204" y="473"/>
                </a:cubicBezTo>
                <a:close/>
                <a:moveTo>
                  <a:pt x="1250" y="433"/>
                </a:moveTo>
                <a:cubicBezTo>
                  <a:pt x="1251" y="433"/>
                  <a:pt x="1251" y="432"/>
                  <a:pt x="1252" y="432"/>
                </a:cubicBezTo>
                <a:cubicBezTo>
                  <a:pt x="1252" y="431"/>
                  <a:pt x="1252" y="431"/>
                  <a:pt x="1252" y="431"/>
                </a:cubicBezTo>
                <a:cubicBezTo>
                  <a:pt x="1252" y="430"/>
                  <a:pt x="1251" y="430"/>
                  <a:pt x="1250" y="430"/>
                </a:cubicBezTo>
                <a:cubicBezTo>
                  <a:pt x="1250" y="430"/>
                  <a:pt x="1249" y="431"/>
                  <a:pt x="1249" y="431"/>
                </a:cubicBezTo>
                <a:cubicBezTo>
                  <a:pt x="1249" y="432"/>
                  <a:pt x="1250" y="432"/>
                  <a:pt x="1250" y="433"/>
                </a:cubicBezTo>
                <a:close/>
                <a:moveTo>
                  <a:pt x="1229" y="444"/>
                </a:moveTo>
                <a:cubicBezTo>
                  <a:pt x="1228" y="444"/>
                  <a:pt x="1228" y="444"/>
                  <a:pt x="1228" y="444"/>
                </a:cubicBezTo>
                <a:cubicBezTo>
                  <a:pt x="1228" y="444"/>
                  <a:pt x="1228" y="444"/>
                  <a:pt x="1228" y="444"/>
                </a:cubicBezTo>
                <a:cubicBezTo>
                  <a:pt x="1228" y="444"/>
                  <a:pt x="1228" y="444"/>
                  <a:pt x="1228" y="444"/>
                </a:cubicBezTo>
                <a:lnTo>
                  <a:pt x="1229" y="444"/>
                </a:lnTo>
                <a:close/>
                <a:moveTo>
                  <a:pt x="1247" y="441"/>
                </a:moveTo>
                <a:cubicBezTo>
                  <a:pt x="1248" y="441"/>
                  <a:pt x="1248" y="441"/>
                  <a:pt x="1248" y="441"/>
                </a:cubicBezTo>
                <a:cubicBezTo>
                  <a:pt x="1248" y="441"/>
                  <a:pt x="1248" y="440"/>
                  <a:pt x="1248" y="440"/>
                </a:cubicBezTo>
                <a:cubicBezTo>
                  <a:pt x="1248" y="440"/>
                  <a:pt x="1248" y="440"/>
                  <a:pt x="1248" y="440"/>
                </a:cubicBezTo>
                <a:lnTo>
                  <a:pt x="1247" y="441"/>
                </a:lnTo>
                <a:close/>
              </a:path>
            </a:pathLst>
          </a:custGeom>
          <a:solidFill>
            <a:schemeClr val="tx1">
              <a:alpha val="1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9" name="Oval 8"/>
          <p:cNvSpPr/>
          <p:nvPr/>
        </p:nvSpPr>
        <p:spPr>
          <a:xfrm>
            <a:off x="7645015" y="1852517"/>
            <a:ext cx="913022" cy="913022"/>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1600" b="1" dirty="0">
                <a:solidFill>
                  <a:schemeClr val="bg1"/>
                </a:solidFill>
                <a:ea typeface="Open Sans" charset="0"/>
                <a:cs typeface="Open Sans" charset="0"/>
              </a:rPr>
              <a:t>58%</a:t>
            </a:r>
          </a:p>
        </p:txBody>
      </p:sp>
      <p:sp>
        <p:nvSpPr>
          <p:cNvPr id="11" name="Arc 10"/>
          <p:cNvSpPr/>
          <p:nvPr/>
        </p:nvSpPr>
        <p:spPr>
          <a:xfrm>
            <a:off x="7580889" y="1801875"/>
            <a:ext cx="1014770" cy="1014768"/>
          </a:xfrm>
          <a:prstGeom prst="arc">
            <a:avLst>
              <a:gd name="adj1" fmla="val 16200000"/>
              <a:gd name="adj2" fmla="val 6189625"/>
            </a:avLst>
          </a:prstGeom>
          <a:ln w="38100" cap="rnd" cmpd="sng">
            <a:solidFill>
              <a:schemeClr val="accent1"/>
            </a:solidFill>
            <a:roun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600">
              <a:solidFill>
                <a:schemeClr val="bg1"/>
              </a:solidFill>
            </a:endParaRPr>
          </a:p>
        </p:txBody>
      </p:sp>
      <p:sp>
        <p:nvSpPr>
          <p:cNvPr id="12" name="TextBox 11"/>
          <p:cNvSpPr txBox="1"/>
          <p:nvPr/>
        </p:nvSpPr>
        <p:spPr>
          <a:xfrm>
            <a:off x="7750841" y="2918168"/>
            <a:ext cx="674865" cy="307777"/>
          </a:xfrm>
          <a:prstGeom prst="rect">
            <a:avLst/>
          </a:prstGeom>
          <a:noFill/>
        </p:spPr>
        <p:txBody>
          <a:bodyPr wrap="none" lIns="0" rIns="0" rtlCol="0">
            <a:spAutoFit/>
          </a:bodyPr>
          <a:lstStyle/>
          <a:p>
            <a:pPr algn="ctr"/>
            <a:r>
              <a:rPr lang="en-US" sz="1400" b="1" dirty="0">
                <a:solidFill>
                  <a:schemeClr val="accent1"/>
                </a:solidFill>
                <a:ea typeface="Open Sans" charset="0"/>
                <a:cs typeface="Open Sans" charset="0"/>
              </a:rPr>
              <a:t>Europe</a:t>
            </a:r>
          </a:p>
        </p:txBody>
      </p:sp>
      <p:sp>
        <p:nvSpPr>
          <p:cNvPr id="15" name="Oval 14"/>
          <p:cNvSpPr/>
          <p:nvPr/>
        </p:nvSpPr>
        <p:spPr>
          <a:xfrm>
            <a:off x="9659345" y="2780169"/>
            <a:ext cx="913022" cy="913022"/>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1600" b="1" dirty="0">
                <a:solidFill>
                  <a:schemeClr val="bg1"/>
                </a:solidFill>
                <a:ea typeface="Open Sans" charset="0"/>
                <a:cs typeface="Open Sans" charset="0"/>
              </a:rPr>
              <a:t>75%</a:t>
            </a:r>
          </a:p>
        </p:txBody>
      </p:sp>
      <p:sp>
        <p:nvSpPr>
          <p:cNvPr id="16" name="Arc 15"/>
          <p:cNvSpPr/>
          <p:nvPr/>
        </p:nvSpPr>
        <p:spPr>
          <a:xfrm>
            <a:off x="9595219" y="2729527"/>
            <a:ext cx="1014770" cy="1014768"/>
          </a:xfrm>
          <a:prstGeom prst="arc">
            <a:avLst>
              <a:gd name="adj1" fmla="val 16200000"/>
              <a:gd name="adj2" fmla="val 9149369"/>
            </a:avLst>
          </a:prstGeom>
          <a:ln w="38100" cap="rnd" cmpd="sng">
            <a:solidFill>
              <a:schemeClr val="accent1"/>
            </a:solidFill>
            <a:roun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600">
              <a:solidFill>
                <a:schemeClr val="bg1"/>
              </a:solidFill>
            </a:endParaRPr>
          </a:p>
        </p:txBody>
      </p:sp>
      <p:sp>
        <p:nvSpPr>
          <p:cNvPr id="17" name="TextBox 16"/>
          <p:cNvSpPr txBox="1"/>
          <p:nvPr/>
        </p:nvSpPr>
        <p:spPr>
          <a:xfrm>
            <a:off x="9830894" y="3845820"/>
            <a:ext cx="543418" cy="307777"/>
          </a:xfrm>
          <a:prstGeom prst="rect">
            <a:avLst/>
          </a:prstGeom>
          <a:noFill/>
        </p:spPr>
        <p:txBody>
          <a:bodyPr wrap="none" lIns="0" rIns="0" rtlCol="0">
            <a:spAutoFit/>
          </a:bodyPr>
          <a:lstStyle/>
          <a:p>
            <a:pPr algn="ctr"/>
            <a:r>
              <a:rPr lang="en-US" sz="1400" b="1">
                <a:solidFill>
                  <a:schemeClr val="accent1"/>
                </a:solidFill>
                <a:ea typeface="Open Sans" charset="0"/>
                <a:cs typeface="Open Sans" charset="0"/>
              </a:rPr>
              <a:t>China</a:t>
            </a:r>
            <a:endParaRPr lang="en-US" sz="1400" b="1" dirty="0">
              <a:solidFill>
                <a:schemeClr val="accent1"/>
              </a:solidFill>
              <a:ea typeface="Open Sans" charset="0"/>
              <a:cs typeface="Open Sans" charset="0"/>
            </a:endParaRPr>
          </a:p>
        </p:txBody>
      </p:sp>
      <p:sp>
        <p:nvSpPr>
          <p:cNvPr id="19" name="Oval 18"/>
          <p:cNvSpPr/>
          <p:nvPr/>
        </p:nvSpPr>
        <p:spPr>
          <a:xfrm>
            <a:off x="4725057" y="2579940"/>
            <a:ext cx="913022" cy="913022"/>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1600" b="1" dirty="0">
                <a:solidFill>
                  <a:schemeClr val="bg1"/>
                </a:solidFill>
                <a:ea typeface="Open Sans" charset="0"/>
                <a:cs typeface="Open Sans" charset="0"/>
              </a:rPr>
              <a:t>90%</a:t>
            </a:r>
          </a:p>
        </p:txBody>
      </p:sp>
      <p:sp>
        <p:nvSpPr>
          <p:cNvPr id="20" name="Arc 19"/>
          <p:cNvSpPr/>
          <p:nvPr/>
        </p:nvSpPr>
        <p:spPr>
          <a:xfrm>
            <a:off x="4650297" y="2508031"/>
            <a:ext cx="1059385" cy="1059383"/>
          </a:xfrm>
          <a:prstGeom prst="arc">
            <a:avLst>
              <a:gd name="adj1" fmla="val 16200000"/>
              <a:gd name="adj2" fmla="val 14357667"/>
            </a:avLst>
          </a:prstGeom>
          <a:ln w="38100" cap="rnd" cmpd="sng">
            <a:solidFill>
              <a:schemeClr val="accent1"/>
            </a:solidFill>
            <a:roun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600">
              <a:solidFill>
                <a:schemeClr val="bg1"/>
              </a:solidFill>
            </a:endParaRPr>
          </a:p>
        </p:txBody>
      </p:sp>
      <p:sp>
        <p:nvSpPr>
          <p:cNvPr id="21" name="TextBox 20"/>
          <p:cNvSpPr txBox="1"/>
          <p:nvPr/>
        </p:nvSpPr>
        <p:spPr>
          <a:xfrm>
            <a:off x="4479026" y="3645591"/>
            <a:ext cx="1378583" cy="307777"/>
          </a:xfrm>
          <a:prstGeom prst="rect">
            <a:avLst/>
          </a:prstGeom>
          <a:noFill/>
        </p:spPr>
        <p:txBody>
          <a:bodyPr wrap="none" lIns="0" rIns="0" rtlCol="0">
            <a:spAutoFit/>
          </a:bodyPr>
          <a:lstStyle/>
          <a:p>
            <a:pPr algn="ctr"/>
            <a:r>
              <a:rPr lang="en-US" sz="1400" b="1" dirty="0">
                <a:solidFill>
                  <a:schemeClr val="accent1"/>
                </a:solidFill>
                <a:ea typeface="Open Sans" charset="0"/>
                <a:cs typeface="Open Sans" charset="0"/>
              </a:rPr>
              <a:t>North America</a:t>
            </a:r>
          </a:p>
        </p:txBody>
      </p:sp>
      <p:sp>
        <p:nvSpPr>
          <p:cNvPr id="23" name="Oval 22"/>
          <p:cNvSpPr/>
          <p:nvPr/>
        </p:nvSpPr>
        <p:spPr>
          <a:xfrm>
            <a:off x="9076449" y="1148298"/>
            <a:ext cx="913022" cy="913022"/>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1600" b="1" dirty="0">
                <a:solidFill>
                  <a:schemeClr val="bg1"/>
                </a:solidFill>
                <a:ea typeface="Open Sans" charset="0"/>
                <a:cs typeface="Open Sans" charset="0"/>
              </a:rPr>
              <a:t>30%</a:t>
            </a:r>
          </a:p>
        </p:txBody>
      </p:sp>
      <p:sp>
        <p:nvSpPr>
          <p:cNvPr id="24" name="Arc 23"/>
          <p:cNvSpPr/>
          <p:nvPr/>
        </p:nvSpPr>
        <p:spPr>
          <a:xfrm>
            <a:off x="9012323" y="1097656"/>
            <a:ext cx="1014770" cy="1014768"/>
          </a:xfrm>
          <a:prstGeom prst="arc">
            <a:avLst>
              <a:gd name="adj1" fmla="val 16200000"/>
              <a:gd name="adj2" fmla="val 20339537"/>
            </a:avLst>
          </a:prstGeom>
          <a:ln w="38100" cap="rnd" cmpd="sng">
            <a:solidFill>
              <a:schemeClr val="accent1"/>
            </a:solidFill>
            <a:roun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600">
              <a:solidFill>
                <a:schemeClr val="bg1"/>
              </a:solidFill>
            </a:endParaRPr>
          </a:p>
        </p:txBody>
      </p:sp>
      <p:sp>
        <p:nvSpPr>
          <p:cNvPr id="25" name="TextBox 24"/>
          <p:cNvSpPr txBox="1"/>
          <p:nvPr/>
        </p:nvSpPr>
        <p:spPr>
          <a:xfrm>
            <a:off x="9215137" y="2213949"/>
            <a:ext cx="609142" cy="307777"/>
          </a:xfrm>
          <a:prstGeom prst="rect">
            <a:avLst/>
          </a:prstGeom>
          <a:noFill/>
        </p:spPr>
        <p:txBody>
          <a:bodyPr wrap="none" lIns="0" rIns="0" rtlCol="0">
            <a:spAutoFit/>
          </a:bodyPr>
          <a:lstStyle/>
          <a:p>
            <a:pPr algn="ctr"/>
            <a:r>
              <a:rPr lang="en-US" sz="1400" b="1" dirty="0">
                <a:solidFill>
                  <a:schemeClr val="accent1"/>
                </a:solidFill>
                <a:ea typeface="Open Sans" charset="0"/>
                <a:cs typeface="Open Sans" charset="0"/>
              </a:rPr>
              <a:t>Russia</a:t>
            </a:r>
          </a:p>
        </p:txBody>
      </p:sp>
      <p:sp>
        <p:nvSpPr>
          <p:cNvPr id="26" name="TextBox 25"/>
          <p:cNvSpPr txBox="1"/>
          <p:nvPr/>
        </p:nvSpPr>
        <p:spPr>
          <a:xfrm>
            <a:off x="624114" y="5074277"/>
            <a:ext cx="2882665" cy="646331"/>
          </a:xfrm>
          <a:prstGeom prst="rect">
            <a:avLst/>
          </a:prstGeom>
          <a:noFill/>
        </p:spPr>
        <p:txBody>
          <a:bodyPr wrap="square" lIns="0" rIns="0" rtlCol="0">
            <a:spAutoFit/>
          </a:bodyPr>
          <a:lstStyle/>
          <a:p>
            <a:pPr>
              <a:lnSpc>
                <a:spcPct val="120000"/>
              </a:lnSpc>
            </a:pPr>
            <a:r>
              <a:rPr lang="en-US" sz="1000" dirty="0">
                <a:solidFill>
                  <a:schemeClr val="tx1">
                    <a:alpha val="70000"/>
                  </a:schemeClr>
                </a:solidFill>
              </a:rPr>
              <a:t>A peep at some distant orb has power to raise and purify our thoughts like a strain of sacred music, or a noble picture.</a:t>
            </a:r>
          </a:p>
        </p:txBody>
      </p:sp>
      <p:sp>
        <p:nvSpPr>
          <p:cNvPr id="27" name="TextBox 26"/>
          <p:cNvSpPr txBox="1"/>
          <p:nvPr/>
        </p:nvSpPr>
        <p:spPr>
          <a:xfrm>
            <a:off x="624114" y="4753224"/>
            <a:ext cx="1465979" cy="307777"/>
          </a:xfrm>
          <a:prstGeom prst="rect">
            <a:avLst/>
          </a:prstGeom>
          <a:noFill/>
        </p:spPr>
        <p:txBody>
          <a:bodyPr wrap="none" lIns="0" rIns="0" rtlCol="0">
            <a:spAutoFit/>
          </a:bodyPr>
          <a:lstStyle/>
          <a:p>
            <a:r>
              <a:rPr lang="en-US" sz="1400" b="1" dirty="0"/>
              <a:t>Crypto text here</a:t>
            </a:r>
            <a:endParaRPr lang="en-US" sz="1400" dirty="0"/>
          </a:p>
        </p:txBody>
      </p:sp>
    </p:spTree>
    <p:extLst>
      <p:ext uri="{BB962C8B-B14F-4D97-AF65-F5344CB8AC3E}">
        <p14:creationId xmlns:p14="http://schemas.microsoft.com/office/powerpoint/2010/main" val="9248445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0572" y="1929245"/>
            <a:ext cx="4381500" cy="1703070"/>
          </a:xfrm>
        </p:spPr>
        <p:txBody>
          <a:bodyPr/>
          <a:lstStyle/>
          <a:p>
            <a:r>
              <a:rPr lang="en-US" dirty="0">
                <a:solidFill>
                  <a:schemeClr val="accent1"/>
                </a:solidFill>
              </a:rPr>
              <a:t>USA</a:t>
            </a:r>
            <a:r>
              <a:rPr lang="en-US" dirty="0"/>
              <a:t> Chart</a:t>
            </a:r>
            <a:br>
              <a:rPr lang="en-US" dirty="0"/>
            </a:br>
            <a:r>
              <a:rPr lang="en-US" dirty="0"/>
              <a:t>Slides</a:t>
            </a:r>
          </a:p>
        </p:txBody>
      </p:sp>
      <p:sp>
        <p:nvSpPr>
          <p:cNvPr id="6" name="Freeform 7"/>
          <p:cNvSpPr>
            <a:spLocks/>
          </p:cNvSpPr>
          <p:nvPr/>
        </p:nvSpPr>
        <p:spPr bwMode="auto">
          <a:xfrm>
            <a:off x="7421842" y="3948315"/>
            <a:ext cx="1163638" cy="603250"/>
          </a:xfrm>
          <a:custGeom>
            <a:avLst/>
            <a:gdLst>
              <a:gd name="T0" fmla="*/ 87 w 733"/>
              <a:gd name="T1" fmla="*/ 5 h 380"/>
              <a:gd name="T2" fmla="*/ 0 w 733"/>
              <a:gd name="T3" fmla="*/ 53 h 380"/>
              <a:gd name="T4" fmla="*/ 250 w 733"/>
              <a:gd name="T5" fmla="*/ 274 h 380"/>
              <a:gd name="T6" fmla="*/ 265 w 733"/>
              <a:gd name="T7" fmla="*/ 282 h 380"/>
              <a:gd name="T8" fmla="*/ 281 w 733"/>
              <a:gd name="T9" fmla="*/ 301 h 380"/>
              <a:gd name="T10" fmla="*/ 305 w 733"/>
              <a:gd name="T11" fmla="*/ 294 h 380"/>
              <a:gd name="T12" fmla="*/ 317 w 733"/>
              <a:gd name="T13" fmla="*/ 303 h 380"/>
              <a:gd name="T14" fmla="*/ 322 w 733"/>
              <a:gd name="T15" fmla="*/ 315 h 380"/>
              <a:gd name="T16" fmla="*/ 349 w 733"/>
              <a:gd name="T17" fmla="*/ 322 h 380"/>
              <a:gd name="T18" fmla="*/ 361 w 733"/>
              <a:gd name="T19" fmla="*/ 325 h 380"/>
              <a:gd name="T20" fmla="*/ 370 w 733"/>
              <a:gd name="T21" fmla="*/ 322 h 380"/>
              <a:gd name="T22" fmla="*/ 385 w 733"/>
              <a:gd name="T23" fmla="*/ 334 h 380"/>
              <a:gd name="T24" fmla="*/ 414 w 733"/>
              <a:gd name="T25" fmla="*/ 332 h 380"/>
              <a:gd name="T26" fmla="*/ 423 w 733"/>
              <a:gd name="T27" fmla="*/ 344 h 380"/>
              <a:gd name="T28" fmla="*/ 428 w 733"/>
              <a:gd name="T29" fmla="*/ 356 h 380"/>
              <a:gd name="T30" fmla="*/ 447 w 733"/>
              <a:gd name="T31" fmla="*/ 349 h 380"/>
              <a:gd name="T32" fmla="*/ 476 w 733"/>
              <a:gd name="T33" fmla="*/ 361 h 380"/>
              <a:gd name="T34" fmla="*/ 488 w 733"/>
              <a:gd name="T35" fmla="*/ 356 h 380"/>
              <a:gd name="T36" fmla="*/ 495 w 733"/>
              <a:gd name="T37" fmla="*/ 358 h 380"/>
              <a:gd name="T38" fmla="*/ 498 w 733"/>
              <a:gd name="T39" fmla="*/ 375 h 380"/>
              <a:gd name="T40" fmla="*/ 502 w 733"/>
              <a:gd name="T41" fmla="*/ 366 h 380"/>
              <a:gd name="T42" fmla="*/ 517 w 733"/>
              <a:gd name="T43" fmla="*/ 351 h 380"/>
              <a:gd name="T44" fmla="*/ 522 w 733"/>
              <a:gd name="T45" fmla="*/ 358 h 380"/>
              <a:gd name="T46" fmla="*/ 536 w 733"/>
              <a:gd name="T47" fmla="*/ 361 h 380"/>
              <a:gd name="T48" fmla="*/ 546 w 733"/>
              <a:gd name="T49" fmla="*/ 358 h 380"/>
              <a:gd name="T50" fmla="*/ 548 w 733"/>
              <a:gd name="T51" fmla="*/ 361 h 380"/>
              <a:gd name="T52" fmla="*/ 570 w 733"/>
              <a:gd name="T53" fmla="*/ 375 h 380"/>
              <a:gd name="T54" fmla="*/ 589 w 733"/>
              <a:gd name="T55" fmla="*/ 361 h 380"/>
              <a:gd name="T56" fmla="*/ 625 w 733"/>
              <a:gd name="T57" fmla="*/ 354 h 380"/>
              <a:gd name="T58" fmla="*/ 637 w 733"/>
              <a:gd name="T59" fmla="*/ 354 h 380"/>
              <a:gd name="T60" fmla="*/ 670 w 733"/>
              <a:gd name="T61" fmla="*/ 351 h 380"/>
              <a:gd name="T62" fmla="*/ 716 w 733"/>
              <a:gd name="T63" fmla="*/ 373 h 380"/>
              <a:gd name="T64" fmla="*/ 726 w 733"/>
              <a:gd name="T65" fmla="*/ 378 h 380"/>
              <a:gd name="T66" fmla="*/ 733 w 733"/>
              <a:gd name="T67" fmla="*/ 190 h 380"/>
              <a:gd name="T68" fmla="*/ 716 w 733"/>
              <a:gd name="T69" fmla="*/ 20 h 3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733" h="380">
                <a:moveTo>
                  <a:pt x="716" y="20"/>
                </a:moveTo>
                <a:lnTo>
                  <a:pt x="87" y="5"/>
                </a:lnTo>
                <a:lnTo>
                  <a:pt x="3" y="0"/>
                </a:lnTo>
                <a:lnTo>
                  <a:pt x="0" y="53"/>
                </a:lnTo>
                <a:lnTo>
                  <a:pt x="255" y="68"/>
                </a:lnTo>
                <a:lnTo>
                  <a:pt x="250" y="274"/>
                </a:lnTo>
                <a:lnTo>
                  <a:pt x="257" y="277"/>
                </a:lnTo>
                <a:lnTo>
                  <a:pt x="265" y="282"/>
                </a:lnTo>
                <a:lnTo>
                  <a:pt x="277" y="296"/>
                </a:lnTo>
                <a:lnTo>
                  <a:pt x="281" y="301"/>
                </a:lnTo>
                <a:lnTo>
                  <a:pt x="301" y="298"/>
                </a:lnTo>
                <a:lnTo>
                  <a:pt x="305" y="294"/>
                </a:lnTo>
                <a:lnTo>
                  <a:pt x="315" y="298"/>
                </a:lnTo>
                <a:lnTo>
                  <a:pt x="317" y="303"/>
                </a:lnTo>
                <a:lnTo>
                  <a:pt x="317" y="308"/>
                </a:lnTo>
                <a:lnTo>
                  <a:pt x="322" y="315"/>
                </a:lnTo>
                <a:lnTo>
                  <a:pt x="325" y="318"/>
                </a:lnTo>
                <a:lnTo>
                  <a:pt x="349" y="322"/>
                </a:lnTo>
                <a:lnTo>
                  <a:pt x="356" y="325"/>
                </a:lnTo>
                <a:lnTo>
                  <a:pt x="361" y="325"/>
                </a:lnTo>
                <a:lnTo>
                  <a:pt x="363" y="325"/>
                </a:lnTo>
                <a:lnTo>
                  <a:pt x="370" y="322"/>
                </a:lnTo>
                <a:lnTo>
                  <a:pt x="375" y="330"/>
                </a:lnTo>
                <a:lnTo>
                  <a:pt x="385" y="334"/>
                </a:lnTo>
                <a:lnTo>
                  <a:pt x="392" y="327"/>
                </a:lnTo>
                <a:lnTo>
                  <a:pt x="414" y="332"/>
                </a:lnTo>
                <a:lnTo>
                  <a:pt x="414" y="334"/>
                </a:lnTo>
                <a:lnTo>
                  <a:pt x="423" y="344"/>
                </a:lnTo>
                <a:lnTo>
                  <a:pt x="428" y="344"/>
                </a:lnTo>
                <a:lnTo>
                  <a:pt x="428" y="356"/>
                </a:lnTo>
                <a:lnTo>
                  <a:pt x="445" y="358"/>
                </a:lnTo>
                <a:lnTo>
                  <a:pt x="447" y="349"/>
                </a:lnTo>
                <a:lnTo>
                  <a:pt x="454" y="346"/>
                </a:lnTo>
                <a:lnTo>
                  <a:pt x="476" y="361"/>
                </a:lnTo>
                <a:lnTo>
                  <a:pt x="478" y="361"/>
                </a:lnTo>
                <a:lnTo>
                  <a:pt x="488" y="356"/>
                </a:lnTo>
                <a:lnTo>
                  <a:pt x="495" y="356"/>
                </a:lnTo>
                <a:lnTo>
                  <a:pt x="495" y="358"/>
                </a:lnTo>
                <a:lnTo>
                  <a:pt x="495" y="368"/>
                </a:lnTo>
                <a:lnTo>
                  <a:pt x="498" y="375"/>
                </a:lnTo>
                <a:lnTo>
                  <a:pt x="502" y="371"/>
                </a:lnTo>
                <a:lnTo>
                  <a:pt x="502" y="366"/>
                </a:lnTo>
                <a:lnTo>
                  <a:pt x="510" y="356"/>
                </a:lnTo>
                <a:lnTo>
                  <a:pt x="517" y="351"/>
                </a:lnTo>
                <a:lnTo>
                  <a:pt x="522" y="351"/>
                </a:lnTo>
                <a:lnTo>
                  <a:pt x="522" y="358"/>
                </a:lnTo>
                <a:lnTo>
                  <a:pt x="531" y="361"/>
                </a:lnTo>
                <a:lnTo>
                  <a:pt x="536" y="361"/>
                </a:lnTo>
                <a:lnTo>
                  <a:pt x="541" y="356"/>
                </a:lnTo>
                <a:lnTo>
                  <a:pt x="546" y="358"/>
                </a:lnTo>
                <a:lnTo>
                  <a:pt x="548" y="358"/>
                </a:lnTo>
                <a:lnTo>
                  <a:pt x="548" y="361"/>
                </a:lnTo>
                <a:lnTo>
                  <a:pt x="555" y="366"/>
                </a:lnTo>
                <a:lnTo>
                  <a:pt x="570" y="375"/>
                </a:lnTo>
                <a:lnTo>
                  <a:pt x="584" y="363"/>
                </a:lnTo>
                <a:lnTo>
                  <a:pt x="589" y="361"/>
                </a:lnTo>
                <a:lnTo>
                  <a:pt x="608" y="361"/>
                </a:lnTo>
                <a:lnTo>
                  <a:pt x="625" y="354"/>
                </a:lnTo>
                <a:lnTo>
                  <a:pt x="630" y="354"/>
                </a:lnTo>
                <a:lnTo>
                  <a:pt x="637" y="354"/>
                </a:lnTo>
                <a:lnTo>
                  <a:pt x="656" y="356"/>
                </a:lnTo>
                <a:lnTo>
                  <a:pt x="670" y="351"/>
                </a:lnTo>
                <a:lnTo>
                  <a:pt x="673" y="349"/>
                </a:lnTo>
                <a:lnTo>
                  <a:pt x="716" y="373"/>
                </a:lnTo>
                <a:lnTo>
                  <a:pt x="723" y="375"/>
                </a:lnTo>
                <a:lnTo>
                  <a:pt x="726" y="378"/>
                </a:lnTo>
                <a:lnTo>
                  <a:pt x="731" y="380"/>
                </a:lnTo>
                <a:lnTo>
                  <a:pt x="733" y="190"/>
                </a:lnTo>
                <a:lnTo>
                  <a:pt x="718" y="72"/>
                </a:lnTo>
                <a:lnTo>
                  <a:pt x="716" y="20"/>
                </a:lnTo>
                <a:close/>
              </a:path>
            </a:pathLst>
          </a:custGeom>
          <a:solidFill>
            <a:schemeClr val="tx1">
              <a:alpha val="1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7" name="Freeform 8"/>
          <p:cNvSpPr>
            <a:spLocks/>
          </p:cNvSpPr>
          <p:nvPr/>
        </p:nvSpPr>
        <p:spPr bwMode="auto">
          <a:xfrm>
            <a:off x="9809442" y="4197553"/>
            <a:ext cx="742950" cy="766762"/>
          </a:xfrm>
          <a:custGeom>
            <a:avLst/>
            <a:gdLst>
              <a:gd name="T0" fmla="*/ 65 w 468"/>
              <a:gd name="T1" fmla="*/ 254 h 483"/>
              <a:gd name="T2" fmla="*/ 74 w 468"/>
              <a:gd name="T3" fmla="*/ 276 h 483"/>
              <a:gd name="T4" fmla="*/ 86 w 468"/>
              <a:gd name="T5" fmla="*/ 288 h 483"/>
              <a:gd name="T6" fmla="*/ 89 w 468"/>
              <a:gd name="T7" fmla="*/ 305 h 483"/>
              <a:gd name="T8" fmla="*/ 93 w 468"/>
              <a:gd name="T9" fmla="*/ 317 h 483"/>
              <a:gd name="T10" fmla="*/ 86 w 468"/>
              <a:gd name="T11" fmla="*/ 343 h 483"/>
              <a:gd name="T12" fmla="*/ 81 w 468"/>
              <a:gd name="T13" fmla="*/ 375 h 483"/>
              <a:gd name="T14" fmla="*/ 91 w 468"/>
              <a:gd name="T15" fmla="*/ 427 h 483"/>
              <a:gd name="T16" fmla="*/ 103 w 468"/>
              <a:gd name="T17" fmla="*/ 449 h 483"/>
              <a:gd name="T18" fmla="*/ 113 w 468"/>
              <a:gd name="T19" fmla="*/ 463 h 483"/>
              <a:gd name="T20" fmla="*/ 117 w 468"/>
              <a:gd name="T21" fmla="*/ 478 h 483"/>
              <a:gd name="T22" fmla="*/ 367 w 468"/>
              <a:gd name="T23" fmla="*/ 475 h 483"/>
              <a:gd name="T24" fmla="*/ 384 w 468"/>
              <a:gd name="T25" fmla="*/ 483 h 483"/>
              <a:gd name="T26" fmla="*/ 379 w 468"/>
              <a:gd name="T27" fmla="*/ 447 h 483"/>
              <a:gd name="T28" fmla="*/ 382 w 468"/>
              <a:gd name="T29" fmla="*/ 432 h 483"/>
              <a:gd name="T30" fmla="*/ 406 w 468"/>
              <a:gd name="T31" fmla="*/ 437 h 483"/>
              <a:gd name="T32" fmla="*/ 430 w 468"/>
              <a:gd name="T33" fmla="*/ 435 h 483"/>
              <a:gd name="T34" fmla="*/ 422 w 468"/>
              <a:gd name="T35" fmla="*/ 408 h 483"/>
              <a:gd name="T36" fmla="*/ 425 w 468"/>
              <a:gd name="T37" fmla="*/ 387 h 483"/>
              <a:gd name="T38" fmla="*/ 439 w 468"/>
              <a:gd name="T39" fmla="*/ 334 h 483"/>
              <a:gd name="T40" fmla="*/ 454 w 468"/>
              <a:gd name="T41" fmla="*/ 305 h 483"/>
              <a:gd name="T42" fmla="*/ 466 w 468"/>
              <a:gd name="T43" fmla="*/ 295 h 483"/>
              <a:gd name="T44" fmla="*/ 461 w 468"/>
              <a:gd name="T45" fmla="*/ 288 h 483"/>
              <a:gd name="T46" fmla="*/ 456 w 468"/>
              <a:gd name="T47" fmla="*/ 286 h 483"/>
              <a:gd name="T48" fmla="*/ 439 w 468"/>
              <a:gd name="T49" fmla="*/ 283 h 483"/>
              <a:gd name="T50" fmla="*/ 432 w 468"/>
              <a:gd name="T51" fmla="*/ 254 h 483"/>
              <a:gd name="T52" fmla="*/ 408 w 468"/>
              <a:gd name="T53" fmla="*/ 235 h 483"/>
              <a:gd name="T54" fmla="*/ 391 w 468"/>
              <a:gd name="T55" fmla="*/ 201 h 483"/>
              <a:gd name="T56" fmla="*/ 382 w 468"/>
              <a:gd name="T57" fmla="*/ 187 h 483"/>
              <a:gd name="T58" fmla="*/ 355 w 468"/>
              <a:gd name="T59" fmla="*/ 170 h 483"/>
              <a:gd name="T60" fmla="*/ 346 w 468"/>
              <a:gd name="T61" fmla="*/ 156 h 483"/>
              <a:gd name="T62" fmla="*/ 336 w 468"/>
              <a:gd name="T63" fmla="*/ 144 h 483"/>
              <a:gd name="T64" fmla="*/ 295 w 468"/>
              <a:gd name="T65" fmla="*/ 113 h 483"/>
              <a:gd name="T66" fmla="*/ 278 w 468"/>
              <a:gd name="T67" fmla="*/ 98 h 483"/>
              <a:gd name="T68" fmla="*/ 259 w 468"/>
              <a:gd name="T69" fmla="*/ 72 h 483"/>
              <a:gd name="T70" fmla="*/ 247 w 468"/>
              <a:gd name="T71" fmla="*/ 57 h 483"/>
              <a:gd name="T72" fmla="*/ 206 w 468"/>
              <a:gd name="T73" fmla="*/ 43 h 483"/>
              <a:gd name="T74" fmla="*/ 206 w 468"/>
              <a:gd name="T75" fmla="*/ 16 h 483"/>
              <a:gd name="T76" fmla="*/ 216 w 468"/>
              <a:gd name="T77" fmla="*/ 7 h 483"/>
              <a:gd name="T78" fmla="*/ 216 w 468"/>
              <a:gd name="T79" fmla="*/ 0 h 483"/>
              <a:gd name="T80" fmla="*/ 0 w 468"/>
              <a:gd name="T81" fmla="*/ 28 h 4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468" h="483">
                <a:moveTo>
                  <a:pt x="0" y="28"/>
                </a:moveTo>
                <a:lnTo>
                  <a:pt x="65" y="254"/>
                </a:lnTo>
                <a:lnTo>
                  <a:pt x="69" y="262"/>
                </a:lnTo>
                <a:lnTo>
                  <a:pt x="74" y="276"/>
                </a:lnTo>
                <a:lnTo>
                  <a:pt x="77" y="283"/>
                </a:lnTo>
                <a:lnTo>
                  <a:pt x="86" y="288"/>
                </a:lnTo>
                <a:lnTo>
                  <a:pt x="91" y="295"/>
                </a:lnTo>
                <a:lnTo>
                  <a:pt x="89" y="305"/>
                </a:lnTo>
                <a:lnTo>
                  <a:pt x="96" y="314"/>
                </a:lnTo>
                <a:lnTo>
                  <a:pt x="93" y="317"/>
                </a:lnTo>
                <a:lnTo>
                  <a:pt x="86" y="329"/>
                </a:lnTo>
                <a:lnTo>
                  <a:pt x="86" y="343"/>
                </a:lnTo>
                <a:lnTo>
                  <a:pt x="81" y="355"/>
                </a:lnTo>
                <a:lnTo>
                  <a:pt x="81" y="375"/>
                </a:lnTo>
                <a:lnTo>
                  <a:pt x="93" y="399"/>
                </a:lnTo>
                <a:lnTo>
                  <a:pt x="91" y="427"/>
                </a:lnTo>
                <a:lnTo>
                  <a:pt x="103" y="444"/>
                </a:lnTo>
                <a:lnTo>
                  <a:pt x="103" y="449"/>
                </a:lnTo>
                <a:lnTo>
                  <a:pt x="105" y="454"/>
                </a:lnTo>
                <a:lnTo>
                  <a:pt x="113" y="463"/>
                </a:lnTo>
                <a:lnTo>
                  <a:pt x="113" y="471"/>
                </a:lnTo>
                <a:lnTo>
                  <a:pt x="117" y="478"/>
                </a:lnTo>
                <a:lnTo>
                  <a:pt x="362" y="463"/>
                </a:lnTo>
                <a:lnTo>
                  <a:pt x="367" y="475"/>
                </a:lnTo>
                <a:lnTo>
                  <a:pt x="370" y="480"/>
                </a:lnTo>
                <a:lnTo>
                  <a:pt x="384" y="483"/>
                </a:lnTo>
                <a:lnTo>
                  <a:pt x="386" y="468"/>
                </a:lnTo>
                <a:lnTo>
                  <a:pt x="379" y="447"/>
                </a:lnTo>
                <a:lnTo>
                  <a:pt x="379" y="437"/>
                </a:lnTo>
                <a:lnTo>
                  <a:pt x="382" y="432"/>
                </a:lnTo>
                <a:lnTo>
                  <a:pt x="389" y="427"/>
                </a:lnTo>
                <a:lnTo>
                  <a:pt x="406" y="437"/>
                </a:lnTo>
                <a:lnTo>
                  <a:pt x="422" y="437"/>
                </a:lnTo>
                <a:lnTo>
                  <a:pt x="430" y="435"/>
                </a:lnTo>
                <a:lnTo>
                  <a:pt x="427" y="418"/>
                </a:lnTo>
                <a:lnTo>
                  <a:pt x="422" y="408"/>
                </a:lnTo>
                <a:lnTo>
                  <a:pt x="422" y="396"/>
                </a:lnTo>
                <a:lnTo>
                  <a:pt x="425" y="387"/>
                </a:lnTo>
                <a:lnTo>
                  <a:pt x="437" y="350"/>
                </a:lnTo>
                <a:lnTo>
                  <a:pt x="439" y="334"/>
                </a:lnTo>
                <a:lnTo>
                  <a:pt x="446" y="319"/>
                </a:lnTo>
                <a:lnTo>
                  <a:pt x="454" y="305"/>
                </a:lnTo>
                <a:lnTo>
                  <a:pt x="461" y="295"/>
                </a:lnTo>
                <a:lnTo>
                  <a:pt x="466" y="295"/>
                </a:lnTo>
                <a:lnTo>
                  <a:pt x="468" y="290"/>
                </a:lnTo>
                <a:lnTo>
                  <a:pt x="461" y="288"/>
                </a:lnTo>
                <a:lnTo>
                  <a:pt x="461" y="286"/>
                </a:lnTo>
                <a:lnTo>
                  <a:pt x="456" y="286"/>
                </a:lnTo>
                <a:lnTo>
                  <a:pt x="444" y="286"/>
                </a:lnTo>
                <a:lnTo>
                  <a:pt x="439" y="283"/>
                </a:lnTo>
                <a:lnTo>
                  <a:pt x="437" y="276"/>
                </a:lnTo>
                <a:lnTo>
                  <a:pt x="432" y="254"/>
                </a:lnTo>
                <a:lnTo>
                  <a:pt x="420" y="240"/>
                </a:lnTo>
                <a:lnTo>
                  <a:pt x="408" y="235"/>
                </a:lnTo>
                <a:lnTo>
                  <a:pt x="401" y="214"/>
                </a:lnTo>
                <a:lnTo>
                  <a:pt x="391" y="201"/>
                </a:lnTo>
                <a:lnTo>
                  <a:pt x="389" y="189"/>
                </a:lnTo>
                <a:lnTo>
                  <a:pt x="382" y="187"/>
                </a:lnTo>
                <a:lnTo>
                  <a:pt x="365" y="182"/>
                </a:lnTo>
                <a:lnTo>
                  <a:pt x="355" y="170"/>
                </a:lnTo>
                <a:lnTo>
                  <a:pt x="346" y="163"/>
                </a:lnTo>
                <a:lnTo>
                  <a:pt x="346" y="156"/>
                </a:lnTo>
                <a:lnTo>
                  <a:pt x="341" y="146"/>
                </a:lnTo>
                <a:lnTo>
                  <a:pt x="336" y="144"/>
                </a:lnTo>
                <a:lnTo>
                  <a:pt x="322" y="137"/>
                </a:lnTo>
                <a:lnTo>
                  <a:pt x="295" y="113"/>
                </a:lnTo>
                <a:lnTo>
                  <a:pt x="283" y="108"/>
                </a:lnTo>
                <a:lnTo>
                  <a:pt x="278" y="98"/>
                </a:lnTo>
                <a:lnTo>
                  <a:pt x="266" y="89"/>
                </a:lnTo>
                <a:lnTo>
                  <a:pt x="259" y="72"/>
                </a:lnTo>
                <a:lnTo>
                  <a:pt x="250" y="64"/>
                </a:lnTo>
                <a:lnTo>
                  <a:pt x="247" y="57"/>
                </a:lnTo>
                <a:lnTo>
                  <a:pt x="230" y="52"/>
                </a:lnTo>
                <a:lnTo>
                  <a:pt x="206" y="43"/>
                </a:lnTo>
                <a:lnTo>
                  <a:pt x="199" y="36"/>
                </a:lnTo>
                <a:lnTo>
                  <a:pt x="206" y="16"/>
                </a:lnTo>
                <a:lnTo>
                  <a:pt x="214" y="12"/>
                </a:lnTo>
                <a:lnTo>
                  <a:pt x="216" y="7"/>
                </a:lnTo>
                <a:lnTo>
                  <a:pt x="218" y="2"/>
                </a:lnTo>
                <a:lnTo>
                  <a:pt x="216" y="0"/>
                </a:lnTo>
                <a:lnTo>
                  <a:pt x="89" y="19"/>
                </a:lnTo>
                <a:lnTo>
                  <a:pt x="0" y="28"/>
                </a:lnTo>
                <a:close/>
              </a:path>
            </a:pathLst>
          </a:custGeom>
          <a:solidFill>
            <a:schemeClr val="tx1">
              <a:alpha val="1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8" name="Freeform 9"/>
          <p:cNvSpPr>
            <a:spLocks noEditPoints="1"/>
          </p:cNvSpPr>
          <p:nvPr/>
        </p:nvSpPr>
        <p:spPr bwMode="auto">
          <a:xfrm>
            <a:off x="10052329" y="3341890"/>
            <a:ext cx="1060450" cy="592137"/>
          </a:xfrm>
          <a:custGeom>
            <a:avLst/>
            <a:gdLst>
              <a:gd name="T0" fmla="*/ 200 w 668"/>
              <a:gd name="T1" fmla="*/ 349 h 373"/>
              <a:gd name="T2" fmla="*/ 164 w 668"/>
              <a:gd name="T3" fmla="*/ 354 h 373"/>
              <a:gd name="T4" fmla="*/ 142 w 668"/>
              <a:gd name="T5" fmla="*/ 356 h 373"/>
              <a:gd name="T6" fmla="*/ 37 w 668"/>
              <a:gd name="T7" fmla="*/ 354 h 373"/>
              <a:gd name="T8" fmla="*/ 56 w 668"/>
              <a:gd name="T9" fmla="*/ 327 h 373"/>
              <a:gd name="T10" fmla="*/ 68 w 668"/>
              <a:gd name="T11" fmla="*/ 308 h 373"/>
              <a:gd name="T12" fmla="*/ 123 w 668"/>
              <a:gd name="T13" fmla="*/ 255 h 373"/>
              <a:gd name="T14" fmla="*/ 137 w 668"/>
              <a:gd name="T15" fmla="*/ 277 h 373"/>
              <a:gd name="T16" fmla="*/ 173 w 668"/>
              <a:gd name="T17" fmla="*/ 277 h 373"/>
              <a:gd name="T18" fmla="*/ 188 w 668"/>
              <a:gd name="T19" fmla="*/ 274 h 373"/>
              <a:gd name="T20" fmla="*/ 219 w 668"/>
              <a:gd name="T21" fmla="*/ 267 h 373"/>
              <a:gd name="T22" fmla="*/ 231 w 668"/>
              <a:gd name="T23" fmla="*/ 257 h 373"/>
              <a:gd name="T24" fmla="*/ 267 w 668"/>
              <a:gd name="T25" fmla="*/ 226 h 373"/>
              <a:gd name="T26" fmla="*/ 279 w 668"/>
              <a:gd name="T27" fmla="*/ 180 h 373"/>
              <a:gd name="T28" fmla="*/ 310 w 668"/>
              <a:gd name="T29" fmla="*/ 116 h 373"/>
              <a:gd name="T30" fmla="*/ 329 w 668"/>
              <a:gd name="T31" fmla="*/ 123 h 373"/>
              <a:gd name="T32" fmla="*/ 349 w 668"/>
              <a:gd name="T33" fmla="*/ 75 h 373"/>
              <a:gd name="T34" fmla="*/ 373 w 668"/>
              <a:gd name="T35" fmla="*/ 60 h 373"/>
              <a:gd name="T36" fmla="*/ 387 w 668"/>
              <a:gd name="T37" fmla="*/ 34 h 373"/>
              <a:gd name="T38" fmla="*/ 387 w 668"/>
              <a:gd name="T39" fmla="*/ 7 h 373"/>
              <a:gd name="T40" fmla="*/ 430 w 668"/>
              <a:gd name="T41" fmla="*/ 27 h 373"/>
              <a:gd name="T42" fmla="*/ 442 w 668"/>
              <a:gd name="T43" fmla="*/ 5 h 373"/>
              <a:gd name="T44" fmla="*/ 464 w 668"/>
              <a:gd name="T45" fmla="*/ 10 h 373"/>
              <a:gd name="T46" fmla="*/ 483 w 668"/>
              <a:gd name="T47" fmla="*/ 29 h 373"/>
              <a:gd name="T48" fmla="*/ 510 w 668"/>
              <a:gd name="T49" fmla="*/ 48 h 373"/>
              <a:gd name="T50" fmla="*/ 490 w 668"/>
              <a:gd name="T51" fmla="*/ 89 h 373"/>
              <a:gd name="T52" fmla="*/ 514 w 668"/>
              <a:gd name="T53" fmla="*/ 96 h 373"/>
              <a:gd name="T54" fmla="*/ 534 w 668"/>
              <a:gd name="T55" fmla="*/ 108 h 373"/>
              <a:gd name="T56" fmla="*/ 548 w 668"/>
              <a:gd name="T57" fmla="*/ 113 h 373"/>
              <a:gd name="T58" fmla="*/ 584 w 668"/>
              <a:gd name="T59" fmla="*/ 128 h 373"/>
              <a:gd name="T60" fmla="*/ 586 w 668"/>
              <a:gd name="T61" fmla="*/ 144 h 373"/>
              <a:gd name="T62" fmla="*/ 582 w 668"/>
              <a:gd name="T63" fmla="*/ 164 h 373"/>
              <a:gd name="T64" fmla="*/ 603 w 668"/>
              <a:gd name="T65" fmla="*/ 183 h 373"/>
              <a:gd name="T66" fmla="*/ 589 w 668"/>
              <a:gd name="T67" fmla="*/ 188 h 373"/>
              <a:gd name="T68" fmla="*/ 594 w 668"/>
              <a:gd name="T69" fmla="*/ 197 h 373"/>
              <a:gd name="T70" fmla="*/ 582 w 668"/>
              <a:gd name="T71" fmla="*/ 202 h 373"/>
              <a:gd name="T72" fmla="*/ 596 w 668"/>
              <a:gd name="T73" fmla="*/ 209 h 373"/>
              <a:gd name="T74" fmla="*/ 598 w 668"/>
              <a:gd name="T75" fmla="*/ 229 h 373"/>
              <a:gd name="T76" fmla="*/ 579 w 668"/>
              <a:gd name="T77" fmla="*/ 229 h 373"/>
              <a:gd name="T78" fmla="*/ 606 w 668"/>
              <a:gd name="T79" fmla="*/ 236 h 373"/>
              <a:gd name="T80" fmla="*/ 637 w 668"/>
              <a:gd name="T81" fmla="*/ 231 h 373"/>
              <a:gd name="T82" fmla="*/ 639 w 668"/>
              <a:gd name="T83" fmla="*/ 267 h 373"/>
              <a:gd name="T84" fmla="*/ 634 w 668"/>
              <a:gd name="T85" fmla="*/ 118 h 373"/>
              <a:gd name="T86" fmla="*/ 637 w 668"/>
              <a:gd name="T87" fmla="*/ 132 h 373"/>
              <a:gd name="T88" fmla="*/ 625 w 668"/>
              <a:gd name="T89" fmla="*/ 164 h 373"/>
              <a:gd name="T90" fmla="*/ 632 w 668"/>
              <a:gd name="T91" fmla="*/ 207 h 373"/>
              <a:gd name="T92" fmla="*/ 649 w 668"/>
              <a:gd name="T93" fmla="*/ 152 h 373"/>
              <a:gd name="T94" fmla="*/ 654 w 668"/>
              <a:gd name="T95" fmla="*/ 118 h 373"/>
              <a:gd name="T96" fmla="*/ 668 w 668"/>
              <a:gd name="T97" fmla="*/ 99 h 3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668" h="373">
                <a:moveTo>
                  <a:pt x="639" y="272"/>
                </a:moveTo>
                <a:lnTo>
                  <a:pt x="426" y="313"/>
                </a:lnTo>
                <a:lnTo>
                  <a:pt x="200" y="349"/>
                </a:lnTo>
                <a:lnTo>
                  <a:pt x="195" y="349"/>
                </a:lnTo>
                <a:lnTo>
                  <a:pt x="185" y="351"/>
                </a:lnTo>
                <a:lnTo>
                  <a:pt x="164" y="354"/>
                </a:lnTo>
                <a:lnTo>
                  <a:pt x="164" y="349"/>
                </a:lnTo>
                <a:lnTo>
                  <a:pt x="142" y="354"/>
                </a:lnTo>
                <a:lnTo>
                  <a:pt x="142" y="356"/>
                </a:lnTo>
                <a:lnTo>
                  <a:pt x="0" y="373"/>
                </a:lnTo>
                <a:lnTo>
                  <a:pt x="5" y="368"/>
                </a:lnTo>
                <a:lnTo>
                  <a:pt x="37" y="354"/>
                </a:lnTo>
                <a:lnTo>
                  <a:pt x="39" y="346"/>
                </a:lnTo>
                <a:lnTo>
                  <a:pt x="56" y="334"/>
                </a:lnTo>
                <a:lnTo>
                  <a:pt x="56" y="327"/>
                </a:lnTo>
                <a:lnTo>
                  <a:pt x="58" y="322"/>
                </a:lnTo>
                <a:lnTo>
                  <a:pt x="68" y="317"/>
                </a:lnTo>
                <a:lnTo>
                  <a:pt x="68" y="308"/>
                </a:lnTo>
                <a:lnTo>
                  <a:pt x="77" y="301"/>
                </a:lnTo>
                <a:lnTo>
                  <a:pt x="121" y="262"/>
                </a:lnTo>
                <a:lnTo>
                  <a:pt x="123" y="255"/>
                </a:lnTo>
                <a:lnTo>
                  <a:pt x="125" y="257"/>
                </a:lnTo>
                <a:lnTo>
                  <a:pt x="123" y="265"/>
                </a:lnTo>
                <a:lnTo>
                  <a:pt x="137" y="277"/>
                </a:lnTo>
                <a:lnTo>
                  <a:pt x="154" y="284"/>
                </a:lnTo>
                <a:lnTo>
                  <a:pt x="164" y="286"/>
                </a:lnTo>
                <a:lnTo>
                  <a:pt x="173" y="277"/>
                </a:lnTo>
                <a:lnTo>
                  <a:pt x="173" y="272"/>
                </a:lnTo>
                <a:lnTo>
                  <a:pt x="181" y="267"/>
                </a:lnTo>
                <a:lnTo>
                  <a:pt x="188" y="274"/>
                </a:lnTo>
                <a:lnTo>
                  <a:pt x="193" y="277"/>
                </a:lnTo>
                <a:lnTo>
                  <a:pt x="197" y="274"/>
                </a:lnTo>
                <a:lnTo>
                  <a:pt x="219" y="267"/>
                </a:lnTo>
                <a:lnTo>
                  <a:pt x="224" y="253"/>
                </a:lnTo>
                <a:lnTo>
                  <a:pt x="226" y="253"/>
                </a:lnTo>
                <a:lnTo>
                  <a:pt x="231" y="257"/>
                </a:lnTo>
                <a:lnTo>
                  <a:pt x="248" y="241"/>
                </a:lnTo>
                <a:lnTo>
                  <a:pt x="253" y="245"/>
                </a:lnTo>
                <a:lnTo>
                  <a:pt x="267" y="226"/>
                </a:lnTo>
                <a:lnTo>
                  <a:pt x="265" y="219"/>
                </a:lnTo>
                <a:lnTo>
                  <a:pt x="265" y="207"/>
                </a:lnTo>
                <a:lnTo>
                  <a:pt x="279" y="180"/>
                </a:lnTo>
                <a:lnTo>
                  <a:pt x="298" y="111"/>
                </a:lnTo>
                <a:lnTo>
                  <a:pt x="301" y="108"/>
                </a:lnTo>
                <a:lnTo>
                  <a:pt x="310" y="116"/>
                </a:lnTo>
                <a:lnTo>
                  <a:pt x="313" y="120"/>
                </a:lnTo>
                <a:lnTo>
                  <a:pt x="317" y="125"/>
                </a:lnTo>
                <a:lnTo>
                  <a:pt x="329" y="123"/>
                </a:lnTo>
                <a:lnTo>
                  <a:pt x="337" y="111"/>
                </a:lnTo>
                <a:lnTo>
                  <a:pt x="342" y="84"/>
                </a:lnTo>
                <a:lnTo>
                  <a:pt x="349" y="75"/>
                </a:lnTo>
                <a:lnTo>
                  <a:pt x="358" y="80"/>
                </a:lnTo>
                <a:lnTo>
                  <a:pt x="366" y="63"/>
                </a:lnTo>
                <a:lnTo>
                  <a:pt x="373" y="60"/>
                </a:lnTo>
                <a:lnTo>
                  <a:pt x="378" y="53"/>
                </a:lnTo>
                <a:lnTo>
                  <a:pt x="382" y="39"/>
                </a:lnTo>
                <a:lnTo>
                  <a:pt x="387" y="34"/>
                </a:lnTo>
                <a:lnTo>
                  <a:pt x="387" y="31"/>
                </a:lnTo>
                <a:lnTo>
                  <a:pt x="385" y="29"/>
                </a:lnTo>
                <a:lnTo>
                  <a:pt x="387" y="7"/>
                </a:lnTo>
                <a:lnTo>
                  <a:pt x="387" y="5"/>
                </a:lnTo>
                <a:lnTo>
                  <a:pt x="392" y="0"/>
                </a:lnTo>
                <a:lnTo>
                  <a:pt x="430" y="27"/>
                </a:lnTo>
                <a:lnTo>
                  <a:pt x="435" y="27"/>
                </a:lnTo>
                <a:lnTo>
                  <a:pt x="438" y="27"/>
                </a:lnTo>
                <a:lnTo>
                  <a:pt x="442" y="5"/>
                </a:lnTo>
                <a:lnTo>
                  <a:pt x="450" y="5"/>
                </a:lnTo>
                <a:lnTo>
                  <a:pt x="454" y="7"/>
                </a:lnTo>
                <a:lnTo>
                  <a:pt x="464" y="10"/>
                </a:lnTo>
                <a:lnTo>
                  <a:pt x="459" y="17"/>
                </a:lnTo>
                <a:lnTo>
                  <a:pt x="469" y="29"/>
                </a:lnTo>
                <a:lnTo>
                  <a:pt x="483" y="29"/>
                </a:lnTo>
                <a:lnTo>
                  <a:pt x="490" y="36"/>
                </a:lnTo>
                <a:lnTo>
                  <a:pt x="502" y="41"/>
                </a:lnTo>
                <a:lnTo>
                  <a:pt x="510" y="48"/>
                </a:lnTo>
                <a:lnTo>
                  <a:pt x="507" y="56"/>
                </a:lnTo>
                <a:lnTo>
                  <a:pt x="498" y="72"/>
                </a:lnTo>
                <a:lnTo>
                  <a:pt x="490" y="89"/>
                </a:lnTo>
                <a:lnTo>
                  <a:pt x="493" y="101"/>
                </a:lnTo>
                <a:lnTo>
                  <a:pt x="505" y="101"/>
                </a:lnTo>
                <a:lnTo>
                  <a:pt x="514" y="96"/>
                </a:lnTo>
                <a:lnTo>
                  <a:pt x="524" y="106"/>
                </a:lnTo>
                <a:lnTo>
                  <a:pt x="529" y="108"/>
                </a:lnTo>
                <a:lnTo>
                  <a:pt x="534" y="108"/>
                </a:lnTo>
                <a:lnTo>
                  <a:pt x="541" y="116"/>
                </a:lnTo>
                <a:lnTo>
                  <a:pt x="543" y="116"/>
                </a:lnTo>
                <a:lnTo>
                  <a:pt x="548" y="113"/>
                </a:lnTo>
                <a:lnTo>
                  <a:pt x="553" y="113"/>
                </a:lnTo>
                <a:lnTo>
                  <a:pt x="572" y="123"/>
                </a:lnTo>
                <a:lnTo>
                  <a:pt x="584" y="128"/>
                </a:lnTo>
                <a:lnTo>
                  <a:pt x="594" y="135"/>
                </a:lnTo>
                <a:lnTo>
                  <a:pt x="591" y="140"/>
                </a:lnTo>
                <a:lnTo>
                  <a:pt x="586" y="144"/>
                </a:lnTo>
                <a:lnTo>
                  <a:pt x="589" y="156"/>
                </a:lnTo>
                <a:lnTo>
                  <a:pt x="586" y="161"/>
                </a:lnTo>
                <a:lnTo>
                  <a:pt x="582" y="164"/>
                </a:lnTo>
                <a:lnTo>
                  <a:pt x="582" y="164"/>
                </a:lnTo>
                <a:lnTo>
                  <a:pt x="598" y="171"/>
                </a:lnTo>
                <a:lnTo>
                  <a:pt x="603" y="183"/>
                </a:lnTo>
                <a:lnTo>
                  <a:pt x="601" y="185"/>
                </a:lnTo>
                <a:lnTo>
                  <a:pt x="598" y="190"/>
                </a:lnTo>
                <a:lnTo>
                  <a:pt x="589" y="188"/>
                </a:lnTo>
                <a:lnTo>
                  <a:pt x="586" y="193"/>
                </a:lnTo>
                <a:lnTo>
                  <a:pt x="591" y="197"/>
                </a:lnTo>
                <a:lnTo>
                  <a:pt x="594" y="197"/>
                </a:lnTo>
                <a:lnTo>
                  <a:pt x="594" y="200"/>
                </a:lnTo>
                <a:lnTo>
                  <a:pt x="586" y="202"/>
                </a:lnTo>
                <a:lnTo>
                  <a:pt x="582" y="202"/>
                </a:lnTo>
                <a:lnTo>
                  <a:pt x="582" y="205"/>
                </a:lnTo>
                <a:lnTo>
                  <a:pt x="586" y="209"/>
                </a:lnTo>
                <a:lnTo>
                  <a:pt x="596" y="209"/>
                </a:lnTo>
                <a:lnTo>
                  <a:pt x="606" y="214"/>
                </a:lnTo>
                <a:lnTo>
                  <a:pt x="608" y="219"/>
                </a:lnTo>
                <a:lnTo>
                  <a:pt x="598" y="229"/>
                </a:lnTo>
                <a:lnTo>
                  <a:pt x="594" y="229"/>
                </a:lnTo>
                <a:lnTo>
                  <a:pt x="579" y="224"/>
                </a:lnTo>
                <a:lnTo>
                  <a:pt x="579" y="229"/>
                </a:lnTo>
                <a:lnTo>
                  <a:pt x="589" y="233"/>
                </a:lnTo>
                <a:lnTo>
                  <a:pt x="596" y="241"/>
                </a:lnTo>
                <a:lnTo>
                  <a:pt x="606" y="236"/>
                </a:lnTo>
                <a:lnTo>
                  <a:pt x="615" y="231"/>
                </a:lnTo>
                <a:lnTo>
                  <a:pt x="625" y="231"/>
                </a:lnTo>
                <a:lnTo>
                  <a:pt x="637" y="231"/>
                </a:lnTo>
                <a:lnTo>
                  <a:pt x="637" y="231"/>
                </a:lnTo>
                <a:lnTo>
                  <a:pt x="646" y="260"/>
                </a:lnTo>
                <a:lnTo>
                  <a:pt x="639" y="267"/>
                </a:lnTo>
                <a:lnTo>
                  <a:pt x="637" y="267"/>
                </a:lnTo>
                <a:lnTo>
                  <a:pt x="639" y="272"/>
                </a:lnTo>
                <a:close/>
                <a:moveTo>
                  <a:pt x="634" y="118"/>
                </a:moveTo>
                <a:lnTo>
                  <a:pt x="637" y="118"/>
                </a:lnTo>
                <a:lnTo>
                  <a:pt x="637" y="128"/>
                </a:lnTo>
                <a:lnTo>
                  <a:pt x="637" y="132"/>
                </a:lnTo>
                <a:lnTo>
                  <a:pt x="630" y="140"/>
                </a:lnTo>
                <a:lnTo>
                  <a:pt x="627" y="147"/>
                </a:lnTo>
                <a:lnTo>
                  <a:pt x="625" y="164"/>
                </a:lnTo>
                <a:lnTo>
                  <a:pt x="627" y="178"/>
                </a:lnTo>
                <a:lnTo>
                  <a:pt x="627" y="195"/>
                </a:lnTo>
                <a:lnTo>
                  <a:pt x="632" y="207"/>
                </a:lnTo>
                <a:lnTo>
                  <a:pt x="634" y="190"/>
                </a:lnTo>
                <a:lnTo>
                  <a:pt x="639" y="173"/>
                </a:lnTo>
                <a:lnTo>
                  <a:pt x="649" y="152"/>
                </a:lnTo>
                <a:lnTo>
                  <a:pt x="654" y="140"/>
                </a:lnTo>
                <a:lnTo>
                  <a:pt x="656" y="132"/>
                </a:lnTo>
                <a:lnTo>
                  <a:pt x="654" y="118"/>
                </a:lnTo>
                <a:lnTo>
                  <a:pt x="656" y="113"/>
                </a:lnTo>
                <a:lnTo>
                  <a:pt x="668" y="104"/>
                </a:lnTo>
                <a:lnTo>
                  <a:pt x="668" y="99"/>
                </a:lnTo>
                <a:lnTo>
                  <a:pt x="642" y="108"/>
                </a:lnTo>
                <a:lnTo>
                  <a:pt x="634" y="118"/>
                </a:lnTo>
                <a:close/>
              </a:path>
            </a:pathLst>
          </a:custGeom>
          <a:solidFill>
            <a:schemeClr val="tx1">
              <a:alpha val="1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9" name="Freeform 10"/>
          <p:cNvSpPr>
            <a:spLocks/>
          </p:cNvSpPr>
          <p:nvPr/>
        </p:nvSpPr>
        <p:spPr bwMode="auto">
          <a:xfrm>
            <a:off x="10396817" y="2281440"/>
            <a:ext cx="1020763" cy="782637"/>
          </a:xfrm>
          <a:custGeom>
            <a:avLst/>
            <a:gdLst>
              <a:gd name="T0" fmla="*/ 492 w 643"/>
              <a:gd name="T1" fmla="*/ 442 h 493"/>
              <a:gd name="T2" fmla="*/ 482 w 643"/>
              <a:gd name="T3" fmla="*/ 459 h 493"/>
              <a:gd name="T4" fmla="*/ 473 w 643"/>
              <a:gd name="T5" fmla="*/ 474 h 493"/>
              <a:gd name="T6" fmla="*/ 470 w 643"/>
              <a:gd name="T7" fmla="*/ 493 h 493"/>
              <a:gd name="T8" fmla="*/ 485 w 643"/>
              <a:gd name="T9" fmla="*/ 476 h 493"/>
              <a:gd name="T10" fmla="*/ 514 w 643"/>
              <a:gd name="T11" fmla="*/ 474 h 493"/>
              <a:gd name="T12" fmla="*/ 547 w 643"/>
              <a:gd name="T13" fmla="*/ 459 h 493"/>
              <a:gd name="T14" fmla="*/ 605 w 643"/>
              <a:gd name="T15" fmla="*/ 418 h 493"/>
              <a:gd name="T16" fmla="*/ 624 w 643"/>
              <a:gd name="T17" fmla="*/ 404 h 493"/>
              <a:gd name="T18" fmla="*/ 641 w 643"/>
              <a:gd name="T19" fmla="*/ 387 h 493"/>
              <a:gd name="T20" fmla="*/ 634 w 643"/>
              <a:gd name="T21" fmla="*/ 389 h 493"/>
              <a:gd name="T22" fmla="*/ 607 w 643"/>
              <a:gd name="T23" fmla="*/ 401 h 493"/>
              <a:gd name="T24" fmla="*/ 593 w 643"/>
              <a:gd name="T25" fmla="*/ 411 h 493"/>
              <a:gd name="T26" fmla="*/ 612 w 643"/>
              <a:gd name="T27" fmla="*/ 382 h 493"/>
              <a:gd name="T28" fmla="*/ 598 w 643"/>
              <a:gd name="T29" fmla="*/ 394 h 493"/>
              <a:gd name="T30" fmla="*/ 542 w 643"/>
              <a:gd name="T31" fmla="*/ 425 h 493"/>
              <a:gd name="T32" fmla="*/ 504 w 643"/>
              <a:gd name="T33" fmla="*/ 452 h 493"/>
              <a:gd name="T34" fmla="*/ 499 w 643"/>
              <a:gd name="T35" fmla="*/ 430 h 493"/>
              <a:gd name="T36" fmla="*/ 511 w 643"/>
              <a:gd name="T37" fmla="*/ 404 h 493"/>
              <a:gd name="T38" fmla="*/ 497 w 643"/>
              <a:gd name="T39" fmla="*/ 313 h 493"/>
              <a:gd name="T40" fmla="*/ 485 w 643"/>
              <a:gd name="T41" fmla="*/ 219 h 493"/>
              <a:gd name="T42" fmla="*/ 475 w 643"/>
              <a:gd name="T43" fmla="*/ 159 h 493"/>
              <a:gd name="T44" fmla="*/ 463 w 643"/>
              <a:gd name="T45" fmla="*/ 149 h 493"/>
              <a:gd name="T46" fmla="*/ 461 w 643"/>
              <a:gd name="T47" fmla="*/ 132 h 493"/>
              <a:gd name="T48" fmla="*/ 451 w 643"/>
              <a:gd name="T49" fmla="*/ 79 h 493"/>
              <a:gd name="T50" fmla="*/ 434 w 643"/>
              <a:gd name="T51" fmla="*/ 22 h 493"/>
              <a:gd name="T52" fmla="*/ 427 w 643"/>
              <a:gd name="T53" fmla="*/ 0 h 493"/>
              <a:gd name="T54" fmla="*/ 324 w 643"/>
              <a:gd name="T55" fmla="*/ 22 h 493"/>
              <a:gd name="T56" fmla="*/ 288 w 643"/>
              <a:gd name="T57" fmla="*/ 53 h 493"/>
              <a:gd name="T58" fmla="*/ 261 w 643"/>
              <a:gd name="T59" fmla="*/ 99 h 493"/>
              <a:gd name="T60" fmla="*/ 228 w 643"/>
              <a:gd name="T61" fmla="*/ 142 h 493"/>
              <a:gd name="T62" fmla="*/ 230 w 643"/>
              <a:gd name="T63" fmla="*/ 159 h 493"/>
              <a:gd name="T64" fmla="*/ 242 w 643"/>
              <a:gd name="T65" fmla="*/ 166 h 493"/>
              <a:gd name="T66" fmla="*/ 247 w 643"/>
              <a:gd name="T67" fmla="*/ 190 h 493"/>
              <a:gd name="T68" fmla="*/ 206 w 643"/>
              <a:gd name="T69" fmla="*/ 238 h 493"/>
              <a:gd name="T70" fmla="*/ 134 w 643"/>
              <a:gd name="T71" fmla="*/ 250 h 493"/>
              <a:gd name="T72" fmla="*/ 79 w 643"/>
              <a:gd name="T73" fmla="*/ 255 h 493"/>
              <a:gd name="T74" fmla="*/ 40 w 643"/>
              <a:gd name="T75" fmla="*/ 284 h 493"/>
              <a:gd name="T76" fmla="*/ 60 w 643"/>
              <a:gd name="T77" fmla="*/ 313 h 493"/>
              <a:gd name="T78" fmla="*/ 52 w 643"/>
              <a:gd name="T79" fmla="*/ 332 h 493"/>
              <a:gd name="T80" fmla="*/ 0 w 643"/>
              <a:gd name="T81" fmla="*/ 389 h 493"/>
              <a:gd name="T82" fmla="*/ 357 w 643"/>
              <a:gd name="T83" fmla="*/ 353 h 493"/>
              <a:gd name="T84" fmla="*/ 365 w 643"/>
              <a:gd name="T85" fmla="*/ 361 h 493"/>
              <a:gd name="T86" fmla="*/ 384 w 643"/>
              <a:gd name="T87" fmla="*/ 385 h 493"/>
              <a:gd name="T88" fmla="*/ 391 w 643"/>
              <a:gd name="T89" fmla="*/ 399 h 4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643" h="493">
                <a:moveTo>
                  <a:pt x="417" y="406"/>
                </a:moveTo>
                <a:lnTo>
                  <a:pt x="487" y="430"/>
                </a:lnTo>
                <a:lnTo>
                  <a:pt x="492" y="442"/>
                </a:lnTo>
                <a:lnTo>
                  <a:pt x="487" y="447"/>
                </a:lnTo>
                <a:lnTo>
                  <a:pt x="482" y="452"/>
                </a:lnTo>
                <a:lnTo>
                  <a:pt x="482" y="459"/>
                </a:lnTo>
                <a:lnTo>
                  <a:pt x="482" y="471"/>
                </a:lnTo>
                <a:lnTo>
                  <a:pt x="478" y="471"/>
                </a:lnTo>
                <a:lnTo>
                  <a:pt x="473" y="474"/>
                </a:lnTo>
                <a:lnTo>
                  <a:pt x="468" y="488"/>
                </a:lnTo>
                <a:lnTo>
                  <a:pt x="468" y="493"/>
                </a:lnTo>
                <a:lnTo>
                  <a:pt x="470" y="493"/>
                </a:lnTo>
                <a:lnTo>
                  <a:pt x="473" y="490"/>
                </a:lnTo>
                <a:lnTo>
                  <a:pt x="475" y="488"/>
                </a:lnTo>
                <a:lnTo>
                  <a:pt x="485" y="476"/>
                </a:lnTo>
                <a:lnTo>
                  <a:pt x="492" y="478"/>
                </a:lnTo>
                <a:lnTo>
                  <a:pt x="506" y="478"/>
                </a:lnTo>
                <a:lnTo>
                  <a:pt x="514" y="474"/>
                </a:lnTo>
                <a:lnTo>
                  <a:pt x="526" y="471"/>
                </a:lnTo>
                <a:lnTo>
                  <a:pt x="538" y="464"/>
                </a:lnTo>
                <a:lnTo>
                  <a:pt x="547" y="459"/>
                </a:lnTo>
                <a:lnTo>
                  <a:pt x="557" y="452"/>
                </a:lnTo>
                <a:lnTo>
                  <a:pt x="595" y="425"/>
                </a:lnTo>
                <a:lnTo>
                  <a:pt x="605" y="418"/>
                </a:lnTo>
                <a:lnTo>
                  <a:pt x="612" y="411"/>
                </a:lnTo>
                <a:lnTo>
                  <a:pt x="619" y="409"/>
                </a:lnTo>
                <a:lnTo>
                  <a:pt x="624" y="404"/>
                </a:lnTo>
                <a:lnTo>
                  <a:pt x="634" y="399"/>
                </a:lnTo>
                <a:lnTo>
                  <a:pt x="638" y="397"/>
                </a:lnTo>
                <a:lnTo>
                  <a:pt x="641" y="387"/>
                </a:lnTo>
                <a:lnTo>
                  <a:pt x="643" y="382"/>
                </a:lnTo>
                <a:lnTo>
                  <a:pt x="641" y="382"/>
                </a:lnTo>
                <a:lnTo>
                  <a:pt x="634" y="389"/>
                </a:lnTo>
                <a:lnTo>
                  <a:pt x="624" y="392"/>
                </a:lnTo>
                <a:lnTo>
                  <a:pt x="614" y="397"/>
                </a:lnTo>
                <a:lnTo>
                  <a:pt x="607" y="401"/>
                </a:lnTo>
                <a:lnTo>
                  <a:pt x="605" y="409"/>
                </a:lnTo>
                <a:lnTo>
                  <a:pt x="595" y="413"/>
                </a:lnTo>
                <a:lnTo>
                  <a:pt x="593" y="411"/>
                </a:lnTo>
                <a:lnTo>
                  <a:pt x="598" y="404"/>
                </a:lnTo>
                <a:lnTo>
                  <a:pt x="605" y="397"/>
                </a:lnTo>
                <a:lnTo>
                  <a:pt x="612" y="382"/>
                </a:lnTo>
                <a:lnTo>
                  <a:pt x="610" y="380"/>
                </a:lnTo>
                <a:lnTo>
                  <a:pt x="602" y="387"/>
                </a:lnTo>
                <a:lnTo>
                  <a:pt x="598" y="394"/>
                </a:lnTo>
                <a:lnTo>
                  <a:pt x="593" y="399"/>
                </a:lnTo>
                <a:lnTo>
                  <a:pt x="571" y="411"/>
                </a:lnTo>
                <a:lnTo>
                  <a:pt x="542" y="425"/>
                </a:lnTo>
                <a:lnTo>
                  <a:pt x="521" y="438"/>
                </a:lnTo>
                <a:lnTo>
                  <a:pt x="511" y="440"/>
                </a:lnTo>
                <a:lnTo>
                  <a:pt x="504" y="452"/>
                </a:lnTo>
                <a:lnTo>
                  <a:pt x="499" y="450"/>
                </a:lnTo>
                <a:lnTo>
                  <a:pt x="497" y="440"/>
                </a:lnTo>
                <a:lnTo>
                  <a:pt x="499" y="430"/>
                </a:lnTo>
                <a:lnTo>
                  <a:pt x="506" y="425"/>
                </a:lnTo>
                <a:lnTo>
                  <a:pt x="499" y="416"/>
                </a:lnTo>
                <a:lnTo>
                  <a:pt x="511" y="404"/>
                </a:lnTo>
                <a:lnTo>
                  <a:pt x="514" y="397"/>
                </a:lnTo>
                <a:lnTo>
                  <a:pt x="506" y="389"/>
                </a:lnTo>
                <a:lnTo>
                  <a:pt x="497" y="313"/>
                </a:lnTo>
                <a:lnTo>
                  <a:pt x="494" y="310"/>
                </a:lnTo>
                <a:lnTo>
                  <a:pt x="494" y="236"/>
                </a:lnTo>
                <a:lnTo>
                  <a:pt x="485" y="219"/>
                </a:lnTo>
                <a:lnTo>
                  <a:pt x="480" y="200"/>
                </a:lnTo>
                <a:lnTo>
                  <a:pt x="480" y="185"/>
                </a:lnTo>
                <a:lnTo>
                  <a:pt x="475" y="159"/>
                </a:lnTo>
                <a:lnTo>
                  <a:pt x="466" y="144"/>
                </a:lnTo>
                <a:lnTo>
                  <a:pt x="461" y="144"/>
                </a:lnTo>
                <a:lnTo>
                  <a:pt x="463" y="149"/>
                </a:lnTo>
                <a:lnTo>
                  <a:pt x="461" y="149"/>
                </a:lnTo>
                <a:lnTo>
                  <a:pt x="458" y="144"/>
                </a:lnTo>
                <a:lnTo>
                  <a:pt x="461" y="132"/>
                </a:lnTo>
                <a:lnTo>
                  <a:pt x="446" y="101"/>
                </a:lnTo>
                <a:lnTo>
                  <a:pt x="446" y="89"/>
                </a:lnTo>
                <a:lnTo>
                  <a:pt x="451" y="79"/>
                </a:lnTo>
                <a:lnTo>
                  <a:pt x="446" y="55"/>
                </a:lnTo>
                <a:lnTo>
                  <a:pt x="434" y="24"/>
                </a:lnTo>
                <a:lnTo>
                  <a:pt x="434" y="22"/>
                </a:lnTo>
                <a:lnTo>
                  <a:pt x="429" y="17"/>
                </a:lnTo>
                <a:lnTo>
                  <a:pt x="432" y="12"/>
                </a:lnTo>
                <a:lnTo>
                  <a:pt x="427" y="0"/>
                </a:lnTo>
                <a:lnTo>
                  <a:pt x="427" y="0"/>
                </a:lnTo>
                <a:lnTo>
                  <a:pt x="326" y="27"/>
                </a:lnTo>
                <a:lnTo>
                  <a:pt x="324" y="22"/>
                </a:lnTo>
                <a:lnTo>
                  <a:pt x="319" y="24"/>
                </a:lnTo>
                <a:lnTo>
                  <a:pt x="312" y="29"/>
                </a:lnTo>
                <a:lnTo>
                  <a:pt x="288" y="53"/>
                </a:lnTo>
                <a:lnTo>
                  <a:pt x="264" y="87"/>
                </a:lnTo>
                <a:lnTo>
                  <a:pt x="259" y="94"/>
                </a:lnTo>
                <a:lnTo>
                  <a:pt x="261" y="99"/>
                </a:lnTo>
                <a:lnTo>
                  <a:pt x="257" y="111"/>
                </a:lnTo>
                <a:lnTo>
                  <a:pt x="252" y="118"/>
                </a:lnTo>
                <a:lnTo>
                  <a:pt x="228" y="142"/>
                </a:lnTo>
                <a:lnTo>
                  <a:pt x="225" y="147"/>
                </a:lnTo>
                <a:lnTo>
                  <a:pt x="228" y="156"/>
                </a:lnTo>
                <a:lnTo>
                  <a:pt x="230" y="159"/>
                </a:lnTo>
                <a:lnTo>
                  <a:pt x="237" y="159"/>
                </a:lnTo>
                <a:lnTo>
                  <a:pt x="242" y="161"/>
                </a:lnTo>
                <a:lnTo>
                  <a:pt x="242" y="166"/>
                </a:lnTo>
                <a:lnTo>
                  <a:pt x="237" y="173"/>
                </a:lnTo>
                <a:lnTo>
                  <a:pt x="240" y="180"/>
                </a:lnTo>
                <a:lnTo>
                  <a:pt x="247" y="190"/>
                </a:lnTo>
                <a:lnTo>
                  <a:pt x="245" y="204"/>
                </a:lnTo>
                <a:lnTo>
                  <a:pt x="228" y="212"/>
                </a:lnTo>
                <a:lnTo>
                  <a:pt x="206" y="238"/>
                </a:lnTo>
                <a:lnTo>
                  <a:pt x="187" y="243"/>
                </a:lnTo>
                <a:lnTo>
                  <a:pt x="149" y="255"/>
                </a:lnTo>
                <a:lnTo>
                  <a:pt x="134" y="250"/>
                </a:lnTo>
                <a:lnTo>
                  <a:pt x="122" y="248"/>
                </a:lnTo>
                <a:lnTo>
                  <a:pt x="100" y="250"/>
                </a:lnTo>
                <a:lnTo>
                  <a:pt x="79" y="255"/>
                </a:lnTo>
                <a:lnTo>
                  <a:pt x="55" y="262"/>
                </a:lnTo>
                <a:lnTo>
                  <a:pt x="45" y="272"/>
                </a:lnTo>
                <a:lnTo>
                  <a:pt x="40" y="284"/>
                </a:lnTo>
                <a:lnTo>
                  <a:pt x="40" y="293"/>
                </a:lnTo>
                <a:lnTo>
                  <a:pt x="55" y="310"/>
                </a:lnTo>
                <a:lnTo>
                  <a:pt x="60" y="313"/>
                </a:lnTo>
                <a:lnTo>
                  <a:pt x="60" y="320"/>
                </a:lnTo>
                <a:lnTo>
                  <a:pt x="57" y="327"/>
                </a:lnTo>
                <a:lnTo>
                  <a:pt x="52" y="332"/>
                </a:lnTo>
                <a:lnTo>
                  <a:pt x="45" y="346"/>
                </a:lnTo>
                <a:lnTo>
                  <a:pt x="14" y="380"/>
                </a:lnTo>
                <a:lnTo>
                  <a:pt x="0" y="389"/>
                </a:lnTo>
                <a:lnTo>
                  <a:pt x="7" y="418"/>
                </a:lnTo>
                <a:lnTo>
                  <a:pt x="350" y="349"/>
                </a:lnTo>
                <a:lnTo>
                  <a:pt x="357" y="353"/>
                </a:lnTo>
                <a:lnTo>
                  <a:pt x="360" y="358"/>
                </a:lnTo>
                <a:lnTo>
                  <a:pt x="362" y="361"/>
                </a:lnTo>
                <a:lnTo>
                  <a:pt x="365" y="361"/>
                </a:lnTo>
                <a:lnTo>
                  <a:pt x="367" y="363"/>
                </a:lnTo>
                <a:lnTo>
                  <a:pt x="372" y="365"/>
                </a:lnTo>
                <a:lnTo>
                  <a:pt x="384" y="385"/>
                </a:lnTo>
                <a:lnTo>
                  <a:pt x="386" y="394"/>
                </a:lnTo>
                <a:lnTo>
                  <a:pt x="389" y="397"/>
                </a:lnTo>
                <a:lnTo>
                  <a:pt x="391" y="399"/>
                </a:lnTo>
                <a:lnTo>
                  <a:pt x="410" y="401"/>
                </a:lnTo>
                <a:lnTo>
                  <a:pt x="417" y="406"/>
                </a:lnTo>
                <a:close/>
              </a:path>
            </a:pathLst>
          </a:custGeom>
          <a:solidFill>
            <a:schemeClr val="tx1">
              <a:alpha val="1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0" name="Freeform 11"/>
          <p:cNvSpPr>
            <a:spLocks/>
          </p:cNvSpPr>
          <p:nvPr/>
        </p:nvSpPr>
        <p:spPr bwMode="auto">
          <a:xfrm>
            <a:off x="9595129" y="4875415"/>
            <a:ext cx="1231900" cy="935037"/>
          </a:xfrm>
          <a:custGeom>
            <a:avLst/>
            <a:gdLst>
              <a:gd name="T0" fmla="*/ 3 w 776"/>
              <a:gd name="T1" fmla="*/ 51 h 589"/>
              <a:gd name="T2" fmla="*/ 0 w 776"/>
              <a:gd name="T3" fmla="*/ 63 h 589"/>
              <a:gd name="T4" fmla="*/ 15 w 776"/>
              <a:gd name="T5" fmla="*/ 77 h 589"/>
              <a:gd name="T6" fmla="*/ 20 w 776"/>
              <a:gd name="T7" fmla="*/ 97 h 589"/>
              <a:gd name="T8" fmla="*/ 27 w 776"/>
              <a:gd name="T9" fmla="*/ 104 h 589"/>
              <a:gd name="T10" fmla="*/ 22 w 776"/>
              <a:gd name="T11" fmla="*/ 118 h 589"/>
              <a:gd name="T12" fmla="*/ 41 w 776"/>
              <a:gd name="T13" fmla="*/ 111 h 589"/>
              <a:gd name="T14" fmla="*/ 53 w 776"/>
              <a:gd name="T15" fmla="*/ 97 h 589"/>
              <a:gd name="T16" fmla="*/ 65 w 776"/>
              <a:gd name="T17" fmla="*/ 97 h 589"/>
              <a:gd name="T18" fmla="*/ 58 w 776"/>
              <a:gd name="T19" fmla="*/ 109 h 589"/>
              <a:gd name="T20" fmla="*/ 118 w 776"/>
              <a:gd name="T21" fmla="*/ 89 h 589"/>
              <a:gd name="T22" fmla="*/ 118 w 776"/>
              <a:gd name="T23" fmla="*/ 101 h 589"/>
              <a:gd name="T24" fmla="*/ 156 w 776"/>
              <a:gd name="T25" fmla="*/ 111 h 589"/>
              <a:gd name="T26" fmla="*/ 180 w 776"/>
              <a:gd name="T27" fmla="*/ 116 h 589"/>
              <a:gd name="T28" fmla="*/ 200 w 776"/>
              <a:gd name="T29" fmla="*/ 121 h 589"/>
              <a:gd name="T30" fmla="*/ 200 w 776"/>
              <a:gd name="T31" fmla="*/ 125 h 589"/>
              <a:gd name="T32" fmla="*/ 226 w 776"/>
              <a:gd name="T33" fmla="*/ 154 h 589"/>
              <a:gd name="T34" fmla="*/ 219 w 776"/>
              <a:gd name="T35" fmla="*/ 161 h 589"/>
              <a:gd name="T36" fmla="*/ 216 w 776"/>
              <a:gd name="T37" fmla="*/ 166 h 589"/>
              <a:gd name="T38" fmla="*/ 257 w 776"/>
              <a:gd name="T39" fmla="*/ 154 h 589"/>
              <a:gd name="T40" fmla="*/ 313 w 776"/>
              <a:gd name="T41" fmla="*/ 130 h 589"/>
              <a:gd name="T42" fmla="*/ 315 w 776"/>
              <a:gd name="T43" fmla="*/ 111 h 589"/>
              <a:gd name="T44" fmla="*/ 387 w 776"/>
              <a:gd name="T45" fmla="*/ 135 h 589"/>
              <a:gd name="T46" fmla="*/ 435 w 776"/>
              <a:gd name="T47" fmla="*/ 178 h 589"/>
              <a:gd name="T48" fmla="*/ 466 w 776"/>
              <a:gd name="T49" fmla="*/ 190 h 589"/>
              <a:gd name="T50" fmla="*/ 483 w 776"/>
              <a:gd name="T51" fmla="*/ 224 h 589"/>
              <a:gd name="T52" fmla="*/ 481 w 776"/>
              <a:gd name="T53" fmla="*/ 303 h 589"/>
              <a:gd name="T54" fmla="*/ 502 w 776"/>
              <a:gd name="T55" fmla="*/ 344 h 589"/>
              <a:gd name="T56" fmla="*/ 497 w 776"/>
              <a:gd name="T57" fmla="*/ 315 h 589"/>
              <a:gd name="T58" fmla="*/ 514 w 776"/>
              <a:gd name="T59" fmla="*/ 325 h 589"/>
              <a:gd name="T60" fmla="*/ 521 w 776"/>
              <a:gd name="T61" fmla="*/ 315 h 589"/>
              <a:gd name="T62" fmla="*/ 521 w 776"/>
              <a:gd name="T63" fmla="*/ 334 h 589"/>
              <a:gd name="T64" fmla="*/ 507 w 776"/>
              <a:gd name="T65" fmla="*/ 361 h 589"/>
              <a:gd name="T66" fmla="*/ 521 w 776"/>
              <a:gd name="T67" fmla="*/ 385 h 589"/>
              <a:gd name="T68" fmla="*/ 560 w 776"/>
              <a:gd name="T69" fmla="*/ 431 h 589"/>
              <a:gd name="T70" fmla="*/ 574 w 776"/>
              <a:gd name="T71" fmla="*/ 435 h 589"/>
              <a:gd name="T72" fmla="*/ 591 w 776"/>
              <a:gd name="T73" fmla="*/ 467 h 589"/>
              <a:gd name="T74" fmla="*/ 622 w 776"/>
              <a:gd name="T75" fmla="*/ 517 h 589"/>
              <a:gd name="T76" fmla="*/ 680 w 776"/>
              <a:gd name="T77" fmla="*/ 558 h 589"/>
              <a:gd name="T78" fmla="*/ 702 w 776"/>
              <a:gd name="T79" fmla="*/ 570 h 589"/>
              <a:gd name="T80" fmla="*/ 694 w 776"/>
              <a:gd name="T81" fmla="*/ 575 h 589"/>
              <a:gd name="T82" fmla="*/ 687 w 776"/>
              <a:gd name="T83" fmla="*/ 582 h 589"/>
              <a:gd name="T84" fmla="*/ 709 w 776"/>
              <a:gd name="T85" fmla="*/ 584 h 589"/>
              <a:gd name="T86" fmla="*/ 764 w 776"/>
              <a:gd name="T87" fmla="*/ 553 h 589"/>
              <a:gd name="T88" fmla="*/ 762 w 776"/>
              <a:gd name="T89" fmla="*/ 520 h 589"/>
              <a:gd name="T90" fmla="*/ 766 w 776"/>
              <a:gd name="T91" fmla="*/ 467 h 589"/>
              <a:gd name="T92" fmla="*/ 762 w 776"/>
              <a:gd name="T93" fmla="*/ 387 h 589"/>
              <a:gd name="T94" fmla="*/ 714 w 776"/>
              <a:gd name="T95" fmla="*/ 306 h 589"/>
              <a:gd name="T96" fmla="*/ 692 w 776"/>
              <a:gd name="T97" fmla="*/ 267 h 589"/>
              <a:gd name="T98" fmla="*/ 692 w 776"/>
              <a:gd name="T99" fmla="*/ 238 h 589"/>
              <a:gd name="T100" fmla="*/ 651 w 776"/>
              <a:gd name="T101" fmla="*/ 183 h 589"/>
              <a:gd name="T102" fmla="*/ 622 w 776"/>
              <a:gd name="T103" fmla="*/ 149 h 589"/>
              <a:gd name="T104" fmla="*/ 579 w 776"/>
              <a:gd name="T105" fmla="*/ 53 h 589"/>
              <a:gd name="T106" fmla="*/ 569 w 776"/>
              <a:gd name="T107" fmla="*/ 39 h 589"/>
              <a:gd name="T108" fmla="*/ 557 w 776"/>
              <a:gd name="T109" fmla="*/ 10 h 589"/>
              <a:gd name="T110" fmla="*/ 517 w 776"/>
              <a:gd name="T111" fmla="*/ 5 h 589"/>
              <a:gd name="T112" fmla="*/ 521 w 776"/>
              <a:gd name="T113" fmla="*/ 41 h 589"/>
              <a:gd name="T114" fmla="*/ 502 w 776"/>
              <a:gd name="T115" fmla="*/ 48 h 589"/>
              <a:gd name="T116" fmla="*/ 248 w 776"/>
              <a:gd name="T117" fmla="*/ 44 h 589"/>
              <a:gd name="T118" fmla="*/ 238 w 776"/>
              <a:gd name="T119" fmla="*/ 22 h 5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776" h="589">
                <a:moveTo>
                  <a:pt x="238" y="22"/>
                </a:moveTo>
                <a:lnTo>
                  <a:pt x="3" y="46"/>
                </a:lnTo>
                <a:lnTo>
                  <a:pt x="3" y="51"/>
                </a:lnTo>
                <a:lnTo>
                  <a:pt x="3" y="53"/>
                </a:lnTo>
                <a:lnTo>
                  <a:pt x="0" y="56"/>
                </a:lnTo>
                <a:lnTo>
                  <a:pt x="0" y="63"/>
                </a:lnTo>
                <a:lnTo>
                  <a:pt x="8" y="73"/>
                </a:lnTo>
                <a:lnTo>
                  <a:pt x="12" y="77"/>
                </a:lnTo>
                <a:lnTo>
                  <a:pt x="15" y="77"/>
                </a:lnTo>
                <a:lnTo>
                  <a:pt x="22" y="85"/>
                </a:lnTo>
                <a:lnTo>
                  <a:pt x="24" y="87"/>
                </a:lnTo>
                <a:lnTo>
                  <a:pt x="20" y="97"/>
                </a:lnTo>
                <a:lnTo>
                  <a:pt x="20" y="99"/>
                </a:lnTo>
                <a:lnTo>
                  <a:pt x="24" y="101"/>
                </a:lnTo>
                <a:lnTo>
                  <a:pt x="27" y="104"/>
                </a:lnTo>
                <a:lnTo>
                  <a:pt x="27" y="106"/>
                </a:lnTo>
                <a:lnTo>
                  <a:pt x="22" y="111"/>
                </a:lnTo>
                <a:lnTo>
                  <a:pt x="22" y="118"/>
                </a:lnTo>
                <a:lnTo>
                  <a:pt x="24" y="121"/>
                </a:lnTo>
                <a:lnTo>
                  <a:pt x="36" y="116"/>
                </a:lnTo>
                <a:lnTo>
                  <a:pt x="41" y="111"/>
                </a:lnTo>
                <a:lnTo>
                  <a:pt x="46" y="99"/>
                </a:lnTo>
                <a:lnTo>
                  <a:pt x="48" y="94"/>
                </a:lnTo>
                <a:lnTo>
                  <a:pt x="53" y="97"/>
                </a:lnTo>
                <a:lnTo>
                  <a:pt x="60" y="97"/>
                </a:lnTo>
                <a:lnTo>
                  <a:pt x="63" y="94"/>
                </a:lnTo>
                <a:lnTo>
                  <a:pt x="65" y="97"/>
                </a:lnTo>
                <a:lnTo>
                  <a:pt x="65" y="99"/>
                </a:lnTo>
                <a:lnTo>
                  <a:pt x="56" y="106"/>
                </a:lnTo>
                <a:lnTo>
                  <a:pt x="58" y="109"/>
                </a:lnTo>
                <a:lnTo>
                  <a:pt x="65" y="106"/>
                </a:lnTo>
                <a:lnTo>
                  <a:pt x="77" y="104"/>
                </a:lnTo>
                <a:lnTo>
                  <a:pt x="118" y="89"/>
                </a:lnTo>
                <a:lnTo>
                  <a:pt x="125" y="89"/>
                </a:lnTo>
                <a:lnTo>
                  <a:pt x="125" y="94"/>
                </a:lnTo>
                <a:lnTo>
                  <a:pt x="118" y="101"/>
                </a:lnTo>
                <a:lnTo>
                  <a:pt x="120" y="101"/>
                </a:lnTo>
                <a:lnTo>
                  <a:pt x="140" y="104"/>
                </a:lnTo>
                <a:lnTo>
                  <a:pt x="156" y="111"/>
                </a:lnTo>
                <a:lnTo>
                  <a:pt x="176" y="121"/>
                </a:lnTo>
                <a:lnTo>
                  <a:pt x="180" y="121"/>
                </a:lnTo>
                <a:lnTo>
                  <a:pt x="180" y="116"/>
                </a:lnTo>
                <a:lnTo>
                  <a:pt x="185" y="111"/>
                </a:lnTo>
                <a:lnTo>
                  <a:pt x="188" y="118"/>
                </a:lnTo>
                <a:lnTo>
                  <a:pt x="200" y="121"/>
                </a:lnTo>
                <a:lnTo>
                  <a:pt x="202" y="123"/>
                </a:lnTo>
                <a:lnTo>
                  <a:pt x="202" y="123"/>
                </a:lnTo>
                <a:lnTo>
                  <a:pt x="200" y="125"/>
                </a:lnTo>
                <a:lnTo>
                  <a:pt x="200" y="130"/>
                </a:lnTo>
                <a:lnTo>
                  <a:pt x="224" y="147"/>
                </a:lnTo>
                <a:lnTo>
                  <a:pt x="226" y="154"/>
                </a:lnTo>
                <a:lnTo>
                  <a:pt x="224" y="159"/>
                </a:lnTo>
                <a:lnTo>
                  <a:pt x="224" y="164"/>
                </a:lnTo>
                <a:lnTo>
                  <a:pt x="219" y="161"/>
                </a:lnTo>
                <a:lnTo>
                  <a:pt x="219" y="157"/>
                </a:lnTo>
                <a:lnTo>
                  <a:pt x="216" y="161"/>
                </a:lnTo>
                <a:lnTo>
                  <a:pt x="216" y="166"/>
                </a:lnTo>
                <a:lnTo>
                  <a:pt x="221" y="166"/>
                </a:lnTo>
                <a:lnTo>
                  <a:pt x="255" y="159"/>
                </a:lnTo>
                <a:lnTo>
                  <a:pt x="257" y="154"/>
                </a:lnTo>
                <a:lnTo>
                  <a:pt x="269" y="154"/>
                </a:lnTo>
                <a:lnTo>
                  <a:pt x="296" y="130"/>
                </a:lnTo>
                <a:lnTo>
                  <a:pt x="313" y="130"/>
                </a:lnTo>
                <a:lnTo>
                  <a:pt x="313" y="128"/>
                </a:lnTo>
                <a:lnTo>
                  <a:pt x="310" y="123"/>
                </a:lnTo>
                <a:lnTo>
                  <a:pt x="315" y="111"/>
                </a:lnTo>
                <a:lnTo>
                  <a:pt x="344" y="109"/>
                </a:lnTo>
                <a:lnTo>
                  <a:pt x="387" y="130"/>
                </a:lnTo>
                <a:lnTo>
                  <a:pt x="387" y="135"/>
                </a:lnTo>
                <a:lnTo>
                  <a:pt x="399" y="145"/>
                </a:lnTo>
                <a:lnTo>
                  <a:pt x="409" y="159"/>
                </a:lnTo>
                <a:lnTo>
                  <a:pt x="435" y="178"/>
                </a:lnTo>
                <a:lnTo>
                  <a:pt x="437" y="185"/>
                </a:lnTo>
                <a:lnTo>
                  <a:pt x="445" y="193"/>
                </a:lnTo>
                <a:lnTo>
                  <a:pt x="466" y="190"/>
                </a:lnTo>
                <a:lnTo>
                  <a:pt x="481" y="214"/>
                </a:lnTo>
                <a:lnTo>
                  <a:pt x="485" y="217"/>
                </a:lnTo>
                <a:lnTo>
                  <a:pt x="483" y="224"/>
                </a:lnTo>
                <a:lnTo>
                  <a:pt x="490" y="248"/>
                </a:lnTo>
                <a:lnTo>
                  <a:pt x="488" y="274"/>
                </a:lnTo>
                <a:lnTo>
                  <a:pt x="481" y="303"/>
                </a:lnTo>
                <a:lnTo>
                  <a:pt x="483" y="325"/>
                </a:lnTo>
                <a:lnTo>
                  <a:pt x="485" y="332"/>
                </a:lnTo>
                <a:lnTo>
                  <a:pt x="502" y="344"/>
                </a:lnTo>
                <a:lnTo>
                  <a:pt x="507" y="334"/>
                </a:lnTo>
                <a:lnTo>
                  <a:pt x="502" y="330"/>
                </a:lnTo>
                <a:lnTo>
                  <a:pt x="497" y="315"/>
                </a:lnTo>
                <a:lnTo>
                  <a:pt x="497" y="313"/>
                </a:lnTo>
                <a:lnTo>
                  <a:pt x="507" y="310"/>
                </a:lnTo>
                <a:lnTo>
                  <a:pt x="514" y="325"/>
                </a:lnTo>
                <a:lnTo>
                  <a:pt x="519" y="325"/>
                </a:lnTo>
                <a:lnTo>
                  <a:pt x="519" y="318"/>
                </a:lnTo>
                <a:lnTo>
                  <a:pt x="521" y="315"/>
                </a:lnTo>
                <a:lnTo>
                  <a:pt x="526" y="320"/>
                </a:lnTo>
                <a:lnTo>
                  <a:pt x="526" y="327"/>
                </a:lnTo>
                <a:lnTo>
                  <a:pt x="521" y="334"/>
                </a:lnTo>
                <a:lnTo>
                  <a:pt x="517" y="339"/>
                </a:lnTo>
                <a:lnTo>
                  <a:pt x="512" y="359"/>
                </a:lnTo>
                <a:lnTo>
                  <a:pt x="507" y="361"/>
                </a:lnTo>
                <a:lnTo>
                  <a:pt x="507" y="368"/>
                </a:lnTo>
                <a:lnTo>
                  <a:pt x="512" y="375"/>
                </a:lnTo>
                <a:lnTo>
                  <a:pt x="521" y="385"/>
                </a:lnTo>
                <a:lnTo>
                  <a:pt x="536" y="416"/>
                </a:lnTo>
                <a:lnTo>
                  <a:pt x="557" y="431"/>
                </a:lnTo>
                <a:lnTo>
                  <a:pt x="560" y="431"/>
                </a:lnTo>
                <a:lnTo>
                  <a:pt x="562" y="421"/>
                </a:lnTo>
                <a:lnTo>
                  <a:pt x="569" y="421"/>
                </a:lnTo>
                <a:lnTo>
                  <a:pt x="574" y="435"/>
                </a:lnTo>
                <a:lnTo>
                  <a:pt x="574" y="443"/>
                </a:lnTo>
                <a:lnTo>
                  <a:pt x="581" y="459"/>
                </a:lnTo>
                <a:lnTo>
                  <a:pt x="591" y="467"/>
                </a:lnTo>
                <a:lnTo>
                  <a:pt x="601" y="469"/>
                </a:lnTo>
                <a:lnTo>
                  <a:pt x="617" y="515"/>
                </a:lnTo>
                <a:lnTo>
                  <a:pt x="622" y="517"/>
                </a:lnTo>
                <a:lnTo>
                  <a:pt x="644" y="522"/>
                </a:lnTo>
                <a:lnTo>
                  <a:pt x="654" y="527"/>
                </a:lnTo>
                <a:lnTo>
                  <a:pt x="680" y="558"/>
                </a:lnTo>
                <a:lnTo>
                  <a:pt x="690" y="565"/>
                </a:lnTo>
                <a:lnTo>
                  <a:pt x="694" y="565"/>
                </a:lnTo>
                <a:lnTo>
                  <a:pt x="702" y="570"/>
                </a:lnTo>
                <a:lnTo>
                  <a:pt x="704" y="575"/>
                </a:lnTo>
                <a:lnTo>
                  <a:pt x="697" y="577"/>
                </a:lnTo>
                <a:lnTo>
                  <a:pt x="694" y="575"/>
                </a:lnTo>
                <a:lnTo>
                  <a:pt x="692" y="575"/>
                </a:lnTo>
                <a:lnTo>
                  <a:pt x="687" y="577"/>
                </a:lnTo>
                <a:lnTo>
                  <a:pt x="687" y="582"/>
                </a:lnTo>
                <a:lnTo>
                  <a:pt x="690" y="584"/>
                </a:lnTo>
                <a:lnTo>
                  <a:pt x="704" y="589"/>
                </a:lnTo>
                <a:lnTo>
                  <a:pt x="709" y="584"/>
                </a:lnTo>
                <a:lnTo>
                  <a:pt x="721" y="582"/>
                </a:lnTo>
                <a:lnTo>
                  <a:pt x="757" y="570"/>
                </a:lnTo>
                <a:lnTo>
                  <a:pt x="764" y="553"/>
                </a:lnTo>
                <a:lnTo>
                  <a:pt x="766" y="551"/>
                </a:lnTo>
                <a:lnTo>
                  <a:pt x="762" y="529"/>
                </a:lnTo>
                <a:lnTo>
                  <a:pt x="762" y="520"/>
                </a:lnTo>
                <a:lnTo>
                  <a:pt x="769" y="503"/>
                </a:lnTo>
                <a:lnTo>
                  <a:pt x="776" y="505"/>
                </a:lnTo>
                <a:lnTo>
                  <a:pt x="766" y="467"/>
                </a:lnTo>
                <a:lnTo>
                  <a:pt x="769" y="450"/>
                </a:lnTo>
                <a:lnTo>
                  <a:pt x="769" y="414"/>
                </a:lnTo>
                <a:lnTo>
                  <a:pt x="762" y="387"/>
                </a:lnTo>
                <a:lnTo>
                  <a:pt x="757" y="375"/>
                </a:lnTo>
                <a:lnTo>
                  <a:pt x="730" y="344"/>
                </a:lnTo>
                <a:lnTo>
                  <a:pt x="714" y="306"/>
                </a:lnTo>
                <a:lnTo>
                  <a:pt x="694" y="279"/>
                </a:lnTo>
                <a:lnTo>
                  <a:pt x="694" y="274"/>
                </a:lnTo>
                <a:lnTo>
                  <a:pt x="692" y="267"/>
                </a:lnTo>
                <a:lnTo>
                  <a:pt x="687" y="253"/>
                </a:lnTo>
                <a:lnTo>
                  <a:pt x="687" y="248"/>
                </a:lnTo>
                <a:lnTo>
                  <a:pt x="692" y="238"/>
                </a:lnTo>
                <a:lnTo>
                  <a:pt x="692" y="234"/>
                </a:lnTo>
                <a:lnTo>
                  <a:pt x="668" y="197"/>
                </a:lnTo>
                <a:lnTo>
                  <a:pt x="651" y="183"/>
                </a:lnTo>
                <a:lnTo>
                  <a:pt x="642" y="178"/>
                </a:lnTo>
                <a:lnTo>
                  <a:pt x="639" y="173"/>
                </a:lnTo>
                <a:lnTo>
                  <a:pt x="622" y="149"/>
                </a:lnTo>
                <a:lnTo>
                  <a:pt x="601" y="109"/>
                </a:lnTo>
                <a:lnTo>
                  <a:pt x="593" y="87"/>
                </a:lnTo>
                <a:lnTo>
                  <a:pt x="579" y="53"/>
                </a:lnTo>
                <a:lnTo>
                  <a:pt x="579" y="48"/>
                </a:lnTo>
                <a:lnTo>
                  <a:pt x="574" y="41"/>
                </a:lnTo>
                <a:lnTo>
                  <a:pt x="569" y="39"/>
                </a:lnTo>
                <a:lnTo>
                  <a:pt x="567" y="17"/>
                </a:lnTo>
                <a:lnTo>
                  <a:pt x="565" y="8"/>
                </a:lnTo>
                <a:lnTo>
                  <a:pt x="557" y="10"/>
                </a:lnTo>
                <a:lnTo>
                  <a:pt x="541" y="10"/>
                </a:lnTo>
                <a:lnTo>
                  <a:pt x="524" y="0"/>
                </a:lnTo>
                <a:lnTo>
                  <a:pt x="517" y="5"/>
                </a:lnTo>
                <a:lnTo>
                  <a:pt x="514" y="10"/>
                </a:lnTo>
                <a:lnTo>
                  <a:pt x="514" y="20"/>
                </a:lnTo>
                <a:lnTo>
                  <a:pt x="521" y="41"/>
                </a:lnTo>
                <a:lnTo>
                  <a:pt x="519" y="56"/>
                </a:lnTo>
                <a:lnTo>
                  <a:pt x="505" y="53"/>
                </a:lnTo>
                <a:lnTo>
                  <a:pt x="502" y="48"/>
                </a:lnTo>
                <a:lnTo>
                  <a:pt x="497" y="36"/>
                </a:lnTo>
                <a:lnTo>
                  <a:pt x="252" y="51"/>
                </a:lnTo>
                <a:lnTo>
                  <a:pt x="248" y="44"/>
                </a:lnTo>
                <a:lnTo>
                  <a:pt x="248" y="36"/>
                </a:lnTo>
                <a:lnTo>
                  <a:pt x="240" y="27"/>
                </a:lnTo>
                <a:lnTo>
                  <a:pt x="238" y="22"/>
                </a:lnTo>
                <a:close/>
              </a:path>
            </a:pathLst>
          </a:custGeom>
          <a:solidFill>
            <a:schemeClr val="tx1">
              <a:alpha val="1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1" name="Freeform 12"/>
          <p:cNvSpPr>
            <a:spLocks/>
          </p:cNvSpPr>
          <p:nvPr/>
        </p:nvSpPr>
        <p:spPr bwMode="auto">
          <a:xfrm>
            <a:off x="6480454" y="3857828"/>
            <a:ext cx="946150" cy="976312"/>
          </a:xfrm>
          <a:custGeom>
            <a:avLst/>
            <a:gdLst>
              <a:gd name="T0" fmla="*/ 87 w 596"/>
              <a:gd name="T1" fmla="*/ 0 h 615"/>
              <a:gd name="T2" fmla="*/ 0 w 596"/>
              <a:gd name="T3" fmla="*/ 605 h 615"/>
              <a:gd name="T4" fmla="*/ 0 w 596"/>
              <a:gd name="T5" fmla="*/ 608 h 615"/>
              <a:gd name="T6" fmla="*/ 80 w 596"/>
              <a:gd name="T7" fmla="*/ 615 h 615"/>
              <a:gd name="T8" fmla="*/ 84 w 596"/>
              <a:gd name="T9" fmla="*/ 569 h 615"/>
              <a:gd name="T10" fmla="*/ 233 w 596"/>
              <a:gd name="T11" fmla="*/ 586 h 615"/>
              <a:gd name="T12" fmla="*/ 231 w 596"/>
              <a:gd name="T13" fmla="*/ 586 h 615"/>
              <a:gd name="T14" fmla="*/ 226 w 596"/>
              <a:gd name="T15" fmla="*/ 577 h 615"/>
              <a:gd name="T16" fmla="*/ 231 w 596"/>
              <a:gd name="T17" fmla="*/ 569 h 615"/>
              <a:gd name="T18" fmla="*/ 231 w 596"/>
              <a:gd name="T19" fmla="*/ 569 h 615"/>
              <a:gd name="T20" fmla="*/ 226 w 596"/>
              <a:gd name="T21" fmla="*/ 564 h 615"/>
              <a:gd name="T22" fmla="*/ 228 w 596"/>
              <a:gd name="T23" fmla="*/ 562 h 615"/>
              <a:gd name="T24" fmla="*/ 550 w 596"/>
              <a:gd name="T25" fmla="*/ 593 h 615"/>
              <a:gd name="T26" fmla="*/ 589 w 596"/>
              <a:gd name="T27" fmla="*/ 110 h 615"/>
              <a:gd name="T28" fmla="*/ 593 w 596"/>
              <a:gd name="T29" fmla="*/ 110 h 615"/>
              <a:gd name="T30" fmla="*/ 596 w 596"/>
              <a:gd name="T31" fmla="*/ 57 h 615"/>
              <a:gd name="T32" fmla="*/ 87 w 596"/>
              <a:gd name="T33" fmla="*/ 0 h 6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96" h="615">
                <a:moveTo>
                  <a:pt x="87" y="0"/>
                </a:moveTo>
                <a:lnTo>
                  <a:pt x="0" y="605"/>
                </a:lnTo>
                <a:lnTo>
                  <a:pt x="0" y="608"/>
                </a:lnTo>
                <a:lnTo>
                  <a:pt x="80" y="615"/>
                </a:lnTo>
                <a:lnTo>
                  <a:pt x="84" y="569"/>
                </a:lnTo>
                <a:lnTo>
                  <a:pt x="233" y="586"/>
                </a:lnTo>
                <a:lnTo>
                  <a:pt x="231" y="586"/>
                </a:lnTo>
                <a:lnTo>
                  <a:pt x="226" y="577"/>
                </a:lnTo>
                <a:lnTo>
                  <a:pt x="231" y="569"/>
                </a:lnTo>
                <a:lnTo>
                  <a:pt x="231" y="569"/>
                </a:lnTo>
                <a:lnTo>
                  <a:pt x="226" y="564"/>
                </a:lnTo>
                <a:lnTo>
                  <a:pt x="228" y="562"/>
                </a:lnTo>
                <a:lnTo>
                  <a:pt x="550" y="593"/>
                </a:lnTo>
                <a:lnTo>
                  <a:pt x="589" y="110"/>
                </a:lnTo>
                <a:lnTo>
                  <a:pt x="593" y="110"/>
                </a:lnTo>
                <a:lnTo>
                  <a:pt x="596" y="57"/>
                </a:lnTo>
                <a:lnTo>
                  <a:pt x="87" y="0"/>
                </a:lnTo>
                <a:close/>
              </a:path>
            </a:pathLst>
          </a:custGeom>
          <a:solidFill>
            <a:schemeClr val="tx1">
              <a:alpha val="1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2" name="Freeform 13"/>
          <p:cNvSpPr>
            <a:spLocks/>
          </p:cNvSpPr>
          <p:nvPr/>
        </p:nvSpPr>
        <p:spPr bwMode="auto">
          <a:xfrm>
            <a:off x="10511117" y="3232353"/>
            <a:ext cx="617538" cy="296862"/>
          </a:xfrm>
          <a:custGeom>
            <a:avLst/>
            <a:gdLst>
              <a:gd name="T0" fmla="*/ 223 w 389"/>
              <a:gd name="T1" fmla="*/ 12 h 187"/>
              <a:gd name="T2" fmla="*/ 12 w 389"/>
              <a:gd name="T3" fmla="*/ 110 h 187"/>
              <a:gd name="T4" fmla="*/ 21 w 389"/>
              <a:gd name="T5" fmla="*/ 100 h 187"/>
              <a:gd name="T6" fmla="*/ 45 w 389"/>
              <a:gd name="T7" fmla="*/ 79 h 187"/>
              <a:gd name="T8" fmla="*/ 57 w 389"/>
              <a:gd name="T9" fmla="*/ 67 h 187"/>
              <a:gd name="T10" fmla="*/ 67 w 389"/>
              <a:gd name="T11" fmla="*/ 62 h 187"/>
              <a:gd name="T12" fmla="*/ 86 w 389"/>
              <a:gd name="T13" fmla="*/ 60 h 187"/>
              <a:gd name="T14" fmla="*/ 117 w 389"/>
              <a:gd name="T15" fmla="*/ 43 h 187"/>
              <a:gd name="T16" fmla="*/ 129 w 389"/>
              <a:gd name="T17" fmla="*/ 48 h 187"/>
              <a:gd name="T18" fmla="*/ 139 w 389"/>
              <a:gd name="T19" fmla="*/ 55 h 187"/>
              <a:gd name="T20" fmla="*/ 153 w 389"/>
              <a:gd name="T21" fmla="*/ 74 h 187"/>
              <a:gd name="T22" fmla="*/ 161 w 389"/>
              <a:gd name="T23" fmla="*/ 74 h 187"/>
              <a:gd name="T24" fmla="*/ 175 w 389"/>
              <a:gd name="T25" fmla="*/ 79 h 187"/>
              <a:gd name="T26" fmla="*/ 180 w 389"/>
              <a:gd name="T27" fmla="*/ 98 h 187"/>
              <a:gd name="T28" fmla="*/ 201 w 389"/>
              <a:gd name="T29" fmla="*/ 105 h 187"/>
              <a:gd name="T30" fmla="*/ 221 w 389"/>
              <a:gd name="T31" fmla="*/ 117 h 187"/>
              <a:gd name="T32" fmla="*/ 209 w 389"/>
              <a:gd name="T33" fmla="*/ 141 h 187"/>
              <a:gd name="T34" fmla="*/ 204 w 389"/>
              <a:gd name="T35" fmla="*/ 170 h 187"/>
              <a:gd name="T36" fmla="*/ 225 w 389"/>
              <a:gd name="T37" fmla="*/ 165 h 187"/>
              <a:gd name="T38" fmla="*/ 240 w 389"/>
              <a:gd name="T39" fmla="*/ 177 h 187"/>
              <a:gd name="T40" fmla="*/ 252 w 389"/>
              <a:gd name="T41" fmla="*/ 170 h 187"/>
              <a:gd name="T42" fmla="*/ 281 w 389"/>
              <a:gd name="T43" fmla="*/ 177 h 187"/>
              <a:gd name="T44" fmla="*/ 293 w 389"/>
              <a:gd name="T45" fmla="*/ 182 h 187"/>
              <a:gd name="T46" fmla="*/ 290 w 389"/>
              <a:gd name="T47" fmla="*/ 173 h 187"/>
              <a:gd name="T48" fmla="*/ 273 w 389"/>
              <a:gd name="T49" fmla="*/ 161 h 187"/>
              <a:gd name="T50" fmla="*/ 273 w 389"/>
              <a:gd name="T51" fmla="*/ 153 h 187"/>
              <a:gd name="T52" fmla="*/ 281 w 389"/>
              <a:gd name="T53" fmla="*/ 151 h 187"/>
              <a:gd name="T54" fmla="*/ 264 w 389"/>
              <a:gd name="T55" fmla="*/ 137 h 187"/>
              <a:gd name="T56" fmla="*/ 257 w 389"/>
              <a:gd name="T57" fmla="*/ 110 h 187"/>
              <a:gd name="T58" fmla="*/ 259 w 389"/>
              <a:gd name="T59" fmla="*/ 81 h 187"/>
              <a:gd name="T60" fmla="*/ 254 w 389"/>
              <a:gd name="T61" fmla="*/ 72 h 187"/>
              <a:gd name="T62" fmla="*/ 254 w 389"/>
              <a:gd name="T63" fmla="*/ 62 h 187"/>
              <a:gd name="T64" fmla="*/ 259 w 389"/>
              <a:gd name="T65" fmla="*/ 50 h 187"/>
              <a:gd name="T66" fmla="*/ 276 w 389"/>
              <a:gd name="T67" fmla="*/ 38 h 187"/>
              <a:gd name="T68" fmla="*/ 290 w 389"/>
              <a:gd name="T69" fmla="*/ 24 h 187"/>
              <a:gd name="T70" fmla="*/ 288 w 389"/>
              <a:gd name="T71" fmla="*/ 40 h 187"/>
              <a:gd name="T72" fmla="*/ 276 w 389"/>
              <a:gd name="T73" fmla="*/ 55 h 187"/>
              <a:gd name="T74" fmla="*/ 276 w 389"/>
              <a:gd name="T75" fmla="*/ 74 h 187"/>
              <a:gd name="T76" fmla="*/ 288 w 389"/>
              <a:gd name="T77" fmla="*/ 96 h 187"/>
              <a:gd name="T78" fmla="*/ 276 w 389"/>
              <a:gd name="T79" fmla="*/ 108 h 187"/>
              <a:gd name="T80" fmla="*/ 288 w 389"/>
              <a:gd name="T81" fmla="*/ 115 h 187"/>
              <a:gd name="T82" fmla="*/ 288 w 389"/>
              <a:gd name="T83" fmla="*/ 127 h 187"/>
              <a:gd name="T84" fmla="*/ 288 w 389"/>
              <a:gd name="T85" fmla="*/ 137 h 187"/>
              <a:gd name="T86" fmla="*/ 305 w 389"/>
              <a:gd name="T87" fmla="*/ 158 h 187"/>
              <a:gd name="T88" fmla="*/ 314 w 389"/>
              <a:gd name="T89" fmla="*/ 153 h 187"/>
              <a:gd name="T90" fmla="*/ 326 w 389"/>
              <a:gd name="T91" fmla="*/ 156 h 187"/>
              <a:gd name="T92" fmla="*/ 331 w 389"/>
              <a:gd name="T93" fmla="*/ 175 h 187"/>
              <a:gd name="T94" fmla="*/ 336 w 389"/>
              <a:gd name="T95" fmla="*/ 185 h 187"/>
              <a:gd name="T96" fmla="*/ 345 w 389"/>
              <a:gd name="T97" fmla="*/ 187 h 187"/>
              <a:gd name="T98" fmla="*/ 379 w 389"/>
              <a:gd name="T99" fmla="*/ 168 h 187"/>
              <a:gd name="T100" fmla="*/ 382 w 389"/>
              <a:gd name="T101" fmla="*/ 158 h 187"/>
              <a:gd name="T102" fmla="*/ 389 w 389"/>
              <a:gd name="T103" fmla="*/ 120 h 187"/>
              <a:gd name="T104" fmla="*/ 295 w 389"/>
              <a:gd name="T105" fmla="*/ 0 h 1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389" h="187">
                <a:moveTo>
                  <a:pt x="295" y="0"/>
                </a:moveTo>
                <a:lnTo>
                  <a:pt x="223" y="12"/>
                </a:lnTo>
                <a:lnTo>
                  <a:pt x="0" y="55"/>
                </a:lnTo>
                <a:lnTo>
                  <a:pt x="12" y="110"/>
                </a:lnTo>
                <a:lnTo>
                  <a:pt x="16" y="103"/>
                </a:lnTo>
                <a:lnTo>
                  <a:pt x="21" y="100"/>
                </a:lnTo>
                <a:lnTo>
                  <a:pt x="38" y="81"/>
                </a:lnTo>
                <a:lnTo>
                  <a:pt x="45" y="79"/>
                </a:lnTo>
                <a:lnTo>
                  <a:pt x="50" y="69"/>
                </a:lnTo>
                <a:lnTo>
                  <a:pt x="57" y="67"/>
                </a:lnTo>
                <a:lnTo>
                  <a:pt x="62" y="57"/>
                </a:lnTo>
                <a:lnTo>
                  <a:pt x="67" y="62"/>
                </a:lnTo>
                <a:lnTo>
                  <a:pt x="77" y="64"/>
                </a:lnTo>
                <a:lnTo>
                  <a:pt x="86" y="60"/>
                </a:lnTo>
                <a:lnTo>
                  <a:pt x="91" y="52"/>
                </a:lnTo>
                <a:lnTo>
                  <a:pt x="117" y="43"/>
                </a:lnTo>
                <a:lnTo>
                  <a:pt x="122" y="48"/>
                </a:lnTo>
                <a:lnTo>
                  <a:pt x="129" y="48"/>
                </a:lnTo>
                <a:lnTo>
                  <a:pt x="137" y="45"/>
                </a:lnTo>
                <a:lnTo>
                  <a:pt x="139" y="55"/>
                </a:lnTo>
                <a:lnTo>
                  <a:pt x="144" y="55"/>
                </a:lnTo>
                <a:lnTo>
                  <a:pt x="153" y="74"/>
                </a:lnTo>
                <a:lnTo>
                  <a:pt x="153" y="74"/>
                </a:lnTo>
                <a:lnTo>
                  <a:pt x="161" y="74"/>
                </a:lnTo>
                <a:lnTo>
                  <a:pt x="165" y="76"/>
                </a:lnTo>
                <a:lnTo>
                  <a:pt x="175" y="79"/>
                </a:lnTo>
                <a:lnTo>
                  <a:pt x="170" y="86"/>
                </a:lnTo>
                <a:lnTo>
                  <a:pt x="180" y="98"/>
                </a:lnTo>
                <a:lnTo>
                  <a:pt x="194" y="98"/>
                </a:lnTo>
                <a:lnTo>
                  <a:pt x="201" y="105"/>
                </a:lnTo>
                <a:lnTo>
                  <a:pt x="213" y="110"/>
                </a:lnTo>
                <a:lnTo>
                  <a:pt x="221" y="117"/>
                </a:lnTo>
                <a:lnTo>
                  <a:pt x="218" y="125"/>
                </a:lnTo>
                <a:lnTo>
                  <a:pt x="209" y="141"/>
                </a:lnTo>
                <a:lnTo>
                  <a:pt x="201" y="158"/>
                </a:lnTo>
                <a:lnTo>
                  <a:pt x="204" y="170"/>
                </a:lnTo>
                <a:lnTo>
                  <a:pt x="216" y="170"/>
                </a:lnTo>
                <a:lnTo>
                  <a:pt x="225" y="165"/>
                </a:lnTo>
                <a:lnTo>
                  <a:pt x="235" y="175"/>
                </a:lnTo>
                <a:lnTo>
                  <a:pt x="240" y="177"/>
                </a:lnTo>
                <a:lnTo>
                  <a:pt x="240" y="173"/>
                </a:lnTo>
                <a:lnTo>
                  <a:pt x="252" y="170"/>
                </a:lnTo>
                <a:lnTo>
                  <a:pt x="264" y="173"/>
                </a:lnTo>
                <a:lnTo>
                  <a:pt x="281" y="177"/>
                </a:lnTo>
                <a:lnTo>
                  <a:pt x="290" y="182"/>
                </a:lnTo>
                <a:lnTo>
                  <a:pt x="293" y="182"/>
                </a:lnTo>
                <a:lnTo>
                  <a:pt x="293" y="177"/>
                </a:lnTo>
                <a:lnTo>
                  <a:pt x="290" y="173"/>
                </a:lnTo>
                <a:lnTo>
                  <a:pt x="283" y="161"/>
                </a:lnTo>
                <a:lnTo>
                  <a:pt x="273" y="161"/>
                </a:lnTo>
                <a:lnTo>
                  <a:pt x="273" y="158"/>
                </a:lnTo>
                <a:lnTo>
                  <a:pt x="273" y="153"/>
                </a:lnTo>
                <a:lnTo>
                  <a:pt x="276" y="153"/>
                </a:lnTo>
                <a:lnTo>
                  <a:pt x="281" y="151"/>
                </a:lnTo>
                <a:lnTo>
                  <a:pt x="271" y="146"/>
                </a:lnTo>
                <a:lnTo>
                  <a:pt x="264" y="137"/>
                </a:lnTo>
                <a:lnTo>
                  <a:pt x="259" y="117"/>
                </a:lnTo>
                <a:lnTo>
                  <a:pt x="257" y="110"/>
                </a:lnTo>
                <a:lnTo>
                  <a:pt x="254" y="98"/>
                </a:lnTo>
                <a:lnTo>
                  <a:pt x="259" y="81"/>
                </a:lnTo>
                <a:lnTo>
                  <a:pt x="257" y="74"/>
                </a:lnTo>
                <a:lnTo>
                  <a:pt x="254" y="72"/>
                </a:lnTo>
                <a:lnTo>
                  <a:pt x="254" y="67"/>
                </a:lnTo>
                <a:lnTo>
                  <a:pt x="254" y="62"/>
                </a:lnTo>
                <a:lnTo>
                  <a:pt x="257" y="57"/>
                </a:lnTo>
                <a:lnTo>
                  <a:pt x="259" y="50"/>
                </a:lnTo>
                <a:lnTo>
                  <a:pt x="273" y="40"/>
                </a:lnTo>
                <a:lnTo>
                  <a:pt x="276" y="38"/>
                </a:lnTo>
                <a:lnTo>
                  <a:pt x="281" y="24"/>
                </a:lnTo>
                <a:lnTo>
                  <a:pt x="290" y="24"/>
                </a:lnTo>
                <a:lnTo>
                  <a:pt x="293" y="28"/>
                </a:lnTo>
                <a:lnTo>
                  <a:pt x="288" y="40"/>
                </a:lnTo>
                <a:lnTo>
                  <a:pt x="283" y="48"/>
                </a:lnTo>
                <a:lnTo>
                  <a:pt x="276" y="55"/>
                </a:lnTo>
                <a:lnTo>
                  <a:pt x="273" y="64"/>
                </a:lnTo>
                <a:lnTo>
                  <a:pt x="276" y="74"/>
                </a:lnTo>
                <a:lnTo>
                  <a:pt x="283" y="76"/>
                </a:lnTo>
                <a:lnTo>
                  <a:pt x="288" y="96"/>
                </a:lnTo>
                <a:lnTo>
                  <a:pt x="288" y="100"/>
                </a:lnTo>
                <a:lnTo>
                  <a:pt x="276" y="108"/>
                </a:lnTo>
                <a:lnTo>
                  <a:pt x="278" y="110"/>
                </a:lnTo>
                <a:lnTo>
                  <a:pt x="288" y="115"/>
                </a:lnTo>
                <a:lnTo>
                  <a:pt x="290" y="117"/>
                </a:lnTo>
                <a:lnTo>
                  <a:pt x="288" y="127"/>
                </a:lnTo>
                <a:lnTo>
                  <a:pt x="290" y="132"/>
                </a:lnTo>
                <a:lnTo>
                  <a:pt x="288" y="137"/>
                </a:lnTo>
                <a:lnTo>
                  <a:pt x="293" y="149"/>
                </a:lnTo>
                <a:lnTo>
                  <a:pt x="305" y="158"/>
                </a:lnTo>
                <a:lnTo>
                  <a:pt x="312" y="158"/>
                </a:lnTo>
                <a:lnTo>
                  <a:pt x="314" y="153"/>
                </a:lnTo>
                <a:lnTo>
                  <a:pt x="321" y="153"/>
                </a:lnTo>
                <a:lnTo>
                  <a:pt x="326" y="156"/>
                </a:lnTo>
                <a:lnTo>
                  <a:pt x="324" y="163"/>
                </a:lnTo>
                <a:lnTo>
                  <a:pt x="331" y="175"/>
                </a:lnTo>
                <a:lnTo>
                  <a:pt x="331" y="180"/>
                </a:lnTo>
                <a:lnTo>
                  <a:pt x="336" y="185"/>
                </a:lnTo>
                <a:lnTo>
                  <a:pt x="345" y="185"/>
                </a:lnTo>
                <a:lnTo>
                  <a:pt x="345" y="187"/>
                </a:lnTo>
                <a:lnTo>
                  <a:pt x="353" y="177"/>
                </a:lnTo>
                <a:lnTo>
                  <a:pt x="379" y="168"/>
                </a:lnTo>
                <a:lnTo>
                  <a:pt x="382" y="165"/>
                </a:lnTo>
                <a:lnTo>
                  <a:pt x="382" y="158"/>
                </a:lnTo>
                <a:lnTo>
                  <a:pt x="389" y="122"/>
                </a:lnTo>
                <a:lnTo>
                  <a:pt x="389" y="120"/>
                </a:lnTo>
                <a:lnTo>
                  <a:pt x="336" y="132"/>
                </a:lnTo>
                <a:lnTo>
                  <a:pt x="295" y="0"/>
                </a:lnTo>
                <a:close/>
              </a:path>
            </a:pathLst>
          </a:custGeom>
          <a:solidFill>
            <a:schemeClr val="tx1">
              <a:alpha val="1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3" name="Freeform 14"/>
          <p:cNvSpPr>
            <a:spLocks/>
          </p:cNvSpPr>
          <p:nvPr/>
        </p:nvSpPr>
        <p:spPr bwMode="auto">
          <a:xfrm>
            <a:off x="6839229" y="4032453"/>
            <a:ext cx="1890713" cy="1843087"/>
          </a:xfrm>
          <a:custGeom>
            <a:avLst/>
            <a:gdLst>
              <a:gd name="T0" fmla="*/ 1083 w 1191"/>
              <a:gd name="T1" fmla="*/ 320 h 1161"/>
              <a:gd name="T2" fmla="*/ 1004 w 1191"/>
              <a:gd name="T3" fmla="*/ 301 h 1161"/>
              <a:gd name="T4" fmla="*/ 956 w 1191"/>
              <a:gd name="T5" fmla="*/ 308 h 1161"/>
              <a:gd name="T6" fmla="*/ 915 w 1191"/>
              <a:gd name="T7" fmla="*/ 308 h 1161"/>
              <a:gd name="T8" fmla="*/ 903 w 1191"/>
              <a:gd name="T9" fmla="*/ 308 h 1161"/>
              <a:gd name="T10" fmla="*/ 884 w 1191"/>
              <a:gd name="T11" fmla="*/ 298 h 1161"/>
              <a:gd name="T12" fmla="*/ 865 w 1191"/>
              <a:gd name="T13" fmla="*/ 322 h 1161"/>
              <a:gd name="T14" fmla="*/ 855 w 1191"/>
              <a:gd name="T15" fmla="*/ 303 h 1161"/>
              <a:gd name="T16" fmla="*/ 814 w 1191"/>
              <a:gd name="T17" fmla="*/ 296 h 1161"/>
              <a:gd name="T18" fmla="*/ 790 w 1191"/>
              <a:gd name="T19" fmla="*/ 291 h 1161"/>
              <a:gd name="T20" fmla="*/ 752 w 1191"/>
              <a:gd name="T21" fmla="*/ 281 h 1161"/>
              <a:gd name="T22" fmla="*/ 728 w 1191"/>
              <a:gd name="T23" fmla="*/ 272 h 1161"/>
              <a:gd name="T24" fmla="*/ 689 w 1191"/>
              <a:gd name="T25" fmla="*/ 262 h 1161"/>
              <a:gd name="T26" fmla="*/ 672 w 1191"/>
              <a:gd name="T27" fmla="*/ 241 h 1161"/>
              <a:gd name="T28" fmla="*/ 632 w 1191"/>
              <a:gd name="T29" fmla="*/ 229 h 1161"/>
              <a:gd name="T30" fmla="*/ 367 w 1191"/>
              <a:gd name="T31" fmla="*/ 0 h 1161"/>
              <a:gd name="T32" fmla="*/ 0 w 1191"/>
              <a:gd name="T33" fmla="*/ 454 h 1161"/>
              <a:gd name="T34" fmla="*/ 5 w 1191"/>
              <a:gd name="T35" fmla="*/ 476 h 1161"/>
              <a:gd name="T36" fmla="*/ 34 w 1191"/>
              <a:gd name="T37" fmla="*/ 515 h 1161"/>
              <a:gd name="T38" fmla="*/ 147 w 1191"/>
              <a:gd name="T39" fmla="*/ 623 h 1161"/>
              <a:gd name="T40" fmla="*/ 161 w 1191"/>
              <a:gd name="T41" fmla="*/ 661 h 1161"/>
              <a:gd name="T42" fmla="*/ 240 w 1191"/>
              <a:gd name="T43" fmla="*/ 777 h 1161"/>
              <a:gd name="T44" fmla="*/ 312 w 1191"/>
              <a:gd name="T45" fmla="*/ 789 h 1161"/>
              <a:gd name="T46" fmla="*/ 353 w 1191"/>
              <a:gd name="T47" fmla="*/ 724 h 1161"/>
              <a:gd name="T48" fmla="*/ 377 w 1191"/>
              <a:gd name="T49" fmla="*/ 714 h 1161"/>
              <a:gd name="T50" fmla="*/ 425 w 1191"/>
              <a:gd name="T51" fmla="*/ 731 h 1161"/>
              <a:gd name="T52" fmla="*/ 473 w 1191"/>
              <a:gd name="T53" fmla="*/ 753 h 1161"/>
              <a:gd name="T54" fmla="*/ 490 w 1191"/>
              <a:gd name="T55" fmla="*/ 765 h 1161"/>
              <a:gd name="T56" fmla="*/ 528 w 1191"/>
              <a:gd name="T57" fmla="*/ 817 h 1161"/>
              <a:gd name="T58" fmla="*/ 593 w 1191"/>
              <a:gd name="T59" fmla="*/ 940 h 1161"/>
              <a:gd name="T60" fmla="*/ 632 w 1191"/>
              <a:gd name="T61" fmla="*/ 981 h 1161"/>
              <a:gd name="T62" fmla="*/ 644 w 1191"/>
              <a:gd name="T63" fmla="*/ 1046 h 1161"/>
              <a:gd name="T64" fmla="*/ 701 w 1191"/>
              <a:gd name="T65" fmla="*/ 1111 h 1161"/>
              <a:gd name="T66" fmla="*/ 800 w 1191"/>
              <a:gd name="T67" fmla="*/ 1142 h 1161"/>
              <a:gd name="T68" fmla="*/ 850 w 1191"/>
              <a:gd name="T69" fmla="*/ 1151 h 1161"/>
              <a:gd name="T70" fmla="*/ 848 w 1191"/>
              <a:gd name="T71" fmla="*/ 1137 h 1161"/>
              <a:gd name="T72" fmla="*/ 829 w 1191"/>
              <a:gd name="T73" fmla="*/ 1024 h 1161"/>
              <a:gd name="T74" fmla="*/ 819 w 1191"/>
              <a:gd name="T75" fmla="*/ 1010 h 1161"/>
              <a:gd name="T76" fmla="*/ 843 w 1191"/>
              <a:gd name="T77" fmla="*/ 969 h 1161"/>
              <a:gd name="T78" fmla="*/ 850 w 1191"/>
              <a:gd name="T79" fmla="*/ 952 h 1161"/>
              <a:gd name="T80" fmla="*/ 865 w 1191"/>
              <a:gd name="T81" fmla="*/ 914 h 1161"/>
              <a:gd name="T82" fmla="*/ 881 w 1191"/>
              <a:gd name="T83" fmla="*/ 916 h 1161"/>
              <a:gd name="T84" fmla="*/ 891 w 1191"/>
              <a:gd name="T85" fmla="*/ 899 h 1161"/>
              <a:gd name="T86" fmla="*/ 903 w 1191"/>
              <a:gd name="T87" fmla="*/ 897 h 1161"/>
              <a:gd name="T88" fmla="*/ 927 w 1191"/>
              <a:gd name="T89" fmla="*/ 882 h 1161"/>
              <a:gd name="T90" fmla="*/ 939 w 1191"/>
              <a:gd name="T91" fmla="*/ 861 h 1161"/>
              <a:gd name="T92" fmla="*/ 949 w 1191"/>
              <a:gd name="T93" fmla="*/ 870 h 1161"/>
              <a:gd name="T94" fmla="*/ 1042 w 1191"/>
              <a:gd name="T95" fmla="*/ 822 h 1161"/>
              <a:gd name="T96" fmla="*/ 1059 w 1191"/>
              <a:gd name="T97" fmla="*/ 767 h 1161"/>
              <a:gd name="T98" fmla="*/ 1081 w 1191"/>
              <a:gd name="T99" fmla="*/ 762 h 1161"/>
              <a:gd name="T100" fmla="*/ 1143 w 1191"/>
              <a:gd name="T101" fmla="*/ 753 h 1161"/>
              <a:gd name="T102" fmla="*/ 1162 w 1191"/>
              <a:gd name="T103" fmla="*/ 743 h 1161"/>
              <a:gd name="T104" fmla="*/ 1172 w 1191"/>
              <a:gd name="T105" fmla="*/ 719 h 1161"/>
              <a:gd name="T106" fmla="*/ 1174 w 1191"/>
              <a:gd name="T107" fmla="*/ 673 h 1161"/>
              <a:gd name="T108" fmla="*/ 1189 w 1191"/>
              <a:gd name="T109" fmla="*/ 637 h 1161"/>
              <a:gd name="T110" fmla="*/ 1182 w 1191"/>
              <a:gd name="T111" fmla="*/ 577 h 1161"/>
              <a:gd name="T112" fmla="*/ 1172 w 1191"/>
              <a:gd name="T113" fmla="*/ 553 h 1161"/>
              <a:gd name="T114" fmla="*/ 1160 w 1191"/>
              <a:gd name="T115" fmla="*/ 519 h 1161"/>
              <a:gd name="T116" fmla="*/ 1141 w 1191"/>
              <a:gd name="T117" fmla="*/ 337 h 1161"/>
              <a:gd name="T118" fmla="*/ 1098 w 1191"/>
              <a:gd name="T119" fmla="*/ 327 h 1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191" h="1161">
                <a:moveTo>
                  <a:pt x="1098" y="327"/>
                </a:moveTo>
                <a:lnTo>
                  <a:pt x="1093" y="325"/>
                </a:lnTo>
                <a:lnTo>
                  <a:pt x="1090" y="322"/>
                </a:lnTo>
                <a:lnTo>
                  <a:pt x="1083" y="320"/>
                </a:lnTo>
                <a:lnTo>
                  <a:pt x="1040" y="296"/>
                </a:lnTo>
                <a:lnTo>
                  <a:pt x="1037" y="298"/>
                </a:lnTo>
                <a:lnTo>
                  <a:pt x="1023" y="303"/>
                </a:lnTo>
                <a:lnTo>
                  <a:pt x="1004" y="301"/>
                </a:lnTo>
                <a:lnTo>
                  <a:pt x="997" y="301"/>
                </a:lnTo>
                <a:lnTo>
                  <a:pt x="992" y="301"/>
                </a:lnTo>
                <a:lnTo>
                  <a:pt x="975" y="308"/>
                </a:lnTo>
                <a:lnTo>
                  <a:pt x="956" y="308"/>
                </a:lnTo>
                <a:lnTo>
                  <a:pt x="951" y="310"/>
                </a:lnTo>
                <a:lnTo>
                  <a:pt x="937" y="322"/>
                </a:lnTo>
                <a:lnTo>
                  <a:pt x="922" y="313"/>
                </a:lnTo>
                <a:lnTo>
                  <a:pt x="915" y="308"/>
                </a:lnTo>
                <a:lnTo>
                  <a:pt x="915" y="305"/>
                </a:lnTo>
                <a:lnTo>
                  <a:pt x="913" y="305"/>
                </a:lnTo>
                <a:lnTo>
                  <a:pt x="908" y="303"/>
                </a:lnTo>
                <a:lnTo>
                  <a:pt x="903" y="308"/>
                </a:lnTo>
                <a:lnTo>
                  <a:pt x="898" y="308"/>
                </a:lnTo>
                <a:lnTo>
                  <a:pt x="889" y="305"/>
                </a:lnTo>
                <a:lnTo>
                  <a:pt x="889" y="298"/>
                </a:lnTo>
                <a:lnTo>
                  <a:pt x="884" y="298"/>
                </a:lnTo>
                <a:lnTo>
                  <a:pt x="877" y="303"/>
                </a:lnTo>
                <a:lnTo>
                  <a:pt x="869" y="313"/>
                </a:lnTo>
                <a:lnTo>
                  <a:pt x="869" y="318"/>
                </a:lnTo>
                <a:lnTo>
                  <a:pt x="865" y="322"/>
                </a:lnTo>
                <a:lnTo>
                  <a:pt x="862" y="315"/>
                </a:lnTo>
                <a:lnTo>
                  <a:pt x="862" y="305"/>
                </a:lnTo>
                <a:lnTo>
                  <a:pt x="862" y="303"/>
                </a:lnTo>
                <a:lnTo>
                  <a:pt x="855" y="303"/>
                </a:lnTo>
                <a:lnTo>
                  <a:pt x="845" y="308"/>
                </a:lnTo>
                <a:lnTo>
                  <a:pt x="843" y="308"/>
                </a:lnTo>
                <a:lnTo>
                  <a:pt x="821" y="293"/>
                </a:lnTo>
                <a:lnTo>
                  <a:pt x="814" y="296"/>
                </a:lnTo>
                <a:lnTo>
                  <a:pt x="812" y="305"/>
                </a:lnTo>
                <a:lnTo>
                  <a:pt x="795" y="303"/>
                </a:lnTo>
                <a:lnTo>
                  <a:pt x="795" y="291"/>
                </a:lnTo>
                <a:lnTo>
                  <a:pt x="790" y="291"/>
                </a:lnTo>
                <a:lnTo>
                  <a:pt x="781" y="281"/>
                </a:lnTo>
                <a:lnTo>
                  <a:pt x="781" y="279"/>
                </a:lnTo>
                <a:lnTo>
                  <a:pt x="759" y="274"/>
                </a:lnTo>
                <a:lnTo>
                  <a:pt x="752" y="281"/>
                </a:lnTo>
                <a:lnTo>
                  <a:pt x="742" y="277"/>
                </a:lnTo>
                <a:lnTo>
                  <a:pt x="737" y="269"/>
                </a:lnTo>
                <a:lnTo>
                  <a:pt x="730" y="272"/>
                </a:lnTo>
                <a:lnTo>
                  <a:pt x="728" y="272"/>
                </a:lnTo>
                <a:lnTo>
                  <a:pt x="723" y="272"/>
                </a:lnTo>
                <a:lnTo>
                  <a:pt x="716" y="269"/>
                </a:lnTo>
                <a:lnTo>
                  <a:pt x="692" y="265"/>
                </a:lnTo>
                <a:lnTo>
                  <a:pt x="689" y="262"/>
                </a:lnTo>
                <a:lnTo>
                  <a:pt x="684" y="255"/>
                </a:lnTo>
                <a:lnTo>
                  <a:pt x="684" y="250"/>
                </a:lnTo>
                <a:lnTo>
                  <a:pt x="682" y="245"/>
                </a:lnTo>
                <a:lnTo>
                  <a:pt x="672" y="241"/>
                </a:lnTo>
                <a:lnTo>
                  <a:pt x="668" y="245"/>
                </a:lnTo>
                <a:lnTo>
                  <a:pt x="648" y="248"/>
                </a:lnTo>
                <a:lnTo>
                  <a:pt x="644" y="243"/>
                </a:lnTo>
                <a:lnTo>
                  <a:pt x="632" y="229"/>
                </a:lnTo>
                <a:lnTo>
                  <a:pt x="624" y="224"/>
                </a:lnTo>
                <a:lnTo>
                  <a:pt x="617" y="221"/>
                </a:lnTo>
                <a:lnTo>
                  <a:pt x="622" y="15"/>
                </a:lnTo>
                <a:lnTo>
                  <a:pt x="367" y="0"/>
                </a:lnTo>
                <a:lnTo>
                  <a:pt x="363" y="0"/>
                </a:lnTo>
                <a:lnTo>
                  <a:pt x="324" y="483"/>
                </a:lnTo>
                <a:lnTo>
                  <a:pt x="2" y="452"/>
                </a:lnTo>
                <a:lnTo>
                  <a:pt x="0" y="454"/>
                </a:lnTo>
                <a:lnTo>
                  <a:pt x="5" y="459"/>
                </a:lnTo>
                <a:lnTo>
                  <a:pt x="5" y="459"/>
                </a:lnTo>
                <a:lnTo>
                  <a:pt x="0" y="467"/>
                </a:lnTo>
                <a:lnTo>
                  <a:pt x="5" y="476"/>
                </a:lnTo>
                <a:lnTo>
                  <a:pt x="7" y="476"/>
                </a:lnTo>
                <a:lnTo>
                  <a:pt x="24" y="488"/>
                </a:lnTo>
                <a:lnTo>
                  <a:pt x="26" y="498"/>
                </a:lnTo>
                <a:lnTo>
                  <a:pt x="34" y="515"/>
                </a:lnTo>
                <a:lnTo>
                  <a:pt x="50" y="524"/>
                </a:lnTo>
                <a:lnTo>
                  <a:pt x="101" y="584"/>
                </a:lnTo>
                <a:lnTo>
                  <a:pt x="142" y="618"/>
                </a:lnTo>
                <a:lnTo>
                  <a:pt x="147" y="623"/>
                </a:lnTo>
                <a:lnTo>
                  <a:pt x="149" y="632"/>
                </a:lnTo>
                <a:lnTo>
                  <a:pt x="147" y="640"/>
                </a:lnTo>
                <a:lnTo>
                  <a:pt x="151" y="644"/>
                </a:lnTo>
                <a:lnTo>
                  <a:pt x="161" y="661"/>
                </a:lnTo>
                <a:lnTo>
                  <a:pt x="159" y="695"/>
                </a:lnTo>
                <a:lnTo>
                  <a:pt x="161" y="704"/>
                </a:lnTo>
                <a:lnTo>
                  <a:pt x="178" y="728"/>
                </a:lnTo>
                <a:lnTo>
                  <a:pt x="240" y="777"/>
                </a:lnTo>
                <a:lnTo>
                  <a:pt x="283" y="803"/>
                </a:lnTo>
                <a:lnTo>
                  <a:pt x="293" y="805"/>
                </a:lnTo>
                <a:lnTo>
                  <a:pt x="303" y="801"/>
                </a:lnTo>
                <a:lnTo>
                  <a:pt x="312" y="789"/>
                </a:lnTo>
                <a:lnTo>
                  <a:pt x="319" y="781"/>
                </a:lnTo>
                <a:lnTo>
                  <a:pt x="339" y="741"/>
                </a:lnTo>
                <a:lnTo>
                  <a:pt x="346" y="726"/>
                </a:lnTo>
                <a:lnTo>
                  <a:pt x="353" y="724"/>
                </a:lnTo>
                <a:lnTo>
                  <a:pt x="367" y="728"/>
                </a:lnTo>
                <a:lnTo>
                  <a:pt x="372" y="726"/>
                </a:lnTo>
                <a:lnTo>
                  <a:pt x="375" y="721"/>
                </a:lnTo>
                <a:lnTo>
                  <a:pt x="377" y="714"/>
                </a:lnTo>
                <a:lnTo>
                  <a:pt x="387" y="719"/>
                </a:lnTo>
                <a:lnTo>
                  <a:pt x="394" y="724"/>
                </a:lnTo>
                <a:lnTo>
                  <a:pt x="418" y="726"/>
                </a:lnTo>
                <a:lnTo>
                  <a:pt x="425" y="731"/>
                </a:lnTo>
                <a:lnTo>
                  <a:pt x="439" y="736"/>
                </a:lnTo>
                <a:lnTo>
                  <a:pt x="449" y="731"/>
                </a:lnTo>
                <a:lnTo>
                  <a:pt x="468" y="743"/>
                </a:lnTo>
                <a:lnTo>
                  <a:pt x="473" y="753"/>
                </a:lnTo>
                <a:lnTo>
                  <a:pt x="476" y="755"/>
                </a:lnTo>
                <a:lnTo>
                  <a:pt x="478" y="760"/>
                </a:lnTo>
                <a:lnTo>
                  <a:pt x="480" y="760"/>
                </a:lnTo>
                <a:lnTo>
                  <a:pt x="490" y="765"/>
                </a:lnTo>
                <a:lnTo>
                  <a:pt x="500" y="779"/>
                </a:lnTo>
                <a:lnTo>
                  <a:pt x="519" y="796"/>
                </a:lnTo>
                <a:lnTo>
                  <a:pt x="528" y="810"/>
                </a:lnTo>
                <a:lnTo>
                  <a:pt x="528" y="817"/>
                </a:lnTo>
                <a:lnTo>
                  <a:pt x="555" y="882"/>
                </a:lnTo>
                <a:lnTo>
                  <a:pt x="560" y="897"/>
                </a:lnTo>
                <a:lnTo>
                  <a:pt x="591" y="930"/>
                </a:lnTo>
                <a:lnTo>
                  <a:pt x="593" y="940"/>
                </a:lnTo>
                <a:lnTo>
                  <a:pt x="615" y="962"/>
                </a:lnTo>
                <a:lnTo>
                  <a:pt x="620" y="966"/>
                </a:lnTo>
                <a:lnTo>
                  <a:pt x="629" y="976"/>
                </a:lnTo>
                <a:lnTo>
                  <a:pt x="632" y="981"/>
                </a:lnTo>
                <a:lnTo>
                  <a:pt x="629" y="1005"/>
                </a:lnTo>
                <a:lnTo>
                  <a:pt x="636" y="1012"/>
                </a:lnTo>
                <a:lnTo>
                  <a:pt x="639" y="1039"/>
                </a:lnTo>
                <a:lnTo>
                  <a:pt x="644" y="1046"/>
                </a:lnTo>
                <a:lnTo>
                  <a:pt x="668" y="1089"/>
                </a:lnTo>
                <a:lnTo>
                  <a:pt x="668" y="1101"/>
                </a:lnTo>
                <a:lnTo>
                  <a:pt x="684" y="1101"/>
                </a:lnTo>
                <a:lnTo>
                  <a:pt x="701" y="1111"/>
                </a:lnTo>
                <a:lnTo>
                  <a:pt x="720" y="1118"/>
                </a:lnTo>
                <a:lnTo>
                  <a:pt x="752" y="1137"/>
                </a:lnTo>
                <a:lnTo>
                  <a:pt x="790" y="1142"/>
                </a:lnTo>
                <a:lnTo>
                  <a:pt x="800" y="1142"/>
                </a:lnTo>
                <a:lnTo>
                  <a:pt x="821" y="1156"/>
                </a:lnTo>
                <a:lnTo>
                  <a:pt x="831" y="1161"/>
                </a:lnTo>
                <a:lnTo>
                  <a:pt x="843" y="1149"/>
                </a:lnTo>
                <a:lnTo>
                  <a:pt x="850" y="1151"/>
                </a:lnTo>
                <a:lnTo>
                  <a:pt x="855" y="1149"/>
                </a:lnTo>
                <a:lnTo>
                  <a:pt x="855" y="1142"/>
                </a:lnTo>
                <a:lnTo>
                  <a:pt x="845" y="1139"/>
                </a:lnTo>
                <a:lnTo>
                  <a:pt x="848" y="1137"/>
                </a:lnTo>
                <a:lnTo>
                  <a:pt x="838" y="1125"/>
                </a:lnTo>
                <a:lnTo>
                  <a:pt x="824" y="1075"/>
                </a:lnTo>
                <a:lnTo>
                  <a:pt x="817" y="1055"/>
                </a:lnTo>
                <a:lnTo>
                  <a:pt x="829" y="1024"/>
                </a:lnTo>
                <a:lnTo>
                  <a:pt x="826" y="1014"/>
                </a:lnTo>
                <a:lnTo>
                  <a:pt x="824" y="1012"/>
                </a:lnTo>
                <a:lnTo>
                  <a:pt x="821" y="1012"/>
                </a:lnTo>
                <a:lnTo>
                  <a:pt x="819" y="1010"/>
                </a:lnTo>
                <a:lnTo>
                  <a:pt x="819" y="1007"/>
                </a:lnTo>
                <a:lnTo>
                  <a:pt x="821" y="1005"/>
                </a:lnTo>
                <a:lnTo>
                  <a:pt x="833" y="998"/>
                </a:lnTo>
                <a:lnTo>
                  <a:pt x="843" y="969"/>
                </a:lnTo>
                <a:lnTo>
                  <a:pt x="836" y="966"/>
                </a:lnTo>
                <a:lnTo>
                  <a:pt x="833" y="954"/>
                </a:lnTo>
                <a:lnTo>
                  <a:pt x="841" y="945"/>
                </a:lnTo>
                <a:lnTo>
                  <a:pt x="850" y="952"/>
                </a:lnTo>
                <a:lnTo>
                  <a:pt x="865" y="940"/>
                </a:lnTo>
                <a:lnTo>
                  <a:pt x="869" y="928"/>
                </a:lnTo>
                <a:lnTo>
                  <a:pt x="862" y="921"/>
                </a:lnTo>
                <a:lnTo>
                  <a:pt x="865" y="914"/>
                </a:lnTo>
                <a:lnTo>
                  <a:pt x="867" y="916"/>
                </a:lnTo>
                <a:lnTo>
                  <a:pt x="872" y="916"/>
                </a:lnTo>
                <a:lnTo>
                  <a:pt x="877" y="914"/>
                </a:lnTo>
                <a:lnTo>
                  <a:pt x="881" y="916"/>
                </a:lnTo>
                <a:lnTo>
                  <a:pt x="886" y="916"/>
                </a:lnTo>
                <a:lnTo>
                  <a:pt x="891" y="914"/>
                </a:lnTo>
                <a:lnTo>
                  <a:pt x="891" y="911"/>
                </a:lnTo>
                <a:lnTo>
                  <a:pt x="891" y="899"/>
                </a:lnTo>
                <a:lnTo>
                  <a:pt x="893" y="894"/>
                </a:lnTo>
                <a:lnTo>
                  <a:pt x="896" y="894"/>
                </a:lnTo>
                <a:lnTo>
                  <a:pt x="898" y="897"/>
                </a:lnTo>
                <a:lnTo>
                  <a:pt x="903" y="897"/>
                </a:lnTo>
                <a:lnTo>
                  <a:pt x="925" y="892"/>
                </a:lnTo>
                <a:lnTo>
                  <a:pt x="927" y="890"/>
                </a:lnTo>
                <a:lnTo>
                  <a:pt x="929" y="885"/>
                </a:lnTo>
                <a:lnTo>
                  <a:pt x="927" y="882"/>
                </a:lnTo>
                <a:lnTo>
                  <a:pt x="915" y="878"/>
                </a:lnTo>
                <a:lnTo>
                  <a:pt x="915" y="870"/>
                </a:lnTo>
                <a:lnTo>
                  <a:pt x="937" y="865"/>
                </a:lnTo>
                <a:lnTo>
                  <a:pt x="939" y="861"/>
                </a:lnTo>
                <a:lnTo>
                  <a:pt x="946" y="861"/>
                </a:lnTo>
                <a:lnTo>
                  <a:pt x="946" y="861"/>
                </a:lnTo>
                <a:lnTo>
                  <a:pt x="944" y="863"/>
                </a:lnTo>
                <a:lnTo>
                  <a:pt x="949" y="870"/>
                </a:lnTo>
                <a:lnTo>
                  <a:pt x="951" y="870"/>
                </a:lnTo>
                <a:lnTo>
                  <a:pt x="956" y="865"/>
                </a:lnTo>
                <a:lnTo>
                  <a:pt x="987" y="856"/>
                </a:lnTo>
                <a:lnTo>
                  <a:pt x="1042" y="822"/>
                </a:lnTo>
                <a:lnTo>
                  <a:pt x="1045" y="808"/>
                </a:lnTo>
                <a:lnTo>
                  <a:pt x="1071" y="786"/>
                </a:lnTo>
                <a:lnTo>
                  <a:pt x="1071" y="781"/>
                </a:lnTo>
                <a:lnTo>
                  <a:pt x="1059" y="767"/>
                </a:lnTo>
                <a:lnTo>
                  <a:pt x="1061" y="755"/>
                </a:lnTo>
                <a:lnTo>
                  <a:pt x="1078" y="748"/>
                </a:lnTo>
                <a:lnTo>
                  <a:pt x="1083" y="748"/>
                </a:lnTo>
                <a:lnTo>
                  <a:pt x="1081" y="762"/>
                </a:lnTo>
                <a:lnTo>
                  <a:pt x="1083" y="767"/>
                </a:lnTo>
                <a:lnTo>
                  <a:pt x="1102" y="765"/>
                </a:lnTo>
                <a:lnTo>
                  <a:pt x="1105" y="769"/>
                </a:lnTo>
                <a:lnTo>
                  <a:pt x="1143" y="753"/>
                </a:lnTo>
                <a:lnTo>
                  <a:pt x="1165" y="750"/>
                </a:lnTo>
                <a:lnTo>
                  <a:pt x="1167" y="748"/>
                </a:lnTo>
                <a:lnTo>
                  <a:pt x="1165" y="745"/>
                </a:lnTo>
                <a:lnTo>
                  <a:pt x="1162" y="743"/>
                </a:lnTo>
                <a:lnTo>
                  <a:pt x="1160" y="736"/>
                </a:lnTo>
                <a:lnTo>
                  <a:pt x="1162" y="731"/>
                </a:lnTo>
                <a:lnTo>
                  <a:pt x="1165" y="726"/>
                </a:lnTo>
                <a:lnTo>
                  <a:pt x="1172" y="719"/>
                </a:lnTo>
                <a:lnTo>
                  <a:pt x="1179" y="695"/>
                </a:lnTo>
                <a:lnTo>
                  <a:pt x="1174" y="685"/>
                </a:lnTo>
                <a:lnTo>
                  <a:pt x="1174" y="678"/>
                </a:lnTo>
                <a:lnTo>
                  <a:pt x="1174" y="673"/>
                </a:lnTo>
                <a:lnTo>
                  <a:pt x="1174" y="666"/>
                </a:lnTo>
                <a:lnTo>
                  <a:pt x="1177" y="652"/>
                </a:lnTo>
                <a:lnTo>
                  <a:pt x="1184" y="647"/>
                </a:lnTo>
                <a:lnTo>
                  <a:pt x="1189" y="637"/>
                </a:lnTo>
                <a:lnTo>
                  <a:pt x="1191" y="618"/>
                </a:lnTo>
                <a:lnTo>
                  <a:pt x="1191" y="606"/>
                </a:lnTo>
                <a:lnTo>
                  <a:pt x="1189" y="589"/>
                </a:lnTo>
                <a:lnTo>
                  <a:pt x="1182" y="577"/>
                </a:lnTo>
                <a:lnTo>
                  <a:pt x="1177" y="575"/>
                </a:lnTo>
                <a:lnTo>
                  <a:pt x="1179" y="567"/>
                </a:lnTo>
                <a:lnTo>
                  <a:pt x="1177" y="565"/>
                </a:lnTo>
                <a:lnTo>
                  <a:pt x="1172" y="553"/>
                </a:lnTo>
                <a:lnTo>
                  <a:pt x="1165" y="548"/>
                </a:lnTo>
                <a:lnTo>
                  <a:pt x="1162" y="546"/>
                </a:lnTo>
                <a:lnTo>
                  <a:pt x="1167" y="534"/>
                </a:lnTo>
                <a:lnTo>
                  <a:pt x="1160" y="519"/>
                </a:lnTo>
                <a:lnTo>
                  <a:pt x="1146" y="507"/>
                </a:lnTo>
                <a:lnTo>
                  <a:pt x="1143" y="500"/>
                </a:lnTo>
                <a:lnTo>
                  <a:pt x="1141" y="392"/>
                </a:lnTo>
                <a:lnTo>
                  <a:pt x="1141" y="337"/>
                </a:lnTo>
                <a:lnTo>
                  <a:pt x="1126" y="332"/>
                </a:lnTo>
                <a:lnTo>
                  <a:pt x="1114" y="337"/>
                </a:lnTo>
                <a:lnTo>
                  <a:pt x="1110" y="337"/>
                </a:lnTo>
                <a:lnTo>
                  <a:pt x="1098" y="327"/>
                </a:lnTo>
                <a:close/>
              </a:path>
            </a:pathLst>
          </a:custGeom>
          <a:solidFill>
            <a:schemeClr val="tx1">
              <a:alpha val="1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 name="Freeform 15"/>
          <p:cNvSpPr>
            <a:spLocks/>
          </p:cNvSpPr>
          <p:nvPr/>
        </p:nvSpPr>
        <p:spPr bwMode="auto">
          <a:xfrm>
            <a:off x="7559954" y="3441903"/>
            <a:ext cx="998538" cy="538162"/>
          </a:xfrm>
          <a:custGeom>
            <a:avLst/>
            <a:gdLst>
              <a:gd name="T0" fmla="*/ 19 w 629"/>
              <a:gd name="T1" fmla="*/ 0 h 339"/>
              <a:gd name="T2" fmla="*/ 564 w 629"/>
              <a:gd name="T3" fmla="*/ 12 h 339"/>
              <a:gd name="T4" fmla="*/ 600 w 629"/>
              <a:gd name="T5" fmla="*/ 38 h 339"/>
              <a:gd name="T6" fmla="*/ 588 w 629"/>
              <a:gd name="T7" fmla="*/ 53 h 339"/>
              <a:gd name="T8" fmla="*/ 586 w 629"/>
              <a:gd name="T9" fmla="*/ 67 h 339"/>
              <a:gd name="T10" fmla="*/ 593 w 629"/>
              <a:gd name="T11" fmla="*/ 72 h 339"/>
              <a:gd name="T12" fmla="*/ 603 w 629"/>
              <a:gd name="T13" fmla="*/ 77 h 339"/>
              <a:gd name="T14" fmla="*/ 607 w 629"/>
              <a:gd name="T15" fmla="*/ 96 h 339"/>
              <a:gd name="T16" fmla="*/ 615 w 629"/>
              <a:gd name="T17" fmla="*/ 101 h 339"/>
              <a:gd name="T18" fmla="*/ 624 w 629"/>
              <a:gd name="T19" fmla="*/ 103 h 339"/>
              <a:gd name="T20" fmla="*/ 627 w 629"/>
              <a:gd name="T21" fmla="*/ 105 h 339"/>
              <a:gd name="T22" fmla="*/ 629 w 629"/>
              <a:gd name="T23" fmla="*/ 339 h 339"/>
              <a:gd name="T24" fmla="*/ 0 w 629"/>
              <a:gd name="T25" fmla="*/ 324 h 339"/>
              <a:gd name="T26" fmla="*/ 19 w 629"/>
              <a:gd name="T27" fmla="*/ 0 h 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29" h="339">
                <a:moveTo>
                  <a:pt x="19" y="0"/>
                </a:moveTo>
                <a:lnTo>
                  <a:pt x="564" y="12"/>
                </a:lnTo>
                <a:lnTo>
                  <a:pt x="600" y="38"/>
                </a:lnTo>
                <a:lnTo>
                  <a:pt x="588" y="53"/>
                </a:lnTo>
                <a:lnTo>
                  <a:pt x="586" y="67"/>
                </a:lnTo>
                <a:lnTo>
                  <a:pt x="593" y="72"/>
                </a:lnTo>
                <a:lnTo>
                  <a:pt x="603" y="77"/>
                </a:lnTo>
                <a:lnTo>
                  <a:pt x="607" y="96"/>
                </a:lnTo>
                <a:lnTo>
                  <a:pt x="615" y="101"/>
                </a:lnTo>
                <a:lnTo>
                  <a:pt x="624" y="103"/>
                </a:lnTo>
                <a:lnTo>
                  <a:pt x="627" y="105"/>
                </a:lnTo>
                <a:lnTo>
                  <a:pt x="629" y="339"/>
                </a:lnTo>
                <a:lnTo>
                  <a:pt x="0" y="324"/>
                </a:lnTo>
                <a:lnTo>
                  <a:pt x="19" y="0"/>
                </a:lnTo>
                <a:close/>
              </a:path>
            </a:pathLst>
          </a:custGeom>
          <a:solidFill>
            <a:schemeClr val="tx1">
              <a:alpha val="1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5" name="Freeform 16"/>
          <p:cNvSpPr>
            <a:spLocks/>
          </p:cNvSpPr>
          <p:nvPr/>
        </p:nvSpPr>
        <p:spPr bwMode="auto">
          <a:xfrm>
            <a:off x="7342467" y="2906915"/>
            <a:ext cx="1117600" cy="554037"/>
          </a:xfrm>
          <a:custGeom>
            <a:avLst/>
            <a:gdLst>
              <a:gd name="T0" fmla="*/ 0 w 704"/>
              <a:gd name="T1" fmla="*/ 217 h 349"/>
              <a:gd name="T2" fmla="*/ 19 w 704"/>
              <a:gd name="T3" fmla="*/ 0 h 349"/>
              <a:gd name="T4" fmla="*/ 451 w 704"/>
              <a:gd name="T5" fmla="*/ 24 h 349"/>
              <a:gd name="T6" fmla="*/ 464 w 704"/>
              <a:gd name="T7" fmla="*/ 41 h 349"/>
              <a:gd name="T8" fmla="*/ 478 w 704"/>
              <a:gd name="T9" fmla="*/ 41 h 349"/>
              <a:gd name="T10" fmla="*/ 490 w 704"/>
              <a:gd name="T11" fmla="*/ 39 h 349"/>
              <a:gd name="T12" fmla="*/ 497 w 704"/>
              <a:gd name="T13" fmla="*/ 44 h 349"/>
              <a:gd name="T14" fmla="*/ 504 w 704"/>
              <a:gd name="T15" fmla="*/ 58 h 349"/>
              <a:gd name="T16" fmla="*/ 514 w 704"/>
              <a:gd name="T17" fmla="*/ 60 h 349"/>
              <a:gd name="T18" fmla="*/ 526 w 704"/>
              <a:gd name="T19" fmla="*/ 58 h 349"/>
              <a:gd name="T20" fmla="*/ 538 w 704"/>
              <a:gd name="T21" fmla="*/ 48 h 349"/>
              <a:gd name="T22" fmla="*/ 552 w 704"/>
              <a:gd name="T23" fmla="*/ 48 h 349"/>
              <a:gd name="T24" fmla="*/ 560 w 704"/>
              <a:gd name="T25" fmla="*/ 53 h 349"/>
              <a:gd name="T26" fmla="*/ 596 w 704"/>
              <a:gd name="T27" fmla="*/ 75 h 349"/>
              <a:gd name="T28" fmla="*/ 612 w 704"/>
              <a:gd name="T29" fmla="*/ 87 h 349"/>
              <a:gd name="T30" fmla="*/ 612 w 704"/>
              <a:gd name="T31" fmla="*/ 96 h 349"/>
              <a:gd name="T32" fmla="*/ 622 w 704"/>
              <a:gd name="T33" fmla="*/ 104 h 349"/>
              <a:gd name="T34" fmla="*/ 622 w 704"/>
              <a:gd name="T35" fmla="*/ 111 h 349"/>
              <a:gd name="T36" fmla="*/ 617 w 704"/>
              <a:gd name="T37" fmla="*/ 128 h 349"/>
              <a:gd name="T38" fmla="*/ 627 w 704"/>
              <a:gd name="T39" fmla="*/ 135 h 349"/>
              <a:gd name="T40" fmla="*/ 632 w 704"/>
              <a:gd name="T41" fmla="*/ 152 h 349"/>
              <a:gd name="T42" fmla="*/ 641 w 704"/>
              <a:gd name="T43" fmla="*/ 161 h 349"/>
              <a:gd name="T44" fmla="*/ 636 w 704"/>
              <a:gd name="T45" fmla="*/ 168 h 349"/>
              <a:gd name="T46" fmla="*/ 641 w 704"/>
              <a:gd name="T47" fmla="*/ 178 h 349"/>
              <a:gd name="T48" fmla="*/ 651 w 704"/>
              <a:gd name="T49" fmla="*/ 185 h 349"/>
              <a:gd name="T50" fmla="*/ 656 w 704"/>
              <a:gd name="T51" fmla="*/ 195 h 349"/>
              <a:gd name="T52" fmla="*/ 651 w 704"/>
              <a:gd name="T53" fmla="*/ 205 h 349"/>
              <a:gd name="T54" fmla="*/ 648 w 704"/>
              <a:gd name="T55" fmla="*/ 221 h 349"/>
              <a:gd name="T56" fmla="*/ 660 w 704"/>
              <a:gd name="T57" fmla="*/ 226 h 349"/>
              <a:gd name="T58" fmla="*/ 663 w 704"/>
              <a:gd name="T59" fmla="*/ 236 h 349"/>
              <a:gd name="T60" fmla="*/ 658 w 704"/>
              <a:gd name="T61" fmla="*/ 243 h 349"/>
              <a:gd name="T62" fmla="*/ 660 w 704"/>
              <a:gd name="T63" fmla="*/ 253 h 349"/>
              <a:gd name="T64" fmla="*/ 665 w 704"/>
              <a:gd name="T65" fmla="*/ 260 h 349"/>
              <a:gd name="T66" fmla="*/ 663 w 704"/>
              <a:gd name="T67" fmla="*/ 269 h 349"/>
              <a:gd name="T68" fmla="*/ 665 w 704"/>
              <a:gd name="T69" fmla="*/ 281 h 349"/>
              <a:gd name="T70" fmla="*/ 670 w 704"/>
              <a:gd name="T71" fmla="*/ 286 h 349"/>
              <a:gd name="T72" fmla="*/ 675 w 704"/>
              <a:gd name="T73" fmla="*/ 296 h 349"/>
              <a:gd name="T74" fmla="*/ 684 w 704"/>
              <a:gd name="T75" fmla="*/ 303 h 349"/>
              <a:gd name="T76" fmla="*/ 687 w 704"/>
              <a:gd name="T77" fmla="*/ 317 h 349"/>
              <a:gd name="T78" fmla="*/ 699 w 704"/>
              <a:gd name="T79" fmla="*/ 332 h 349"/>
              <a:gd name="T80" fmla="*/ 704 w 704"/>
              <a:gd name="T81" fmla="*/ 334 h 349"/>
              <a:gd name="T82" fmla="*/ 701 w 704"/>
              <a:gd name="T83" fmla="*/ 346 h 349"/>
              <a:gd name="T84" fmla="*/ 701 w 704"/>
              <a:gd name="T85" fmla="*/ 349 h 349"/>
              <a:gd name="T86" fmla="*/ 156 w 704"/>
              <a:gd name="T87" fmla="*/ 337 h 349"/>
              <a:gd name="T88" fmla="*/ 161 w 704"/>
              <a:gd name="T89" fmla="*/ 229 h 349"/>
              <a:gd name="T90" fmla="*/ 0 w 704"/>
              <a:gd name="T91" fmla="*/ 217 h 349"/>
              <a:gd name="T92" fmla="*/ 0 w 704"/>
              <a:gd name="T93" fmla="*/ 217 h 3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704" h="349">
                <a:moveTo>
                  <a:pt x="0" y="217"/>
                </a:moveTo>
                <a:lnTo>
                  <a:pt x="19" y="0"/>
                </a:lnTo>
                <a:lnTo>
                  <a:pt x="451" y="24"/>
                </a:lnTo>
                <a:lnTo>
                  <a:pt x="464" y="41"/>
                </a:lnTo>
                <a:lnTo>
                  <a:pt x="478" y="41"/>
                </a:lnTo>
                <a:lnTo>
                  <a:pt x="490" y="39"/>
                </a:lnTo>
                <a:lnTo>
                  <a:pt x="497" y="44"/>
                </a:lnTo>
                <a:lnTo>
                  <a:pt x="504" y="58"/>
                </a:lnTo>
                <a:lnTo>
                  <a:pt x="514" y="60"/>
                </a:lnTo>
                <a:lnTo>
                  <a:pt x="526" y="58"/>
                </a:lnTo>
                <a:lnTo>
                  <a:pt x="538" y="48"/>
                </a:lnTo>
                <a:lnTo>
                  <a:pt x="552" y="48"/>
                </a:lnTo>
                <a:lnTo>
                  <a:pt x="560" y="53"/>
                </a:lnTo>
                <a:lnTo>
                  <a:pt x="596" y="75"/>
                </a:lnTo>
                <a:lnTo>
                  <a:pt x="612" y="87"/>
                </a:lnTo>
                <a:lnTo>
                  <a:pt x="612" y="96"/>
                </a:lnTo>
                <a:lnTo>
                  <a:pt x="622" y="104"/>
                </a:lnTo>
                <a:lnTo>
                  <a:pt x="622" y="111"/>
                </a:lnTo>
                <a:lnTo>
                  <a:pt x="617" y="128"/>
                </a:lnTo>
                <a:lnTo>
                  <a:pt x="627" y="135"/>
                </a:lnTo>
                <a:lnTo>
                  <a:pt x="632" y="152"/>
                </a:lnTo>
                <a:lnTo>
                  <a:pt x="641" y="161"/>
                </a:lnTo>
                <a:lnTo>
                  <a:pt x="636" y="168"/>
                </a:lnTo>
                <a:lnTo>
                  <a:pt x="641" y="178"/>
                </a:lnTo>
                <a:lnTo>
                  <a:pt x="651" y="185"/>
                </a:lnTo>
                <a:lnTo>
                  <a:pt x="656" y="195"/>
                </a:lnTo>
                <a:lnTo>
                  <a:pt x="651" y="205"/>
                </a:lnTo>
                <a:lnTo>
                  <a:pt x="648" y="221"/>
                </a:lnTo>
                <a:lnTo>
                  <a:pt x="660" y="226"/>
                </a:lnTo>
                <a:lnTo>
                  <a:pt x="663" y="236"/>
                </a:lnTo>
                <a:lnTo>
                  <a:pt x="658" y="243"/>
                </a:lnTo>
                <a:lnTo>
                  <a:pt x="660" y="253"/>
                </a:lnTo>
                <a:lnTo>
                  <a:pt x="665" y="260"/>
                </a:lnTo>
                <a:lnTo>
                  <a:pt x="663" y="269"/>
                </a:lnTo>
                <a:lnTo>
                  <a:pt x="665" y="281"/>
                </a:lnTo>
                <a:lnTo>
                  <a:pt x="670" y="286"/>
                </a:lnTo>
                <a:lnTo>
                  <a:pt x="675" y="296"/>
                </a:lnTo>
                <a:lnTo>
                  <a:pt x="684" y="303"/>
                </a:lnTo>
                <a:lnTo>
                  <a:pt x="687" y="317"/>
                </a:lnTo>
                <a:lnTo>
                  <a:pt x="699" y="332"/>
                </a:lnTo>
                <a:lnTo>
                  <a:pt x="704" y="334"/>
                </a:lnTo>
                <a:lnTo>
                  <a:pt x="701" y="346"/>
                </a:lnTo>
                <a:lnTo>
                  <a:pt x="701" y="349"/>
                </a:lnTo>
                <a:lnTo>
                  <a:pt x="156" y="337"/>
                </a:lnTo>
                <a:lnTo>
                  <a:pt x="161" y="229"/>
                </a:lnTo>
                <a:lnTo>
                  <a:pt x="0" y="217"/>
                </a:lnTo>
                <a:lnTo>
                  <a:pt x="0" y="217"/>
                </a:lnTo>
                <a:close/>
              </a:path>
            </a:pathLst>
          </a:custGeom>
          <a:solidFill>
            <a:schemeClr val="tx1">
              <a:alpha val="1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6" name="Freeform 17"/>
          <p:cNvSpPr>
            <a:spLocks/>
          </p:cNvSpPr>
          <p:nvPr/>
        </p:nvSpPr>
        <p:spPr bwMode="auto">
          <a:xfrm>
            <a:off x="7372629" y="2406853"/>
            <a:ext cx="946150" cy="638175"/>
          </a:xfrm>
          <a:custGeom>
            <a:avLst/>
            <a:gdLst>
              <a:gd name="T0" fmla="*/ 0 w 596"/>
              <a:gd name="T1" fmla="*/ 315 h 402"/>
              <a:gd name="T2" fmla="*/ 17 w 596"/>
              <a:gd name="T3" fmla="*/ 104 h 402"/>
              <a:gd name="T4" fmla="*/ 27 w 596"/>
              <a:gd name="T5" fmla="*/ 0 h 402"/>
              <a:gd name="T6" fmla="*/ 584 w 596"/>
              <a:gd name="T7" fmla="*/ 24 h 402"/>
              <a:gd name="T8" fmla="*/ 586 w 596"/>
              <a:gd name="T9" fmla="*/ 32 h 402"/>
              <a:gd name="T10" fmla="*/ 581 w 596"/>
              <a:gd name="T11" fmla="*/ 44 h 402"/>
              <a:gd name="T12" fmla="*/ 567 w 596"/>
              <a:gd name="T13" fmla="*/ 58 h 402"/>
              <a:gd name="T14" fmla="*/ 567 w 596"/>
              <a:gd name="T15" fmla="*/ 68 h 402"/>
              <a:gd name="T16" fmla="*/ 596 w 596"/>
              <a:gd name="T17" fmla="*/ 94 h 402"/>
              <a:gd name="T18" fmla="*/ 596 w 596"/>
              <a:gd name="T19" fmla="*/ 289 h 402"/>
              <a:gd name="T20" fmla="*/ 591 w 596"/>
              <a:gd name="T21" fmla="*/ 289 h 402"/>
              <a:gd name="T22" fmla="*/ 584 w 596"/>
              <a:gd name="T23" fmla="*/ 289 h 402"/>
              <a:gd name="T24" fmla="*/ 586 w 596"/>
              <a:gd name="T25" fmla="*/ 296 h 402"/>
              <a:gd name="T26" fmla="*/ 591 w 596"/>
              <a:gd name="T27" fmla="*/ 301 h 402"/>
              <a:gd name="T28" fmla="*/ 586 w 596"/>
              <a:gd name="T29" fmla="*/ 313 h 402"/>
              <a:gd name="T30" fmla="*/ 591 w 596"/>
              <a:gd name="T31" fmla="*/ 318 h 402"/>
              <a:gd name="T32" fmla="*/ 596 w 596"/>
              <a:gd name="T33" fmla="*/ 334 h 402"/>
              <a:gd name="T34" fmla="*/ 589 w 596"/>
              <a:gd name="T35" fmla="*/ 339 h 402"/>
              <a:gd name="T36" fmla="*/ 591 w 596"/>
              <a:gd name="T37" fmla="*/ 349 h 402"/>
              <a:gd name="T38" fmla="*/ 581 w 596"/>
              <a:gd name="T39" fmla="*/ 368 h 402"/>
              <a:gd name="T40" fmla="*/ 591 w 596"/>
              <a:gd name="T41" fmla="*/ 387 h 402"/>
              <a:gd name="T42" fmla="*/ 593 w 596"/>
              <a:gd name="T43" fmla="*/ 399 h 402"/>
              <a:gd name="T44" fmla="*/ 593 w 596"/>
              <a:gd name="T45" fmla="*/ 402 h 402"/>
              <a:gd name="T46" fmla="*/ 577 w 596"/>
              <a:gd name="T47" fmla="*/ 390 h 402"/>
              <a:gd name="T48" fmla="*/ 541 w 596"/>
              <a:gd name="T49" fmla="*/ 368 h 402"/>
              <a:gd name="T50" fmla="*/ 533 w 596"/>
              <a:gd name="T51" fmla="*/ 363 h 402"/>
              <a:gd name="T52" fmla="*/ 519 w 596"/>
              <a:gd name="T53" fmla="*/ 363 h 402"/>
              <a:gd name="T54" fmla="*/ 507 w 596"/>
              <a:gd name="T55" fmla="*/ 373 h 402"/>
              <a:gd name="T56" fmla="*/ 495 w 596"/>
              <a:gd name="T57" fmla="*/ 375 h 402"/>
              <a:gd name="T58" fmla="*/ 485 w 596"/>
              <a:gd name="T59" fmla="*/ 373 h 402"/>
              <a:gd name="T60" fmla="*/ 478 w 596"/>
              <a:gd name="T61" fmla="*/ 359 h 402"/>
              <a:gd name="T62" fmla="*/ 471 w 596"/>
              <a:gd name="T63" fmla="*/ 354 h 402"/>
              <a:gd name="T64" fmla="*/ 459 w 596"/>
              <a:gd name="T65" fmla="*/ 356 h 402"/>
              <a:gd name="T66" fmla="*/ 445 w 596"/>
              <a:gd name="T67" fmla="*/ 356 h 402"/>
              <a:gd name="T68" fmla="*/ 432 w 596"/>
              <a:gd name="T69" fmla="*/ 339 h 402"/>
              <a:gd name="T70" fmla="*/ 0 w 596"/>
              <a:gd name="T71" fmla="*/ 315 h 4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596" h="402">
                <a:moveTo>
                  <a:pt x="0" y="315"/>
                </a:moveTo>
                <a:lnTo>
                  <a:pt x="17" y="104"/>
                </a:lnTo>
                <a:lnTo>
                  <a:pt x="27" y="0"/>
                </a:lnTo>
                <a:lnTo>
                  <a:pt x="584" y="24"/>
                </a:lnTo>
                <a:lnTo>
                  <a:pt x="586" y="32"/>
                </a:lnTo>
                <a:lnTo>
                  <a:pt x="581" y="44"/>
                </a:lnTo>
                <a:lnTo>
                  <a:pt x="567" y="58"/>
                </a:lnTo>
                <a:lnTo>
                  <a:pt x="567" y="68"/>
                </a:lnTo>
                <a:lnTo>
                  <a:pt x="596" y="94"/>
                </a:lnTo>
                <a:lnTo>
                  <a:pt x="596" y="289"/>
                </a:lnTo>
                <a:lnTo>
                  <a:pt x="591" y="289"/>
                </a:lnTo>
                <a:lnTo>
                  <a:pt x="584" y="289"/>
                </a:lnTo>
                <a:lnTo>
                  <a:pt x="586" y="296"/>
                </a:lnTo>
                <a:lnTo>
                  <a:pt x="591" y="301"/>
                </a:lnTo>
                <a:lnTo>
                  <a:pt x="586" y="313"/>
                </a:lnTo>
                <a:lnTo>
                  <a:pt x="591" y="318"/>
                </a:lnTo>
                <a:lnTo>
                  <a:pt x="596" y="334"/>
                </a:lnTo>
                <a:lnTo>
                  <a:pt x="589" y="339"/>
                </a:lnTo>
                <a:lnTo>
                  <a:pt x="591" y="349"/>
                </a:lnTo>
                <a:lnTo>
                  <a:pt x="581" y="368"/>
                </a:lnTo>
                <a:lnTo>
                  <a:pt x="591" y="387"/>
                </a:lnTo>
                <a:lnTo>
                  <a:pt x="593" y="399"/>
                </a:lnTo>
                <a:lnTo>
                  <a:pt x="593" y="402"/>
                </a:lnTo>
                <a:lnTo>
                  <a:pt x="577" y="390"/>
                </a:lnTo>
                <a:lnTo>
                  <a:pt x="541" y="368"/>
                </a:lnTo>
                <a:lnTo>
                  <a:pt x="533" y="363"/>
                </a:lnTo>
                <a:lnTo>
                  <a:pt x="519" y="363"/>
                </a:lnTo>
                <a:lnTo>
                  <a:pt x="507" y="373"/>
                </a:lnTo>
                <a:lnTo>
                  <a:pt x="495" y="375"/>
                </a:lnTo>
                <a:lnTo>
                  <a:pt x="485" y="373"/>
                </a:lnTo>
                <a:lnTo>
                  <a:pt x="478" y="359"/>
                </a:lnTo>
                <a:lnTo>
                  <a:pt x="471" y="354"/>
                </a:lnTo>
                <a:lnTo>
                  <a:pt x="459" y="356"/>
                </a:lnTo>
                <a:lnTo>
                  <a:pt x="445" y="356"/>
                </a:lnTo>
                <a:lnTo>
                  <a:pt x="432" y="339"/>
                </a:lnTo>
                <a:lnTo>
                  <a:pt x="0" y="315"/>
                </a:lnTo>
                <a:close/>
              </a:path>
            </a:pathLst>
          </a:custGeom>
          <a:solidFill>
            <a:schemeClr val="tx1">
              <a:alpha val="1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7" name="Freeform 18"/>
          <p:cNvSpPr>
            <a:spLocks/>
          </p:cNvSpPr>
          <p:nvPr/>
        </p:nvSpPr>
        <p:spPr bwMode="auto">
          <a:xfrm>
            <a:off x="7415492" y="1889328"/>
            <a:ext cx="887413" cy="555625"/>
          </a:xfrm>
          <a:custGeom>
            <a:avLst/>
            <a:gdLst>
              <a:gd name="T0" fmla="*/ 0 w 559"/>
              <a:gd name="T1" fmla="*/ 326 h 350"/>
              <a:gd name="T2" fmla="*/ 26 w 559"/>
              <a:gd name="T3" fmla="*/ 0 h 350"/>
              <a:gd name="T4" fmla="*/ 170 w 559"/>
              <a:gd name="T5" fmla="*/ 9 h 350"/>
              <a:gd name="T6" fmla="*/ 273 w 559"/>
              <a:gd name="T7" fmla="*/ 19 h 350"/>
              <a:gd name="T8" fmla="*/ 514 w 559"/>
              <a:gd name="T9" fmla="*/ 24 h 350"/>
              <a:gd name="T10" fmla="*/ 516 w 559"/>
              <a:gd name="T11" fmla="*/ 33 h 350"/>
              <a:gd name="T12" fmla="*/ 523 w 559"/>
              <a:gd name="T13" fmla="*/ 57 h 350"/>
              <a:gd name="T14" fmla="*/ 521 w 559"/>
              <a:gd name="T15" fmla="*/ 67 h 350"/>
              <a:gd name="T16" fmla="*/ 518 w 559"/>
              <a:gd name="T17" fmla="*/ 84 h 350"/>
              <a:gd name="T18" fmla="*/ 518 w 559"/>
              <a:gd name="T19" fmla="*/ 112 h 350"/>
              <a:gd name="T20" fmla="*/ 526 w 559"/>
              <a:gd name="T21" fmla="*/ 149 h 350"/>
              <a:gd name="T22" fmla="*/ 535 w 559"/>
              <a:gd name="T23" fmla="*/ 158 h 350"/>
              <a:gd name="T24" fmla="*/ 540 w 559"/>
              <a:gd name="T25" fmla="*/ 189 h 350"/>
              <a:gd name="T26" fmla="*/ 542 w 559"/>
              <a:gd name="T27" fmla="*/ 242 h 350"/>
              <a:gd name="T28" fmla="*/ 545 w 559"/>
              <a:gd name="T29" fmla="*/ 254 h 350"/>
              <a:gd name="T30" fmla="*/ 545 w 559"/>
              <a:gd name="T31" fmla="*/ 274 h 350"/>
              <a:gd name="T32" fmla="*/ 547 w 559"/>
              <a:gd name="T33" fmla="*/ 281 h 350"/>
              <a:gd name="T34" fmla="*/ 559 w 559"/>
              <a:gd name="T35" fmla="*/ 319 h 350"/>
              <a:gd name="T36" fmla="*/ 557 w 559"/>
              <a:gd name="T37" fmla="*/ 334 h 350"/>
              <a:gd name="T38" fmla="*/ 557 w 559"/>
              <a:gd name="T39" fmla="*/ 350 h 350"/>
              <a:gd name="T40" fmla="*/ 0 w 559"/>
              <a:gd name="T41" fmla="*/ 326 h 3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559" h="350">
                <a:moveTo>
                  <a:pt x="0" y="326"/>
                </a:moveTo>
                <a:lnTo>
                  <a:pt x="26" y="0"/>
                </a:lnTo>
                <a:lnTo>
                  <a:pt x="170" y="9"/>
                </a:lnTo>
                <a:lnTo>
                  <a:pt x="273" y="19"/>
                </a:lnTo>
                <a:lnTo>
                  <a:pt x="514" y="24"/>
                </a:lnTo>
                <a:lnTo>
                  <a:pt x="516" y="33"/>
                </a:lnTo>
                <a:lnTo>
                  <a:pt x="523" y="57"/>
                </a:lnTo>
                <a:lnTo>
                  <a:pt x="521" y="67"/>
                </a:lnTo>
                <a:lnTo>
                  <a:pt x="518" y="84"/>
                </a:lnTo>
                <a:lnTo>
                  <a:pt x="518" y="112"/>
                </a:lnTo>
                <a:lnTo>
                  <a:pt x="526" y="149"/>
                </a:lnTo>
                <a:lnTo>
                  <a:pt x="535" y="158"/>
                </a:lnTo>
                <a:lnTo>
                  <a:pt x="540" y="189"/>
                </a:lnTo>
                <a:lnTo>
                  <a:pt x="542" y="242"/>
                </a:lnTo>
                <a:lnTo>
                  <a:pt x="545" y="254"/>
                </a:lnTo>
                <a:lnTo>
                  <a:pt x="545" y="274"/>
                </a:lnTo>
                <a:lnTo>
                  <a:pt x="547" y="281"/>
                </a:lnTo>
                <a:lnTo>
                  <a:pt x="559" y="319"/>
                </a:lnTo>
                <a:lnTo>
                  <a:pt x="557" y="334"/>
                </a:lnTo>
                <a:lnTo>
                  <a:pt x="557" y="350"/>
                </a:lnTo>
                <a:lnTo>
                  <a:pt x="0" y="326"/>
                </a:lnTo>
                <a:close/>
              </a:path>
            </a:pathLst>
          </a:custGeom>
          <a:solidFill>
            <a:schemeClr val="tx1">
              <a:alpha val="1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8" name="Freeform 19"/>
          <p:cNvSpPr>
            <a:spLocks/>
          </p:cNvSpPr>
          <p:nvPr/>
        </p:nvSpPr>
        <p:spPr bwMode="auto">
          <a:xfrm>
            <a:off x="6077229" y="1697240"/>
            <a:ext cx="1379538" cy="874712"/>
          </a:xfrm>
          <a:custGeom>
            <a:avLst/>
            <a:gdLst>
              <a:gd name="T0" fmla="*/ 305 w 869"/>
              <a:gd name="T1" fmla="*/ 486 h 551"/>
              <a:gd name="T2" fmla="*/ 297 w 869"/>
              <a:gd name="T3" fmla="*/ 541 h 551"/>
              <a:gd name="T4" fmla="*/ 285 w 869"/>
              <a:gd name="T5" fmla="*/ 519 h 551"/>
              <a:gd name="T6" fmla="*/ 266 w 869"/>
              <a:gd name="T7" fmla="*/ 517 h 551"/>
              <a:gd name="T8" fmla="*/ 245 w 869"/>
              <a:gd name="T9" fmla="*/ 524 h 551"/>
              <a:gd name="T10" fmla="*/ 233 w 869"/>
              <a:gd name="T11" fmla="*/ 522 h 551"/>
              <a:gd name="T12" fmla="*/ 209 w 869"/>
              <a:gd name="T13" fmla="*/ 517 h 551"/>
              <a:gd name="T14" fmla="*/ 194 w 869"/>
              <a:gd name="T15" fmla="*/ 524 h 551"/>
              <a:gd name="T16" fmla="*/ 170 w 869"/>
              <a:gd name="T17" fmla="*/ 517 h 551"/>
              <a:gd name="T18" fmla="*/ 161 w 869"/>
              <a:gd name="T19" fmla="*/ 529 h 551"/>
              <a:gd name="T20" fmla="*/ 146 w 869"/>
              <a:gd name="T21" fmla="*/ 512 h 551"/>
              <a:gd name="T22" fmla="*/ 149 w 869"/>
              <a:gd name="T23" fmla="*/ 493 h 551"/>
              <a:gd name="T24" fmla="*/ 139 w 869"/>
              <a:gd name="T25" fmla="*/ 476 h 551"/>
              <a:gd name="T26" fmla="*/ 122 w 869"/>
              <a:gd name="T27" fmla="*/ 462 h 551"/>
              <a:gd name="T28" fmla="*/ 127 w 869"/>
              <a:gd name="T29" fmla="*/ 447 h 551"/>
              <a:gd name="T30" fmla="*/ 113 w 869"/>
              <a:gd name="T31" fmla="*/ 421 h 551"/>
              <a:gd name="T32" fmla="*/ 115 w 869"/>
              <a:gd name="T33" fmla="*/ 385 h 551"/>
              <a:gd name="T34" fmla="*/ 108 w 869"/>
              <a:gd name="T35" fmla="*/ 380 h 551"/>
              <a:gd name="T36" fmla="*/ 103 w 869"/>
              <a:gd name="T37" fmla="*/ 370 h 551"/>
              <a:gd name="T38" fmla="*/ 77 w 869"/>
              <a:gd name="T39" fmla="*/ 390 h 551"/>
              <a:gd name="T40" fmla="*/ 57 w 869"/>
              <a:gd name="T41" fmla="*/ 378 h 551"/>
              <a:gd name="T42" fmla="*/ 60 w 869"/>
              <a:gd name="T43" fmla="*/ 363 h 551"/>
              <a:gd name="T44" fmla="*/ 72 w 869"/>
              <a:gd name="T45" fmla="*/ 344 h 551"/>
              <a:gd name="T46" fmla="*/ 72 w 869"/>
              <a:gd name="T47" fmla="*/ 334 h 551"/>
              <a:gd name="T48" fmla="*/ 79 w 869"/>
              <a:gd name="T49" fmla="*/ 313 h 551"/>
              <a:gd name="T50" fmla="*/ 93 w 869"/>
              <a:gd name="T51" fmla="*/ 272 h 551"/>
              <a:gd name="T52" fmla="*/ 74 w 869"/>
              <a:gd name="T53" fmla="*/ 262 h 551"/>
              <a:gd name="T54" fmla="*/ 60 w 869"/>
              <a:gd name="T55" fmla="*/ 253 h 551"/>
              <a:gd name="T56" fmla="*/ 53 w 869"/>
              <a:gd name="T57" fmla="*/ 226 h 551"/>
              <a:gd name="T58" fmla="*/ 21 w 869"/>
              <a:gd name="T59" fmla="*/ 181 h 551"/>
              <a:gd name="T60" fmla="*/ 7 w 869"/>
              <a:gd name="T61" fmla="*/ 164 h 551"/>
              <a:gd name="T62" fmla="*/ 17 w 869"/>
              <a:gd name="T63" fmla="*/ 147 h 551"/>
              <a:gd name="T64" fmla="*/ 0 w 869"/>
              <a:gd name="T65" fmla="*/ 101 h 551"/>
              <a:gd name="T66" fmla="*/ 98 w 869"/>
              <a:gd name="T67" fmla="*/ 12 h 551"/>
              <a:gd name="T68" fmla="*/ 528 w 869"/>
              <a:gd name="T69" fmla="*/ 87 h 551"/>
              <a:gd name="T70" fmla="*/ 843 w 869"/>
              <a:gd name="T71" fmla="*/ 447 h 5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869" h="551">
                <a:moveTo>
                  <a:pt x="833" y="551"/>
                </a:moveTo>
                <a:lnTo>
                  <a:pt x="305" y="486"/>
                </a:lnTo>
                <a:lnTo>
                  <a:pt x="297" y="539"/>
                </a:lnTo>
                <a:lnTo>
                  <a:pt x="297" y="541"/>
                </a:lnTo>
                <a:lnTo>
                  <a:pt x="288" y="532"/>
                </a:lnTo>
                <a:lnTo>
                  <a:pt x="285" y="519"/>
                </a:lnTo>
                <a:lnTo>
                  <a:pt x="276" y="507"/>
                </a:lnTo>
                <a:lnTo>
                  <a:pt x="266" y="517"/>
                </a:lnTo>
                <a:lnTo>
                  <a:pt x="266" y="524"/>
                </a:lnTo>
                <a:lnTo>
                  <a:pt x="245" y="524"/>
                </a:lnTo>
                <a:lnTo>
                  <a:pt x="242" y="527"/>
                </a:lnTo>
                <a:lnTo>
                  <a:pt x="233" y="522"/>
                </a:lnTo>
                <a:lnTo>
                  <a:pt x="211" y="519"/>
                </a:lnTo>
                <a:lnTo>
                  <a:pt x="209" y="517"/>
                </a:lnTo>
                <a:lnTo>
                  <a:pt x="201" y="517"/>
                </a:lnTo>
                <a:lnTo>
                  <a:pt x="194" y="524"/>
                </a:lnTo>
                <a:lnTo>
                  <a:pt x="187" y="522"/>
                </a:lnTo>
                <a:lnTo>
                  <a:pt x="170" y="517"/>
                </a:lnTo>
                <a:lnTo>
                  <a:pt x="165" y="519"/>
                </a:lnTo>
                <a:lnTo>
                  <a:pt x="161" y="529"/>
                </a:lnTo>
                <a:lnTo>
                  <a:pt x="151" y="524"/>
                </a:lnTo>
                <a:lnTo>
                  <a:pt x="146" y="512"/>
                </a:lnTo>
                <a:lnTo>
                  <a:pt x="146" y="507"/>
                </a:lnTo>
                <a:lnTo>
                  <a:pt x="149" y="493"/>
                </a:lnTo>
                <a:lnTo>
                  <a:pt x="146" y="486"/>
                </a:lnTo>
                <a:lnTo>
                  <a:pt x="139" y="476"/>
                </a:lnTo>
                <a:lnTo>
                  <a:pt x="129" y="476"/>
                </a:lnTo>
                <a:lnTo>
                  <a:pt x="122" y="462"/>
                </a:lnTo>
                <a:lnTo>
                  <a:pt x="127" y="455"/>
                </a:lnTo>
                <a:lnTo>
                  <a:pt x="127" y="447"/>
                </a:lnTo>
                <a:lnTo>
                  <a:pt x="117" y="435"/>
                </a:lnTo>
                <a:lnTo>
                  <a:pt x="113" y="421"/>
                </a:lnTo>
                <a:lnTo>
                  <a:pt x="113" y="399"/>
                </a:lnTo>
                <a:lnTo>
                  <a:pt x="115" y="385"/>
                </a:lnTo>
                <a:lnTo>
                  <a:pt x="110" y="383"/>
                </a:lnTo>
                <a:lnTo>
                  <a:pt x="108" y="380"/>
                </a:lnTo>
                <a:lnTo>
                  <a:pt x="105" y="373"/>
                </a:lnTo>
                <a:lnTo>
                  <a:pt x="103" y="370"/>
                </a:lnTo>
                <a:lnTo>
                  <a:pt x="101" y="373"/>
                </a:lnTo>
                <a:lnTo>
                  <a:pt x="77" y="390"/>
                </a:lnTo>
                <a:lnTo>
                  <a:pt x="72" y="392"/>
                </a:lnTo>
                <a:lnTo>
                  <a:pt x="57" y="378"/>
                </a:lnTo>
                <a:lnTo>
                  <a:pt x="60" y="368"/>
                </a:lnTo>
                <a:lnTo>
                  <a:pt x="60" y="363"/>
                </a:lnTo>
                <a:lnTo>
                  <a:pt x="60" y="354"/>
                </a:lnTo>
                <a:lnTo>
                  <a:pt x="72" y="344"/>
                </a:lnTo>
                <a:lnTo>
                  <a:pt x="74" y="334"/>
                </a:lnTo>
                <a:lnTo>
                  <a:pt x="72" y="334"/>
                </a:lnTo>
                <a:lnTo>
                  <a:pt x="72" y="318"/>
                </a:lnTo>
                <a:lnTo>
                  <a:pt x="79" y="313"/>
                </a:lnTo>
                <a:lnTo>
                  <a:pt x="77" y="306"/>
                </a:lnTo>
                <a:lnTo>
                  <a:pt x="93" y="272"/>
                </a:lnTo>
                <a:lnTo>
                  <a:pt x="89" y="265"/>
                </a:lnTo>
                <a:lnTo>
                  <a:pt x="74" y="262"/>
                </a:lnTo>
                <a:lnTo>
                  <a:pt x="72" y="255"/>
                </a:lnTo>
                <a:lnTo>
                  <a:pt x="60" y="253"/>
                </a:lnTo>
                <a:lnTo>
                  <a:pt x="55" y="241"/>
                </a:lnTo>
                <a:lnTo>
                  <a:pt x="53" y="226"/>
                </a:lnTo>
                <a:lnTo>
                  <a:pt x="41" y="197"/>
                </a:lnTo>
                <a:lnTo>
                  <a:pt x="21" y="181"/>
                </a:lnTo>
                <a:lnTo>
                  <a:pt x="14" y="169"/>
                </a:lnTo>
                <a:lnTo>
                  <a:pt x="7" y="164"/>
                </a:lnTo>
                <a:lnTo>
                  <a:pt x="12" y="159"/>
                </a:lnTo>
                <a:lnTo>
                  <a:pt x="17" y="147"/>
                </a:lnTo>
                <a:lnTo>
                  <a:pt x="12" y="130"/>
                </a:lnTo>
                <a:lnTo>
                  <a:pt x="0" y="101"/>
                </a:lnTo>
                <a:lnTo>
                  <a:pt x="19" y="0"/>
                </a:lnTo>
                <a:lnTo>
                  <a:pt x="98" y="12"/>
                </a:lnTo>
                <a:lnTo>
                  <a:pt x="312" y="48"/>
                </a:lnTo>
                <a:lnTo>
                  <a:pt x="528" y="87"/>
                </a:lnTo>
                <a:lnTo>
                  <a:pt x="869" y="121"/>
                </a:lnTo>
                <a:lnTo>
                  <a:pt x="843" y="447"/>
                </a:lnTo>
                <a:lnTo>
                  <a:pt x="833" y="551"/>
                </a:lnTo>
                <a:close/>
              </a:path>
            </a:pathLst>
          </a:custGeom>
          <a:solidFill>
            <a:schemeClr val="tx1">
              <a:alpha val="1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9" name="Freeform 20"/>
          <p:cNvSpPr>
            <a:spLocks/>
          </p:cNvSpPr>
          <p:nvPr/>
        </p:nvSpPr>
        <p:spPr bwMode="auto">
          <a:xfrm>
            <a:off x="6458229" y="2468765"/>
            <a:ext cx="941388" cy="782637"/>
          </a:xfrm>
          <a:custGeom>
            <a:avLst/>
            <a:gdLst>
              <a:gd name="T0" fmla="*/ 557 w 593"/>
              <a:gd name="T1" fmla="*/ 493 h 493"/>
              <a:gd name="T2" fmla="*/ 576 w 593"/>
              <a:gd name="T3" fmla="*/ 276 h 493"/>
              <a:gd name="T4" fmla="*/ 593 w 593"/>
              <a:gd name="T5" fmla="*/ 65 h 493"/>
              <a:gd name="T6" fmla="*/ 65 w 593"/>
              <a:gd name="T7" fmla="*/ 0 h 493"/>
              <a:gd name="T8" fmla="*/ 57 w 593"/>
              <a:gd name="T9" fmla="*/ 53 h 493"/>
              <a:gd name="T10" fmla="*/ 19 w 593"/>
              <a:gd name="T11" fmla="*/ 320 h 493"/>
              <a:gd name="T12" fmla="*/ 17 w 593"/>
              <a:gd name="T13" fmla="*/ 320 h 493"/>
              <a:gd name="T14" fmla="*/ 0 w 593"/>
              <a:gd name="T15" fmla="*/ 423 h 493"/>
              <a:gd name="T16" fmla="*/ 158 w 593"/>
              <a:gd name="T17" fmla="*/ 449 h 493"/>
              <a:gd name="T18" fmla="*/ 557 w 593"/>
              <a:gd name="T19" fmla="*/ 493 h 493"/>
              <a:gd name="T20" fmla="*/ 557 w 593"/>
              <a:gd name="T21" fmla="*/ 493 h 4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93" h="493">
                <a:moveTo>
                  <a:pt x="557" y="493"/>
                </a:moveTo>
                <a:lnTo>
                  <a:pt x="576" y="276"/>
                </a:lnTo>
                <a:lnTo>
                  <a:pt x="593" y="65"/>
                </a:lnTo>
                <a:lnTo>
                  <a:pt x="65" y="0"/>
                </a:lnTo>
                <a:lnTo>
                  <a:pt x="57" y="53"/>
                </a:lnTo>
                <a:lnTo>
                  <a:pt x="19" y="320"/>
                </a:lnTo>
                <a:lnTo>
                  <a:pt x="17" y="320"/>
                </a:lnTo>
                <a:lnTo>
                  <a:pt x="0" y="423"/>
                </a:lnTo>
                <a:lnTo>
                  <a:pt x="158" y="449"/>
                </a:lnTo>
                <a:lnTo>
                  <a:pt x="557" y="493"/>
                </a:lnTo>
                <a:lnTo>
                  <a:pt x="557" y="493"/>
                </a:lnTo>
                <a:close/>
              </a:path>
            </a:pathLst>
          </a:custGeom>
          <a:solidFill>
            <a:schemeClr val="tx1">
              <a:alpha val="1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0" name="Freeform 21"/>
          <p:cNvSpPr>
            <a:spLocks/>
          </p:cNvSpPr>
          <p:nvPr/>
        </p:nvSpPr>
        <p:spPr bwMode="auto">
          <a:xfrm>
            <a:off x="6618567" y="3181553"/>
            <a:ext cx="979488" cy="774700"/>
          </a:xfrm>
          <a:custGeom>
            <a:avLst/>
            <a:gdLst>
              <a:gd name="T0" fmla="*/ 0 w 617"/>
              <a:gd name="T1" fmla="*/ 426 h 488"/>
              <a:gd name="T2" fmla="*/ 57 w 617"/>
              <a:gd name="T3" fmla="*/ 0 h 488"/>
              <a:gd name="T4" fmla="*/ 456 w 617"/>
              <a:gd name="T5" fmla="*/ 44 h 488"/>
              <a:gd name="T6" fmla="*/ 617 w 617"/>
              <a:gd name="T7" fmla="*/ 56 h 488"/>
              <a:gd name="T8" fmla="*/ 612 w 617"/>
              <a:gd name="T9" fmla="*/ 164 h 488"/>
              <a:gd name="T10" fmla="*/ 593 w 617"/>
              <a:gd name="T11" fmla="*/ 488 h 488"/>
              <a:gd name="T12" fmla="*/ 509 w 617"/>
              <a:gd name="T13" fmla="*/ 483 h 488"/>
              <a:gd name="T14" fmla="*/ 0 w 617"/>
              <a:gd name="T15" fmla="*/ 426 h 48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17" h="488">
                <a:moveTo>
                  <a:pt x="0" y="426"/>
                </a:moveTo>
                <a:lnTo>
                  <a:pt x="57" y="0"/>
                </a:lnTo>
                <a:lnTo>
                  <a:pt x="456" y="44"/>
                </a:lnTo>
                <a:lnTo>
                  <a:pt x="617" y="56"/>
                </a:lnTo>
                <a:lnTo>
                  <a:pt x="612" y="164"/>
                </a:lnTo>
                <a:lnTo>
                  <a:pt x="593" y="488"/>
                </a:lnTo>
                <a:lnTo>
                  <a:pt x="509" y="483"/>
                </a:lnTo>
                <a:lnTo>
                  <a:pt x="0" y="426"/>
                </a:lnTo>
                <a:close/>
              </a:path>
            </a:pathLst>
          </a:custGeom>
          <a:solidFill>
            <a:schemeClr val="tx1">
              <a:alpha val="1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1" name="Freeform 22"/>
          <p:cNvSpPr>
            <a:spLocks/>
          </p:cNvSpPr>
          <p:nvPr/>
        </p:nvSpPr>
        <p:spPr bwMode="auto">
          <a:xfrm>
            <a:off x="5947054" y="2911678"/>
            <a:ext cx="762000" cy="946150"/>
          </a:xfrm>
          <a:custGeom>
            <a:avLst/>
            <a:gdLst>
              <a:gd name="T0" fmla="*/ 423 w 480"/>
              <a:gd name="T1" fmla="*/ 596 h 596"/>
              <a:gd name="T2" fmla="*/ 480 w 480"/>
              <a:gd name="T3" fmla="*/ 170 h 596"/>
              <a:gd name="T4" fmla="*/ 322 w 480"/>
              <a:gd name="T5" fmla="*/ 144 h 596"/>
              <a:gd name="T6" fmla="*/ 339 w 480"/>
              <a:gd name="T7" fmla="*/ 41 h 596"/>
              <a:gd name="T8" fmla="*/ 103 w 480"/>
              <a:gd name="T9" fmla="*/ 0 h 596"/>
              <a:gd name="T10" fmla="*/ 0 w 480"/>
              <a:gd name="T11" fmla="*/ 531 h 596"/>
              <a:gd name="T12" fmla="*/ 0 w 480"/>
              <a:gd name="T13" fmla="*/ 531 h 596"/>
              <a:gd name="T14" fmla="*/ 423 w 480"/>
              <a:gd name="T15" fmla="*/ 596 h 59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80" h="596">
                <a:moveTo>
                  <a:pt x="423" y="596"/>
                </a:moveTo>
                <a:lnTo>
                  <a:pt x="480" y="170"/>
                </a:lnTo>
                <a:lnTo>
                  <a:pt x="322" y="144"/>
                </a:lnTo>
                <a:lnTo>
                  <a:pt x="339" y="41"/>
                </a:lnTo>
                <a:lnTo>
                  <a:pt x="103" y="0"/>
                </a:lnTo>
                <a:lnTo>
                  <a:pt x="0" y="531"/>
                </a:lnTo>
                <a:lnTo>
                  <a:pt x="0" y="531"/>
                </a:lnTo>
                <a:lnTo>
                  <a:pt x="423" y="596"/>
                </a:lnTo>
                <a:close/>
              </a:path>
            </a:pathLst>
          </a:custGeom>
          <a:solidFill>
            <a:schemeClr val="tx1">
              <a:alpha val="1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2" name="Freeform 23"/>
          <p:cNvSpPr>
            <a:spLocks/>
          </p:cNvSpPr>
          <p:nvPr/>
        </p:nvSpPr>
        <p:spPr bwMode="auto">
          <a:xfrm>
            <a:off x="5740679" y="1675015"/>
            <a:ext cx="808038" cy="1301750"/>
          </a:xfrm>
          <a:custGeom>
            <a:avLst/>
            <a:gdLst>
              <a:gd name="T0" fmla="*/ 231 w 509"/>
              <a:gd name="T1" fmla="*/ 14 h 820"/>
              <a:gd name="T2" fmla="*/ 224 w 509"/>
              <a:gd name="T3" fmla="*/ 144 h 820"/>
              <a:gd name="T4" fmla="*/ 224 w 509"/>
              <a:gd name="T5" fmla="*/ 173 h 820"/>
              <a:gd name="T6" fmla="*/ 226 w 509"/>
              <a:gd name="T7" fmla="*/ 183 h 820"/>
              <a:gd name="T8" fmla="*/ 253 w 509"/>
              <a:gd name="T9" fmla="*/ 211 h 820"/>
              <a:gd name="T10" fmla="*/ 267 w 509"/>
              <a:gd name="T11" fmla="*/ 255 h 820"/>
              <a:gd name="T12" fmla="*/ 284 w 509"/>
              <a:gd name="T13" fmla="*/ 269 h 820"/>
              <a:gd name="T14" fmla="*/ 301 w 509"/>
              <a:gd name="T15" fmla="*/ 279 h 820"/>
              <a:gd name="T16" fmla="*/ 289 w 509"/>
              <a:gd name="T17" fmla="*/ 320 h 820"/>
              <a:gd name="T18" fmla="*/ 284 w 509"/>
              <a:gd name="T19" fmla="*/ 332 h 820"/>
              <a:gd name="T20" fmla="*/ 286 w 509"/>
              <a:gd name="T21" fmla="*/ 348 h 820"/>
              <a:gd name="T22" fmla="*/ 272 w 509"/>
              <a:gd name="T23" fmla="*/ 368 h 820"/>
              <a:gd name="T24" fmla="*/ 272 w 509"/>
              <a:gd name="T25" fmla="*/ 382 h 820"/>
              <a:gd name="T26" fmla="*/ 284 w 509"/>
              <a:gd name="T27" fmla="*/ 406 h 820"/>
              <a:gd name="T28" fmla="*/ 313 w 509"/>
              <a:gd name="T29" fmla="*/ 387 h 820"/>
              <a:gd name="T30" fmla="*/ 317 w 509"/>
              <a:gd name="T31" fmla="*/ 387 h 820"/>
              <a:gd name="T32" fmla="*/ 322 w 509"/>
              <a:gd name="T33" fmla="*/ 397 h 820"/>
              <a:gd name="T34" fmla="*/ 325 w 509"/>
              <a:gd name="T35" fmla="*/ 413 h 820"/>
              <a:gd name="T36" fmla="*/ 329 w 509"/>
              <a:gd name="T37" fmla="*/ 449 h 820"/>
              <a:gd name="T38" fmla="*/ 339 w 509"/>
              <a:gd name="T39" fmla="*/ 469 h 820"/>
              <a:gd name="T40" fmla="*/ 341 w 509"/>
              <a:gd name="T41" fmla="*/ 490 h 820"/>
              <a:gd name="T42" fmla="*/ 358 w 509"/>
              <a:gd name="T43" fmla="*/ 500 h 820"/>
              <a:gd name="T44" fmla="*/ 358 w 509"/>
              <a:gd name="T45" fmla="*/ 521 h 820"/>
              <a:gd name="T46" fmla="*/ 363 w 509"/>
              <a:gd name="T47" fmla="*/ 538 h 820"/>
              <a:gd name="T48" fmla="*/ 377 w 509"/>
              <a:gd name="T49" fmla="*/ 533 h 820"/>
              <a:gd name="T50" fmla="*/ 399 w 509"/>
              <a:gd name="T51" fmla="*/ 536 h 820"/>
              <a:gd name="T52" fmla="*/ 413 w 509"/>
              <a:gd name="T53" fmla="*/ 531 h 820"/>
              <a:gd name="T54" fmla="*/ 423 w 509"/>
              <a:gd name="T55" fmla="*/ 533 h 820"/>
              <a:gd name="T56" fmla="*/ 454 w 509"/>
              <a:gd name="T57" fmla="*/ 541 h 820"/>
              <a:gd name="T58" fmla="*/ 478 w 509"/>
              <a:gd name="T59" fmla="*/ 538 h 820"/>
              <a:gd name="T60" fmla="*/ 488 w 509"/>
              <a:gd name="T61" fmla="*/ 521 h 820"/>
              <a:gd name="T62" fmla="*/ 500 w 509"/>
              <a:gd name="T63" fmla="*/ 546 h 820"/>
              <a:gd name="T64" fmla="*/ 509 w 509"/>
              <a:gd name="T65" fmla="*/ 553 h 820"/>
              <a:gd name="T66" fmla="*/ 469 w 509"/>
              <a:gd name="T67" fmla="*/ 820 h 820"/>
              <a:gd name="T68" fmla="*/ 0 w 509"/>
              <a:gd name="T69" fmla="*/ 728 h 820"/>
              <a:gd name="T70" fmla="*/ 53 w 509"/>
              <a:gd name="T71" fmla="*/ 526 h 820"/>
              <a:gd name="T72" fmla="*/ 56 w 509"/>
              <a:gd name="T73" fmla="*/ 512 h 820"/>
              <a:gd name="T74" fmla="*/ 60 w 509"/>
              <a:gd name="T75" fmla="*/ 502 h 820"/>
              <a:gd name="T76" fmla="*/ 44 w 509"/>
              <a:gd name="T77" fmla="*/ 488 h 820"/>
              <a:gd name="T78" fmla="*/ 44 w 509"/>
              <a:gd name="T79" fmla="*/ 469 h 820"/>
              <a:gd name="T80" fmla="*/ 75 w 509"/>
              <a:gd name="T81" fmla="*/ 433 h 820"/>
              <a:gd name="T82" fmla="*/ 82 w 509"/>
              <a:gd name="T83" fmla="*/ 418 h 820"/>
              <a:gd name="T84" fmla="*/ 128 w 509"/>
              <a:gd name="T85" fmla="*/ 353 h 820"/>
              <a:gd name="T86" fmla="*/ 116 w 509"/>
              <a:gd name="T87" fmla="*/ 332 h 820"/>
              <a:gd name="T88" fmla="*/ 104 w 509"/>
              <a:gd name="T89" fmla="*/ 322 h 820"/>
              <a:gd name="T90" fmla="*/ 99 w 509"/>
              <a:gd name="T91" fmla="*/ 298 h 820"/>
              <a:gd name="T92" fmla="*/ 106 w 509"/>
              <a:gd name="T93" fmla="*/ 288 h 820"/>
              <a:gd name="T94" fmla="*/ 99 w 509"/>
              <a:gd name="T95" fmla="*/ 269 h 820"/>
              <a:gd name="T96" fmla="*/ 161 w 509"/>
              <a:gd name="T97" fmla="*/ 0 h 8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509" h="820">
                <a:moveTo>
                  <a:pt x="161" y="0"/>
                </a:moveTo>
                <a:lnTo>
                  <a:pt x="231" y="14"/>
                </a:lnTo>
                <a:lnTo>
                  <a:pt x="212" y="115"/>
                </a:lnTo>
                <a:lnTo>
                  <a:pt x="224" y="144"/>
                </a:lnTo>
                <a:lnTo>
                  <a:pt x="229" y="161"/>
                </a:lnTo>
                <a:lnTo>
                  <a:pt x="224" y="173"/>
                </a:lnTo>
                <a:lnTo>
                  <a:pt x="219" y="178"/>
                </a:lnTo>
                <a:lnTo>
                  <a:pt x="226" y="183"/>
                </a:lnTo>
                <a:lnTo>
                  <a:pt x="233" y="195"/>
                </a:lnTo>
                <a:lnTo>
                  <a:pt x="253" y="211"/>
                </a:lnTo>
                <a:lnTo>
                  <a:pt x="265" y="240"/>
                </a:lnTo>
                <a:lnTo>
                  <a:pt x="267" y="255"/>
                </a:lnTo>
                <a:lnTo>
                  <a:pt x="272" y="267"/>
                </a:lnTo>
                <a:lnTo>
                  <a:pt x="284" y="269"/>
                </a:lnTo>
                <a:lnTo>
                  <a:pt x="286" y="276"/>
                </a:lnTo>
                <a:lnTo>
                  <a:pt x="301" y="279"/>
                </a:lnTo>
                <a:lnTo>
                  <a:pt x="305" y="286"/>
                </a:lnTo>
                <a:lnTo>
                  <a:pt x="289" y="320"/>
                </a:lnTo>
                <a:lnTo>
                  <a:pt x="291" y="327"/>
                </a:lnTo>
                <a:lnTo>
                  <a:pt x="284" y="332"/>
                </a:lnTo>
                <a:lnTo>
                  <a:pt x="284" y="348"/>
                </a:lnTo>
                <a:lnTo>
                  <a:pt x="286" y="348"/>
                </a:lnTo>
                <a:lnTo>
                  <a:pt x="284" y="358"/>
                </a:lnTo>
                <a:lnTo>
                  <a:pt x="272" y="368"/>
                </a:lnTo>
                <a:lnTo>
                  <a:pt x="272" y="377"/>
                </a:lnTo>
                <a:lnTo>
                  <a:pt x="272" y="382"/>
                </a:lnTo>
                <a:lnTo>
                  <a:pt x="269" y="392"/>
                </a:lnTo>
                <a:lnTo>
                  <a:pt x="284" y="406"/>
                </a:lnTo>
                <a:lnTo>
                  <a:pt x="289" y="404"/>
                </a:lnTo>
                <a:lnTo>
                  <a:pt x="313" y="387"/>
                </a:lnTo>
                <a:lnTo>
                  <a:pt x="315" y="384"/>
                </a:lnTo>
                <a:lnTo>
                  <a:pt x="317" y="387"/>
                </a:lnTo>
                <a:lnTo>
                  <a:pt x="320" y="394"/>
                </a:lnTo>
                <a:lnTo>
                  <a:pt x="322" y="397"/>
                </a:lnTo>
                <a:lnTo>
                  <a:pt x="327" y="399"/>
                </a:lnTo>
                <a:lnTo>
                  <a:pt x="325" y="413"/>
                </a:lnTo>
                <a:lnTo>
                  <a:pt x="325" y="435"/>
                </a:lnTo>
                <a:lnTo>
                  <a:pt x="329" y="449"/>
                </a:lnTo>
                <a:lnTo>
                  <a:pt x="339" y="461"/>
                </a:lnTo>
                <a:lnTo>
                  <a:pt x="339" y="469"/>
                </a:lnTo>
                <a:lnTo>
                  <a:pt x="334" y="476"/>
                </a:lnTo>
                <a:lnTo>
                  <a:pt x="341" y="490"/>
                </a:lnTo>
                <a:lnTo>
                  <a:pt x="351" y="490"/>
                </a:lnTo>
                <a:lnTo>
                  <a:pt x="358" y="500"/>
                </a:lnTo>
                <a:lnTo>
                  <a:pt x="361" y="507"/>
                </a:lnTo>
                <a:lnTo>
                  <a:pt x="358" y="521"/>
                </a:lnTo>
                <a:lnTo>
                  <a:pt x="358" y="526"/>
                </a:lnTo>
                <a:lnTo>
                  <a:pt x="363" y="538"/>
                </a:lnTo>
                <a:lnTo>
                  <a:pt x="373" y="543"/>
                </a:lnTo>
                <a:lnTo>
                  <a:pt x="377" y="533"/>
                </a:lnTo>
                <a:lnTo>
                  <a:pt x="382" y="531"/>
                </a:lnTo>
                <a:lnTo>
                  <a:pt x="399" y="536"/>
                </a:lnTo>
                <a:lnTo>
                  <a:pt x="406" y="538"/>
                </a:lnTo>
                <a:lnTo>
                  <a:pt x="413" y="531"/>
                </a:lnTo>
                <a:lnTo>
                  <a:pt x="421" y="531"/>
                </a:lnTo>
                <a:lnTo>
                  <a:pt x="423" y="533"/>
                </a:lnTo>
                <a:lnTo>
                  <a:pt x="445" y="536"/>
                </a:lnTo>
                <a:lnTo>
                  <a:pt x="454" y="541"/>
                </a:lnTo>
                <a:lnTo>
                  <a:pt x="457" y="538"/>
                </a:lnTo>
                <a:lnTo>
                  <a:pt x="478" y="538"/>
                </a:lnTo>
                <a:lnTo>
                  <a:pt x="478" y="531"/>
                </a:lnTo>
                <a:lnTo>
                  <a:pt x="488" y="521"/>
                </a:lnTo>
                <a:lnTo>
                  <a:pt x="497" y="533"/>
                </a:lnTo>
                <a:lnTo>
                  <a:pt x="500" y="546"/>
                </a:lnTo>
                <a:lnTo>
                  <a:pt x="509" y="555"/>
                </a:lnTo>
                <a:lnTo>
                  <a:pt x="509" y="553"/>
                </a:lnTo>
                <a:lnTo>
                  <a:pt x="471" y="820"/>
                </a:lnTo>
                <a:lnTo>
                  <a:pt x="469" y="820"/>
                </a:lnTo>
                <a:lnTo>
                  <a:pt x="233" y="779"/>
                </a:lnTo>
                <a:lnTo>
                  <a:pt x="0" y="728"/>
                </a:lnTo>
                <a:lnTo>
                  <a:pt x="41" y="538"/>
                </a:lnTo>
                <a:lnTo>
                  <a:pt x="53" y="526"/>
                </a:lnTo>
                <a:lnTo>
                  <a:pt x="53" y="514"/>
                </a:lnTo>
                <a:lnTo>
                  <a:pt x="56" y="512"/>
                </a:lnTo>
                <a:lnTo>
                  <a:pt x="58" y="507"/>
                </a:lnTo>
                <a:lnTo>
                  <a:pt x="60" y="502"/>
                </a:lnTo>
                <a:lnTo>
                  <a:pt x="56" y="493"/>
                </a:lnTo>
                <a:lnTo>
                  <a:pt x="44" y="488"/>
                </a:lnTo>
                <a:lnTo>
                  <a:pt x="41" y="481"/>
                </a:lnTo>
                <a:lnTo>
                  <a:pt x="44" y="469"/>
                </a:lnTo>
                <a:lnTo>
                  <a:pt x="63" y="440"/>
                </a:lnTo>
                <a:lnTo>
                  <a:pt x="75" y="433"/>
                </a:lnTo>
                <a:lnTo>
                  <a:pt x="82" y="425"/>
                </a:lnTo>
                <a:lnTo>
                  <a:pt x="82" y="418"/>
                </a:lnTo>
                <a:lnTo>
                  <a:pt x="89" y="411"/>
                </a:lnTo>
                <a:lnTo>
                  <a:pt x="128" y="353"/>
                </a:lnTo>
                <a:lnTo>
                  <a:pt x="125" y="339"/>
                </a:lnTo>
                <a:lnTo>
                  <a:pt x="116" y="332"/>
                </a:lnTo>
                <a:lnTo>
                  <a:pt x="111" y="332"/>
                </a:lnTo>
                <a:lnTo>
                  <a:pt x="104" y="322"/>
                </a:lnTo>
                <a:lnTo>
                  <a:pt x="101" y="312"/>
                </a:lnTo>
                <a:lnTo>
                  <a:pt x="99" y="298"/>
                </a:lnTo>
                <a:lnTo>
                  <a:pt x="104" y="293"/>
                </a:lnTo>
                <a:lnTo>
                  <a:pt x="106" y="288"/>
                </a:lnTo>
                <a:lnTo>
                  <a:pt x="99" y="279"/>
                </a:lnTo>
                <a:lnTo>
                  <a:pt x="99" y="269"/>
                </a:lnTo>
                <a:lnTo>
                  <a:pt x="104" y="264"/>
                </a:lnTo>
                <a:lnTo>
                  <a:pt x="161" y="0"/>
                </a:lnTo>
                <a:close/>
              </a:path>
            </a:pathLst>
          </a:custGeom>
          <a:solidFill>
            <a:schemeClr val="tx1">
              <a:alpha val="1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3" name="Freeform 24"/>
          <p:cNvSpPr>
            <a:spLocks/>
          </p:cNvSpPr>
          <p:nvPr/>
        </p:nvSpPr>
        <p:spPr bwMode="auto">
          <a:xfrm>
            <a:off x="5696229" y="3754640"/>
            <a:ext cx="922338" cy="1068387"/>
          </a:xfrm>
          <a:custGeom>
            <a:avLst/>
            <a:gdLst>
              <a:gd name="T0" fmla="*/ 494 w 581"/>
              <a:gd name="T1" fmla="*/ 670 h 673"/>
              <a:gd name="T2" fmla="*/ 581 w 581"/>
              <a:gd name="T3" fmla="*/ 65 h 673"/>
              <a:gd name="T4" fmla="*/ 158 w 581"/>
              <a:gd name="T5" fmla="*/ 0 h 673"/>
              <a:gd name="T6" fmla="*/ 158 w 581"/>
              <a:gd name="T7" fmla="*/ 0 h 673"/>
              <a:gd name="T8" fmla="*/ 148 w 581"/>
              <a:gd name="T9" fmla="*/ 55 h 673"/>
              <a:gd name="T10" fmla="*/ 132 w 581"/>
              <a:gd name="T11" fmla="*/ 101 h 673"/>
              <a:gd name="T12" fmla="*/ 122 w 581"/>
              <a:gd name="T13" fmla="*/ 101 h 673"/>
              <a:gd name="T14" fmla="*/ 117 w 581"/>
              <a:gd name="T15" fmla="*/ 94 h 673"/>
              <a:gd name="T16" fmla="*/ 117 w 581"/>
              <a:gd name="T17" fmla="*/ 89 h 673"/>
              <a:gd name="T18" fmla="*/ 110 w 581"/>
              <a:gd name="T19" fmla="*/ 82 h 673"/>
              <a:gd name="T20" fmla="*/ 93 w 581"/>
              <a:gd name="T21" fmla="*/ 79 h 673"/>
              <a:gd name="T22" fmla="*/ 81 w 581"/>
              <a:gd name="T23" fmla="*/ 82 h 673"/>
              <a:gd name="T24" fmla="*/ 76 w 581"/>
              <a:gd name="T25" fmla="*/ 86 h 673"/>
              <a:gd name="T26" fmla="*/ 81 w 581"/>
              <a:gd name="T27" fmla="*/ 106 h 673"/>
              <a:gd name="T28" fmla="*/ 76 w 581"/>
              <a:gd name="T29" fmla="*/ 156 h 673"/>
              <a:gd name="T30" fmla="*/ 81 w 581"/>
              <a:gd name="T31" fmla="*/ 166 h 673"/>
              <a:gd name="T32" fmla="*/ 74 w 581"/>
              <a:gd name="T33" fmla="*/ 187 h 673"/>
              <a:gd name="T34" fmla="*/ 69 w 581"/>
              <a:gd name="T35" fmla="*/ 194 h 673"/>
              <a:gd name="T36" fmla="*/ 69 w 581"/>
              <a:gd name="T37" fmla="*/ 199 h 673"/>
              <a:gd name="T38" fmla="*/ 69 w 581"/>
              <a:gd name="T39" fmla="*/ 216 h 673"/>
              <a:gd name="T40" fmla="*/ 69 w 581"/>
              <a:gd name="T41" fmla="*/ 221 h 673"/>
              <a:gd name="T42" fmla="*/ 69 w 581"/>
              <a:gd name="T43" fmla="*/ 226 h 673"/>
              <a:gd name="T44" fmla="*/ 76 w 581"/>
              <a:gd name="T45" fmla="*/ 238 h 673"/>
              <a:gd name="T46" fmla="*/ 76 w 581"/>
              <a:gd name="T47" fmla="*/ 250 h 673"/>
              <a:gd name="T48" fmla="*/ 79 w 581"/>
              <a:gd name="T49" fmla="*/ 257 h 673"/>
              <a:gd name="T50" fmla="*/ 84 w 581"/>
              <a:gd name="T51" fmla="*/ 269 h 673"/>
              <a:gd name="T52" fmla="*/ 88 w 581"/>
              <a:gd name="T53" fmla="*/ 271 h 673"/>
              <a:gd name="T54" fmla="*/ 93 w 581"/>
              <a:gd name="T55" fmla="*/ 279 h 673"/>
              <a:gd name="T56" fmla="*/ 93 w 581"/>
              <a:gd name="T57" fmla="*/ 288 h 673"/>
              <a:gd name="T58" fmla="*/ 93 w 581"/>
              <a:gd name="T59" fmla="*/ 293 h 673"/>
              <a:gd name="T60" fmla="*/ 88 w 581"/>
              <a:gd name="T61" fmla="*/ 291 h 673"/>
              <a:gd name="T62" fmla="*/ 79 w 581"/>
              <a:gd name="T63" fmla="*/ 300 h 673"/>
              <a:gd name="T64" fmla="*/ 67 w 581"/>
              <a:gd name="T65" fmla="*/ 303 h 673"/>
              <a:gd name="T66" fmla="*/ 57 w 581"/>
              <a:gd name="T67" fmla="*/ 315 h 673"/>
              <a:gd name="T68" fmla="*/ 50 w 581"/>
              <a:gd name="T69" fmla="*/ 346 h 673"/>
              <a:gd name="T70" fmla="*/ 33 w 581"/>
              <a:gd name="T71" fmla="*/ 368 h 673"/>
              <a:gd name="T72" fmla="*/ 24 w 581"/>
              <a:gd name="T73" fmla="*/ 368 h 673"/>
              <a:gd name="T74" fmla="*/ 24 w 581"/>
              <a:gd name="T75" fmla="*/ 372 h 673"/>
              <a:gd name="T76" fmla="*/ 26 w 581"/>
              <a:gd name="T77" fmla="*/ 380 h 673"/>
              <a:gd name="T78" fmla="*/ 24 w 581"/>
              <a:gd name="T79" fmla="*/ 387 h 673"/>
              <a:gd name="T80" fmla="*/ 21 w 581"/>
              <a:gd name="T81" fmla="*/ 399 h 673"/>
              <a:gd name="T82" fmla="*/ 24 w 581"/>
              <a:gd name="T83" fmla="*/ 406 h 673"/>
              <a:gd name="T84" fmla="*/ 36 w 581"/>
              <a:gd name="T85" fmla="*/ 416 h 673"/>
              <a:gd name="T86" fmla="*/ 38 w 581"/>
              <a:gd name="T87" fmla="*/ 420 h 673"/>
              <a:gd name="T88" fmla="*/ 33 w 581"/>
              <a:gd name="T89" fmla="*/ 425 h 673"/>
              <a:gd name="T90" fmla="*/ 33 w 581"/>
              <a:gd name="T91" fmla="*/ 432 h 673"/>
              <a:gd name="T92" fmla="*/ 24 w 581"/>
              <a:gd name="T93" fmla="*/ 440 h 673"/>
              <a:gd name="T94" fmla="*/ 21 w 581"/>
              <a:gd name="T95" fmla="*/ 440 h 673"/>
              <a:gd name="T96" fmla="*/ 7 w 581"/>
              <a:gd name="T97" fmla="*/ 437 h 673"/>
              <a:gd name="T98" fmla="*/ 0 w 581"/>
              <a:gd name="T99" fmla="*/ 461 h 673"/>
              <a:gd name="T100" fmla="*/ 312 w 581"/>
              <a:gd name="T101" fmla="*/ 642 h 673"/>
              <a:gd name="T102" fmla="*/ 494 w 581"/>
              <a:gd name="T103" fmla="*/ 673 h 673"/>
              <a:gd name="T104" fmla="*/ 494 w 581"/>
              <a:gd name="T105" fmla="*/ 670 h 6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581" h="673">
                <a:moveTo>
                  <a:pt x="494" y="670"/>
                </a:moveTo>
                <a:lnTo>
                  <a:pt x="581" y="65"/>
                </a:lnTo>
                <a:lnTo>
                  <a:pt x="158" y="0"/>
                </a:lnTo>
                <a:lnTo>
                  <a:pt x="158" y="0"/>
                </a:lnTo>
                <a:lnTo>
                  <a:pt x="148" y="55"/>
                </a:lnTo>
                <a:lnTo>
                  <a:pt x="132" y="101"/>
                </a:lnTo>
                <a:lnTo>
                  <a:pt x="122" y="101"/>
                </a:lnTo>
                <a:lnTo>
                  <a:pt x="117" y="94"/>
                </a:lnTo>
                <a:lnTo>
                  <a:pt x="117" y="89"/>
                </a:lnTo>
                <a:lnTo>
                  <a:pt x="110" y="82"/>
                </a:lnTo>
                <a:lnTo>
                  <a:pt x="93" y="79"/>
                </a:lnTo>
                <a:lnTo>
                  <a:pt x="81" y="82"/>
                </a:lnTo>
                <a:lnTo>
                  <a:pt x="76" y="86"/>
                </a:lnTo>
                <a:lnTo>
                  <a:pt x="81" y="106"/>
                </a:lnTo>
                <a:lnTo>
                  <a:pt x="76" y="156"/>
                </a:lnTo>
                <a:lnTo>
                  <a:pt x="81" y="166"/>
                </a:lnTo>
                <a:lnTo>
                  <a:pt x="74" y="187"/>
                </a:lnTo>
                <a:lnTo>
                  <a:pt x="69" y="194"/>
                </a:lnTo>
                <a:lnTo>
                  <a:pt x="69" y="199"/>
                </a:lnTo>
                <a:lnTo>
                  <a:pt x="69" y="216"/>
                </a:lnTo>
                <a:lnTo>
                  <a:pt x="69" y="221"/>
                </a:lnTo>
                <a:lnTo>
                  <a:pt x="69" y="226"/>
                </a:lnTo>
                <a:lnTo>
                  <a:pt x="76" y="238"/>
                </a:lnTo>
                <a:lnTo>
                  <a:pt x="76" y="250"/>
                </a:lnTo>
                <a:lnTo>
                  <a:pt x="79" y="257"/>
                </a:lnTo>
                <a:lnTo>
                  <a:pt x="84" y="269"/>
                </a:lnTo>
                <a:lnTo>
                  <a:pt x="88" y="271"/>
                </a:lnTo>
                <a:lnTo>
                  <a:pt x="93" y="279"/>
                </a:lnTo>
                <a:lnTo>
                  <a:pt x="93" y="288"/>
                </a:lnTo>
                <a:lnTo>
                  <a:pt x="93" y="293"/>
                </a:lnTo>
                <a:lnTo>
                  <a:pt x="88" y="291"/>
                </a:lnTo>
                <a:lnTo>
                  <a:pt x="79" y="300"/>
                </a:lnTo>
                <a:lnTo>
                  <a:pt x="67" y="303"/>
                </a:lnTo>
                <a:lnTo>
                  <a:pt x="57" y="315"/>
                </a:lnTo>
                <a:lnTo>
                  <a:pt x="50" y="346"/>
                </a:lnTo>
                <a:lnTo>
                  <a:pt x="33" y="368"/>
                </a:lnTo>
                <a:lnTo>
                  <a:pt x="24" y="368"/>
                </a:lnTo>
                <a:lnTo>
                  <a:pt x="24" y="372"/>
                </a:lnTo>
                <a:lnTo>
                  <a:pt x="26" y="380"/>
                </a:lnTo>
                <a:lnTo>
                  <a:pt x="24" y="387"/>
                </a:lnTo>
                <a:lnTo>
                  <a:pt x="21" y="399"/>
                </a:lnTo>
                <a:lnTo>
                  <a:pt x="24" y="406"/>
                </a:lnTo>
                <a:lnTo>
                  <a:pt x="36" y="416"/>
                </a:lnTo>
                <a:lnTo>
                  <a:pt x="38" y="420"/>
                </a:lnTo>
                <a:lnTo>
                  <a:pt x="33" y="425"/>
                </a:lnTo>
                <a:lnTo>
                  <a:pt x="33" y="432"/>
                </a:lnTo>
                <a:lnTo>
                  <a:pt x="24" y="440"/>
                </a:lnTo>
                <a:lnTo>
                  <a:pt x="21" y="440"/>
                </a:lnTo>
                <a:lnTo>
                  <a:pt x="7" y="437"/>
                </a:lnTo>
                <a:lnTo>
                  <a:pt x="0" y="461"/>
                </a:lnTo>
                <a:lnTo>
                  <a:pt x="312" y="642"/>
                </a:lnTo>
                <a:lnTo>
                  <a:pt x="494" y="673"/>
                </a:lnTo>
                <a:lnTo>
                  <a:pt x="494" y="670"/>
                </a:lnTo>
                <a:close/>
              </a:path>
            </a:pathLst>
          </a:custGeom>
          <a:solidFill>
            <a:schemeClr val="tx1">
              <a:alpha val="1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4" name="Freeform 25"/>
          <p:cNvSpPr>
            <a:spLocks/>
          </p:cNvSpPr>
          <p:nvPr/>
        </p:nvSpPr>
        <p:spPr bwMode="auto">
          <a:xfrm>
            <a:off x="5250142" y="2746578"/>
            <a:ext cx="860425" cy="1323975"/>
          </a:xfrm>
          <a:custGeom>
            <a:avLst/>
            <a:gdLst>
              <a:gd name="T0" fmla="*/ 79 w 542"/>
              <a:gd name="T1" fmla="*/ 0 h 834"/>
              <a:gd name="T2" fmla="*/ 0 w 542"/>
              <a:gd name="T3" fmla="*/ 318 h 834"/>
              <a:gd name="T4" fmla="*/ 350 w 542"/>
              <a:gd name="T5" fmla="*/ 834 h 834"/>
              <a:gd name="T6" fmla="*/ 350 w 542"/>
              <a:gd name="T7" fmla="*/ 829 h 834"/>
              <a:gd name="T8" fmla="*/ 355 w 542"/>
              <a:gd name="T9" fmla="*/ 822 h 834"/>
              <a:gd name="T10" fmla="*/ 362 w 542"/>
              <a:gd name="T11" fmla="*/ 801 h 834"/>
              <a:gd name="T12" fmla="*/ 357 w 542"/>
              <a:gd name="T13" fmla="*/ 791 h 834"/>
              <a:gd name="T14" fmla="*/ 362 w 542"/>
              <a:gd name="T15" fmla="*/ 741 h 834"/>
              <a:gd name="T16" fmla="*/ 357 w 542"/>
              <a:gd name="T17" fmla="*/ 721 h 834"/>
              <a:gd name="T18" fmla="*/ 362 w 542"/>
              <a:gd name="T19" fmla="*/ 717 h 834"/>
              <a:gd name="T20" fmla="*/ 374 w 542"/>
              <a:gd name="T21" fmla="*/ 714 h 834"/>
              <a:gd name="T22" fmla="*/ 391 w 542"/>
              <a:gd name="T23" fmla="*/ 717 h 834"/>
              <a:gd name="T24" fmla="*/ 398 w 542"/>
              <a:gd name="T25" fmla="*/ 724 h 834"/>
              <a:gd name="T26" fmla="*/ 398 w 542"/>
              <a:gd name="T27" fmla="*/ 729 h 834"/>
              <a:gd name="T28" fmla="*/ 403 w 542"/>
              <a:gd name="T29" fmla="*/ 736 h 834"/>
              <a:gd name="T30" fmla="*/ 413 w 542"/>
              <a:gd name="T31" fmla="*/ 736 h 834"/>
              <a:gd name="T32" fmla="*/ 429 w 542"/>
              <a:gd name="T33" fmla="*/ 690 h 834"/>
              <a:gd name="T34" fmla="*/ 439 w 542"/>
              <a:gd name="T35" fmla="*/ 635 h 834"/>
              <a:gd name="T36" fmla="*/ 542 w 542"/>
              <a:gd name="T37" fmla="*/ 104 h 834"/>
              <a:gd name="T38" fmla="*/ 309 w 542"/>
              <a:gd name="T39" fmla="*/ 53 h 834"/>
              <a:gd name="T40" fmla="*/ 79 w 542"/>
              <a:gd name="T41" fmla="*/ 0 h 8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542" h="834">
                <a:moveTo>
                  <a:pt x="79" y="0"/>
                </a:moveTo>
                <a:lnTo>
                  <a:pt x="0" y="318"/>
                </a:lnTo>
                <a:lnTo>
                  <a:pt x="350" y="834"/>
                </a:lnTo>
                <a:lnTo>
                  <a:pt x="350" y="829"/>
                </a:lnTo>
                <a:lnTo>
                  <a:pt x="355" y="822"/>
                </a:lnTo>
                <a:lnTo>
                  <a:pt x="362" y="801"/>
                </a:lnTo>
                <a:lnTo>
                  <a:pt x="357" y="791"/>
                </a:lnTo>
                <a:lnTo>
                  <a:pt x="362" y="741"/>
                </a:lnTo>
                <a:lnTo>
                  <a:pt x="357" y="721"/>
                </a:lnTo>
                <a:lnTo>
                  <a:pt x="362" y="717"/>
                </a:lnTo>
                <a:lnTo>
                  <a:pt x="374" y="714"/>
                </a:lnTo>
                <a:lnTo>
                  <a:pt x="391" y="717"/>
                </a:lnTo>
                <a:lnTo>
                  <a:pt x="398" y="724"/>
                </a:lnTo>
                <a:lnTo>
                  <a:pt x="398" y="729"/>
                </a:lnTo>
                <a:lnTo>
                  <a:pt x="403" y="736"/>
                </a:lnTo>
                <a:lnTo>
                  <a:pt x="413" y="736"/>
                </a:lnTo>
                <a:lnTo>
                  <a:pt x="429" y="690"/>
                </a:lnTo>
                <a:lnTo>
                  <a:pt x="439" y="635"/>
                </a:lnTo>
                <a:lnTo>
                  <a:pt x="542" y="104"/>
                </a:lnTo>
                <a:lnTo>
                  <a:pt x="309" y="53"/>
                </a:lnTo>
                <a:lnTo>
                  <a:pt x="79" y="0"/>
                </a:lnTo>
                <a:close/>
              </a:path>
            </a:pathLst>
          </a:custGeom>
          <a:solidFill>
            <a:schemeClr val="tx1">
              <a:alpha val="1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5" name="Freeform 26"/>
          <p:cNvSpPr>
            <a:spLocks/>
          </p:cNvSpPr>
          <p:nvPr/>
        </p:nvSpPr>
        <p:spPr bwMode="auto">
          <a:xfrm>
            <a:off x="5100917" y="1511503"/>
            <a:ext cx="895350" cy="658812"/>
          </a:xfrm>
          <a:custGeom>
            <a:avLst/>
            <a:gdLst>
              <a:gd name="T0" fmla="*/ 507 w 564"/>
              <a:gd name="T1" fmla="*/ 396 h 415"/>
              <a:gd name="T2" fmla="*/ 504 w 564"/>
              <a:gd name="T3" fmla="*/ 415 h 415"/>
              <a:gd name="T4" fmla="*/ 343 w 564"/>
              <a:gd name="T5" fmla="*/ 384 h 415"/>
              <a:gd name="T6" fmla="*/ 329 w 564"/>
              <a:gd name="T7" fmla="*/ 382 h 415"/>
              <a:gd name="T8" fmla="*/ 312 w 564"/>
              <a:gd name="T9" fmla="*/ 379 h 415"/>
              <a:gd name="T10" fmla="*/ 298 w 564"/>
              <a:gd name="T11" fmla="*/ 382 h 415"/>
              <a:gd name="T12" fmla="*/ 276 w 564"/>
              <a:gd name="T13" fmla="*/ 379 h 415"/>
              <a:gd name="T14" fmla="*/ 257 w 564"/>
              <a:gd name="T15" fmla="*/ 384 h 415"/>
              <a:gd name="T16" fmla="*/ 233 w 564"/>
              <a:gd name="T17" fmla="*/ 379 h 415"/>
              <a:gd name="T18" fmla="*/ 187 w 564"/>
              <a:gd name="T19" fmla="*/ 379 h 415"/>
              <a:gd name="T20" fmla="*/ 154 w 564"/>
              <a:gd name="T21" fmla="*/ 363 h 415"/>
              <a:gd name="T22" fmla="*/ 122 w 564"/>
              <a:gd name="T23" fmla="*/ 363 h 415"/>
              <a:gd name="T24" fmla="*/ 74 w 564"/>
              <a:gd name="T25" fmla="*/ 348 h 415"/>
              <a:gd name="T26" fmla="*/ 72 w 564"/>
              <a:gd name="T27" fmla="*/ 312 h 415"/>
              <a:gd name="T28" fmla="*/ 72 w 564"/>
              <a:gd name="T29" fmla="*/ 290 h 415"/>
              <a:gd name="T30" fmla="*/ 43 w 564"/>
              <a:gd name="T31" fmla="*/ 278 h 415"/>
              <a:gd name="T32" fmla="*/ 34 w 564"/>
              <a:gd name="T33" fmla="*/ 269 h 415"/>
              <a:gd name="T34" fmla="*/ 19 w 564"/>
              <a:gd name="T35" fmla="*/ 259 h 415"/>
              <a:gd name="T36" fmla="*/ 2 w 564"/>
              <a:gd name="T37" fmla="*/ 252 h 415"/>
              <a:gd name="T38" fmla="*/ 0 w 564"/>
              <a:gd name="T39" fmla="*/ 245 h 415"/>
              <a:gd name="T40" fmla="*/ 5 w 564"/>
              <a:gd name="T41" fmla="*/ 228 h 415"/>
              <a:gd name="T42" fmla="*/ 5 w 564"/>
              <a:gd name="T43" fmla="*/ 218 h 415"/>
              <a:gd name="T44" fmla="*/ 10 w 564"/>
              <a:gd name="T45" fmla="*/ 218 h 415"/>
              <a:gd name="T46" fmla="*/ 10 w 564"/>
              <a:gd name="T47" fmla="*/ 230 h 415"/>
              <a:gd name="T48" fmla="*/ 10 w 564"/>
              <a:gd name="T49" fmla="*/ 238 h 415"/>
              <a:gd name="T50" fmla="*/ 19 w 564"/>
              <a:gd name="T51" fmla="*/ 223 h 415"/>
              <a:gd name="T52" fmla="*/ 24 w 564"/>
              <a:gd name="T53" fmla="*/ 213 h 415"/>
              <a:gd name="T54" fmla="*/ 14 w 564"/>
              <a:gd name="T55" fmla="*/ 206 h 415"/>
              <a:gd name="T56" fmla="*/ 14 w 564"/>
              <a:gd name="T57" fmla="*/ 187 h 415"/>
              <a:gd name="T58" fmla="*/ 24 w 564"/>
              <a:gd name="T59" fmla="*/ 187 h 415"/>
              <a:gd name="T60" fmla="*/ 26 w 564"/>
              <a:gd name="T61" fmla="*/ 177 h 415"/>
              <a:gd name="T62" fmla="*/ 24 w 564"/>
              <a:gd name="T63" fmla="*/ 173 h 415"/>
              <a:gd name="T64" fmla="*/ 17 w 564"/>
              <a:gd name="T65" fmla="*/ 168 h 415"/>
              <a:gd name="T66" fmla="*/ 19 w 564"/>
              <a:gd name="T67" fmla="*/ 146 h 415"/>
              <a:gd name="T68" fmla="*/ 17 w 564"/>
              <a:gd name="T69" fmla="*/ 127 h 415"/>
              <a:gd name="T70" fmla="*/ 22 w 564"/>
              <a:gd name="T71" fmla="*/ 96 h 415"/>
              <a:gd name="T72" fmla="*/ 12 w 564"/>
              <a:gd name="T73" fmla="*/ 48 h 415"/>
              <a:gd name="T74" fmla="*/ 19 w 564"/>
              <a:gd name="T75" fmla="*/ 21 h 415"/>
              <a:gd name="T76" fmla="*/ 98 w 564"/>
              <a:gd name="T77" fmla="*/ 72 h 415"/>
              <a:gd name="T78" fmla="*/ 132 w 564"/>
              <a:gd name="T79" fmla="*/ 86 h 415"/>
              <a:gd name="T80" fmla="*/ 149 w 564"/>
              <a:gd name="T81" fmla="*/ 89 h 415"/>
              <a:gd name="T82" fmla="*/ 154 w 564"/>
              <a:gd name="T83" fmla="*/ 122 h 415"/>
              <a:gd name="T84" fmla="*/ 144 w 564"/>
              <a:gd name="T85" fmla="*/ 134 h 415"/>
              <a:gd name="T86" fmla="*/ 142 w 564"/>
              <a:gd name="T87" fmla="*/ 156 h 415"/>
              <a:gd name="T88" fmla="*/ 142 w 564"/>
              <a:gd name="T89" fmla="*/ 165 h 415"/>
              <a:gd name="T90" fmla="*/ 137 w 564"/>
              <a:gd name="T91" fmla="*/ 173 h 415"/>
              <a:gd name="T92" fmla="*/ 154 w 564"/>
              <a:gd name="T93" fmla="*/ 173 h 415"/>
              <a:gd name="T94" fmla="*/ 163 w 564"/>
              <a:gd name="T95" fmla="*/ 144 h 415"/>
              <a:gd name="T96" fmla="*/ 182 w 564"/>
              <a:gd name="T97" fmla="*/ 120 h 415"/>
              <a:gd name="T98" fmla="*/ 178 w 564"/>
              <a:gd name="T99" fmla="*/ 91 h 415"/>
              <a:gd name="T100" fmla="*/ 166 w 564"/>
              <a:gd name="T101" fmla="*/ 57 h 415"/>
              <a:gd name="T102" fmla="*/ 175 w 564"/>
              <a:gd name="T103" fmla="*/ 57 h 415"/>
              <a:gd name="T104" fmla="*/ 180 w 564"/>
              <a:gd name="T105" fmla="*/ 28 h 415"/>
              <a:gd name="T106" fmla="*/ 170 w 564"/>
              <a:gd name="T107" fmla="*/ 19 h 415"/>
              <a:gd name="T108" fmla="*/ 283 w 564"/>
              <a:gd name="T109" fmla="*/ 31 h 415"/>
              <a:gd name="T110" fmla="*/ 564 w 564"/>
              <a:gd name="T111" fmla="*/ 103 h 415"/>
              <a:gd name="T112" fmla="*/ 502 w 564"/>
              <a:gd name="T113" fmla="*/ 372 h 415"/>
              <a:gd name="T114" fmla="*/ 509 w 564"/>
              <a:gd name="T115" fmla="*/ 391 h 4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564" h="415">
                <a:moveTo>
                  <a:pt x="509" y="391"/>
                </a:moveTo>
                <a:lnTo>
                  <a:pt x="507" y="396"/>
                </a:lnTo>
                <a:lnTo>
                  <a:pt x="502" y="401"/>
                </a:lnTo>
                <a:lnTo>
                  <a:pt x="504" y="415"/>
                </a:lnTo>
                <a:lnTo>
                  <a:pt x="355" y="379"/>
                </a:lnTo>
                <a:lnTo>
                  <a:pt x="343" y="384"/>
                </a:lnTo>
                <a:lnTo>
                  <a:pt x="336" y="384"/>
                </a:lnTo>
                <a:lnTo>
                  <a:pt x="329" y="382"/>
                </a:lnTo>
                <a:lnTo>
                  <a:pt x="319" y="382"/>
                </a:lnTo>
                <a:lnTo>
                  <a:pt x="312" y="379"/>
                </a:lnTo>
                <a:lnTo>
                  <a:pt x="305" y="379"/>
                </a:lnTo>
                <a:lnTo>
                  <a:pt x="298" y="382"/>
                </a:lnTo>
                <a:lnTo>
                  <a:pt x="286" y="379"/>
                </a:lnTo>
                <a:lnTo>
                  <a:pt x="276" y="379"/>
                </a:lnTo>
                <a:lnTo>
                  <a:pt x="266" y="384"/>
                </a:lnTo>
                <a:lnTo>
                  <a:pt x="257" y="384"/>
                </a:lnTo>
                <a:lnTo>
                  <a:pt x="238" y="382"/>
                </a:lnTo>
                <a:lnTo>
                  <a:pt x="233" y="379"/>
                </a:lnTo>
                <a:lnTo>
                  <a:pt x="223" y="375"/>
                </a:lnTo>
                <a:lnTo>
                  <a:pt x="187" y="379"/>
                </a:lnTo>
                <a:lnTo>
                  <a:pt x="182" y="370"/>
                </a:lnTo>
                <a:lnTo>
                  <a:pt x="154" y="363"/>
                </a:lnTo>
                <a:lnTo>
                  <a:pt x="139" y="360"/>
                </a:lnTo>
                <a:lnTo>
                  <a:pt x="122" y="363"/>
                </a:lnTo>
                <a:lnTo>
                  <a:pt x="96" y="360"/>
                </a:lnTo>
                <a:lnTo>
                  <a:pt x="74" y="348"/>
                </a:lnTo>
                <a:lnTo>
                  <a:pt x="70" y="341"/>
                </a:lnTo>
                <a:lnTo>
                  <a:pt x="72" y="312"/>
                </a:lnTo>
                <a:lnTo>
                  <a:pt x="74" y="307"/>
                </a:lnTo>
                <a:lnTo>
                  <a:pt x="72" y="290"/>
                </a:lnTo>
                <a:lnTo>
                  <a:pt x="55" y="278"/>
                </a:lnTo>
                <a:lnTo>
                  <a:pt x="43" y="278"/>
                </a:lnTo>
                <a:lnTo>
                  <a:pt x="41" y="274"/>
                </a:lnTo>
                <a:lnTo>
                  <a:pt x="34" y="269"/>
                </a:lnTo>
                <a:lnTo>
                  <a:pt x="22" y="262"/>
                </a:lnTo>
                <a:lnTo>
                  <a:pt x="19" y="259"/>
                </a:lnTo>
                <a:lnTo>
                  <a:pt x="7" y="252"/>
                </a:lnTo>
                <a:lnTo>
                  <a:pt x="2" y="252"/>
                </a:lnTo>
                <a:lnTo>
                  <a:pt x="0" y="250"/>
                </a:lnTo>
                <a:lnTo>
                  <a:pt x="0" y="245"/>
                </a:lnTo>
                <a:lnTo>
                  <a:pt x="2" y="233"/>
                </a:lnTo>
                <a:lnTo>
                  <a:pt x="5" y="228"/>
                </a:lnTo>
                <a:lnTo>
                  <a:pt x="5" y="223"/>
                </a:lnTo>
                <a:lnTo>
                  <a:pt x="5" y="218"/>
                </a:lnTo>
                <a:lnTo>
                  <a:pt x="7" y="218"/>
                </a:lnTo>
                <a:lnTo>
                  <a:pt x="10" y="218"/>
                </a:lnTo>
                <a:lnTo>
                  <a:pt x="10" y="226"/>
                </a:lnTo>
                <a:lnTo>
                  <a:pt x="10" y="230"/>
                </a:lnTo>
                <a:lnTo>
                  <a:pt x="10" y="233"/>
                </a:lnTo>
                <a:lnTo>
                  <a:pt x="10" y="238"/>
                </a:lnTo>
                <a:lnTo>
                  <a:pt x="19" y="228"/>
                </a:lnTo>
                <a:lnTo>
                  <a:pt x="19" y="223"/>
                </a:lnTo>
                <a:lnTo>
                  <a:pt x="19" y="218"/>
                </a:lnTo>
                <a:lnTo>
                  <a:pt x="24" y="213"/>
                </a:lnTo>
                <a:lnTo>
                  <a:pt x="19" y="206"/>
                </a:lnTo>
                <a:lnTo>
                  <a:pt x="14" y="206"/>
                </a:lnTo>
                <a:lnTo>
                  <a:pt x="12" y="189"/>
                </a:lnTo>
                <a:lnTo>
                  <a:pt x="14" y="187"/>
                </a:lnTo>
                <a:lnTo>
                  <a:pt x="22" y="189"/>
                </a:lnTo>
                <a:lnTo>
                  <a:pt x="24" y="187"/>
                </a:lnTo>
                <a:lnTo>
                  <a:pt x="34" y="185"/>
                </a:lnTo>
                <a:lnTo>
                  <a:pt x="26" y="177"/>
                </a:lnTo>
                <a:lnTo>
                  <a:pt x="26" y="175"/>
                </a:lnTo>
                <a:lnTo>
                  <a:pt x="24" y="173"/>
                </a:lnTo>
                <a:lnTo>
                  <a:pt x="17" y="177"/>
                </a:lnTo>
                <a:lnTo>
                  <a:pt x="17" y="168"/>
                </a:lnTo>
                <a:lnTo>
                  <a:pt x="17" y="161"/>
                </a:lnTo>
                <a:lnTo>
                  <a:pt x="19" y="146"/>
                </a:lnTo>
                <a:lnTo>
                  <a:pt x="17" y="137"/>
                </a:lnTo>
                <a:lnTo>
                  <a:pt x="17" y="127"/>
                </a:lnTo>
                <a:lnTo>
                  <a:pt x="19" y="105"/>
                </a:lnTo>
                <a:lnTo>
                  <a:pt x="22" y="96"/>
                </a:lnTo>
                <a:lnTo>
                  <a:pt x="12" y="67"/>
                </a:lnTo>
                <a:lnTo>
                  <a:pt x="12" y="48"/>
                </a:lnTo>
                <a:lnTo>
                  <a:pt x="14" y="36"/>
                </a:lnTo>
                <a:lnTo>
                  <a:pt x="19" y="21"/>
                </a:lnTo>
                <a:lnTo>
                  <a:pt x="72" y="57"/>
                </a:lnTo>
                <a:lnTo>
                  <a:pt x="98" y="72"/>
                </a:lnTo>
                <a:lnTo>
                  <a:pt x="120" y="79"/>
                </a:lnTo>
                <a:lnTo>
                  <a:pt x="132" y="86"/>
                </a:lnTo>
                <a:lnTo>
                  <a:pt x="144" y="86"/>
                </a:lnTo>
                <a:lnTo>
                  <a:pt x="149" y="89"/>
                </a:lnTo>
                <a:lnTo>
                  <a:pt x="151" y="96"/>
                </a:lnTo>
                <a:lnTo>
                  <a:pt x="154" y="122"/>
                </a:lnTo>
                <a:lnTo>
                  <a:pt x="151" y="129"/>
                </a:lnTo>
                <a:lnTo>
                  <a:pt x="144" y="134"/>
                </a:lnTo>
                <a:lnTo>
                  <a:pt x="142" y="146"/>
                </a:lnTo>
                <a:lnTo>
                  <a:pt x="142" y="156"/>
                </a:lnTo>
                <a:lnTo>
                  <a:pt x="142" y="161"/>
                </a:lnTo>
                <a:lnTo>
                  <a:pt x="142" y="165"/>
                </a:lnTo>
                <a:lnTo>
                  <a:pt x="137" y="170"/>
                </a:lnTo>
                <a:lnTo>
                  <a:pt x="137" y="173"/>
                </a:lnTo>
                <a:lnTo>
                  <a:pt x="144" y="177"/>
                </a:lnTo>
                <a:lnTo>
                  <a:pt x="154" y="173"/>
                </a:lnTo>
                <a:lnTo>
                  <a:pt x="161" y="149"/>
                </a:lnTo>
                <a:lnTo>
                  <a:pt x="163" y="144"/>
                </a:lnTo>
                <a:lnTo>
                  <a:pt x="168" y="134"/>
                </a:lnTo>
                <a:lnTo>
                  <a:pt x="182" y="120"/>
                </a:lnTo>
                <a:lnTo>
                  <a:pt x="182" y="113"/>
                </a:lnTo>
                <a:lnTo>
                  <a:pt x="178" y="91"/>
                </a:lnTo>
                <a:lnTo>
                  <a:pt x="166" y="62"/>
                </a:lnTo>
                <a:lnTo>
                  <a:pt x="166" y="57"/>
                </a:lnTo>
                <a:lnTo>
                  <a:pt x="168" y="55"/>
                </a:lnTo>
                <a:lnTo>
                  <a:pt x="175" y="57"/>
                </a:lnTo>
                <a:lnTo>
                  <a:pt x="182" y="45"/>
                </a:lnTo>
                <a:lnTo>
                  <a:pt x="180" y="28"/>
                </a:lnTo>
                <a:lnTo>
                  <a:pt x="170" y="28"/>
                </a:lnTo>
                <a:lnTo>
                  <a:pt x="170" y="19"/>
                </a:lnTo>
                <a:lnTo>
                  <a:pt x="170" y="0"/>
                </a:lnTo>
                <a:lnTo>
                  <a:pt x="283" y="31"/>
                </a:lnTo>
                <a:lnTo>
                  <a:pt x="389" y="60"/>
                </a:lnTo>
                <a:lnTo>
                  <a:pt x="564" y="103"/>
                </a:lnTo>
                <a:lnTo>
                  <a:pt x="507" y="367"/>
                </a:lnTo>
                <a:lnTo>
                  <a:pt x="502" y="372"/>
                </a:lnTo>
                <a:lnTo>
                  <a:pt x="502" y="382"/>
                </a:lnTo>
                <a:lnTo>
                  <a:pt x="509" y="391"/>
                </a:lnTo>
                <a:close/>
              </a:path>
            </a:pathLst>
          </a:custGeom>
          <a:solidFill>
            <a:schemeClr val="tx1">
              <a:alpha val="1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6" name="Freeform 27"/>
          <p:cNvSpPr>
            <a:spLocks/>
          </p:cNvSpPr>
          <p:nvPr/>
        </p:nvSpPr>
        <p:spPr bwMode="auto">
          <a:xfrm>
            <a:off x="4765954" y="2610053"/>
            <a:ext cx="1077913" cy="1843087"/>
          </a:xfrm>
          <a:custGeom>
            <a:avLst/>
            <a:gdLst>
              <a:gd name="T0" fmla="*/ 670 w 679"/>
              <a:gd name="T1" fmla="*/ 990 h 1161"/>
              <a:gd name="T2" fmla="*/ 662 w 679"/>
              <a:gd name="T3" fmla="*/ 959 h 1161"/>
              <a:gd name="T4" fmla="*/ 655 w 679"/>
              <a:gd name="T5" fmla="*/ 937 h 1161"/>
              <a:gd name="T6" fmla="*/ 384 w 679"/>
              <a:gd name="T7" fmla="*/ 86 h 1161"/>
              <a:gd name="T8" fmla="*/ 57 w 679"/>
              <a:gd name="T9" fmla="*/ 19 h 1161"/>
              <a:gd name="T10" fmla="*/ 52 w 679"/>
              <a:gd name="T11" fmla="*/ 74 h 1161"/>
              <a:gd name="T12" fmla="*/ 43 w 679"/>
              <a:gd name="T13" fmla="*/ 101 h 1161"/>
              <a:gd name="T14" fmla="*/ 2 w 679"/>
              <a:gd name="T15" fmla="*/ 163 h 1161"/>
              <a:gd name="T16" fmla="*/ 4 w 679"/>
              <a:gd name="T17" fmla="*/ 190 h 1161"/>
              <a:gd name="T18" fmla="*/ 14 w 679"/>
              <a:gd name="T19" fmla="*/ 206 h 1161"/>
              <a:gd name="T20" fmla="*/ 24 w 679"/>
              <a:gd name="T21" fmla="*/ 259 h 1161"/>
              <a:gd name="T22" fmla="*/ 12 w 679"/>
              <a:gd name="T23" fmla="*/ 303 h 1161"/>
              <a:gd name="T24" fmla="*/ 19 w 679"/>
              <a:gd name="T25" fmla="*/ 355 h 1161"/>
              <a:gd name="T26" fmla="*/ 43 w 679"/>
              <a:gd name="T27" fmla="*/ 428 h 1161"/>
              <a:gd name="T28" fmla="*/ 62 w 679"/>
              <a:gd name="T29" fmla="*/ 461 h 1161"/>
              <a:gd name="T30" fmla="*/ 76 w 679"/>
              <a:gd name="T31" fmla="*/ 454 h 1161"/>
              <a:gd name="T32" fmla="*/ 86 w 679"/>
              <a:gd name="T33" fmla="*/ 461 h 1161"/>
              <a:gd name="T34" fmla="*/ 93 w 679"/>
              <a:gd name="T35" fmla="*/ 502 h 1161"/>
              <a:gd name="T36" fmla="*/ 76 w 679"/>
              <a:gd name="T37" fmla="*/ 492 h 1161"/>
              <a:gd name="T38" fmla="*/ 69 w 679"/>
              <a:gd name="T39" fmla="*/ 473 h 1161"/>
              <a:gd name="T40" fmla="*/ 64 w 679"/>
              <a:gd name="T41" fmla="*/ 502 h 1161"/>
              <a:gd name="T42" fmla="*/ 67 w 679"/>
              <a:gd name="T43" fmla="*/ 555 h 1161"/>
              <a:gd name="T44" fmla="*/ 98 w 679"/>
              <a:gd name="T45" fmla="*/ 579 h 1161"/>
              <a:gd name="T46" fmla="*/ 84 w 679"/>
              <a:gd name="T47" fmla="*/ 610 h 1161"/>
              <a:gd name="T48" fmla="*/ 96 w 679"/>
              <a:gd name="T49" fmla="*/ 668 h 1161"/>
              <a:gd name="T50" fmla="*/ 103 w 679"/>
              <a:gd name="T51" fmla="*/ 702 h 1161"/>
              <a:gd name="T52" fmla="*/ 139 w 679"/>
              <a:gd name="T53" fmla="*/ 766 h 1161"/>
              <a:gd name="T54" fmla="*/ 134 w 679"/>
              <a:gd name="T55" fmla="*/ 781 h 1161"/>
              <a:gd name="T56" fmla="*/ 146 w 679"/>
              <a:gd name="T57" fmla="*/ 805 h 1161"/>
              <a:gd name="T58" fmla="*/ 134 w 679"/>
              <a:gd name="T59" fmla="*/ 843 h 1161"/>
              <a:gd name="T60" fmla="*/ 158 w 679"/>
              <a:gd name="T61" fmla="*/ 872 h 1161"/>
              <a:gd name="T62" fmla="*/ 223 w 679"/>
              <a:gd name="T63" fmla="*/ 891 h 1161"/>
              <a:gd name="T64" fmla="*/ 261 w 679"/>
              <a:gd name="T65" fmla="*/ 940 h 1161"/>
              <a:gd name="T66" fmla="*/ 302 w 679"/>
              <a:gd name="T67" fmla="*/ 956 h 1161"/>
              <a:gd name="T68" fmla="*/ 302 w 679"/>
              <a:gd name="T69" fmla="*/ 978 h 1161"/>
              <a:gd name="T70" fmla="*/ 341 w 679"/>
              <a:gd name="T71" fmla="*/ 1004 h 1161"/>
              <a:gd name="T72" fmla="*/ 379 w 679"/>
              <a:gd name="T73" fmla="*/ 1067 h 1161"/>
              <a:gd name="T74" fmla="*/ 381 w 679"/>
              <a:gd name="T75" fmla="*/ 1115 h 1161"/>
              <a:gd name="T76" fmla="*/ 384 w 679"/>
              <a:gd name="T77" fmla="*/ 1117 h 1161"/>
              <a:gd name="T78" fmla="*/ 386 w 679"/>
              <a:gd name="T79" fmla="*/ 1137 h 1161"/>
              <a:gd name="T80" fmla="*/ 610 w 679"/>
              <a:gd name="T81" fmla="*/ 1161 h 1161"/>
              <a:gd name="T82" fmla="*/ 624 w 679"/>
              <a:gd name="T83" fmla="*/ 1141 h 1161"/>
              <a:gd name="T84" fmla="*/ 607 w 679"/>
              <a:gd name="T85" fmla="*/ 1120 h 1161"/>
              <a:gd name="T86" fmla="*/ 610 w 679"/>
              <a:gd name="T87" fmla="*/ 1093 h 1161"/>
              <a:gd name="T88" fmla="*/ 636 w 679"/>
              <a:gd name="T89" fmla="*/ 1067 h 1161"/>
              <a:gd name="T90" fmla="*/ 665 w 679"/>
              <a:gd name="T91" fmla="*/ 1021 h 1161"/>
              <a:gd name="T92" fmla="*/ 679 w 679"/>
              <a:gd name="T93" fmla="*/ 1009 h 1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679" h="1161">
                <a:moveTo>
                  <a:pt x="679" y="1000"/>
                </a:moveTo>
                <a:lnTo>
                  <a:pt x="674" y="992"/>
                </a:lnTo>
                <a:lnTo>
                  <a:pt x="670" y="990"/>
                </a:lnTo>
                <a:lnTo>
                  <a:pt x="665" y="978"/>
                </a:lnTo>
                <a:lnTo>
                  <a:pt x="662" y="971"/>
                </a:lnTo>
                <a:lnTo>
                  <a:pt x="662" y="959"/>
                </a:lnTo>
                <a:lnTo>
                  <a:pt x="655" y="947"/>
                </a:lnTo>
                <a:lnTo>
                  <a:pt x="655" y="942"/>
                </a:lnTo>
                <a:lnTo>
                  <a:pt x="655" y="937"/>
                </a:lnTo>
                <a:lnTo>
                  <a:pt x="655" y="920"/>
                </a:lnTo>
                <a:lnTo>
                  <a:pt x="305" y="404"/>
                </a:lnTo>
                <a:lnTo>
                  <a:pt x="384" y="86"/>
                </a:lnTo>
                <a:lnTo>
                  <a:pt x="67" y="0"/>
                </a:lnTo>
                <a:lnTo>
                  <a:pt x="62" y="5"/>
                </a:lnTo>
                <a:lnTo>
                  <a:pt x="57" y="19"/>
                </a:lnTo>
                <a:lnTo>
                  <a:pt x="62" y="33"/>
                </a:lnTo>
                <a:lnTo>
                  <a:pt x="60" y="62"/>
                </a:lnTo>
                <a:lnTo>
                  <a:pt x="52" y="74"/>
                </a:lnTo>
                <a:lnTo>
                  <a:pt x="45" y="81"/>
                </a:lnTo>
                <a:lnTo>
                  <a:pt x="43" y="94"/>
                </a:lnTo>
                <a:lnTo>
                  <a:pt x="43" y="101"/>
                </a:lnTo>
                <a:lnTo>
                  <a:pt x="12" y="134"/>
                </a:lnTo>
                <a:lnTo>
                  <a:pt x="2" y="151"/>
                </a:lnTo>
                <a:lnTo>
                  <a:pt x="2" y="163"/>
                </a:lnTo>
                <a:lnTo>
                  <a:pt x="0" y="168"/>
                </a:lnTo>
                <a:lnTo>
                  <a:pt x="2" y="180"/>
                </a:lnTo>
                <a:lnTo>
                  <a:pt x="4" y="190"/>
                </a:lnTo>
                <a:lnTo>
                  <a:pt x="9" y="194"/>
                </a:lnTo>
                <a:lnTo>
                  <a:pt x="12" y="202"/>
                </a:lnTo>
                <a:lnTo>
                  <a:pt x="14" y="206"/>
                </a:lnTo>
                <a:lnTo>
                  <a:pt x="24" y="231"/>
                </a:lnTo>
                <a:lnTo>
                  <a:pt x="26" y="252"/>
                </a:lnTo>
                <a:lnTo>
                  <a:pt x="24" y="259"/>
                </a:lnTo>
                <a:lnTo>
                  <a:pt x="16" y="269"/>
                </a:lnTo>
                <a:lnTo>
                  <a:pt x="9" y="293"/>
                </a:lnTo>
                <a:lnTo>
                  <a:pt x="12" y="303"/>
                </a:lnTo>
                <a:lnTo>
                  <a:pt x="14" y="312"/>
                </a:lnTo>
                <a:lnTo>
                  <a:pt x="7" y="322"/>
                </a:lnTo>
                <a:lnTo>
                  <a:pt x="19" y="355"/>
                </a:lnTo>
                <a:lnTo>
                  <a:pt x="26" y="370"/>
                </a:lnTo>
                <a:lnTo>
                  <a:pt x="43" y="389"/>
                </a:lnTo>
                <a:lnTo>
                  <a:pt x="43" y="428"/>
                </a:lnTo>
                <a:lnTo>
                  <a:pt x="36" y="440"/>
                </a:lnTo>
                <a:lnTo>
                  <a:pt x="48" y="444"/>
                </a:lnTo>
                <a:lnTo>
                  <a:pt x="62" y="461"/>
                </a:lnTo>
                <a:lnTo>
                  <a:pt x="74" y="466"/>
                </a:lnTo>
                <a:lnTo>
                  <a:pt x="76" y="461"/>
                </a:lnTo>
                <a:lnTo>
                  <a:pt x="76" y="454"/>
                </a:lnTo>
                <a:lnTo>
                  <a:pt x="86" y="447"/>
                </a:lnTo>
                <a:lnTo>
                  <a:pt x="88" y="447"/>
                </a:lnTo>
                <a:lnTo>
                  <a:pt x="86" y="461"/>
                </a:lnTo>
                <a:lnTo>
                  <a:pt x="88" y="473"/>
                </a:lnTo>
                <a:lnTo>
                  <a:pt x="93" y="492"/>
                </a:lnTo>
                <a:lnTo>
                  <a:pt x="93" y="502"/>
                </a:lnTo>
                <a:lnTo>
                  <a:pt x="91" y="507"/>
                </a:lnTo>
                <a:lnTo>
                  <a:pt x="79" y="497"/>
                </a:lnTo>
                <a:lnTo>
                  <a:pt x="76" y="492"/>
                </a:lnTo>
                <a:lnTo>
                  <a:pt x="76" y="478"/>
                </a:lnTo>
                <a:lnTo>
                  <a:pt x="74" y="473"/>
                </a:lnTo>
                <a:lnTo>
                  <a:pt x="69" y="473"/>
                </a:lnTo>
                <a:lnTo>
                  <a:pt x="67" y="490"/>
                </a:lnTo>
                <a:lnTo>
                  <a:pt x="62" y="492"/>
                </a:lnTo>
                <a:lnTo>
                  <a:pt x="64" y="502"/>
                </a:lnTo>
                <a:lnTo>
                  <a:pt x="62" y="507"/>
                </a:lnTo>
                <a:lnTo>
                  <a:pt x="62" y="543"/>
                </a:lnTo>
                <a:lnTo>
                  <a:pt x="67" y="555"/>
                </a:lnTo>
                <a:lnTo>
                  <a:pt x="79" y="567"/>
                </a:lnTo>
                <a:lnTo>
                  <a:pt x="93" y="574"/>
                </a:lnTo>
                <a:lnTo>
                  <a:pt x="98" y="579"/>
                </a:lnTo>
                <a:lnTo>
                  <a:pt x="98" y="598"/>
                </a:lnTo>
                <a:lnTo>
                  <a:pt x="88" y="608"/>
                </a:lnTo>
                <a:lnTo>
                  <a:pt x="84" y="610"/>
                </a:lnTo>
                <a:lnTo>
                  <a:pt x="79" y="615"/>
                </a:lnTo>
                <a:lnTo>
                  <a:pt x="76" y="641"/>
                </a:lnTo>
                <a:lnTo>
                  <a:pt x="96" y="668"/>
                </a:lnTo>
                <a:lnTo>
                  <a:pt x="96" y="678"/>
                </a:lnTo>
                <a:lnTo>
                  <a:pt x="100" y="687"/>
                </a:lnTo>
                <a:lnTo>
                  <a:pt x="103" y="702"/>
                </a:lnTo>
                <a:lnTo>
                  <a:pt x="129" y="747"/>
                </a:lnTo>
                <a:lnTo>
                  <a:pt x="139" y="754"/>
                </a:lnTo>
                <a:lnTo>
                  <a:pt x="139" y="766"/>
                </a:lnTo>
                <a:lnTo>
                  <a:pt x="136" y="766"/>
                </a:lnTo>
                <a:lnTo>
                  <a:pt x="134" y="769"/>
                </a:lnTo>
                <a:lnTo>
                  <a:pt x="134" y="781"/>
                </a:lnTo>
                <a:lnTo>
                  <a:pt x="144" y="786"/>
                </a:lnTo>
                <a:lnTo>
                  <a:pt x="148" y="800"/>
                </a:lnTo>
                <a:lnTo>
                  <a:pt x="146" y="805"/>
                </a:lnTo>
                <a:lnTo>
                  <a:pt x="144" y="817"/>
                </a:lnTo>
                <a:lnTo>
                  <a:pt x="139" y="836"/>
                </a:lnTo>
                <a:lnTo>
                  <a:pt x="134" y="843"/>
                </a:lnTo>
                <a:lnTo>
                  <a:pt x="134" y="851"/>
                </a:lnTo>
                <a:lnTo>
                  <a:pt x="144" y="860"/>
                </a:lnTo>
                <a:lnTo>
                  <a:pt x="158" y="872"/>
                </a:lnTo>
                <a:lnTo>
                  <a:pt x="172" y="872"/>
                </a:lnTo>
                <a:lnTo>
                  <a:pt x="211" y="889"/>
                </a:lnTo>
                <a:lnTo>
                  <a:pt x="223" y="891"/>
                </a:lnTo>
                <a:lnTo>
                  <a:pt x="237" y="903"/>
                </a:lnTo>
                <a:lnTo>
                  <a:pt x="247" y="925"/>
                </a:lnTo>
                <a:lnTo>
                  <a:pt x="261" y="940"/>
                </a:lnTo>
                <a:lnTo>
                  <a:pt x="273" y="944"/>
                </a:lnTo>
                <a:lnTo>
                  <a:pt x="295" y="947"/>
                </a:lnTo>
                <a:lnTo>
                  <a:pt x="302" y="956"/>
                </a:lnTo>
                <a:lnTo>
                  <a:pt x="302" y="961"/>
                </a:lnTo>
                <a:lnTo>
                  <a:pt x="305" y="968"/>
                </a:lnTo>
                <a:lnTo>
                  <a:pt x="302" y="978"/>
                </a:lnTo>
                <a:lnTo>
                  <a:pt x="307" y="985"/>
                </a:lnTo>
                <a:lnTo>
                  <a:pt x="321" y="985"/>
                </a:lnTo>
                <a:lnTo>
                  <a:pt x="341" y="1004"/>
                </a:lnTo>
                <a:lnTo>
                  <a:pt x="350" y="1019"/>
                </a:lnTo>
                <a:lnTo>
                  <a:pt x="360" y="1028"/>
                </a:lnTo>
                <a:lnTo>
                  <a:pt x="379" y="1067"/>
                </a:lnTo>
                <a:lnTo>
                  <a:pt x="379" y="1101"/>
                </a:lnTo>
                <a:lnTo>
                  <a:pt x="379" y="1105"/>
                </a:lnTo>
                <a:lnTo>
                  <a:pt x="381" y="1115"/>
                </a:lnTo>
                <a:lnTo>
                  <a:pt x="384" y="1115"/>
                </a:lnTo>
                <a:lnTo>
                  <a:pt x="386" y="1117"/>
                </a:lnTo>
                <a:lnTo>
                  <a:pt x="384" y="1117"/>
                </a:lnTo>
                <a:lnTo>
                  <a:pt x="381" y="1125"/>
                </a:lnTo>
                <a:lnTo>
                  <a:pt x="384" y="1134"/>
                </a:lnTo>
                <a:lnTo>
                  <a:pt x="386" y="1137"/>
                </a:lnTo>
                <a:lnTo>
                  <a:pt x="593" y="1158"/>
                </a:lnTo>
                <a:lnTo>
                  <a:pt x="607" y="1161"/>
                </a:lnTo>
                <a:lnTo>
                  <a:pt x="610" y="1161"/>
                </a:lnTo>
                <a:lnTo>
                  <a:pt x="619" y="1153"/>
                </a:lnTo>
                <a:lnTo>
                  <a:pt x="619" y="1146"/>
                </a:lnTo>
                <a:lnTo>
                  <a:pt x="624" y="1141"/>
                </a:lnTo>
                <a:lnTo>
                  <a:pt x="622" y="1137"/>
                </a:lnTo>
                <a:lnTo>
                  <a:pt x="610" y="1127"/>
                </a:lnTo>
                <a:lnTo>
                  <a:pt x="607" y="1120"/>
                </a:lnTo>
                <a:lnTo>
                  <a:pt x="610" y="1108"/>
                </a:lnTo>
                <a:lnTo>
                  <a:pt x="612" y="1101"/>
                </a:lnTo>
                <a:lnTo>
                  <a:pt x="610" y="1093"/>
                </a:lnTo>
                <a:lnTo>
                  <a:pt x="610" y="1089"/>
                </a:lnTo>
                <a:lnTo>
                  <a:pt x="619" y="1089"/>
                </a:lnTo>
                <a:lnTo>
                  <a:pt x="636" y="1067"/>
                </a:lnTo>
                <a:lnTo>
                  <a:pt x="643" y="1036"/>
                </a:lnTo>
                <a:lnTo>
                  <a:pt x="653" y="1024"/>
                </a:lnTo>
                <a:lnTo>
                  <a:pt x="665" y="1021"/>
                </a:lnTo>
                <a:lnTo>
                  <a:pt x="674" y="1012"/>
                </a:lnTo>
                <a:lnTo>
                  <a:pt x="679" y="1014"/>
                </a:lnTo>
                <a:lnTo>
                  <a:pt x="679" y="1009"/>
                </a:lnTo>
                <a:lnTo>
                  <a:pt x="679" y="1000"/>
                </a:lnTo>
                <a:close/>
              </a:path>
            </a:pathLst>
          </a:custGeom>
          <a:solidFill>
            <a:schemeClr val="tx1">
              <a:alpha val="1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7" name="Freeform 28"/>
          <p:cNvSpPr>
            <a:spLocks/>
          </p:cNvSpPr>
          <p:nvPr/>
        </p:nvSpPr>
        <p:spPr bwMode="auto">
          <a:xfrm>
            <a:off x="4856442" y="1927428"/>
            <a:ext cx="1087438" cy="903287"/>
          </a:xfrm>
          <a:custGeom>
            <a:avLst/>
            <a:gdLst>
              <a:gd name="T0" fmla="*/ 613 w 685"/>
              <a:gd name="T1" fmla="*/ 353 h 569"/>
              <a:gd name="T2" fmla="*/ 610 w 685"/>
              <a:gd name="T3" fmla="*/ 367 h 569"/>
              <a:gd name="T4" fmla="*/ 557 w 685"/>
              <a:gd name="T5" fmla="*/ 569 h 569"/>
              <a:gd name="T6" fmla="*/ 10 w 685"/>
              <a:gd name="T7" fmla="*/ 430 h 569"/>
              <a:gd name="T8" fmla="*/ 0 w 685"/>
              <a:gd name="T9" fmla="*/ 401 h 569"/>
              <a:gd name="T10" fmla="*/ 5 w 685"/>
              <a:gd name="T11" fmla="*/ 382 h 569"/>
              <a:gd name="T12" fmla="*/ 7 w 685"/>
              <a:gd name="T13" fmla="*/ 331 h 569"/>
              <a:gd name="T14" fmla="*/ 19 w 685"/>
              <a:gd name="T15" fmla="*/ 322 h 569"/>
              <a:gd name="T16" fmla="*/ 27 w 685"/>
              <a:gd name="T17" fmla="*/ 305 h 569"/>
              <a:gd name="T18" fmla="*/ 34 w 685"/>
              <a:gd name="T19" fmla="*/ 286 h 569"/>
              <a:gd name="T20" fmla="*/ 58 w 685"/>
              <a:gd name="T21" fmla="*/ 259 h 569"/>
              <a:gd name="T22" fmla="*/ 84 w 685"/>
              <a:gd name="T23" fmla="*/ 204 h 569"/>
              <a:gd name="T24" fmla="*/ 118 w 685"/>
              <a:gd name="T25" fmla="*/ 120 h 569"/>
              <a:gd name="T26" fmla="*/ 147 w 685"/>
              <a:gd name="T27" fmla="*/ 36 h 569"/>
              <a:gd name="T28" fmla="*/ 154 w 685"/>
              <a:gd name="T29" fmla="*/ 7 h 569"/>
              <a:gd name="T30" fmla="*/ 161 w 685"/>
              <a:gd name="T31" fmla="*/ 0 h 569"/>
              <a:gd name="T32" fmla="*/ 176 w 685"/>
              <a:gd name="T33" fmla="*/ 0 h 569"/>
              <a:gd name="T34" fmla="*/ 195 w 685"/>
              <a:gd name="T35" fmla="*/ 12 h 569"/>
              <a:gd name="T36" fmla="*/ 209 w 685"/>
              <a:gd name="T37" fmla="*/ 16 h 569"/>
              <a:gd name="T38" fmla="*/ 228 w 685"/>
              <a:gd name="T39" fmla="*/ 45 h 569"/>
              <a:gd name="T40" fmla="*/ 224 w 685"/>
              <a:gd name="T41" fmla="*/ 79 h 569"/>
              <a:gd name="T42" fmla="*/ 250 w 685"/>
              <a:gd name="T43" fmla="*/ 98 h 569"/>
              <a:gd name="T44" fmla="*/ 293 w 685"/>
              <a:gd name="T45" fmla="*/ 98 h 569"/>
              <a:gd name="T46" fmla="*/ 336 w 685"/>
              <a:gd name="T47" fmla="*/ 108 h 569"/>
              <a:gd name="T48" fmla="*/ 377 w 685"/>
              <a:gd name="T49" fmla="*/ 113 h 569"/>
              <a:gd name="T50" fmla="*/ 392 w 685"/>
              <a:gd name="T51" fmla="*/ 120 h 569"/>
              <a:gd name="T52" fmla="*/ 420 w 685"/>
              <a:gd name="T53" fmla="*/ 122 h 569"/>
              <a:gd name="T54" fmla="*/ 440 w 685"/>
              <a:gd name="T55" fmla="*/ 117 h 569"/>
              <a:gd name="T56" fmla="*/ 459 w 685"/>
              <a:gd name="T57" fmla="*/ 117 h 569"/>
              <a:gd name="T58" fmla="*/ 473 w 685"/>
              <a:gd name="T59" fmla="*/ 120 h 569"/>
              <a:gd name="T60" fmla="*/ 490 w 685"/>
              <a:gd name="T61" fmla="*/ 122 h 569"/>
              <a:gd name="T62" fmla="*/ 509 w 685"/>
              <a:gd name="T63" fmla="*/ 117 h 569"/>
              <a:gd name="T64" fmla="*/ 661 w 685"/>
              <a:gd name="T65" fmla="*/ 163 h 569"/>
              <a:gd name="T66" fmla="*/ 673 w 685"/>
              <a:gd name="T67" fmla="*/ 173 h 569"/>
              <a:gd name="T68" fmla="*/ 685 w 685"/>
              <a:gd name="T69" fmla="*/ 194 h 569"/>
              <a:gd name="T70" fmla="*/ 639 w 685"/>
              <a:gd name="T71" fmla="*/ 259 h 569"/>
              <a:gd name="T72" fmla="*/ 632 w 685"/>
              <a:gd name="T73" fmla="*/ 274 h 569"/>
              <a:gd name="T74" fmla="*/ 601 w 685"/>
              <a:gd name="T75" fmla="*/ 310 h 569"/>
              <a:gd name="T76" fmla="*/ 601 w 685"/>
              <a:gd name="T77" fmla="*/ 329 h 569"/>
              <a:gd name="T78" fmla="*/ 615 w 685"/>
              <a:gd name="T79" fmla="*/ 348 h 5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685" h="569">
                <a:moveTo>
                  <a:pt x="615" y="348"/>
                </a:moveTo>
                <a:lnTo>
                  <a:pt x="613" y="353"/>
                </a:lnTo>
                <a:lnTo>
                  <a:pt x="610" y="355"/>
                </a:lnTo>
                <a:lnTo>
                  <a:pt x="610" y="367"/>
                </a:lnTo>
                <a:lnTo>
                  <a:pt x="598" y="379"/>
                </a:lnTo>
                <a:lnTo>
                  <a:pt x="557" y="569"/>
                </a:lnTo>
                <a:lnTo>
                  <a:pt x="327" y="516"/>
                </a:lnTo>
                <a:lnTo>
                  <a:pt x="10" y="430"/>
                </a:lnTo>
                <a:lnTo>
                  <a:pt x="5" y="425"/>
                </a:lnTo>
                <a:lnTo>
                  <a:pt x="0" y="401"/>
                </a:lnTo>
                <a:lnTo>
                  <a:pt x="5" y="391"/>
                </a:lnTo>
                <a:lnTo>
                  <a:pt x="5" y="382"/>
                </a:lnTo>
                <a:lnTo>
                  <a:pt x="10" y="365"/>
                </a:lnTo>
                <a:lnTo>
                  <a:pt x="7" y="331"/>
                </a:lnTo>
                <a:lnTo>
                  <a:pt x="12" y="324"/>
                </a:lnTo>
                <a:lnTo>
                  <a:pt x="19" y="322"/>
                </a:lnTo>
                <a:lnTo>
                  <a:pt x="24" y="314"/>
                </a:lnTo>
                <a:lnTo>
                  <a:pt x="27" y="305"/>
                </a:lnTo>
                <a:lnTo>
                  <a:pt x="31" y="300"/>
                </a:lnTo>
                <a:lnTo>
                  <a:pt x="34" y="286"/>
                </a:lnTo>
                <a:lnTo>
                  <a:pt x="36" y="283"/>
                </a:lnTo>
                <a:lnTo>
                  <a:pt x="58" y="259"/>
                </a:lnTo>
                <a:lnTo>
                  <a:pt x="67" y="238"/>
                </a:lnTo>
                <a:lnTo>
                  <a:pt x="84" y="204"/>
                </a:lnTo>
                <a:lnTo>
                  <a:pt x="103" y="144"/>
                </a:lnTo>
                <a:lnTo>
                  <a:pt x="118" y="120"/>
                </a:lnTo>
                <a:lnTo>
                  <a:pt x="130" y="81"/>
                </a:lnTo>
                <a:lnTo>
                  <a:pt x="147" y="36"/>
                </a:lnTo>
                <a:lnTo>
                  <a:pt x="152" y="19"/>
                </a:lnTo>
                <a:lnTo>
                  <a:pt x="154" y="7"/>
                </a:lnTo>
                <a:lnTo>
                  <a:pt x="154" y="2"/>
                </a:lnTo>
                <a:lnTo>
                  <a:pt x="161" y="0"/>
                </a:lnTo>
                <a:lnTo>
                  <a:pt x="171" y="2"/>
                </a:lnTo>
                <a:lnTo>
                  <a:pt x="176" y="0"/>
                </a:lnTo>
                <a:lnTo>
                  <a:pt x="188" y="7"/>
                </a:lnTo>
                <a:lnTo>
                  <a:pt x="195" y="12"/>
                </a:lnTo>
                <a:lnTo>
                  <a:pt x="197" y="16"/>
                </a:lnTo>
                <a:lnTo>
                  <a:pt x="209" y="16"/>
                </a:lnTo>
                <a:lnTo>
                  <a:pt x="226" y="28"/>
                </a:lnTo>
                <a:lnTo>
                  <a:pt x="228" y="45"/>
                </a:lnTo>
                <a:lnTo>
                  <a:pt x="226" y="50"/>
                </a:lnTo>
                <a:lnTo>
                  <a:pt x="224" y="79"/>
                </a:lnTo>
                <a:lnTo>
                  <a:pt x="228" y="86"/>
                </a:lnTo>
                <a:lnTo>
                  <a:pt x="250" y="98"/>
                </a:lnTo>
                <a:lnTo>
                  <a:pt x="276" y="101"/>
                </a:lnTo>
                <a:lnTo>
                  <a:pt x="293" y="98"/>
                </a:lnTo>
                <a:lnTo>
                  <a:pt x="308" y="101"/>
                </a:lnTo>
                <a:lnTo>
                  <a:pt x="336" y="108"/>
                </a:lnTo>
                <a:lnTo>
                  <a:pt x="341" y="117"/>
                </a:lnTo>
                <a:lnTo>
                  <a:pt x="377" y="113"/>
                </a:lnTo>
                <a:lnTo>
                  <a:pt x="387" y="117"/>
                </a:lnTo>
                <a:lnTo>
                  <a:pt x="392" y="120"/>
                </a:lnTo>
                <a:lnTo>
                  <a:pt x="411" y="122"/>
                </a:lnTo>
                <a:lnTo>
                  <a:pt x="420" y="122"/>
                </a:lnTo>
                <a:lnTo>
                  <a:pt x="430" y="117"/>
                </a:lnTo>
                <a:lnTo>
                  <a:pt x="440" y="117"/>
                </a:lnTo>
                <a:lnTo>
                  <a:pt x="452" y="120"/>
                </a:lnTo>
                <a:lnTo>
                  <a:pt x="459" y="117"/>
                </a:lnTo>
                <a:lnTo>
                  <a:pt x="466" y="117"/>
                </a:lnTo>
                <a:lnTo>
                  <a:pt x="473" y="120"/>
                </a:lnTo>
                <a:lnTo>
                  <a:pt x="483" y="120"/>
                </a:lnTo>
                <a:lnTo>
                  <a:pt x="490" y="122"/>
                </a:lnTo>
                <a:lnTo>
                  <a:pt x="497" y="122"/>
                </a:lnTo>
                <a:lnTo>
                  <a:pt x="509" y="117"/>
                </a:lnTo>
                <a:lnTo>
                  <a:pt x="658" y="153"/>
                </a:lnTo>
                <a:lnTo>
                  <a:pt x="661" y="163"/>
                </a:lnTo>
                <a:lnTo>
                  <a:pt x="668" y="173"/>
                </a:lnTo>
                <a:lnTo>
                  <a:pt x="673" y="173"/>
                </a:lnTo>
                <a:lnTo>
                  <a:pt x="682" y="180"/>
                </a:lnTo>
                <a:lnTo>
                  <a:pt x="685" y="194"/>
                </a:lnTo>
                <a:lnTo>
                  <a:pt x="646" y="252"/>
                </a:lnTo>
                <a:lnTo>
                  <a:pt x="639" y="259"/>
                </a:lnTo>
                <a:lnTo>
                  <a:pt x="639" y="266"/>
                </a:lnTo>
                <a:lnTo>
                  <a:pt x="632" y="274"/>
                </a:lnTo>
                <a:lnTo>
                  <a:pt x="620" y="281"/>
                </a:lnTo>
                <a:lnTo>
                  <a:pt x="601" y="310"/>
                </a:lnTo>
                <a:lnTo>
                  <a:pt x="598" y="322"/>
                </a:lnTo>
                <a:lnTo>
                  <a:pt x="601" y="329"/>
                </a:lnTo>
                <a:lnTo>
                  <a:pt x="613" y="334"/>
                </a:lnTo>
                <a:lnTo>
                  <a:pt x="615" y="348"/>
                </a:lnTo>
                <a:close/>
              </a:path>
            </a:pathLst>
          </a:custGeom>
          <a:solidFill>
            <a:schemeClr val="tx1">
              <a:alpha val="1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9" name="Freeform 30"/>
          <p:cNvSpPr>
            <a:spLocks/>
          </p:cNvSpPr>
          <p:nvPr/>
        </p:nvSpPr>
        <p:spPr bwMode="auto">
          <a:xfrm>
            <a:off x="9256992" y="3526040"/>
            <a:ext cx="990600" cy="506412"/>
          </a:xfrm>
          <a:custGeom>
            <a:avLst/>
            <a:gdLst>
              <a:gd name="T0" fmla="*/ 124 w 624"/>
              <a:gd name="T1" fmla="*/ 310 h 319"/>
              <a:gd name="T2" fmla="*/ 120 w 624"/>
              <a:gd name="T3" fmla="*/ 293 h 319"/>
              <a:gd name="T4" fmla="*/ 141 w 624"/>
              <a:gd name="T5" fmla="*/ 295 h 319"/>
              <a:gd name="T6" fmla="*/ 501 w 624"/>
              <a:gd name="T7" fmla="*/ 257 h 319"/>
              <a:gd name="T8" fmla="*/ 538 w 624"/>
              <a:gd name="T9" fmla="*/ 238 h 319"/>
              <a:gd name="T10" fmla="*/ 557 w 624"/>
              <a:gd name="T11" fmla="*/ 218 h 319"/>
              <a:gd name="T12" fmla="*/ 559 w 624"/>
              <a:gd name="T13" fmla="*/ 206 h 319"/>
              <a:gd name="T14" fmla="*/ 569 w 624"/>
              <a:gd name="T15" fmla="*/ 192 h 319"/>
              <a:gd name="T16" fmla="*/ 622 w 624"/>
              <a:gd name="T17" fmla="*/ 146 h 319"/>
              <a:gd name="T18" fmla="*/ 617 w 624"/>
              <a:gd name="T19" fmla="*/ 139 h 319"/>
              <a:gd name="T20" fmla="*/ 610 w 624"/>
              <a:gd name="T21" fmla="*/ 134 h 319"/>
              <a:gd name="T22" fmla="*/ 598 w 624"/>
              <a:gd name="T23" fmla="*/ 127 h 319"/>
              <a:gd name="T24" fmla="*/ 593 w 624"/>
              <a:gd name="T25" fmla="*/ 125 h 319"/>
              <a:gd name="T26" fmla="*/ 564 w 624"/>
              <a:gd name="T27" fmla="*/ 86 h 319"/>
              <a:gd name="T28" fmla="*/ 562 w 624"/>
              <a:gd name="T29" fmla="*/ 74 h 319"/>
              <a:gd name="T30" fmla="*/ 559 w 624"/>
              <a:gd name="T31" fmla="*/ 50 h 319"/>
              <a:gd name="T32" fmla="*/ 547 w 624"/>
              <a:gd name="T33" fmla="*/ 40 h 319"/>
              <a:gd name="T34" fmla="*/ 530 w 624"/>
              <a:gd name="T35" fmla="*/ 26 h 319"/>
              <a:gd name="T36" fmla="*/ 516 w 624"/>
              <a:gd name="T37" fmla="*/ 26 h 319"/>
              <a:gd name="T38" fmla="*/ 506 w 624"/>
              <a:gd name="T39" fmla="*/ 33 h 319"/>
              <a:gd name="T40" fmla="*/ 492 w 624"/>
              <a:gd name="T41" fmla="*/ 38 h 319"/>
              <a:gd name="T42" fmla="*/ 473 w 624"/>
              <a:gd name="T43" fmla="*/ 33 h 319"/>
              <a:gd name="T44" fmla="*/ 449 w 624"/>
              <a:gd name="T45" fmla="*/ 31 h 319"/>
              <a:gd name="T46" fmla="*/ 417 w 624"/>
              <a:gd name="T47" fmla="*/ 26 h 319"/>
              <a:gd name="T48" fmla="*/ 396 w 624"/>
              <a:gd name="T49" fmla="*/ 0 h 319"/>
              <a:gd name="T50" fmla="*/ 381 w 624"/>
              <a:gd name="T51" fmla="*/ 4 h 319"/>
              <a:gd name="T52" fmla="*/ 365 w 624"/>
              <a:gd name="T53" fmla="*/ 0 h 319"/>
              <a:gd name="T54" fmla="*/ 362 w 624"/>
              <a:gd name="T55" fmla="*/ 14 h 319"/>
              <a:gd name="T56" fmla="*/ 365 w 624"/>
              <a:gd name="T57" fmla="*/ 38 h 319"/>
              <a:gd name="T58" fmla="*/ 343 w 624"/>
              <a:gd name="T59" fmla="*/ 50 h 319"/>
              <a:gd name="T60" fmla="*/ 321 w 624"/>
              <a:gd name="T61" fmla="*/ 52 h 319"/>
              <a:gd name="T62" fmla="*/ 288 w 624"/>
              <a:gd name="T63" fmla="*/ 110 h 319"/>
              <a:gd name="T64" fmla="*/ 261 w 624"/>
              <a:gd name="T65" fmla="*/ 132 h 319"/>
              <a:gd name="T66" fmla="*/ 247 w 624"/>
              <a:gd name="T67" fmla="*/ 120 h 319"/>
              <a:gd name="T68" fmla="*/ 235 w 624"/>
              <a:gd name="T69" fmla="*/ 149 h 319"/>
              <a:gd name="T70" fmla="*/ 221 w 624"/>
              <a:gd name="T71" fmla="*/ 149 h 319"/>
              <a:gd name="T72" fmla="*/ 199 w 624"/>
              <a:gd name="T73" fmla="*/ 146 h 319"/>
              <a:gd name="T74" fmla="*/ 189 w 624"/>
              <a:gd name="T75" fmla="*/ 163 h 319"/>
              <a:gd name="T76" fmla="*/ 160 w 624"/>
              <a:gd name="T77" fmla="*/ 151 h 319"/>
              <a:gd name="T78" fmla="*/ 124 w 624"/>
              <a:gd name="T79" fmla="*/ 156 h 319"/>
              <a:gd name="T80" fmla="*/ 124 w 624"/>
              <a:gd name="T81" fmla="*/ 168 h 319"/>
              <a:gd name="T82" fmla="*/ 110 w 624"/>
              <a:gd name="T83" fmla="*/ 170 h 319"/>
              <a:gd name="T84" fmla="*/ 112 w 624"/>
              <a:gd name="T85" fmla="*/ 170 h 319"/>
              <a:gd name="T86" fmla="*/ 108 w 624"/>
              <a:gd name="T87" fmla="*/ 185 h 319"/>
              <a:gd name="T88" fmla="*/ 103 w 624"/>
              <a:gd name="T89" fmla="*/ 189 h 319"/>
              <a:gd name="T90" fmla="*/ 110 w 624"/>
              <a:gd name="T91" fmla="*/ 204 h 319"/>
              <a:gd name="T92" fmla="*/ 76 w 624"/>
              <a:gd name="T93" fmla="*/ 214 h 319"/>
              <a:gd name="T94" fmla="*/ 84 w 624"/>
              <a:gd name="T95" fmla="*/ 247 h 319"/>
              <a:gd name="T96" fmla="*/ 62 w 624"/>
              <a:gd name="T97" fmla="*/ 245 h 319"/>
              <a:gd name="T98" fmla="*/ 36 w 624"/>
              <a:gd name="T99" fmla="*/ 238 h 319"/>
              <a:gd name="T100" fmla="*/ 21 w 624"/>
              <a:gd name="T101" fmla="*/ 262 h 319"/>
              <a:gd name="T102" fmla="*/ 26 w 624"/>
              <a:gd name="T103" fmla="*/ 264 h 319"/>
              <a:gd name="T104" fmla="*/ 33 w 624"/>
              <a:gd name="T105" fmla="*/ 278 h 319"/>
              <a:gd name="T106" fmla="*/ 19 w 624"/>
              <a:gd name="T107" fmla="*/ 310 h 319"/>
              <a:gd name="T108" fmla="*/ 4 w 624"/>
              <a:gd name="T109" fmla="*/ 312 h 3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624" h="319">
                <a:moveTo>
                  <a:pt x="0" y="319"/>
                </a:moveTo>
                <a:lnTo>
                  <a:pt x="124" y="310"/>
                </a:lnTo>
                <a:lnTo>
                  <a:pt x="124" y="298"/>
                </a:lnTo>
                <a:lnTo>
                  <a:pt x="120" y="293"/>
                </a:lnTo>
                <a:lnTo>
                  <a:pt x="134" y="290"/>
                </a:lnTo>
                <a:lnTo>
                  <a:pt x="141" y="295"/>
                </a:lnTo>
                <a:lnTo>
                  <a:pt x="492" y="262"/>
                </a:lnTo>
                <a:lnTo>
                  <a:pt x="501" y="257"/>
                </a:lnTo>
                <a:lnTo>
                  <a:pt x="506" y="252"/>
                </a:lnTo>
                <a:lnTo>
                  <a:pt x="538" y="238"/>
                </a:lnTo>
                <a:lnTo>
                  <a:pt x="540" y="230"/>
                </a:lnTo>
                <a:lnTo>
                  <a:pt x="557" y="218"/>
                </a:lnTo>
                <a:lnTo>
                  <a:pt x="557" y="211"/>
                </a:lnTo>
                <a:lnTo>
                  <a:pt x="559" y="206"/>
                </a:lnTo>
                <a:lnTo>
                  <a:pt x="569" y="201"/>
                </a:lnTo>
                <a:lnTo>
                  <a:pt x="569" y="192"/>
                </a:lnTo>
                <a:lnTo>
                  <a:pt x="578" y="185"/>
                </a:lnTo>
                <a:lnTo>
                  <a:pt x="622" y="146"/>
                </a:lnTo>
                <a:lnTo>
                  <a:pt x="624" y="139"/>
                </a:lnTo>
                <a:lnTo>
                  <a:pt x="617" y="139"/>
                </a:lnTo>
                <a:lnTo>
                  <a:pt x="612" y="134"/>
                </a:lnTo>
                <a:lnTo>
                  <a:pt x="610" y="134"/>
                </a:lnTo>
                <a:lnTo>
                  <a:pt x="607" y="132"/>
                </a:lnTo>
                <a:lnTo>
                  <a:pt x="598" y="127"/>
                </a:lnTo>
                <a:lnTo>
                  <a:pt x="595" y="127"/>
                </a:lnTo>
                <a:lnTo>
                  <a:pt x="593" y="125"/>
                </a:lnTo>
                <a:lnTo>
                  <a:pt x="581" y="108"/>
                </a:lnTo>
                <a:lnTo>
                  <a:pt x="564" y="86"/>
                </a:lnTo>
                <a:lnTo>
                  <a:pt x="562" y="81"/>
                </a:lnTo>
                <a:lnTo>
                  <a:pt x="562" y="74"/>
                </a:lnTo>
                <a:lnTo>
                  <a:pt x="562" y="64"/>
                </a:lnTo>
                <a:lnTo>
                  <a:pt x="559" y="50"/>
                </a:lnTo>
                <a:lnTo>
                  <a:pt x="557" y="48"/>
                </a:lnTo>
                <a:lnTo>
                  <a:pt x="547" y="40"/>
                </a:lnTo>
                <a:lnTo>
                  <a:pt x="538" y="38"/>
                </a:lnTo>
                <a:lnTo>
                  <a:pt x="530" y="26"/>
                </a:lnTo>
                <a:lnTo>
                  <a:pt x="526" y="19"/>
                </a:lnTo>
                <a:lnTo>
                  <a:pt x="516" y="26"/>
                </a:lnTo>
                <a:lnTo>
                  <a:pt x="513" y="31"/>
                </a:lnTo>
                <a:lnTo>
                  <a:pt x="506" y="33"/>
                </a:lnTo>
                <a:lnTo>
                  <a:pt x="506" y="36"/>
                </a:lnTo>
                <a:lnTo>
                  <a:pt x="492" y="38"/>
                </a:lnTo>
                <a:lnTo>
                  <a:pt x="477" y="33"/>
                </a:lnTo>
                <a:lnTo>
                  <a:pt x="473" y="33"/>
                </a:lnTo>
                <a:lnTo>
                  <a:pt x="465" y="43"/>
                </a:lnTo>
                <a:lnTo>
                  <a:pt x="449" y="31"/>
                </a:lnTo>
                <a:lnTo>
                  <a:pt x="429" y="31"/>
                </a:lnTo>
                <a:lnTo>
                  <a:pt x="417" y="26"/>
                </a:lnTo>
                <a:lnTo>
                  <a:pt x="413" y="12"/>
                </a:lnTo>
                <a:lnTo>
                  <a:pt x="396" y="0"/>
                </a:lnTo>
                <a:lnTo>
                  <a:pt x="386" y="4"/>
                </a:lnTo>
                <a:lnTo>
                  <a:pt x="381" y="4"/>
                </a:lnTo>
                <a:lnTo>
                  <a:pt x="372" y="0"/>
                </a:lnTo>
                <a:lnTo>
                  <a:pt x="365" y="0"/>
                </a:lnTo>
                <a:lnTo>
                  <a:pt x="362" y="7"/>
                </a:lnTo>
                <a:lnTo>
                  <a:pt x="362" y="14"/>
                </a:lnTo>
                <a:lnTo>
                  <a:pt x="367" y="31"/>
                </a:lnTo>
                <a:lnTo>
                  <a:pt x="365" y="38"/>
                </a:lnTo>
                <a:lnTo>
                  <a:pt x="355" y="40"/>
                </a:lnTo>
                <a:lnTo>
                  <a:pt x="343" y="50"/>
                </a:lnTo>
                <a:lnTo>
                  <a:pt x="329" y="48"/>
                </a:lnTo>
                <a:lnTo>
                  <a:pt x="321" y="52"/>
                </a:lnTo>
                <a:lnTo>
                  <a:pt x="321" y="67"/>
                </a:lnTo>
                <a:lnTo>
                  <a:pt x="288" y="110"/>
                </a:lnTo>
                <a:lnTo>
                  <a:pt x="283" y="132"/>
                </a:lnTo>
                <a:lnTo>
                  <a:pt x="261" y="132"/>
                </a:lnTo>
                <a:lnTo>
                  <a:pt x="252" y="120"/>
                </a:lnTo>
                <a:lnTo>
                  <a:pt x="247" y="120"/>
                </a:lnTo>
                <a:lnTo>
                  <a:pt x="242" y="127"/>
                </a:lnTo>
                <a:lnTo>
                  <a:pt x="235" y="149"/>
                </a:lnTo>
                <a:lnTo>
                  <a:pt x="228" y="153"/>
                </a:lnTo>
                <a:lnTo>
                  <a:pt x="221" y="149"/>
                </a:lnTo>
                <a:lnTo>
                  <a:pt x="213" y="141"/>
                </a:lnTo>
                <a:lnTo>
                  <a:pt x="199" y="146"/>
                </a:lnTo>
                <a:lnTo>
                  <a:pt x="194" y="163"/>
                </a:lnTo>
                <a:lnTo>
                  <a:pt x="189" y="163"/>
                </a:lnTo>
                <a:lnTo>
                  <a:pt x="187" y="161"/>
                </a:lnTo>
                <a:lnTo>
                  <a:pt x="160" y="151"/>
                </a:lnTo>
                <a:lnTo>
                  <a:pt x="141" y="158"/>
                </a:lnTo>
                <a:lnTo>
                  <a:pt x="124" y="156"/>
                </a:lnTo>
                <a:lnTo>
                  <a:pt x="122" y="163"/>
                </a:lnTo>
                <a:lnTo>
                  <a:pt x="124" y="168"/>
                </a:lnTo>
                <a:lnTo>
                  <a:pt x="117" y="170"/>
                </a:lnTo>
                <a:lnTo>
                  <a:pt x="110" y="170"/>
                </a:lnTo>
                <a:lnTo>
                  <a:pt x="110" y="170"/>
                </a:lnTo>
                <a:lnTo>
                  <a:pt x="112" y="170"/>
                </a:lnTo>
                <a:lnTo>
                  <a:pt x="108" y="175"/>
                </a:lnTo>
                <a:lnTo>
                  <a:pt x="108" y="185"/>
                </a:lnTo>
                <a:lnTo>
                  <a:pt x="103" y="187"/>
                </a:lnTo>
                <a:lnTo>
                  <a:pt x="103" y="189"/>
                </a:lnTo>
                <a:lnTo>
                  <a:pt x="112" y="201"/>
                </a:lnTo>
                <a:lnTo>
                  <a:pt x="110" y="204"/>
                </a:lnTo>
                <a:lnTo>
                  <a:pt x="84" y="211"/>
                </a:lnTo>
                <a:lnTo>
                  <a:pt x="76" y="214"/>
                </a:lnTo>
                <a:lnTo>
                  <a:pt x="79" y="226"/>
                </a:lnTo>
                <a:lnTo>
                  <a:pt x="84" y="247"/>
                </a:lnTo>
                <a:lnTo>
                  <a:pt x="72" y="252"/>
                </a:lnTo>
                <a:lnTo>
                  <a:pt x="62" y="245"/>
                </a:lnTo>
                <a:lnTo>
                  <a:pt x="50" y="240"/>
                </a:lnTo>
                <a:lnTo>
                  <a:pt x="36" y="238"/>
                </a:lnTo>
                <a:lnTo>
                  <a:pt x="26" y="242"/>
                </a:lnTo>
                <a:lnTo>
                  <a:pt x="21" y="262"/>
                </a:lnTo>
                <a:lnTo>
                  <a:pt x="24" y="264"/>
                </a:lnTo>
                <a:lnTo>
                  <a:pt x="26" y="264"/>
                </a:lnTo>
                <a:lnTo>
                  <a:pt x="31" y="269"/>
                </a:lnTo>
                <a:lnTo>
                  <a:pt x="33" y="278"/>
                </a:lnTo>
                <a:lnTo>
                  <a:pt x="24" y="305"/>
                </a:lnTo>
                <a:lnTo>
                  <a:pt x="19" y="310"/>
                </a:lnTo>
                <a:lnTo>
                  <a:pt x="16" y="307"/>
                </a:lnTo>
                <a:lnTo>
                  <a:pt x="4" y="312"/>
                </a:lnTo>
                <a:lnTo>
                  <a:pt x="0" y="319"/>
                </a:lnTo>
                <a:close/>
              </a:path>
            </a:pathLst>
          </a:custGeom>
          <a:solidFill>
            <a:schemeClr val="tx1">
              <a:alpha val="1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0" name="Freeform 31"/>
          <p:cNvSpPr>
            <a:spLocks/>
          </p:cNvSpPr>
          <p:nvPr/>
        </p:nvSpPr>
        <p:spPr bwMode="auto">
          <a:xfrm>
            <a:off x="11327092" y="1740103"/>
            <a:ext cx="495300" cy="793750"/>
          </a:xfrm>
          <a:custGeom>
            <a:avLst/>
            <a:gdLst>
              <a:gd name="T0" fmla="*/ 60 w 312"/>
              <a:gd name="T1" fmla="*/ 449 h 500"/>
              <a:gd name="T2" fmla="*/ 60 w 312"/>
              <a:gd name="T3" fmla="*/ 461 h 500"/>
              <a:gd name="T4" fmla="*/ 76 w 312"/>
              <a:gd name="T5" fmla="*/ 476 h 500"/>
              <a:gd name="T6" fmla="*/ 81 w 312"/>
              <a:gd name="T7" fmla="*/ 483 h 500"/>
              <a:gd name="T8" fmla="*/ 91 w 312"/>
              <a:gd name="T9" fmla="*/ 500 h 500"/>
              <a:gd name="T10" fmla="*/ 93 w 312"/>
              <a:gd name="T11" fmla="*/ 485 h 500"/>
              <a:gd name="T12" fmla="*/ 103 w 312"/>
              <a:gd name="T13" fmla="*/ 459 h 500"/>
              <a:gd name="T14" fmla="*/ 115 w 312"/>
              <a:gd name="T15" fmla="*/ 432 h 500"/>
              <a:gd name="T16" fmla="*/ 110 w 312"/>
              <a:gd name="T17" fmla="*/ 425 h 500"/>
              <a:gd name="T18" fmla="*/ 127 w 312"/>
              <a:gd name="T19" fmla="*/ 394 h 500"/>
              <a:gd name="T20" fmla="*/ 134 w 312"/>
              <a:gd name="T21" fmla="*/ 406 h 500"/>
              <a:gd name="T22" fmla="*/ 139 w 312"/>
              <a:gd name="T23" fmla="*/ 406 h 500"/>
              <a:gd name="T24" fmla="*/ 141 w 312"/>
              <a:gd name="T25" fmla="*/ 392 h 500"/>
              <a:gd name="T26" fmla="*/ 163 w 312"/>
              <a:gd name="T27" fmla="*/ 382 h 500"/>
              <a:gd name="T28" fmla="*/ 165 w 312"/>
              <a:gd name="T29" fmla="*/ 372 h 500"/>
              <a:gd name="T30" fmla="*/ 177 w 312"/>
              <a:gd name="T31" fmla="*/ 370 h 500"/>
              <a:gd name="T32" fmla="*/ 185 w 312"/>
              <a:gd name="T33" fmla="*/ 353 h 500"/>
              <a:gd name="T34" fmla="*/ 192 w 312"/>
              <a:gd name="T35" fmla="*/ 331 h 500"/>
              <a:gd name="T36" fmla="*/ 197 w 312"/>
              <a:gd name="T37" fmla="*/ 324 h 500"/>
              <a:gd name="T38" fmla="*/ 213 w 312"/>
              <a:gd name="T39" fmla="*/ 324 h 500"/>
              <a:gd name="T40" fmla="*/ 221 w 312"/>
              <a:gd name="T41" fmla="*/ 307 h 500"/>
              <a:gd name="T42" fmla="*/ 230 w 312"/>
              <a:gd name="T43" fmla="*/ 295 h 500"/>
              <a:gd name="T44" fmla="*/ 252 w 312"/>
              <a:gd name="T45" fmla="*/ 305 h 500"/>
              <a:gd name="T46" fmla="*/ 273 w 312"/>
              <a:gd name="T47" fmla="*/ 279 h 500"/>
              <a:gd name="T48" fmla="*/ 293 w 312"/>
              <a:gd name="T49" fmla="*/ 257 h 500"/>
              <a:gd name="T50" fmla="*/ 300 w 312"/>
              <a:gd name="T51" fmla="*/ 255 h 500"/>
              <a:gd name="T52" fmla="*/ 312 w 312"/>
              <a:gd name="T53" fmla="*/ 240 h 500"/>
              <a:gd name="T54" fmla="*/ 302 w 312"/>
              <a:gd name="T55" fmla="*/ 231 h 500"/>
              <a:gd name="T56" fmla="*/ 297 w 312"/>
              <a:gd name="T57" fmla="*/ 231 h 500"/>
              <a:gd name="T58" fmla="*/ 302 w 312"/>
              <a:gd name="T59" fmla="*/ 221 h 500"/>
              <a:gd name="T60" fmla="*/ 297 w 312"/>
              <a:gd name="T61" fmla="*/ 202 h 500"/>
              <a:gd name="T62" fmla="*/ 283 w 312"/>
              <a:gd name="T63" fmla="*/ 199 h 500"/>
              <a:gd name="T64" fmla="*/ 273 w 312"/>
              <a:gd name="T65" fmla="*/ 204 h 500"/>
              <a:gd name="T66" fmla="*/ 259 w 312"/>
              <a:gd name="T67" fmla="*/ 173 h 500"/>
              <a:gd name="T68" fmla="*/ 261 w 312"/>
              <a:gd name="T69" fmla="*/ 166 h 500"/>
              <a:gd name="T70" fmla="*/ 252 w 312"/>
              <a:gd name="T71" fmla="*/ 163 h 500"/>
              <a:gd name="T72" fmla="*/ 240 w 312"/>
              <a:gd name="T73" fmla="*/ 161 h 500"/>
              <a:gd name="T74" fmla="*/ 228 w 312"/>
              <a:gd name="T75" fmla="*/ 158 h 500"/>
              <a:gd name="T76" fmla="*/ 223 w 312"/>
              <a:gd name="T77" fmla="*/ 137 h 500"/>
              <a:gd name="T78" fmla="*/ 153 w 312"/>
              <a:gd name="T79" fmla="*/ 0 h 500"/>
              <a:gd name="T80" fmla="*/ 136 w 312"/>
              <a:gd name="T81" fmla="*/ 0 h 500"/>
              <a:gd name="T82" fmla="*/ 132 w 312"/>
              <a:gd name="T83" fmla="*/ 9 h 500"/>
              <a:gd name="T84" fmla="*/ 115 w 312"/>
              <a:gd name="T85" fmla="*/ 17 h 500"/>
              <a:gd name="T86" fmla="*/ 93 w 312"/>
              <a:gd name="T87" fmla="*/ 31 h 500"/>
              <a:gd name="T88" fmla="*/ 88 w 312"/>
              <a:gd name="T89" fmla="*/ 12 h 500"/>
              <a:gd name="T90" fmla="*/ 79 w 312"/>
              <a:gd name="T91" fmla="*/ 7 h 500"/>
              <a:gd name="T92" fmla="*/ 40 w 312"/>
              <a:gd name="T93" fmla="*/ 103 h 500"/>
              <a:gd name="T94" fmla="*/ 43 w 312"/>
              <a:gd name="T95" fmla="*/ 122 h 500"/>
              <a:gd name="T96" fmla="*/ 40 w 312"/>
              <a:gd name="T97" fmla="*/ 139 h 500"/>
              <a:gd name="T98" fmla="*/ 33 w 312"/>
              <a:gd name="T99" fmla="*/ 151 h 500"/>
              <a:gd name="T100" fmla="*/ 38 w 312"/>
              <a:gd name="T101" fmla="*/ 202 h 500"/>
              <a:gd name="T102" fmla="*/ 24 w 312"/>
              <a:gd name="T103" fmla="*/ 228 h 500"/>
              <a:gd name="T104" fmla="*/ 28 w 312"/>
              <a:gd name="T105" fmla="*/ 247 h 500"/>
              <a:gd name="T106" fmla="*/ 19 w 312"/>
              <a:gd name="T107" fmla="*/ 250 h 500"/>
              <a:gd name="T108" fmla="*/ 19 w 312"/>
              <a:gd name="T109" fmla="*/ 264 h 500"/>
              <a:gd name="T110" fmla="*/ 7 w 312"/>
              <a:gd name="T111" fmla="*/ 262 h 5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12" h="500">
                <a:moveTo>
                  <a:pt x="0" y="269"/>
                </a:moveTo>
                <a:lnTo>
                  <a:pt x="60" y="449"/>
                </a:lnTo>
                <a:lnTo>
                  <a:pt x="62" y="452"/>
                </a:lnTo>
                <a:lnTo>
                  <a:pt x="60" y="461"/>
                </a:lnTo>
                <a:lnTo>
                  <a:pt x="62" y="464"/>
                </a:lnTo>
                <a:lnTo>
                  <a:pt x="76" y="476"/>
                </a:lnTo>
                <a:lnTo>
                  <a:pt x="79" y="476"/>
                </a:lnTo>
                <a:lnTo>
                  <a:pt x="81" y="483"/>
                </a:lnTo>
                <a:lnTo>
                  <a:pt x="81" y="485"/>
                </a:lnTo>
                <a:lnTo>
                  <a:pt x="91" y="500"/>
                </a:lnTo>
                <a:lnTo>
                  <a:pt x="91" y="497"/>
                </a:lnTo>
                <a:lnTo>
                  <a:pt x="93" y="485"/>
                </a:lnTo>
                <a:lnTo>
                  <a:pt x="96" y="473"/>
                </a:lnTo>
                <a:lnTo>
                  <a:pt x="103" y="459"/>
                </a:lnTo>
                <a:lnTo>
                  <a:pt x="105" y="440"/>
                </a:lnTo>
                <a:lnTo>
                  <a:pt x="115" y="432"/>
                </a:lnTo>
                <a:lnTo>
                  <a:pt x="115" y="428"/>
                </a:lnTo>
                <a:lnTo>
                  <a:pt x="110" y="425"/>
                </a:lnTo>
                <a:lnTo>
                  <a:pt x="108" y="413"/>
                </a:lnTo>
                <a:lnTo>
                  <a:pt x="127" y="394"/>
                </a:lnTo>
                <a:lnTo>
                  <a:pt x="129" y="396"/>
                </a:lnTo>
                <a:lnTo>
                  <a:pt x="134" y="406"/>
                </a:lnTo>
                <a:lnTo>
                  <a:pt x="136" y="408"/>
                </a:lnTo>
                <a:lnTo>
                  <a:pt x="139" y="406"/>
                </a:lnTo>
                <a:lnTo>
                  <a:pt x="139" y="396"/>
                </a:lnTo>
                <a:lnTo>
                  <a:pt x="141" y="392"/>
                </a:lnTo>
                <a:lnTo>
                  <a:pt x="156" y="389"/>
                </a:lnTo>
                <a:lnTo>
                  <a:pt x="163" y="382"/>
                </a:lnTo>
                <a:lnTo>
                  <a:pt x="163" y="375"/>
                </a:lnTo>
                <a:lnTo>
                  <a:pt x="165" y="372"/>
                </a:lnTo>
                <a:lnTo>
                  <a:pt x="172" y="372"/>
                </a:lnTo>
                <a:lnTo>
                  <a:pt x="177" y="370"/>
                </a:lnTo>
                <a:lnTo>
                  <a:pt x="180" y="365"/>
                </a:lnTo>
                <a:lnTo>
                  <a:pt x="185" y="353"/>
                </a:lnTo>
                <a:lnTo>
                  <a:pt x="182" y="341"/>
                </a:lnTo>
                <a:lnTo>
                  <a:pt x="192" y="331"/>
                </a:lnTo>
                <a:lnTo>
                  <a:pt x="192" y="324"/>
                </a:lnTo>
                <a:lnTo>
                  <a:pt x="197" y="324"/>
                </a:lnTo>
                <a:lnTo>
                  <a:pt x="209" y="327"/>
                </a:lnTo>
                <a:lnTo>
                  <a:pt x="213" y="324"/>
                </a:lnTo>
                <a:lnTo>
                  <a:pt x="216" y="317"/>
                </a:lnTo>
                <a:lnTo>
                  <a:pt x="221" y="307"/>
                </a:lnTo>
                <a:lnTo>
                  <a:pt x="225" y="307"/>
                </a:lnTo>
                <a:lnTo>
                  <a:pt x="230" y="295"/>
                </a:lnTo>
                <a:lnTo>
                  <a:pt x="242" y="295"/>
                </a:lnTo>
                <a:lnTo>
                  <a:pt x="252" y="305"/>
                </a:lnTo>
                <a:lnTo>
                  <a:pt x="264" y="283"/>
                </a:lnTo>
                <a:lnTo>
                  <a:pt x="273" y="279"/>
                </a:lnTo>
                <a:lnTo>
                  <a:pt x="288" y="264"/>
                </a:lnTo>
                <a:lnTo>
                  <a:pt x="293" y="257"/>
                </a:lnTo>
                <a:lnTo>
                  <a:pt x="295" y="255"/>
                </a:lnTo>
                <a:lnTo>
                  <a:pt x="300" y="255"/>
                </a:lnTo>
                <a:lnTo>
                  <a:pt x="307" y="250"/>
                </a:lnTo>
                <a:lnTo>
                  <a:pt x="312" y="240"/>
                </a:lnTo>
                <a:lnTo>
                  <a:pt x="309" y="235"/>
                </a:lnTo>
                <a:lnTo>
                  <a:pt x="302" y="231"/>
                </a:lnTo>
                <a:lnTo>
                  <a:pt x="302" y="233"/>
                </a:lnTo>
                <a:lnTo>
                  <a:pt x="297" y="231"/>
                </a:lnTo>
                <a:lnTo>
                  <a:pt x="300" y="223"/>
                </a:lnTo>
                <a:lnTo>
                  <a:pt x="302" y="221"/>
                </a:lnTo>
                <a:lnTo>
                  <a:pt x="302" y="216"/>
                </a:lnTo>
                <a:lnTo>
                  <a:pt x="297" y="202"/>
                </a:lnTo>
                <a:lnTo>
                  <a:pt x="288" y="197"/>
                </a:lnTo>
                <a:lnTo>
                  <a:pt x="283" y="199"/>
                </a:lnTo>
                <a:lnTo>
                  <a:pt x="281" y="202"/>
                </a:lnTo>
                <a:lnTo>
                  <a:pt x="273" y="204"/>
                </a:lnTo>
                <a:lnTo>
                  <a:pt x="266" y="202"/>
                </a:lnTo>
                <a:lnTo>
                  <a:pt x="259" y="173"/>
                </a:lnTo>
                <a:lnTo>
                  <a:pt x="261" y="170"/>
                </a:lnTo>
                <a:lnTo>
                  <a:pt x="261" y="166"/>
                </a:lnTo>
                <a:lnTo>
                  <a:pt x="259" y="163"/>
                </a:lnTo>
                <a:lnTo>
                  <a:pt x="252" y="163"/>
                </a:lnTo>
                <a:lnTo>
                  <a:pt x="249" y="166"/>
                </a:lnTo>
                <a:lnTo>
                  <a:pt x="240" y="161"/>
                </a:lnTo>
                <a:lnTo>
                  <a:pt x="233" y="161"/>
                </a:lnTo>
                <a:lnTo>
                  <a:pt x="228" y="158"/>
                </a:lnTo>
                <a:lnTo>
                  <a:pt x="223" y="142"/>
                </a:lnTo>
                <a:lnTo>
                  <a:pt x="223" y="137"/>
                </a:lnTo>
                <a:lnTo>
                  <a:pt x="187" y="21"/>
                </a:lnTo>
                <a:lnTo>
                  <a:pt x="153" y="0"/>
                </a:lnTo>
                <a:lnTo>
                  <a:pt x="144" y="0"/>
                </a:lnTo>
                <a:lnTo>
                  <a:pt x="136" y="0"/>
                </a:lnTo>
                <a:lnTo>
                  <a:pt x="134" y="5"/>
                </a:lnTo>
                <a:lnTo>
                  <a:pt x="132" y="9"/>
                </a:lnTo>
                <a:lnTo>
                  <a:pt x="127" y="9"/>
                </a:lnTo>
                <a:lnTo>
                  <a:pt x="115" y="17"/>
                </a:lnTo>
                <a:lnTo>
                  <a:pt x="98" y="29"/>
                </a:lnTo>
                <a:lnTo>
                  <a:pt x="93" y="31"/>
                </a:lnTo>
                <a:lnTo>
                  <a:pt x="86" y="24"/>
                </a:lnTo>
                <a:lnTo>
                  <a:pt x="88" y="12"/>
                </a:lnTo>
                <a:lnTo>
                  <a:pt x="86" y="7"/>
                </a:lnTo>
                <a:lnTo>
                  <a:pt x="79" y="7"/>
                </a:lnTo>
                <a:lnTo>
                  <a:pt x="67" y="12"/>
                </a:lnTo>
                <a:lnTo>
                  <a:pt x="40" y="103"/>
                </a:lnTo>
                <a:lnTo>
                  <a:pt x="38" y="115"/>
                </a:lnTo>
                <a:lnTo>
                  <a:pt x="43" y="122"/>
                </a:lnTo>
                <a:lnTo>
                  <a:pt x="45" y="132"/>
                </a:lnTo>
                <a:lnTo>
                  <a:pt x="40" y="139"/>
                </a:lnTo>
                <a:lnTo>
                  <a:pt x="38" y="144"/>
                </a:lnTo>
                <a:lnTo>
                  <a:pt x="33" y="151"/>
                </a:lnTo>
                <a:lnTo>
                  <a:pt x="43" y="190"/>
                </a:lnTo>
                <a:lnTo>
                  <a:pt x="38" y="202"/>
                </a:lnTo>
                <a:lnTo>
                  <a:pt x="38" y="211"/>
                </a:lnTo>
                <a:lnTo>
                  <a:pt x="24" y="228"/>
                </a:lnTo>
                <a:lnTo>
                  <a:pt x="24" y="235"/>
                </a:lnTo>
                <a:lnTo>
                  <a:pt x="28" y="247"/>
                </a:lnTo>
                <a:lnTo>
                  <a:pt x="26" y="250"/>
                </a:lnTo>
                <a:lnTo>
                  <a:pt x="19" y="250"/>
                </a:lnTo>
                <a:lnTo>
                  <a:pt x="21" y="259"/>
                </a:lnTo>
                <a:lnTo>
                  <a:pt x="19" y="264"/>
                </a:lnTo>
                <a:lnTo>
                  <a:pt x="14" y="264"/>
                </a:lnTo>
                <a:lnTo>
                  <a:pt x="7" y="262"/>
                </a:lnTo>
                <a:lnTo>
                  <a:pt x="0" y="269"/>
                </a:lnTo>
                <a:close/>
              </a:path>
            </a:pathLst>
          </a:custGeom>
          <a:solidFill>
            <a:schemeClr val="tx1">
              <a:alpha val="13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1" name="Freeform 32"/>
          <p:cNvSpPr>
            <a:spLocks/>
          </p:cNvSpPr>
          <p:nvPr/>
        </p:nvSpPr>
        <p:spPr bwMode="auto">
          <a:xfrm>
            <a:off x="10312679" y="2835478"/>
            <a:ext cx="792163" cy="511175"/>
          </a:xfrm>
          <a:custGeom>
            <a:avLst/>
            <a:gdLst>
              <a:gd name="T0" fmla="*/ 125 w 499"/>
              <a:gd name="T1" fmla="*/ 305 h 322"/>
              <a:gd name="T2" fmla="*/ 348 w 499"/>
              <a:gd name="T3" fmla="*/ 262 h 322"/>
              <a:gd name="T4" fmla="*/ 420 w 499"/>
              <a:gd name="T5" fmla="*/ 250 h 322"/>
              <a:gd name="T6" fmla="*/ 420 w 499"/>
              <a:gd name="T7" fmla="*/ 247 h 322"/>
              <a:gd name="T8" fmla="*/ 425 w 499"/>
              <a:gd name="T9" fmla="*/ 247 h 322"/>
              <a:gd name="T10" fmla="*/ 425 w 499"/>
              <a:gd name="T11" fmla="*/ 240 h 322"/>
              <a:gd name="T12" fmla="*/ 432 w 499"/>
              <a:gd name="T13" fmla="*/ 233 h 322"/>
              <a:gd name="T14" fmla="*/ 442 w 499"/>
              <a:gd name="T15" fmla="*/ 230 h 322"/>
              <a:gd name="T16" fmla="*/ 449 w 499"/>
              <a:gd name="T17" fmla="*/ 233 h 322"/>
              <a:gd name="T18" fmla="*/ 468 w 499"/>
              <a:gd name="T19" fmla="*/ 218 h 322"/>
              <a:gd name="T20" fmla="*/ 470 w 499"/>
              <a:gd name="T21" fmla="*/ 206 h 322"/>
              <a:gd name="T22" fmla="*/ 485 w 499"/>
              <a:gd name="T23" fmla="*/ 194 h 322"/>
              <a:gd name="T24" fmla="*/ 497 w 499"/>
              <a:gd name="T25" fmla="*/ 187 h 322"/>
              <a:gd name="T26" fmla="*/ 499 w 499"/>
              <a:gd name="T27" fmla="*/ 185 h 322"/>
              <a:gd name="T28" fmla="*/ 487 w 499"/>
              <a:gd name="T29" fmla="*/ 175 h 322"/>
              <a:gd name="T30" fmla="*/ 482 w 499"/>
              <a:gd name="T31" fmla="*/ 170 h 322"/>
              <a:gd name="T32" fmla="*/ 475 w 499"/>
              <a:gd name="T33" fmla="*/ 168 h 322"/>
              <a:gd name="T34" fmla="*/ 473 w 499"/>
              <a:gd name="T35" fmla="*/ 165 h 322"/>
              <a:gd name="T36" fmla="*/ 466 w 499"/>
              <a:gd name="T37" fmla="*/ 161 h 322"/>
              <a:gd name="T38" fmla="*/ 461 w 499"/>
              <a:gd name="T39" fmla="*/ 149 h 322"/>
              <a:gd name="T40" fmla="*/ 451 w 499"/>
              <a:gd name="T41" fmla="*/ 149 h 322"/>
              <a:gd name="T42" fmla="*/ 449 w 499"/>
              <a:gd name="T43" fmla="*/ 146 h 322"/>
              <a:gd name="T44" fmla="*/ 449 w 499"/>
              <a:gd name="T45" fmla="*/ 127 h 322"/>
              <a:gd name="T46" fmla="*/ 454 w 499"/>
              <a:gd name="T47" fmla="*/ 122 h 322"/>
              <a:gd name="T48" fmla="*/ 451 w 499"/>
              <a:gd name="T49" fmla="*/ 113 h 322"/>
              <a:gd name="T50" fmla="*/ 446 w 499"/>
              <a:gd name="T51" fmla="*/ 105 h 322"/>
              <a:gd name="T52" fmla="*/ 446 w 499"/>
              <a:gd name="T53" fmla="*/ 103 h 322"/>
              <a:gd name="T54" fmla="*/ 446 w 499"/>
              <a:gd name="T55" fmla="*/ 98 h 322"/>
              <a:gd name="T56" fmla="*/ 456 w 499"/>
              <a:gd name="T57" fmla="*/ 89 h 322"/>
              <a:gd name="T58" fmla="*/ 461 w 499"/>
              <a:gd name="T59" fmla="*/ 74 h 322"/>
              <a:gd name="T60" fmla="*/ 461 w 499"/>
              <a:gd name="T61" fmla="*/ 69 h 322"/>
              <a:gd name="T62" fmla="*/ 466 w 499"/>
              <a:gd name="T63" fmla="*/ 60 h 322"/>
              <a:gd name="T64" fmla="*/ 470 w 499"/>
              <a:gd name="T65" fmla="*/ 57 h 322"/>
              <a:gd name="T66" fmla="*/ 463 w 499"/>
              <a:gd name="T67" fmla="*/ 52 h 322"/>
              <a:gd name="T68" fmla="*/ 444 w 499"/>
              <a:gd name="T69" fmla="*/ 50 h 322"/>
              <a:gd name="T70" fmla="*/ 442 w 499"/>
              <a:gd name="T71" fmla="*/ 48 h 322"/>
              <a:gd name="T72" fmla="*/ 439 w 499"/>
              <a:gd name="T73" fmla="*/ 45 h 322"/>
              <a:gd name="T74" fmla="*/ 437 w 499"/>
              <a:gd name="T75" fmla="*/ 36 h 322"/>
              <a:gd name="T76" fmla="*/ 425 w 499"/>
              <a:gd name="T77" fmla="*/ 16 h 322"/>
              <a:gd name="T78" fmla="*/ 420 w 499"/>
              <a:gd name="T79" fmla="*/ 14 h 322"/>
              <a:gd name="T80" fmla="*/ 418 w 499"/>
              <a:gd name="T81" fmla="*/ 12 h 322"/>
              <a:gd name="T82" fmla="*/ 415 w 499"/>
              <a:gd name="T83" fmla="*/ 12 h 322"/>
              <a:gd name="T84" fmla="*/ 413 w 499"/>
              <a:gd name="T85" fmla="*/ 9 h 322"/>
              <a:gd name="T86" fmla="*/ 410 w 499"/>
              <a:gd name="T87" fmla="*/ 4 h 322"/>
              <a:gd name="T88" fmla="*/ 403 w 499"/>
              <a:gd name="T89" fmla="*/ 0 h 322"/>
              <a:gd name="T90" fmla="*/ 60 w 499"/>
              <a:gd name="T91" fmla="*/ 69 h 322"/>
              <a:gd name="T92" fmla="*/ 53 w 499"/>
              <a:gd name="T93" fmla="*/ 40 h 322"/>
              <a:gd name="T94" fmla="*/ 36 w 499"/>
              <a:gd name="T95" fmla="*/ 57 h 322"/>
              <a:gd name="T96" fmla="*/ 31 w 499"/>
              <a:gd name="T97" fmla="*/ 60 h 322"/>
              <a:gd name="T98" fmla="*/ 29 w 499"/>
              <a:gd name="T99" fmla="*/ 57 h 322"/>
              <a:gd name="T100" fmla="*/ 26 w 499"/>
              <a:gd name="T101" fmla="*/ 57 h 322"/>
              <a:gd name="T102" fmla="*/ 21 w 499"/>
              <a:gd name="T103" fmla="*/ 67 h 322"/>
              <a:gd name="T104" fmla="*/ 7 w 499"/>
              <a:gd name="T105" fmla="*/ 81 h 322"/>
              <a:gd name="T106" fmla="*/ 0 w 499"/>
              <a:gd name="T107" fmla="*/ 86 h 322"/>
              <a:gd name="T108" fmla="*/ 26 w 499"/>
              <a:gd name="T109" fmla="*/ 226 h 322"/>
              <a:gd name="T110" fmla="*/ 41 w 499"/>
              <a:gd name="T111" fmla="*/ 322 h 322"/>
              <a:gd name="T112" fmla="*/ 125 w 499"/>
              <a:gd name="T113" fmla="*/ 305 h 3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499" h="322">
                <a:moveTo>
                  <a:pt x="125" y="305"/>
                </a:moveTo>
                <a:lnTo>
                  <a:pt x="348" y="262"/>
                </a:lnTo>
                <a:lnTo>
                  <a:pt x="420" y="250"/>
                </a:lnTo>
                <a:lnTo>
                  <a:pt x="420" y="247"/>
                </a:lnTo>
                <a:lnTo>
                  <a:pt x="425" y="247"/>
                </a:lnTo>
                <a:lnTo>
                  <a:pt x="425" y="240"/>
                </a:lnTo>
                <a:lnTo>
                  <a:pt x="432" y="233"/>
                </a:lnTo>
                <a:lnTo>
                  <a:pt x="442" y="230"/>
                </a:lnTo>
                <a:lnTo>
                  <a:pt x="449" y="233"/>
                </a:lnTo>
                <a:lnTo>
                  <a:pt x="468" y="218"/>
                </a:lnTo>
                <a:lnTo>
                  <a:pt x="470" y="206"/>
                </a:lnTo>
                <a:lnTo>
                  <a:pt x="485" y="194"/>
                </a:lnTo>
                <a:lnTo>
                  <a:pt x="497" y="187"/>
                </a:lnTo>
                <a:lnTo>
                  <a:pt x="499" y="185"/>
                </a:lnTo>
                <a:lnTo>
                  <a:pt x="487" y="175"/>
                </a:lnTo>
                <a:lnTo>
                  <a:pt x="482" y="170"/>
                </a:lnTo>
                <a:lnTo>
                  <a:pt x="475" y="168"/>
                </a:lnTo>
                <a:lnTo>
                  <a:pt x="473" y="165"/>
                </a:lnTo>
                <a:lnTo>
                  <a:pt x="466" y="161"/>
                </a:lnTo>
                <a:lnTo>
                  <a:pt x="461" y="149"/>
                </a:lnTo>
                <a:lnTo>
                  <a:pt x="451" y="149"/>
                </a:lnTo>
                <a:lnTo>
                  <a:pt x="449" y="146"/>
                </a:lnTo>
                <a:lnTo>
                  <a:pt x="449" y="127"/>
                </a:lnTo>
                <a:lnTo>
                  <a:pt x="454" y="122"/>
                </a:lnTo>
                <a:lnTo>
                  <a:pt x="451" y="113"/>
                </a:lnTo>
                <a:lnTo>
                  <a:pt x="446" y="105"/>
                </a:lnTo>
                <a:lnTo>
                  <a:pt x="446" y="103"/>
                </a:lnTo>
                <a:lnTo>
                  <a:pt x="446" y="98"/>
                </a:lnTo>
                <a:lnTo>
                  <a:pt x="456" y="89"/>
                </a:lnTo>
                <a:lnTo>
                  <a:pt x="461" y="74"/>
                </a:lnTo>
                <a:lnTo>
                  <a:pt x="461" y="69"/>
                </a:lnTo>
                <a:lnTo>
                  <a:pt x="466" y="60"/>
                </a:lnTo>
                <a:lnTo>
                  <a:pt x="470" y="57"/>
                </a:lnTo>
                <a:lnTo>
                  <a:pt x="463" y="52"/>
                </a:lnTo>
                <a:lnTo>
                  <a:pt x="444" y="50"/>
                </a:lnTo>
                <a:lnTo>
                  <a:pt x="442" y="48"/>
                </a:lnTo>
                <a:lnTo>
                  <a:pt x="439" y="45"/>
                </a:lnTo>
                <a:lnTo>
                  <a:pt x="437" y="36"/>
                </a:lnTo>
                <a:lnTo>
                  <a:pt x="425" y="16"/>
                </a:lnTo>
                <a:lnTo>
                  <a:pt x="420" y="14"/>
                </a:lnTo>
                <a:lnTo>
                  <a:pt x="418" y="12"/>
                </a:lnTo>
                <a:lnTo>
                  <a:pt x="415" y="12"/>
                </a:lnTo>
                <a:lnTo>
                  <a:pt x="413" y="9"/>
                </a:lnTo>
                <a:lnTo>
                  <a:pt x="410" y="4"/>
                </a:lnTo>
                <a:lnTo>
                  <a:pt x="403" y="0"/>
                </a:lnTo>
                <a:lnTo>
                  <a:pt x="60" y="69"/>
                </a:lnTo>
                <a:lnTo>
                  <a:pt x="53" y="40"/>
                </a:lnTo>
                <a:lnTo>
                  <a:pt x="36" y="57"/>
                </a:lnTo>
                <a:lnTo>
                  <a:pt x="31" y="60"/>
                </a:lnTo>
                <a:lnTo>
                  <a:pt x="29" y="57"/>
                </a:lnTo>
                <a:lnTo>
                  <a:pt x="26" y="57"/>
                </a:lnTo>
                <a:lnTo>
                  <a:pt x="21" y="67"/>
                </a:lnTo>
                <a:lnTo>
                  <a:pt x="7" y="81"/>
                </a:lnTo>
                <a:lnTo>
                  <a:pt x="0" y="86"/>
                </a:lnTo>
                <a:lnTo>
                  <a:pt x="26" y="226"/>
                </a:lnTo>
                <a:lnTo>
                  <a:pt x="41" y="322"/>
                </a:lnTo>
                <a:lnTo>
                  <a:pt x="125" y="305"/>
                </a:lnTo>
                <a:close/>
              </a:path>
            </a:pathLst>
          </a:custGeom>
          <a:solidFill>
            <a:schemeClr val="tx1">
              <a:alpha val="1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2" name="Freeform 33"/>
          <p:cNvSpPr>
            <a:spLocks/>
          </p:cNvSpPr>
          <p:nvPr/>
        </p:nvSpPr>
        <p:spPr bwMode="auto">
          <a:xfrm>
            <a:off x="9523692" y="2387803"/>
            <a:ext cx="525463" cy="722312"/>
          </a:xfrm>
          <a:custGeom>
            <a:avLst/>
            <a:gdLst>
              <a:gd name="T0" fmla="*/ 165 w 331"/>
              <a:gd name="T1" fmla="*/ 433 h 455"/>
              <a:gd name="T2" fmla="*/ 269 w 331"/>
              <a:gd name="T3" fmla="*/ 423 h 455"/>
              <a:gd name="T4" fmla="*/ 283 w 331"/>
              <a:gd name="T5" fmla="*/ 395 h 455"/>
              <a:gd name="T6" fmla="*/ 288 w 331"/>
              <a:gd name="T7" fmla="*/ 371 h 455"/>
              <a:gd name="T8" fmla="*/ 305 w 331"/>
              <a:gd name="T9" fmla="*/ 346 h 455"/>
              <a:gd name="T10" fmla="*/ 307 w 331"/>
              <a:gd name="T11" fmla="*/ 330 h 455"/>
              <a:gd name="T12" fmla="*/ 317 w 331"/>
              <a:gd name="T13" fmla="*/ 315 h 455"/>
              <a:gd name="T14" fmla="*/ 321 w 331"/>
              <a:gd name="T15" fmla="*/ 322 h 455"/>
              <a:gd name="T16" fmla="*/ 329 w 331"/>
              <a:gd name="T17" fmla="*/ 318 h 455"/>
              <a:gd name="T18" fmla="*/ 329 w 331"/>
              <a:gd name="T19" fmla="*/ 296 h 455"/>
              <a:gd name="T20" fmla="*/ 324 w 331"/>
              <a:gd name="T21" fmla="*/ 265 h 455"/>
              <a:gd name="T22" fmla="*/ 297 w 331"/>
              <a:gd name="T23" fmla="*/ 178 h 455"/>
              <a:gd name="T24" fmla="*/ 266 w 331"/>
              <a:gd name="T25" fmla="*/ 176 h 455"/>
              <a:gd name="T26" fmla="*/ 228 w 331"/>
              <a:gd name="T27" fmla="*/ 229 h 455"/>
              <a:gd name="T28" fmla="*/ 221 w 331"/>
              <a:gd name="T29" fmla="*/ 226 h 455"/>
              <a:gd name="T30" fmla="*/ 209 w 331"/>
              <a:gd name="T31" fmla="*/ 219 h 455"/>
              <a:gd name="T32" fmla="*/ 206 w 331"/>
              <a:gd name="T33" fmla="*/ 193 h 455"/>
              <a:gd name="T34" fmla="*/ 225 w 331"/>
              <a:gd name="T35" fmla="*/ 176 h 455"/>
              <a:gd name="T36" fmla="*/ 230 w 331"/>
              <a:gd name="T37" fmla="*/ 164 h 455"/>
              <a:gd name="T38" fmla="*/ 237 w 331"/>
              <a:gd name="T39" fmla="*/ 152 h 455"/>
              <a:gd name="T40" fmla="*/ 245 w 331"/>
              <a:gd name="T41" fmla="*/ 111 h 455"/>
              <a:gd name="T42" fmla="*/ 235 w 331"/>
              <a:gd name="T43" fmla="*/ 92 h 455"/>
              <a:gd name="T44" fmla="*/ 223 w 331"/>
              <a:gd name="T45" fmla="*/ 75 h 455"/>
              <a:gd name="T46" fmla="*/ 235 w 331"/>
              <a:gd name="T47" fmla="*/ 65 h 455"/>
              <a:gd name="T48" fmla="*/ 225 w 331"/>
              <a:gd name="T49" fmla="*/ 44 h 455"/>
              <a:gd name="T50" fmla="*/ 189 w 331"/>
              <a:gd name="T51" fmla="*/ 27 h 455"/>
              <a:gd name="T52" fmla="*/ 163 w 331"/>
              <a:gd name="T53" fmla="*/ 17 h 455"/>
              <a:gd name="T54" fmla="*/ 132 w 331"/>
              <a:gd name="T55" fmla="*/ 8 h 455"/>
              <a:gd name="T56" fmla="*/ 113 w 331"/>
              <a:gd name="T57" fmla="*/ 5 h 455"/>
              <a:gd name="T58" fmla="*/ 96 w 331"/>
              <a:gd name="T59" fmla="*/ 24 h 455"/>
              <a:gd name="T60" fmla="*/ 98 w 331"/>
              <a:gd name="T61" fmla="*/ 41 h 455"/>
              <a:gd name="T62" fmla="*/ 103 w 331"/>
              <a:gd name="T63" fmla="*/ 46 h 455"/>
              <a:gd name="T64" fmla="*/ 93 w 331"/>
              <a:gd name="T65" fmla="*/ 51 h 455"/>
              <a:gd name="T66" fmla="*/ 81 w 331"/>
              <a:gd name="T67" fmla="*/ 63 h 455"/>
              <a:gd name="T68" fmla="*/ 79 w 331"/>
              <a:gd name="T69" fmla="*/ 84 h 455"/>
              <a:gd name="T70" fmla="*/ 74 w 331"/>
              <a:gd name="T71" fmla="*/ 109 h 455"/>
              <a:gd name="T72" fmla="*/ 62 w 331"/>
              <a:gd name="T73" fmla="*/ 104 h 455"/>
              <a:gd name="T74" fmla="*/ 62 w 331"/>
              <a:gd name="T75" fmla="*/ 82 h 455"/>
              <a:gd name="T76" fmla="*/ 62 w 331"/>
              <a:gd name="T77" fmla="*/ 75 h 455"/>
              <a:gd name="T78" fmla="*/ 55 w 331"/>
              <a:gd name="T79" fmla="*/ 84 h 455"/>
              <a:gd name="T80" fmla="*/ 48 w 331"/>
              <a:gd name="T81" fmla="*/ 101 h 455"/>
              <a:gd name="T82" fmla="*/ 33 w 331"/>
              <a:gd name="T83" fmla="*/ 109 h 455"/>
              <a:gd name="T84" fmla="*/ 28 w 331"/>
              <a:gd name="T85" fmla="*/ 123 h 455"/>
              <a:gd name="T86" fmla="*/ 19 w 331"/>
              <a:gd name="T87" fmla="*/ 149 h 455"/>
              <a:gd name="T88" fmla="*/ 16 w 331"/>
              <a:gd name="T89" fmla="*/ 181 h 455"/>
              <a:gd name="T90" fmla="*/ 4 w 331"/>
              <a:gd name="T91" fmla="*/ 202 h 455"/>
              <a:gd name="T92" fmla="*/ 12 w 331"/>
              <a:gd name="T93" fmla="*/ 236 h 455"/>
              <a:gd name="T94" fmla="*/ 14 w 331"/>
              <a:gd name="T95" fmla="*/ 262 h 455"/>
              <a:gd name="T96" fmla="*/ 41 w 331"/>
              <a:gd name="T97" fmla="*/ 320 h 455"/>
              <a:gd name="T98" fmla="*/ 45 w 331"/>
              <a:gd name="T99" fmla="*/ 346 h 455"/>
              <a:gd name="T100" fmla="*/ 43 w 331"/>
              <a:gd name="T101" fmla="*/ 354 h 455"/>
              <a:gd name="T102" fmla="*/ 36 w 331"/>
              <a:gd name="T103" fmla="*/ 392 h 455"/>
              <a:gd name="T104" fmla="*/ 16 w 331"/>
              <a:gd name="T105" fmla="*/ 440 h 455"/>
              <a:gd name="T106" fmla="*/ 0 w 331"/>
              <a:gd name="T107" fmla="*/ 455 h 4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331" h="455">
                <a:moveTo>
                  <a:pt x="0" y="455"/>
                </a:moveTo>
                <a:lnTo>
                  <a:pt x="165" y="433"/>
                </a:lnTo>
                <a:lnTo>
                  <a:pt x="165" y="438"/>
                </a:lnTo>
                <a:lnTo>
                  <a:pt x="269" y="423"/>
                </a:lnTo>
                <a:lnTo>
                  <a:pt x="271" y="419"/>
                </a:lnTo>
                <a:lnTo>
                  <a:pt x="283" y="395"/>
                </a:lnTo>
                <a:lnTo>
                  <a:pt x="288" y="387"/>
                </a:lnTo>
                <a:lnTo>
                  <a:pt x="288" y="371"/>
                </a:lnTo>
                <a:lnTo>
                  <a:pt x="293" y="356"/>
                </a:lnTo>
                <a:lnTo>
                  <a:pt x="305" y="346"/>
                </a:lnTo>
                <a:lnTo>
                  <a:pt x="305" y="332"/>
                </a:lnTo>
                <a:lnTo>
                  <a:pt x="307" y="330"/>
                </a:lnTo>
                <a:lnTo>
                  <a:pt x="307" y="322"/>
                </a:lnTo>
                <a:lnTo>
                  <a:pt x="317" y="315"/>
                </a:lnTo>
                <a:lnTo>
                  <a:pt x="319" y="322"/>
                </a:lnTo>
                <a:lnTo>
                  <a:pt x="321" y="322"/>
                </a:lnTo>
                <a:lnTo>
                  <a:pt x="326" y="320"/>
                </a:lnTo>
                <a:lnTo>
                  <a:pt x="329" y="318"/>
                </a:lnTo>
                <a:lnTo>
                  <a:pt x="331" y="310"/>
                </a:lnTo>
                <a:lnTo>
                  <a:pt x="329" y="296"/>
                </a:lnTo>
                <a:lnTo>
                  <a:pt x="331" y="277"/>
                </a:lnTo>
                <a:lnTo>
                  <a:pt x="324" y="265"/>
                </a:lnTo>
                <a:lnTo>
                  <a:pt x="321" y="238"/>
                </a:lnTo>
                <a:lnTo>
                  <a:pt x="297" y="178"/>
                </a:lnTo>
                <a:lnTo>
                  <a:pt x="273" y="171"/>
                </a:lnTo>
                <a:lnTo>
                  <a:pt x="266" y="176"/>
                </a:lnTo>
                <a:lnTo>
                  <a:pt x="254" y="188"/>
                </a:lnTo>
                <a:lnTo>
                  <a:pt x="228" y="229"/>
                </a:lnTo>
                <a:lnTo>
                  <a:pt x="223" y="229"/>
                </a:lnTo>
                <a:lnTo>
                  <a:pt x="221" y="226"/>
                </a:lnTo>
                <a:lnTo>
                  <a:pt x="211" y="221"/>
                </a:lnTo>
                <a:lnTo>
                  <a:pt x="209" y="219"/>
                </a:lnTo>
                <a:lnTo>
                  <a:pt x="204" y="209"/>
                </a:lnTo>
                <a:lnTo>
                  <a:pt x="206" y="193"/>
                </a:lnTo>
                <a:lnTo>
                  <a:pt x="211" y="185"/>
                </a:lnTo>
                <a:lnTo>
                  <a:pt x="225" y="176"/>
                </a:lnTo>
                <a:lnTo>
                  <a:pt x="228" y="169"/>
                </a:lnTo>
                <a:lnTo>
                  <a:pt x="230" y="164"/>
                </a:lnTo>
                <a:lnTo>
                  <a:pt x="230" y="157"/>
                </a:lnTo>
                <a:lnTo>
                  <a:pt x="237" y="152"/>
                </a:lnTo>
                <a:lnTo>
                  <a:pt x="245" y="140"/>
                </a:lnTo>
                <a:lnTo>
                  <a:pt x="245" y="111"/>
                </a:lnTo>
                <a:lnTo>
                  <a:pt x="240" y="99"/>
                </a:lnTo>
                <a:lnTo>
                  <a:pt x="235" y="92"/>
                </a:lnTo>
                <a:lnTo>
                  <a:pt x="228" y="82"/>
                </a:lnTo>
                <a:lnTo>
                  <a:pt x="223" y="75"/>
                </a:lnTo>
                <a:lnTo>
                  <a:pt x="225" y="70"/>
                </a:lnTo>
                <a:lnTo>
                  <a:pt x="235" y="65"/>
                </a:lnTo>
                <a:lnTo>
                  <a:pt x="237" y="63"/>
                </a:lnTo>
                <a:lnTo>
                  <a:pt x="225" y="44"/>
                </a:lnTo>
                <a:lnTo>
                  <a:pt x="216" y="39"/>
                </a:lnTo>
                <a:lnTo>
                  <a:pt x="189" y="27"/>
                </a:lnTo>
                <a:lnTo>
                  <a:pt x="168" y="24"/>
                </a:lnTo>
                <a:lnTo>
                  <a:pt x="163" y="17"/>
                </a:lnTo>
                <a:lnTo>
                  <a:pt x="146" y="12"/>
                </a:lnTo>
                <a:lnTo>
                  <a:pt x="132" y="8"/>
                </a:lnTo>
                <a:lnTo>
                  <a:pt x="120" y="0"/>
                </a:lnTo>
                <a:lnTo>
                  <a:pt x="113" y="5"/>
                </a:lnTo>
                <a:lnTo>
                  <a:pt x="105" y="10"/>
                </a:lnTo>
                <a:lnTo>
                  <a:pt x="96" y="24"/>
                </a:lnTo>
                <a:lnTo>
                  <a:pt x="96" y="36"/>
                </a:lnTo>
                <a:lnTo>
                  <a:pt x="98" y="41"/>
                </a:lnTo>
                <a:lnTo>
                  <a:pt x="101" y="41"/>
                </a:lnTo>
                <a:lnTo>
                  <a:pt x="103" y="46"/>
                </a:lnTo>
                <a:lnTo>
                  <a:pt x="101" y="48"/>
                </a:lnTo>
                <a:lnTo>
                  <a:pt x="93" y="51"/>
                </a:lnTo>
                <a:lnTo>
                  <a:pt x="89" y="56"/>
                </a:lnTo>
                <a:lnTo>
                  <a:pt x="81" y="63"/>
                </a:lnTo>
                <a:lnTo>
                  <a:pt x="77" y="72"/>
                </a:lnTo>
                <a:lnTo>
                  <a:pt x="79" y="84"/>
                </a:lnTo>
                <a:lnTo>
                  <a:pt x="79" y="97"/>
                </a:lnTo>
                <a:lnTo>
                  <a:pt x="74" y="109"/>
                </a:lnTo>
                <a:lnTo>
                  <a:pt x="65" y="113"/>
                </a:lnTo>
                <a:lnTo>
                  <a:pt x="62" y="104"/>
                </a:lnTo>
                <a:lnTo>
                  <a:pt x="67" y="94"/>
                </a:lnTo>
                <a:lnTo>
                  <a:pt x="62" y="82"/>
                </a:lnTo>
                <a:lnTo>
                  <a:pt x="65" y="77"/>
                </a:lnTo>
                <a:lnTo>
                  <a:pt x="62" y="75"/>
                </a:lnTo>
                <a:lnTo>
                  <a:pt x="60" y="77"/>
                </a:lnTo>
                <a:lnTo>
                  <a:pt x="55" y="84"/>
                </a:lnTo>
                <a:lnTo>
                  <a:pt x="53" y="94"/>
                </a:lnTo>
                <a:lnTo>
                  <a:pt x="48" y="101"/>
                </a:lnTo>
                <a:lnTo>
                  <a:pt x="43" y="101"/>
                </a:lnTo>
                <a:lnTo>
                  <a:pt x="33" y="109"/>
                </a:lnTo>
                <a:lnTo>
                  <a:pt x="28" y="118"/>
                </a:lnTo>
                <a:lnTo>
                  <a:pt x="28" y="123"/>
                </a:lnTo>
                <a:lnTo>
                  <a:pt x="19" y="133"/>
                </a:lnTo>
                <a:lnTo>
                  <a:pt x="19" y="149"/>
                </a:lnTo>
                <a:lnTo>
                  <a:pt x="19" y="169"/>
                </a:lnTo>
                <a:lnTo>
                  <a:pt x="16" y="181"/>
                </a:lnTo>
                <a:lnTo>
                  <a:pt x="9" y="195"/>
                </a:lnTo>
                <a:lnTo>
                  <a:pt x="4" y="202"/>
                </a:lnTo>
                <a:lnTo>
                  <a:pt x="4" y="212"/>
                </a:lnTo>
                <a:lnTo>
                  <a:pt x="12" y="236"/>
                </a:lnTo>
                <a:lnTo>
                  <a:pt x="9" y="250"/>
                </a:lnTo>
                <a:lnTo>
                  <a:pt x="14" y="262"/>
                </a:lnTo>
                <a:lnTo>
                  <a:pt x="28" y="294"/>
                </a:lnTo>
                <a:lnTo>
                  <a:pt x="41" y="320"/>
                </a:lnTo>
                <a:lnTo>
                  <a:pt x="41" y="342"/>
                </a:lnTo>
                <a:lnTo>
                  <a:pt x="45" y="346"/>
                </a:lnTo>
                <a:lnTo>
                  <a:pt x="45" y="351"/>
                </a:lnTo>
                <a:lnTo>
                  <a:pt x="43" y="354"/>
                </a:lnTo>
                <a:lnTo>
                  <a:pt x="41" y="375"/>
                </a:lnTo>
                <a:lnTo>
                  <a:pt x="36" y="392"/>
                </a:lnTo>
                <a:lnTo>
                  <a:pt x="28" y="409"/>
                </a:lnTo>
                <a:lnTo>
                  <a:pt x="16" y="440"/>
                </a:lnTo>
                <a:lnTo>
                  <a:pt x="4" y="450"/>
                </a:lnTo>
                <a:lnTo>
                  <a:pt x="0" y="455"/>
                </a:lnTo>
                <a:close/>
              </a:path>
            </a:pathLst>
          </a:custGeom>
          <a:solidFill>
            <a:schemeClr val="tx1">
              <a:alpha val="1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3" name="Freeform 34"/>
          <p:cNvSpPr>
            <a:spLocks/>
          </p:cNvSpPr>
          <p:nvPr/>
        </p:nvSpPr>
        <p:spPr bwMode="auto">
          <a:xfrm>
            <a:off x="9031567" y="2144915"/>
            <a:ext cx="819150" cy="403225"/>
          </a:xfrm>
          <a:custGeom>
            <a:avLst/>
            <a:gdLst>
              <a:gd name="T0" fmla="*/ 21 w 516"/>
              <a:gd name="T1" fmla="*/ 98 h 254"/>
              <a:gd name="T2" fmla="*/ 48 w 516"/>
              <a:gd name="T3" fmla="*/ 79 h 254"/>
              <a:gd name="T4" fmla="*/ 120 w 516"/>
              <a:gd name="T5" fmla="*/ 33 h 254"/>
              <a:gd name="T6" fmla="*/ 161 w 516"/>
              <a:gd name="T7" fmla="*/ 2 h 254"/>
              <a:gd name="T8" fmla="*/ 190 w 516"/>
              <a:gd name="T9" fmla="*/ 2 h 254"/>
              <a:gd name="T10" fmla="*/ 170 w 516"/>
              <a:gd name="T11" fmla="*/ 21 h 254"/>
              <a:gd name="T12" fmla="*/ 142 w 516"/>
              <a:gd name="T13" fmla="*/ 52 h 254"/>
              <a:gd name="T14" fmla="*/ 144 w 516"/>
              <a:gd name="T15" fmla="*/ 72 h 254"/>
              <a:gd name="T16" fmla="*/ 173 w 516"/>
              <a:gd name="T17" fmla="*/ 60 h 254"/>
              <a:gd name="T18" fmla="*/ 245 w 516"/>
              <a:gd name="T19" fmla="*/ 96 h 254"/>
              <a:gd name="T20" fmla="*/ 266 w 516"/>
              <a:gd name="T21" fmla="*/ 101 h 254"/>
              <a:gd name="T22" fmla="*/ 276 w 516"/>
              <a:gd name="T23" fmla="*/ 105 h 254"/>
              <a:gd name="T24" fmla="*/ 302 w 516"/>
              <a:gd name="T25" fmla="*/ 81 h 254"/>
              <a:gd name="T26" fmla="*/ 396 w 516"/>
              <a:gd name="T27" fmla="*/ 50 h 254"/>
              <a:gd name="T28" fmla="*/ 394 w 516"/>
              <a:gd name="T29" fmla="*/ 69 h 254"/>
              <a:gd name="T30" fmla="*/ 411 w 516"/>
              <a:gd name="T31" fmla="*/ 86 h 254"/>
              <a:gd name="T32" fmla="*/ 449 w 516"/>
              <a:gd name="T33" fmla="*/ 81 h 254"/>
              <a:gd name="T34" fmla="*/ 473 w 516"/>
              <a:gd name="T35" fmla="*/ 110 h 254"/>
              <a:gd name="T36" fmla="*/ 511 w 516"/>
              <a:gd name="T37" fmla="*/ 115 h 254"/>
              <a:gd name="T38" fmla="*/ 509 w 516"/>
              <a:gd name="T39" fmla="*/ 132 h 254"/>
              <a:gd name="T40" fmla="*/ 492 w 516"/>
              <a:gd name="T41" fmla="*/ 127 h 254"/>
              <a:gd name="T42" fmla="*/ 471 w 516"/>
              <a:gd name="T43" fmla="*/ 132 h 254"/>
              <a:gd name="T44" fmla="*/ 435 w 516"/>
              <a:gd name="T45" fmla="*/ 132 h 254"/>
              <a:gd name="T46" fmla="*/ 430 w 516"/>
              <a:gd name="T47" fmla="*/ 149 h 254"/>
              <a:gd name="T48" fmla="*/ 387 w 516"/>
              <a:gd name="T49" fmla="*/ 132 h 254"/>
              <a:gd name="T50" fmla="*/ 353 w 516"/>
              <a:gd name="T51" fmla="*/ 144 h 254"/>
              <a:gd name="T52" fmla="*/ 338 w 516"/>
              <a:gd name="T53" fmla="*/ 153 h 254"/>
              <a:gd name="T54" fmla="*/ 312 w 516"/>
              <a:gd name="T55" fmla="*/ 153 h 254"/>
              <a:gd name="T56" fmla="*/ 286 w 516"/>
              <a:gd name="T57" fmla="*/ 189 h 254"/>
              <a:gd name="T58" fmla="*/ 288 w 516"/>
              <a:gd name="T59" fmla="*/ 170 h 254"/>
              <a:gd name="T60" fmla="*/ 271 w 516"/>
              <a:gd name="T61" fmla="*/ 177 h 254"/>
              <a:gd name="T62" fmla="*/ 259 w 516"/>
              <a:gd name="T63" fmla="*/ 165 h 254"/>
              <a:gd name="T64" fmla="*/ 245 w 516"/>
              <a:gd name="T65" fmla="*/ 197 h 254"/>
              <a:gd name="T66" fmla="*/ 226 w 516"/>
              <a:gd name="T67" fmla="*/ 237 h 254"/>
              <a:gd name="T68" fmla="*/ 211 w 516"/>
              <a:gd name="T69" fmla="*/ 247 h 254"/>
              <a:gd name="T70" fmla="*/ 214 w 516"/>
              <a:gd name="T71" fmla="*/ 225 h 254"/>
              <a:gd name="T72" fmla="*/ 197 w 516"/>
              <a:gd name="T73" fmla="*/ 225 h 254"/>
              <a:gd name="T74" fmla="*/ 185 w 516"/>
              <a:gd name="T75" fmla="*/ 180 h 254"/>
              <a:gd name="T76" fmla="*/ 175 w 516"/>
              <a:gd name="T77" fmla="*/ 173 h 254"/>
              <a:gd name="T78" fmla="*/ 144 w 516"/>
              <a:gd name="T79" fmla="*/ 161 h 254"/>
              <a:gd name="T80" fmla="*/ 132 w 516"/>
              <a:gd name="T81" fmla="*/ 161 h 254"/>
              <a:gd name="T82" fmla="*/ 98 w 516"/>
              <a:gd name="T83" fmla="*/ 149 h 254"/>
              <a:gd name="T84" fmla="*/ 19 w 516"/>
              <a:gd name="T85" fmla="*/ 120 h 254"/>
              <a:gd name="T86" fmla="*/ 0 w 516"/>
              <a:gd name="T87" fmla="*/ 108 h 2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516" h="254">
                <a:moveTo>
                  <a:pt x="0" y="108"/>
                </a:moveTo>
                <a:lnTo>
                  <a:pt x="14" y="103"/>
                </a:lnTo>
                <a:lnTo>
                  <a:pt x="21" y="98"/>
                </a:lnTo>
                <a:lnTo>
                  <a:pt x="38" y="88"/>
                </a:lnTo>
                <a:lnTo>
                  <a:pt x="41" y="81"/>
                </a:lnTo>
                <a:lnTo>
                  <a:pt x="48" y="79"/>
                </a:lnTo>
                <a:lnTo>
                  <a:pt x="77" y="69"/>
                </a:lnTo>
                <a:lnTo>
                  <a:pt x="96" y="57"/>
                </a:lnTo>
                <a:lnTo>
                  <a:pt x="120" y="33"/>
                </a:lnTo>
                <a:lnTo>
                  <a:pt x="127" y="31"/>
                </a:lnTo>
                <a:lnTo>
                  <a:pt x="146" y="9"/>
                </a:lnTo>
                <a:lnTo>
                  <a:pt x="161" y="2"/>
                </a:lnTo>
                <a:lnTo>
                  <a:pt x="182" y="0"/>
                </a:lnTo>
                <a:lnTo>
                  <a:pt x="190" y="0"/>
                </a:lnTo>
                <a:lnTo>
                  <a:pt x="190" y="2"/>
                </a:lnTo>
                <a:lnTo>
                  <a:pt x="178" y="12"/>
                </a:lnTo>
                <a:lnTo>
                  <a:pt x="175" y="12"/>
                </a:lnTo>
                <a:lnTo>
                  <a:pt x="170" y="21"/>
                </a:lnTo>
                <a:lnTo>
                  <a:pt x="154" y="40"/>
                </a:lnTo>
                <a:lnTo>
                  <a:pt x="146" y="48"/>
                </a:lnTo>
                <a:lnTo>
                  <a:pt x="142" y="52"/>
                </a:lnTo>
                <a:lnTo>
                  <a:pt x="139" y="67"/>
                </a:lnTo>
                <a:lnTo>
                  <a:pt x="142" y="79"/>
                </a:lnTo>
                <a:lnTo>
                  <a:pt x="144" y="72"/>
                </a:lnTo>
                <a:lnTo>
                  <a:pt x="158" y="62"/>
                </a:lnTo>
                <a:lnTo>
                  <a:pt x="166" y="62"/>
                </a:lnTo>
                <a:lnTo>
                  <a:pt x="173" y="60"/>
                </a:lnTo>
                <a:lnTo>
                  <a:pt x="202" y="72"/>
                </a:lnTo>
                <a:lnTo>
                  <a:pt x="226" y="98"/>
                </a:lnTo>
                <a:lnTo>
                  <a:pt x="245" y="96"/>
                </a:lnTo>
                <a:lnTo>
                  <a:pt x="252" y="98"/>
                </a:lnTo>
                <a:lnTo>
                  <a:pt x="259" y="101"/>
                </a:lnTo>
                <a:lnTo>
                  <a:pt x="266" y="101"/>
                </a:lnTo>
                <a:lnTo>
                  <a:pt x="269" y="101"/>
                </a:lnTo>
                <a:lnTo>
                  <a:pt x="276" y="103"/>
                </a:lnTo>
                <a:lnTo>
                  <a:pt x="276" y="105"/>
                </a:lnTo>
                <a:lnTo>
                  <a:pt x="278" y="103"/>
                </a:lnTo>
                <a:lnTo>
                  <a:pt x="283" y="96"/>
                </a:lnTo>
                <a:lnTo>
                  <a:pt x="302" y="81"/>
                </a:lnTo>
                <a:lnTo>
                  <a:pt x="370" y="64"/>
                </a:lnTo>
                <a:lnTo>
                  <a:pt x="389" y="52"/>
                </a:lnTo>
                <a:lnTo>
                  <a:pt x="396" y="50"/>
                </a:lnTo>
                <a:lnTo>
                  <a:pt x="401" y="55"/>
                </a:lnTo>
                <a:lnTo>
                  <a:pt x="394" y="64"/>
                </a:lnTo>
                <a:lnTo>
                  <a:pt x="394" y="69"/>
                </a:lnTo>
                <a:lnTo>
                  <a:pt x="403" y="86"/>
                </a:lnTo>
                <a:lnTo>
                  <a:pt x="408" y="88"/>
                </a:lnTo>
                <a:lnTo>
                  <a:pt x="411" y="86"/>
                </a:lnTo>
                <a:lnTo>
                  <a:pt x="423" y="86"/>
                </a:lnTo>
                <a:lnTo>
                  <a:pt x="427" y="84"/>
                </a:lnTo>
                <a:lnTo>
                  <a:pt x="449" y="81"/>
                </a:lnTo>
                <a:lnTo>
                  <a:pt x="459" y="86"/>
                </a:lnTo>
                <a:lnTo>
                  <a:pt x="468" y="103"/>
                </a:lnTo>
                <a:lnTo>
                  <a:pt x="473" y="110"/>
                </a:lnTo>
                <a:lnTo>
                  <a:pt x="490" y="117"/>
                </a:lnTo>
                <a:lnTo>
                  <a:pt x="507" y="115"/>
                </a:lnTo>
                <a:lnTo>
                  <a:pt x="511" y="115"/>
                </a:lnTo>
                <a:lnTo>
                  <a:pt x="516" y="117"/>
                </a:lnTo>
                <a:lnTo>
                  <a:pt x="516" y="125"/>
                </a:lnTo>
                <a:lnTo>
                  <a:pt x="509" y="132"/>
                </a:lnTo>
                <a:lnTo>
                  <a:pt x="499" y="132"/>
                </a:lnTo>
                <a:lnTo>
                  <a:pt x="492" y="132"/>
                </a:lnTo>
                <a:lnTo>
                  <a:pt x="492" y="127"/>
                </a:lnTo>
                <a:lnTo>
                  <a:pt x="487" y="127"/>
                </a:lnTo>
                <a:lnTo>
                  <a:pt x="478" y="134"/>
                </a:lnTo>
                <a:lnTo>
                  <a:pt x="471" y="132"/>
                </a:lnTo>
                <a:lnTo>
                  <a:pt x="463" y="129"/>
                </a:lnTo>
                <a:lnTo>
                  <a:pt x="444" y="134"/>
                </a:lnTo>
                <a:lnTo>
                  <a:pt x="435" y="132"/>
                </a:lnTo>
                <a:lnTo>
                  <a:pt x="430" y="134"/>
                </a:lnTo>
                <a:lnTo>
                  <a:pt x="432" y="144"/>
                </a:lnTo>
                <a:lnTo>
                  <a:pt x="430" y="149"/>
                </a:lnTo>
                <a:lnTo>
                  <a:pt x="425" y="146"/>
                </a:lnTo>
                <a:lnTo>
                  <a:pt x="413" y="137"/>
                </a:lnTo>
                <a:lnTo>
                  <a:pt x="387" y="132"/>
                </a:lnTo>
                <a:lnTo>
                  <a:pt x="379" y="134"/>
                </a:lnTo>
                <a:lnTo>
                  <a:pt x="372" y="132"/>
                </a:lnTo>
                <a:lnTo>
                  <a:pt x="353" y="144"/>
                </a:lnTo>
                <a:lnTo>
                  <a:pt x="351" y="144"/>
                </a:lnTo>
                <a:lnTo>
                  <a:pt x="341" y="149"/>
                </a:lnTo>
                <a:lnTo>
                  <a:pt x="338" y="153"/>
                </a:lnTo>
                <a:lnTo>
                  <a:pt x="336" y="153"/>
                </a:lnTo>
                <a:lnTo>
                  <a:pt x="324" y="151"/>
                </a:lnTo>
                <a:lnTo>
                  <a:pt x="312" y="153"/>
                </a:lnTo>
                <a:lnTo>
                  <a:pt x="312" y="163"/>
                </a:lnTo>
                <a:lnTo>
                  <a:pt x="310" y="168"/>
                </a:lnTo>
                <a:lnTo>
                  <a:pt x="286" y="189"/>
                </a:lnTo>
                <a:lnTo>
                  <a:pt x="281" y="187"/>
                </a:lnTo>
                <a:lnTo>
                  <a:pt x="278" y="185"/>
                </a:lnTo>
                <a:lnTo>
                  <a:pt x="288" y="170"/>
                </a:lnTo>
                <a:lnTo>
                  <a:pt x="288" y="165"/>
                </a:lnTo>
                <a:lnTo>
                  <a:pt x="276" y="165"/>
                </a:lnTo>
                <a:lnTo>
                  <a:pt x="271" y="177"/>
                </a:lnTo>
                <a:lnTo>
                  <a:pt x="266" y="182"/>
                </a:lnTo>
                <a:lnTo>
                  <a:pt x="262" y="177"/>
                </a:lnTo>
                <a:lnTo>
                  <a:pt x="259" y="165"/>
                </a:lnTo>
                <a:lnTo>
                  <a:pt x="257" y="168"/>
                </a:lnTo>
                <a:lnTo>
                  <a:pt x="254" y="182"/>
                </a:lnTo>
                <a:lnTo>
                  <a:pt x="245" y="197"/>
                </a:lnTo>
                <a:lnTo>
                  <a:pt x="240" y="211"/>
                </a:lnTo>
                <a:lnTo>
                  <a:pt x="235" y="221"/>
                </a:lnTo>
                <a:lnTo>
                  <a:pt x="226" y="237"/>
                </a:lnTo>
                <a:lnTo>
                  <a:pt x="226" y="250"/>
                </a:lnTo>
                <a:lnTo>
                  <a:pt x="223" y="254"/>
                </a:lnTo>
                <a:lnTo>
                  <a:pt x="211" y="247"/>
                </a:lnTo>
                <a:lnTo>
                  <a:pt x="209" y="235"/>
                </a:lnTo>
                <a:lnTo>
                  <a:pt x="211" y="230"/>
                </a:lnTo>
                <a:lnTo>
                  <a:pt x="214" y="225"/>
                </a:lnTo>
                <a:lnTo>
                  <a:pt x="211" y="223"/>
                </a:lnTo>
                <a:lnTo>
                  <a:pt x="199" y="225"/>
                </a:lnTo>
                <a:lnTo>
                  <a:pt x="197" y="225"/>
                </a:lnTo>
                <a:lnTo>
                  <a:pt x="199" y="197"/>
                </a:lnTo>
                <a:lnTo>
                  <a:pt x="199" y="187"/>
                </a:lnTo>
                <a:lnTo>
                  <a:pt x="185" y="180"/>
                </a:lnTo>
                <a:lnTo>
                  <a:pt x="173" y="177"/>
                </a:lnTo>
                <a:lnTo>
                  <a:pt x="175" y="175"/>
                </a:lnTo>
                <a:lnTo>
                  <a:pt x="175" y="173"/>
                </a:lnTo>
                <a:lnTo>
                  <a:pt x="173" y="168"/>
                </a:lnTo>
                <a:lnTo>
                  <a:pt x="161" y="165"/>
                </a:lnTo>
                <a:lnTo>
                  <a:pt x="144" y="161"/>
                </a:lnTo>
                <a:lnTo>
                  <a:pt x="139" y="161"/>
                </a:lnTo>
                <a:lnTo>
                  <a:pt x="134" y="165"/>
                </a:lnTo>
                <a:lnTo>
                  <a:pt x="132" y="161"/>
                </a:lnTo>
                <a:lnTo>
                  <a:pt x="122" y="161"/>
                </a:lnTo>
                <a:lnTo>
                  <a:pt x="106" y="149"/>
                </a:lnTo>
                <a:lnTo>
                  <a:pt x="98" y="149"/>
                </a:lnTo>
                <a:lnTo>
                  <a:pt x="26" y="134"/>
                </a:lnTo>
                <a:lnTo>
                  <a:pt x="21" y="132"/>
                </a:lnTo>
                <a:lnTo>
                  <a:pt x="19" y="120"/>
                </a:lnTo>
                <a:lnTo>
                  <a:pt x="14" y="115"/>
                </a:lnTo>
                <a:lnTo>
                  <a:pt x="2" y="113"/>
                </a:lnTo>
                <a:lnTo>
                  <a:pt x="0" y="108"/>
                </a:lnTo>
                <a:close/>
              </a:path>
            </a:pathLst>
          </a:custGeom>
          <a:solidFill>
            <a:schemeClr val="tx1">
              <a:alpha val="1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4" name="Freeform 35"/>
          <p:cNvSpPr>
            <a:spLocks/>
          </p:cNvSpPr>
          <p:nvPr/>
        </p:nvSpPr>
        <p:spPr bwMode="auto">
          <a:xfrm>
            <a:off x="11181042" y="2556078"/>
            <a:ext cx="446088" cy="233362"/>
          </a:xfrm>
          <a:custGeom>
            <a:avLst/>
            <a:gdLst>
              <a:gd name="T0" fmla="*/ 58 w 281"/>
              <a:gd name="T1" fmla="*/ 51 h 147"/>
              <a:gd name="T2" fmla="*/ 149 w 281"/>
              <a:gd name="T3" fmla="*/ 24 h 147"/>
              <a:gd name="T4" fmla="*/ 156 w 281"/>
              <a:gd name="T5" fmla="*/ 24 h 147"/>
              <a:gd name="T6" fmla="*/ 156 w 281"/>
              <a:gd name="T7" fmla="*/ 17 h 147"/>
              <a:gd name="T8" fmla="*/ 168 w 281"/>
              <a:gd name="T9" fmla="*/ 3 h 147"/>
              <a:gd name="T10" fmla="*/ 180 w 281"/>
              <a:gd name="T11" fmla="*/ 3 h 147"/>
              <a:gd name="T12" fmla="*/ 195 w 281"/>
              <a:gd name="T13" fmla="*/ 24 h 147"/>
              <a:gd name="T14" fmla="*/ 195 w 281"/>
              <a:gd name="T15" fmla="*/ 34 h 147"/>
              <a:gd name="T16" fmla="*/ 185 w 281"/>
              <a:gd name="T17" fmla="*/ 46 h 147"/>
              <a:gd name="T18" fmla="*/ 183 w 281"/>
              <a:gd name="T19" fmla="*/ 63 h 147"/>
              <a:gd name="T20" fmla="*/ 204 w 281"/>
              <a:gd name="T21" fmla="*/ 70 h 147"/>
              <a:gd name="T22" fmla="*/ 226 w 281"/>
              <a:gd name="T23" fmla="*/ 96 h 147"/>
              <a:gd name="T24" fmla="*/ 252 w 281"/>
              <a:gd name="T25" fmla="*/ 106 h 147"/>
              <a:gd name="T26" fmla="*/ 272 w 281"/>
              <a:gd name="T27" fmla="*/ 89 h 147"/>
              <a:gd name="T28" fmla="*/ 260 w 281"/>
              <a:gd name="T29" fmla="*/ 79 h 147"/>
              <a:gd name="T30" fmla="*/ 250 w 281"/>
              <a:gd name="T31" fmla="*/ 70 h 147"/>
              <a:gd name="T32" fmla="*/ 262 w 281"/>
              <a:gd name="T33" fmla="*/ 70 h 147"/>
              <a:gd name="T34" fmla="*/ 281 w 281"/>
              <a:gd name="T35" fmla="*/ 106 h 147"/>
              <a:gd name="T36" fmla="*/ 274 w 281"/>
              <a:gd name="T37" fmla="*/ 111 h 147"/>
              <a:gd name="T38" fmla="*/ 250 w 281"/>
              <a:gd name="T39" fmla="*/ 123 h 147"/>
              <a:gd name="T40" fmla="*/ 233 w 281"/>
              <a:gd name="T41" fmla="*/ 135 h 147"/>
              <a:gd name="T42" fmla="*/ 231 w 281"/>
              <a:gd name="T43" fmla="*/ 128 h 147"/>
              <a:gd name="T44" fmla="*/ 226 w 281"/>
              <a:gd name="T45" fmla="*/ 118 h 147"/>
              <a:gd name="T46" fmla="*/ 209 w 281"/>
              <a:gd name="T47" fmla="*/ 144 h 147"/>
              <a:gd name="T48" fmla="*/ 200 w 281"/>
              <a:gd name="T49" fmla="*/ 140 h 147"/>
              <a:gd name="T50" fmla="*/ 195 w 281"/>
              <a:gd name="T51" fmla="*/ 137 h 147"/>
              <a:gd name="T52" fmla="*/ 188 w 281"/>
              <a:gd name="T53" fmla="*/ 130 h 147"/>
              <a:gd name="T54" fmla="*/ 173 w 281"/>
              <a:gd name="T55" fmla="*/ 123 h 147"/>
              <a:gd name="T56" fmla="*/ 164 w 281"/>
              <a:gd name="T57" fmla="*/ 111 h 147"/>
              <a:gd name="T58" fmla="*/ 130 w 281"/>
              <a:gd name="T59" fmla="*/ 108 h 147"/>
              <a:gd name="T60" fmla="*/ 58 w 281"/>
              <a:gd name="T61" fmla="*/ 130 h 147"/>
              <a:gd name="T62" fmla="*/ 51 w 281"/>
              <a:gd name="T63" fmla="*/ 128 h 147"/>
              <a:gd name="T64" fmla="*/ 0 w 281"/>
              <a:gd name="T65" fmla="*/ 137 h 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81" h="147">
                <a:moveTo>
                  <a:pt x="0" y="63"/>
                </a:moveTo>
                <a:lnTo>
                  <a:pt x="58" y="51"/>
                </a:lnTo>
                <a:lnTo>
                  <a:pt x="149" y="29"/>
                </a:lnTo>
                <a:lnTo>
                  <a:pt x="149" y="24"/>
                </a:lnTo>
                <a:lnTo>
                  <a:pt x="152" y="22"/>
                </a:lnTo>
                <a:lnTo>
                  <a:pt x="156" y="24"/>
                </a:lnTo>
                <a:lnTo>
                  <a:pt x="156" y="22"/>
                </a:lnTo>
                <a:lnTo>
                  <a:pt x="156" y="17"/>
                </a:lnTo>
                <a:lnTo>
                  <a:pt x="164" y="15"/>
                </a:lnTo>
                <a:lnTo>
                  <a:pt x="168" y="3"/>
                </a:lnTo>
                <a:lnTo>
                  <a:pt x="176" y="0"/>
                </a:lnTo>
                <a:lnTo>
                  <a:pt x="180" y="3"/>
                </a:lnTo>
                <a:lnTo>
                  <a:pt x="183" y="17"/>
                </a:lnTo>
                <a:lnTo>
                  <a:pt x="195" y="24"/>
                </a:lnTo>
                <a:lnTo>
                  <a:pt x="197" y="29"/>
                </a:lnTo>
                <a:lnTo>
                  <a:pt x="195" y="34"/>
                </a:lnTo>
                <a:lnTo>
                  <a:pt x="190" y="36"/>
                </a:lnTo>
                <a:lnTo>
                  <a:pt x="185" y="46"/>
                </a:lnTo>
                <a:lnTo>
                  <a:pt x="183" y="58"/>
                </a:lnTo>
                <a:lnTo>
                  <a:pt x="183" y="63"/>
                </a:lnTo>
                <a:lnTo>
                  <a:pt x="195" y="63"/>
                </a:lnTo>
                <a:lnTo>
                  <a:pt x="204" y="70"/>
                </a:lnTo>
                <a:lnTo>
                  <a:pt x="221" y="87"/>
                </a:lnTo>
                <a:lnTo>
                  <a:pt x="226" y="96"/>
                </a:lnTo>
                <a:lnTo>
                  <a:pt x="233" y="106"/>
                </a:lnTo>
                <a:lnTo>
                  <a:pt x="252" y="106"/>
                </a:lnTo>
                <a:lnTo>
                  <a:pt x="264" y="101"/>
                </a:lnTo>
                <a:lnTo>
                  <a:pt x="272" y="89"/>
                </a:lnTo>
                <a:lnTo>
                  <a:pt x="267" y="87"/>
                </a:lnTo>
                <a:lnTo>
                  <a:pt x="260" y="79"/>
                </a:lnTo>
                <a:lnTo>
                  <a:pt x="250" y="75"/>
                </a:lnTo>
                <a:lnTo>
                  <a:pt x="250" y="70"/>
                </a:lnTo>
                <a:lnTo>
                  <a:pt x="257" y="70"/>
                </a:lnTo>
                <a:lnTo>
                  <a:pt x="262" y="70"/>
                </a:lnTo>
                <a:lnTo>
                  <a:pt x="274" y="89"/>
                </a:lnTo>
                <a:lnTo>
                  <a:pt x="281" y="106"/>
                </a:lnTo>
                <a:lnTo>
                  <a:pt x="281" y="115"/>
                </a:lnTo>
                <a:lnTo>
                  <a:pt x="274" y="111"/>
                </a:lnTo>
                <a:lnTo>
                  <a:pt x="264" y="118"/>
                </a:lnTo>
                <a:lnTo>
                  <a:pt x="250" y="123"/>
                </a:lnTo>
                <a:lnTo>
                  <a:pt x="238" y="135"/>
                </a:lnTo>
                <a:lnTo>
                  <a:pt x="233" y="135"/>
                </a:lnTo>
                <a:lnTo>
                  <a:pt x="231" y="132"/>
                </a:lnTo>
                <a:lnTo>
                  <a:pt x="231" y="128"/>
                </a:lnTo>
                <a:lnTo>
                  <a:pt x="228" y="118"/>
                </a:lnTo>
                <a:lnTo>
                  <a:pt x="226" y="118"/>
                </a:lnTo>
                <a:lnTo>
                  <a:pt x="219" y="132"/>
                </a:lnTo>
                <a:lnTo>
                  <a:pt x="209" y="144"/>
                </a:lnTo>
                <a:lnTo>
                  <a:pt x="204" y="147"/>
                </a:lnTo>
                <a:lnTo>
                  <a:pt x="200" y="140"/>
                </a:lnTo>
                <a:lnTo>
                  <a:pt x="200" y="137"/>
                </a:lnTo>
                <a:lnTo>
                  <a:pt x="195" y="137"/>
                </a:lnTo>
                <a:lnTo>
                  <a:pt x="195" y="135"/>
                </a:lnTo>
                <a:lnTo>
                  <a:pt x="188" y="130"/>
                </a:lnTo>
                <a:lnTo>
                  <a:pt x="188" y="128"/>
                </a:lnTo>
                <a:lnTo>
                  <a:pt x="173" y="123"/>
                </a:lnTo>
                <a:lnTo>
                  <a:pt x="168" y="113"/>
                </a:lnTo>
                <a:lnTo>
                  <a:pt x="164" y="111"/>
                </a:lnTo>
                <a:lnTo>
                  <a:pt x="161" y="101"/>
                </a:lnTo>
                <a:lnTo>
                  <a:pt x="130" y="108"/>
                </a:lnTo>
                <a:lnTo>
                  <a:pt x="58" y="128"/>
                </a:lnTo>
                <a:lnTo>
                  <a:pt x="58" y="130"/>
                </a:lnTo>
                <a:lnTo>
                  <a:pt x="56" y="132"/>
                </a:lnTo>
                <a:lnTo>
                  <a:pt x="51" y="128"/>
                </a:lnTo>
                <a:lnTo>
                  <a:pt x="3" y="140"/>
                </a:lnTo>
                <a:lnTo>
                  <a:pt x="0" y="137"/>
                </a:lnTo>
                <a:lnTo>
                  <a:pt x="0" y="63"/>
                </a:lnTo>
                <a:close/>
              </a:path>
            </a:pathLst>
          </a:custGeom>
          <a:solidFill>
            <a:schemeClr val="tx1">
              <a:alpha val="1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5" name="Freeform 36"/>
          <p:cNvSpPr>
            <a:spLocks/>
          </p:cNvSpPr>
          <p:nvPr/>
        </p:nvSpPr>
        <p:spPr bwMode="auto">
          <a:xfrm>
            <a:off x="11387417" y="2716415"/>
            <a:ext cx="117475" cy="130175"/>
          </a:xfrm>
          <a:custGeom>
            <a:avLst/>
            <a:gdLst>
              <a:gd name="T0" fmla="*/ 0 w 74"/>
              <a:gd name="T1" fmla="*/ 7 h 82"/>
              <a:gd name="T2" fmla="*/ 19 w 74"/>
              <a:gd name="T3" fmla="*/ 67 h 82"/>
              <a:gd name="T4" fmla="*/ 17 w 74"/>
              <a:gd name="T5" fmla="*/ 72 h 82"/>
              <a:gd name="T6" fmla="*/ 14 w 74"/>
              <a:gd name="T7" fmla="*/ 77 h 82"/>
              <a:gd name="T8" fmla="*/ 14 w 74"/>
              <a:gd name="T9" fmla="*/ 79 h 82"/>
              <a:gd name="T10" fmla="*/ 17 w 74"/>
              <a:gd name="T11" fmla="*/ 82 h 82"/>
              <a:gd name="T12" fmla="*/ 19 w 74"/>
              <a:gd name="T13" fmla="*/ 82 h 82"/>
              <a:gd name="T14" fmla="*/ 36 w 74"/>
              <a:gd name="T15" fmla="*/ 72 h 82"/>
              <a:gd name="T16" fmla="*/ 46 w 74"/>
              <a:gd name="T17" fmla="*/ 63 h 82"/>
              <a:gd name="T18" fmla="*/ 46 w 74"/>
              <a:gd name="T19" fmla="*/ 58 h 82"/>
              <a:gd name="T20" fmla="*/ 41 w 74"/>
              <a:gd name="T21" fmla="*/ 53 h 82"/>
              <a:gd name="T22" fmla="*/ 41 w 74"/>
              <a:gd name="T23" fmla="*/ 43 h 82"/>
              <a:gd name="T24" fmla="*/ 48 w 74"/>
              <a:gd name="T25" fmla="*/ 36 h 82"/>
              <a:gd name="T26" fmla="*/ 50 w 74"/>
              <a:gd name="T27" fmla="*/ 39 h 82"/>
              <a:gd name="T28" fmla="*/ 50 w 74"/>
              <a:gd name="T29" fmla="*/ 43 h 82"/>
              <a:gd name="T30" fmla="*/ 50 w 74"/>
              <a:gd name="T31" fmla="*/ 58 h 82"/>
              <a:gd name="T32" fmla="*/ 53 w 74"/>
              <a:gd name="T33" fmla="*/ 60 h 82"/>
              <a:gd name="T34" fmla="*/ 58 w 74"/>
              <a:gd name="T35" fmla="*/ 60 h 82"/>
              <a:gd name="T36" fmla="*/ 58 w 74"/>
              <a:gd name="T37" fmla="*/ 53 h 82"/>
              <a:gd name="T38" fmla="*/ 62 w 74"/>
              <a:gd name="T39" fmla="*/ 53 h 82"/>
              <a:gd name="T40" fmla="*/ 67 w 74"/>
              <a:gd name="T41" fmla="*/ 48 h 82"/>
              <a:gd name="T42" fmla="*/ 74 w 74"/>
              <a:gd name="T43" fmla="*/ 46 h 82"/>
              <a:gd name="T44" fmla="*/ 74 w 74"/>
              <a:gd name="T45" fmla="*/ 46 h 82"/>
              <a:gd name="T46" fmla="*/ 70 w 74"/>
              <a:gd name="T47" fmla="*/ 39 h 82"/>
              <a:gd name="T48" fmla="*/ 70 w 74"/>
              <a:gd name="T49" fmla="*/ 36 h 82"/>
              <a:gd name="T50" fmla="*/ 65 w 74"/>
              <a:gd name="T51" fmla="*/ 36 h 82"/>
              <a:gd name="T52" fmla="*/ 65 w 74"/>
              <a:gd name="T53" fmla="*/ 34 h 82"/>
              <a:gd name="T54" fmla="*/ 58 w 74"/>
              <a:gd name="T55" fmla="*/ 29 h 82"/>
              <a:gd name="T56" fmla="*/ 58 w 74"/>
              <a:gd name="T57" fmla="*/ 27 h 82"/>
              <a:gd name="T58" fmla="*/ 43 w 74"/>
              <a:gd name="T59" fmla="*/ 22 h 82"/>
              <a:gd name="T60" fmla="*/ 38 w 74"/>
              <a:gd name="T61" fmla="*/ 12 h 82"/>
              <a:gd name="T62" fmla="*/ 34 w 74"/>
              <a:gd name="T63" fmla="*/ 10 h 82"/>
              <a:gd name="T64" fmla="*/ 31 w 74"/>
              <a:gd name="T65" fmla="*/ 0 h 82"/>
              <a:gd name="T66" fmla="*/ 0 w 74"/>
              <a:gd name="T67" fmla="*/ 7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74" h="82">
                <a:moveTo>
                  <a:pt x="0" y="7"/>
                </a:moveTo>
                <a:lnTo>
                  <a:pt x="19" y="67"/>
                </a:lnTo>
                <a:lnTo>
                  <a:pt x="17" y="72"/>
                </a:lnTo>
                <a:lnTo>
                  <a:pt x="14" y="77"/>
                </a:lnTo>
                <a:lnTo>
                  <a:pt x="14" y="79"/>
                </a:lnTo>
                <a:lnTo>
                  <a:pt x="17" y="82"/>
                </a:lnTo>
                <a:lnTo>
                  <a:pt x="19" y="82"/>
                </a:lnTo>
                <a:lnTo>
                  <a:pt x="36" y="72"/>
                </a:lnTo>
                <a:lnTo>
                  <a:pt x="46" y="63"/>
                </a:lnTo>
                <a:lnTo>
                  <a:pt x="46" y="58"/>
                </a:lnTo>
                <a:lnTo>
                  <a:pt x="41" y="53"/>
                </a:lnTo>
                <a:lnTo>
                  <a:pt x="41" y="43"/>
                </a:lnTo>
                <a:lnTo>
                  <a:pt x="48" y="36"/>
                </a:lnTo>
                <a:lnTo>
                  <a:pt x="50" y="39"/>
                </a:lnTo>
                <a:lnTo>
                  <a:pt x="50" y="43"/>
                </a:lnTo>
                <a:lnTo>
                  <a:pt x="50" y="58"/>
                </a:lnTo>
                <a:lnTo>
                  <a:pt x="53" y="60"/>
                </a:lnTo>
                <a:lnTo>
                  <a:pt x="58" y="60"/>
                </a:lnTo>
                <a:lnTo>
                  <a:pt x="58" y="53"/>
                </a:lnTo>
                <a:lnTo>
                  <a:pt x="62" y="53"/>
                </a:lnTo>
                <a:lnTo>
                  <a:pt x="67" y="48"/>
                </a:lnTo>
                <a:lnTo>
                  <a:pt x="74" y="46"/>
                </a:lnTo>
                <a:lnTo>
                  <a:pt x="74" y="46"/>
                </a:lnTo>
                <a:lnTo>
                  <a:pt x="70" y="39"/>
                </a:lnTo>
                <a:lnTo>
                  <a:pt x="70" y="36"/>
                </a:lnTo>
                <a:lnTo>
                  <a:pt x="65" y="36"/>
                </a:lnTo>
                <a:lnTo>
                  <a:pt x="65" y="34"/>
                </a:lnTo>
                <a:lnTo>
                  <a:pt x="58" y="29"/>
                </a:lnTo>
                <a:lnTo>
                  <a:pt x="58" y="27"/>
                </a:lnTo>
                <a:lnTo>
                  <a:pt x="43" y="22"/>
                </a:lnTo>
                <a:lnTo>
                  <a:pt x="38" y="12"/>
                </a:lnTo>
                <a:lnTo>
                  <a:pt x="34" y="10"/>
                </a:lnTo>
                <a:lnTo>
                  <a:pt x="31" y="0"/>
                </a:lnTo>
                <a:lnTo>
                  <a:pt x="0" y="7"/>
                </a:lnTo>
                <a:close/>
              </a:path>
            </a:pathLst>
          </a:custGeom>
          <a:solidFill>
            <a:schemeClr val="tx1">
              <a:alpha val="1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6" name="Freeform 37"/>
          <p:cNvSpPr>
            <a:spLocks/>
          </p:cNvSpPr>
          <p:nvPr/>
        </p:nvSpPr>
        <p:spPr bwMode="auto">
          <a:xfrm>
            <a:off x="11185804" y="2727528"/>
            <a:ext cx="231775" cy="228600"/>
          </a:xfrm>
          <a:custGeom>
            <a:avLst/>
            <a:gdLst>
              <a:gd name="T0" fmla="*/ 0 w 146"/>
              <a:gd name="T1" fmla="*/ 32 h 144"/>
              <a:gd name="T2" fmla="*/ 48 w 146"/>
              <a:gd name="T3" fmla="*/ 20 h 144"/>
              <a:gd name="T4" fmla="*/ 53 w 146"/>
              <a:gd name="T5" fmla="*/ 24 h 144"/>
              <a:gd name="T6" fmla="*/ 55 w 146"/>
              <a:gd name="T7" fmla="*/ 22 h 144"/>
              <a:gd name="T8" fmla="*/ 55 w 146"/>
              <a:gd name="T9" fmla="*/ 20 h 144"/>
              <a:gd name="T10" fmla="*/ 127 w 146"/>
              <a:gd name="T11" fmla="*/ 0 h 144"/>
              <a:gd name="T12" fmla="*/ 146 w 146"/>
              <a:gd name="T13" fmla="*/ 60 h 144"/>
              <a:gd name="T14" fmla="*/ 144 w 146"/>
              <a:gd name="T15" fmla="*/ 65 h 144"/>
              <a:gd name="T16" fmla="*/ 141 w 146"/>
              <a:gd name="T17" fmla="*/ 70 h 144"/>
              <a:gd name="T18" fmla="*/ 141 w 146"/>
              <a:gd name="T19" fmla="*/ 72 h 144"/>
              <a:gd name="T20" fmla="*/ 144 w 146"/>
              <a:gd name="T21" fmla="*/ 75 h 144"/>
              <a:gd name="T22" fmla="*/ 134 w 146"/>
              <a:gd name="T23" fmla="*/ 77 h 144"/>
              <a:gd name="T24" fmla="*/ 110 w 146"/>
              <a:gd name="T25" fmla="*/ 87 h 144"/>
              <a:gd name="T26" fmla="*/ 103 w 146"/>
              <a:gd name="T27" fmla="*/ 84 h 144"/>
              <a:gd name="T28" fmla="*/ 101 w 146"/>
              <a:gd name="T29" fmla="*/ 87 h 144"/>
              <a:gd name="T30" fmla="*/ 101 w 146"/>
              <a:gd name="T31" fmla="*/ 92 h 144"/>
              <a:gd name="T32" fmla="*/ 98 w 146"/>
              <a:gd name="T33" fmla="*/ 94 h 144"/>
              <a:gd name="T34" fmla="*/ 84 w 146"/>
              <a:gd name="T35" fmla="*/ 96 h 144"/>
              <a:gd name="T36" fmla="*/ 62 w 146"/>
              <a:gd name="T37" fmla="*/ 104 h 144"/>
              <a:gd name="T38" fmla="*/ 60 w 146"/>
              <a:gd name="T39" fmla="*/ 101 h 144"/>
              <a:gd name="T40" fmla="*/ 50 w 146"/>
              <a:gd name="T41" fmla="*/ 116 h 144"/>
              <a:gd name="T42" fmla="*/ 21 w 146"/>
              <a:gd name="T43" fmla="*/ 137 h 144"/>
              <a:gd name="T44" fmla="*/ 9 w 146"/>
              <a:gd name="T45" fmla="*/ 144 h 144"/>
              <a:gd name="T46" fmla="*/ 2 w 146"/>
              <a:gd name="T47" fmla="*/ 135 h 144"/>
              <a:gd name="T48" fmla="*/ 14 w 146"/>
              <a:gd name="T49" fmla="*/ 123 h 144"/>
              <a:gd name="T50" fmla="*/ 17 w 146"/>
              <a:gd name="T51" fmla="*/ 116 h 144"/>
              <a:gd name="T52" fmla="*/ 9 w 146"/>
              <a:gd name="T53" fmla="*/ 108 h 144"/>
              <a:gd name="T54" fmla="*/ 0 w 146"/>
              <a:gd name="T55" fmla="*/ 32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46" h="144">
                <a:moveTo>
                  <a:pt x="0" y="32"/>
                </a:moveTo>
                <a:lnTo>
                  <a:pt x="48" y="20"/>
                </a:lnTo>
                <a:lnTo>
                  <a:pt x="53" y="24"/>
                </a:lnTo>
                <a:lnTo>
                  <a:pt x="55" y="22"/>
                </a:lnTo>
                <a:lnTo>
                  <a:pt x="55" y="20"/>
                </a:lnTo>
                <a:lnTo>
                  <a:pt x="127" y="0"/>
                </a:lnTo>
                <a:lnTo>
                  <a:pt x="146" y="60"/>
                </a:lnTo>
                <a:lnTo>
                  <a:pt x="144" y="65"/>
                </a:lnTo>
                <a:lnTo>
                  <a:pt x="141" y="70"/>
                </a:lnTo>
                <a:lnTo>
                  <a:pt x="141" y="72"/>
                </a:lnTo>
                <a:lnTo>
                  <a:pt x="144" y="75"/>
                </a:lnTo>
                <a:lnTo>
                  <a:pt x="134" y="77"/>
                </a:lnTo>
                <a:lnTo>
                  <a:pt x="110" y="87"/>
                </a:lnTo>
                <a:lnTo>
                  <a:pt x="103" y="84"/>
                </a:lnTo>
                <a:lnTo>
                  <a:pt x="101" y="87"/>
                </a:lnTo>
                <a:lnTo>
                  <a:pt x="101" y="92"/>
                </a:lnTo>
                <a:lnTo>
                  <a:pt x="98" y="94"/>
                </a:lnTo>
                <a:lnTo>
                  <a:pt x="84" y="96"/>
                </a:lnTo>
                <a:lnTo>
                  <a:pt x="62" y="104"/>
                </a:lnTo>
                <a:lnTo>
                  <a:pt x="60" y="101"/>
                </a:lnTo>
                <a:lnTo>
                  <a:pt x="50" y="116"/>
                </a:lnTo>
                <a:lnTo>
                  <a:pt x="21" y="137"/>
                </a:lnTo>
                <a:lnTo>
                  <a:pt x="9" y="144"/>
                </a:lnTo>
                <a:lnTo>
                  <a:pt x="2" y="135"/>
                </a:lnTo>
                <a:lnTo>
                  <a:pt x="14" y="123"/>
                </a:lnTo>
                <a:lnTo>
                  <a:pt x="17" y="116"/>
                </a:lnTo>
                <a:lnTo>
                  <a:pt x="9" y="108"/>
                </a:lnTo>
                <a:lnTo>
                  <a:pt x="0" y="32"/>
                </a:lnTo>
                <a:close/>
              </a:path>
            </a:pathLst>
          </a:custGeom>
          <a:solidFill>
            <a:schemeClr val="tx1">
              <a:alpha val="1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7" name="Freeform 38"/>
          <p:cNvSpPr>
            <a:spLocks/>
          </p:cNvSpPr>
          <p:nvPr/>
        </p:nvSpPr>
        <p:spPr bwMode="auto">
          <a:xfrm>
            <a:off x="10144404" y="3194253"/>
            <a:ext cx="609600" cy="601662"/>
          </a:xfrm>
          <a:custGeom>
            <a:avLst/>
            <a:gdLst>
              <a:gd name="T0" fmla="*/ 127 w 384"/>
              <a:gd name="T1" fmla="*/ 0 h 379"/>
              <a:gd name="T2" fmla="*/ 127 w 384"/>
              <a:gd name="T3" fmla="*/ 16 h 379"/>
              <a:gd name="T4" fmla="*/ 132 w 384"/>
              <a:gd name="T5" fmla="*/ 33 h 379"/>
              <a:gd name="T6" fmla="*/ 123 w 384"/>
              <a:gd name="T7" fmla="*/ 81 h 379"/>
              <a:gd name="T8" fmla="*/ 123 w 384"/>
              <a:gd name="T9" fmla="*/ 96 h 379"/>
              <a:gd name="T10" fmla="*/ 115 w 384"/>
              <a:gd name="T11" fmla="*/ 117 h 379"/>
              <a:gd name="T12" fmla="*/ 96 w 384"/>
              <a:gd name="T13" fmla="*/ 136 h 379"/>
              <a:gd name="T14" fmla="*/ 84 w 384"/>
              <a:gd name="T15" fmla="*/ 144 h 379"/>
              <a:gd name="T16" fmla="*/ 72 w 384"/>
              <a:gd name="T17" fmla="*/ 149 h 379"/>
              <a:gd name="T18" fmla="*/ 63 w 384"/>
              <a:gd name="T19" fmla="*/ 161 h 379"/>
              <a:gd name="T20" fmla="*/ 58 w 384"/>
              <a:gd name="T21" fmla="*/ 192 h 379"/>
              <a:gd name="T22" fmla="*/ 41 w 384"/>
              <a:gd name="T23" fmla="*/ 189 h 379"/>
              <a:gd name="T24" fmla="*/ 27 w 384"/>
              <a:gd name="T25" fmla="*/ 216 h 379"/>
              <a:gd name="T26" fmla="*/ 27 w 384"/>
              <a:gd name="T27" fmla="*/ 240 h 379"/>
              <a:gd name="T28" fmla="*/ 12 w 384"/>
              <a:gd name="T29" fmla="*/ 259 h 379"/>
              <a:gd name="T30" fmla="*/ 3 w 384"/>
              <a:gd name="T31" fmla="*/ 273 h 379"/>
              <a:gd name="T32" fmla="*/ 3 w 384"/>
              <a:gd name="T33" fmla="*/ 290 h 379"/>
              <a:gd name="T34" fmla="*/ 22 w 384"/>
              <a:gd name="T35" fmla="*/ 317 h 379"/>
              <a:gd name="T36" fmla="*/ 36 w 384"/>
              <a:gd name="T37" fmla="*/ 336 h 379"/>
              <a:gd name="T38" fmla="*/ 48 w 384"/>
              <a:gd name="T39" fmla="*/ 341 h 379"/>
              <a:gd name="T40" fmla="*/ 53 w 384"/>
              <a:gd name="T41" fmla="*/ 343 h 379"/>
              <a:gd name="T42" fmla="*/ 65 w 384"/>
              <a:gd name="T43" fmla="*/ 348 h 379"/>
              <a:gd name="T44" fmla="*/ 65 w 384"/>
              <a:gd name="T45" fmla="*/ 358 h 379"/>
              <a:gd name="T46" fmla="*/ 96 w 384"/>
              <a:gd name="T47" fmla="*/ 377 h 379"/>
              <a:gd name="T48" fmla="*/ 115 w 384"/>
              <a:gd name="T49" fmla="*/ 370 h 379"/>
              <a:gd name="T50" fmla="*/ 123 w 384"/>
              <a:gd name="T51" fmla="*/ 360 h 379"/>
              <a:gd name="T52" fmla="*/ 135 w 384"/>
              <a:gd name="T53" fmla="*/ 370 h 379"/>
              <a:gd name="T54" fmla="*/ 161 w 384"/>
              <a:gd name="T55" fmla="*/ 360 h 379"/>
              <a:gd name="T56" fmla="*/ 168 w 384"/>
              <a:gd name="T57" fmla="*/ 346 h 379"/>
              <a:gd name="T58" fmla="*/ 190 w 384"/>
              <a:gd name="T59" fmla="*/ 334 h 379"/>
              <a:gd name="T60" fmla="*/ 209 w 384"/>
              <a:gd name="T61" fmla="*/ 319 h 379"/>
              <a:gd name="T62" fmla="*/ 207 w 384"/>
              <a:gd name="T63" fmla="*/ 300 h 379"/>
              <a:gd name="T64" fmla="*/ 240 w 384"/>
              <a:gd name="T65" fmla="*/ 204 h 379"/>
              <a:gd name="T66" fmla="*/ 252 w 384"/>
              <a:gd name="T67" fmla="*/ 209 h 379"/>
              <a:gd name="T68" fmla="*/ 259 w 384"/>
              <a:gd name="T69" fmla="*/ 218 h 379"/>
              <a:gd name="T70" fmla="*/ 279 w 384"/>
              <a:gd name="T71" fmla="*/ 204 h 379"/>
              <a:gd name="T72" fmla="*/ 291 w 384"/>
              <a:gd name="T73" fmla="*/ 168 h 379"/>
              <a:gd name="T74" fmla="*/ 308 w 384"/>
              <a:gd name="T75" fmla="*/ 156 h 379"/>
              <a:gd name="T76" fmla="*/ 320 w 384"/>
              <a:gd name="T77" fmla="*/ 146 h 379"/>
              <a:gd name="T78" fmla="*/ 329 w 384"/>
              <a:gd name="T79" fmla="*/ 127 h 379"/>
              <a:gd name="T80" fmla="*/ 327 w 384"/>
              <a:gd name="T81" fmla="*/ 122 h 379"/>
              <a:gd name="T82" fmla="*/ 329 w 384"/>
              <a:gd name="T83" fmla="*/ 98 h 379"/>
              <a:gd name="T84" fmla="*/ 372 w 384"/>
              <a:gd name="T85" fmla="*/ 120 h 379"/>
              <a:gd name="T86" fmla="*/ 380 w 384"/>
              <a:gd name="T87" fmla="*/ 120 h 379"/>
              <a:gd name="T88" fmla="*/ 384 w 384"/>
              <a:gd name="T89" fmla="*/ 98 h 379"/>
              <a:gd name="T90" fmla="*/ 370 w 384"/>
              <a:gd name="T91" fmla="*/ 79 h 379"/>
              <a:gd name="T92" fmla="*/ 360 w 384"/>
              <a:gd name="T93" fmla="*/ 72 h 379"/>
              <a:gd name="T94" fmla="*/ 348 w 384"/>
              <a:gd name="T95" fmla="*/ 67 h 379"/>
              <a:gd name="T96" fmla="*/ 317 w 384"/>
              <a:gd name="T97" fmla="*/ 84 h 379"/>
              <a:gd name="T98" fmla="*/ 298 w 384"/>
              <a:gd name="T99" fmla="*/ 86 h 379"/>
              <a:gd name="T100" fmla="*/ 288 w 384"/>
              <a:gd name="T101" fmla="*/ 91 h 379"/>
              <a:gd name="T102" fmla="*/ 276 w 384"/>
              <a:gd name="T103" fmla="*/ 103 h 379"/>
              <a:gd name="T104" fmla="*/ 252 w 384"/>
              <a:gd name="T105" fmla="*/ 124 h 379"/>
              <a:gd name="T106" fmla="*/ 243 w 384"/>
              <a:gd name="T107" fmla="*/ 134 h 379"/>
              <a:gd name="T108" fmla="*/ 147 w 384"/>
              <a:gd name="T109" fmla="*/ 96 h 3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384" h="379">
                <a:moveTo>
                  <a:pt x="132" y="0"/>
                </a:moveTo>
                <a:lnTo>
                  <a:pt x="127" y="0"/>
                </a:lnTo>
                <a:lnTo>
                  <a:pt x="123" y="4"/>
                </a:lnTo>
                <a:lnTo>
                  <a:pt x="127" y="16"/>
                </a:lnTo>
                <a:lnTo>
                  <a:pt x="115" y="26"/>
                </a:lnTo>
                <a:lnTo>
                  <a:pt x="132" y="33"/>
                </a:lnTo>
                <a:lnTo>
                  <a:pt x="125" y="72"/>
                </a:lnTo>
                <a:lnTo>
                  <a:pt x="123" y="81"/>
                </a:lnTo>
                <a:lnTo>
                  <a:pt x="123" y="91"/>
                </a:lnTo>
                <a:lnTo>
                  <a:pt x="123" y="96"/>
                </a:lnTo>
                <a:lnTo>
                  <a:pt x="125" y="108"/>
                </a:lnTo>
                <a:lnTo>
                  <a:pt x="115" y="117"/>
                </a:lnTo>
                <a:lnTo>
                  <a:pt x="111" y="117"/>
                </a:lnTo>
                <a:lnTo>
                  <a:pt x="96" y="136"/>
                </a:lnTo>
                <a:lnTo>
                  <a:pt x="96" y="141"/>
                </a:lnTo>
                <a:lnTo>
                  <a:pt x="84" y="144"/>
                </a:lnTo>
                <a:lnTo>
                  <a:pt x="79" y="141"/>
                </a:lnTo>
                <a:lnTo>
                  <a:pt x="72" y="149"/>
                </a:lnTo>
                <a:lnTo>
                  <a:pt x="70" y="153"/>
                </a:lnTo>
                <a:lnTo>
                  <a:pt x="63" y="161"/>
                </a:lnTo>
                <a:lnTo>
                  <a:pt x="55" y="177"/>
                </a:lnTo>
                <a:lnTo>
                  <a:pt x="58" y="192"/>
                </a:lnTo>
                <a:lnTo>
                  <a:pt x="48" y="204"/>
                </a:lnTo>
                <a:lnTo>
                  <a:pt x="41" y="189"/>
                </a:lnTo>
                <a:lnTo>
                  <a:pt x="34" y="189"/>
                </a:lnTo>
                <a:lnTo>
                  <a:pt x="27" y="216"/>
                </a:lnTo>
                <a:lnTo>
                  <a:pt x="29" y="228"/>
                </a:lnTo>
                <a:lnTo>
                  <a:pt x="27" y="240"/>
                </a:lnTo>
                <a:lnTo>
                  <a:pt x="19" y="245"/>
                </a:lnTo>
                <a:lnTo>
                  <a:pt x="12" y="259"/>
                </a:lnTo>
                <a:lnTo>
                  <a:pt x="0" y="259"/>
                </a:lnTo>
                <a:lnTo>
                  <a:pt x="3" y="273"/>
                </a:lnTo>
                <a:lnTo>
                  <a:pt x="3" y="283"/>
                </a:lnTo>
                <a:lnTo>
                  <a:pt x="3" y="290"/>
                </a:lnTo>
                <a:lnTo>
                  <a:pt x="5" y="295"/>
                </a:lnTo>
                <a:lnTo>
                  <a:pt x="22" y="317"/>
                </a:lnTo>
                <a:lnTo>
                  <a:pt x="34" y="334"/>
                </a:lnTo>
                <a:lnTo>
                  <a:pt x="36" y="336"/>
                </a:lnTo>
                <a:lnTo>
                  <a:pt x="39" y="336"/>
                </a:lnTo>
                <a:lnTo>
                  <a:pt x="48" y="341"/>
                </a:lnTo>
                <a:lnTo>
                  <a:pt x="51" y="343"/>
                </a:lnTo>
                <a:lnTo>
                  <a:pt x="53" y="343"/>
                </a:lnTo>
                <a:lnTo>
                  <a:pt x="58" y="348"/>
                </a:lnTo>
                <a:lnTo>
                  <a:pt x="65" y="348"/>
                </a:lnTo>
                <a:lnTo>
                  <a:pt x="67" y="350"/>
                </a:lnTo>
                <a:lnTo>
                  <a:pt x="65" y="358"/>
                </a:lnTo>
                <a:lnTo>
                  <a:pt x="79" y="370"/>
                </a:lnTo>
                <a:lnTo>
                  <a:pt x="96" y="377"/>
                </a:lnTo>
                <a:lnTo>
                  <a:pt x="106" y="379"/>
                </a:lnTo>
                <a:lnTo>
                  <a:pt x="115" y="370"/>
                </a:lnTo>
                <a:lnTo>
                  <a:pt x="115" y="365"/>
                </a:lnTo>
                <a:lnTo>
                  <a:pt x="123" y="360"/>
                </a:lnTo>
                <a:lnTo>
                  <a:pt x="130" y="367"/>
                </a:lnTo>
                <a:lnTo>
                  <a:pt x="135" y="370"/>
                </a:lnTo>
                <a:lnTo>
                  <a:pt x="139" y="367"/>
                </a:lnTo>
                <a:lnTo>
                  <a:pt x="161" y="360"/>
                </a:lnTo>
                <a:lnTo>
                  <a:pt x="166" y="346"/>
                </a:lnTo>
                <a:lnTo>
                  <a:pt x="168" y="346"/>
                </a:lnTo>
                <a:lnTo>
                  <a:pt x="173" y="350"/>
                </a:lnTo>
                <a:lnTo>
                  <a:pt x="190" y="334"/>
                </a:lnTo>
                <a:lnTo>
                  <a:pt x="195" y="338"/>
                </a:lnTo>
                <a:lnTo>
                  <a:pt x="209" y="319"/>
                </a:lnTo>
                <a:lnTo>
                  <a:pt x="207" y="312"/>
                </a:lnTo>
                <a:lnTo>
                  <a:pt x="207" y="300"/>
                </a:lnTo>
                <a:lnTo>
                  <a:pt x="221" y="273"/>
                </a:lnTo>
                <a:lnTo>
                  <a:pt x="240" y="204"/>
                </a:lnTo>
                <a:lnTo>
                  <a:pt x="243" y="201"/>
                </a:lnTo>
                <a:lnTo>
                  <a:pt x="252" y="209"/>
                </a:lnTo>
                <a:lnTo>
                  <a:pt x="255" y="213"/>
                </a:lnTo>
                <a:lnTo>
                  <a:pt x="259" y="218"/>
                </a:lnTo>
                <a:lnTo>
                  <a:pt x="271" y="216"/>
                </a:lnTo>
                <a:lnTo>
                  <a:pt x="279" y="204"/>
                </a:lnTo>
                <a:lnTo>
                  <a:pt x="284" y="177"/>
                </a:lnTo>
                <a:lnTo>
                  <a:pt x="291" y="168"/>
                </a:lnTo>
                <a:lnTo>
                  <a:pt x="300" y="173"/>
                </a:lnTo>
                <a:lnTo>
                  <a:pt x="308" y="156"/>
                </a:lnTo>
                <a:lnTo>
                  <a:pt x="315" y="153"/>
                </a:lnTo>
                <a:lnTo>
                  <a:pt x="320" y="146"/>
                </a:lnTo>
                <a:lnTo>
                  <a:pt x="324" y="132"/>
                </a:lnTo>
                <a:lnTo>
                  <a:pt x="329" y="127"/>
                </a:lnTo>
                <a:lnTo>
                  <a:pt x="329" y="124"/>
                </a:lnTo>
                <a:lnTo>
                  <a:pt x="327" y="122"/>
                </a:lnTo>
                <a:lnTo>
                  <a:pt x="329" y="100"/>
                </a:lnTo>
                <a:lnTo>
                  <a:pt x="329" y="98"/>
                </a:lnTo>
                <a:lnTo>
                  <a:pt x="334" y="93"/>
                </a:lnTo>
                <a:lnTo>
                  <a:pt x="372" y="120"/>
                </a:lnTo>
                <a:lnTo>
                  <a:pt x="377" y="120"/>
                </a:lnTo>
                <a:lnTo>
                  <a:pt x="380" y="120"/>
                </a:lnTo>
                <a:lnTo>
                  <a:pt x="384" y="98"/>
                </a:lnTo>
                <a:lnTo>
                  <a:pt x="384" y="98"/>
                </a:lnTo>
                <a:lnTo>
                  <a:pt x="375" y="79"/>
                </a:lnTo>
                <a:lnTo>
                  <a:pt x="370" y="79"/>
                </a:lnTo>
                <a:lnTo>
                  <a:pt x="368" y="69"/>
                </a:lnTo>
                <a:lnTo>
                  <a:pt x="360" y="72"/>
                </a:lnTo>
                <a:lnTo>
                  <a:pt x="353" y="72"/>
                </a:lnTo>
                <a:lnTo>
                  <a:pt x="348" y="67"/>
                </a:lnTo>
                <a:lnTo>
                  <a:pt x="322" y="76"/>
                </a:lnTo>
                <a:lnTo>
                  <a:pt x="317" y="84"/>
                </a:lnTo>
                <a:lnTo>
                  <a:pt x="308" y="88"/>
                </a:lnTo>
                <a:lnTo>
                  <a:pt x="298" y="86"/>
                </a:lnTo>
                <a:lnTo>
                  <a:pt x="293" y="81"/>
                </a:lnTo>
                <a:lnTo>
                  <a:pt x="288" y="91"/>
                </a:lnTo>
                <a:lnTo>
                  <a:pt x="281" y="93"/>
                </a:lnTo>
                <a:lnTo>
                  <a:pt x="276" y="103"/>
                </a:lnTo>
                <a:lnTo>
                  <a:pt x="269" y="105"/>
                </a:lnTo>
                <a:lnTo>
                  <a:pt x="252" y="124"/>
                </a:lnTo>
                <a:lnTo>
                  <a:pt x="247" y="127"/>
                </a:lnTo>
                <a:lnTo>
                  <a:pt x="243" y="134"/>
                </a:lnTo>
                <a:lnTo>
                  <a:pt x="231" y="79"/>
                </a:lnTo>
                <a:lnTo>
                  <a:pt x="147" y="96"/>
                </a:lnTo>
                <a:lnTo>
                  <a:pt x="132" y="0"/>
                </a:lnTo>
                <a:close/>
              </a:path>
            </a:pathLst>
          </a:custGeom>
          <a:solidFill>
            <a:schemeClr val="tx1">
              <a:alpha val="1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8" name="Freeform 39"/>
          <p:cNvSpPr>
            <a:spLocks/>
          </p:cNvSpPr>
          <p:nvPr/>
        </p:nvSpPr>
        <p:spPr bwMode="auto">
          <a:xfrm>
            <a:off x="9785629" y="2972003"/>
            <a:ext cx="568325" cy="633412"/>
          </a:xfrm>
          <a:custGeom>
            <a:avLst/>
            <a:gdLst>
              <a:gd name="T0" fmla="*/ 32 w 358"/>
              <a:gd name="T1" fmla="*/ 349 h 399"/>
              <a:gd name="T2" fmla="*/ 48 w 358"/>
              <a:gd name="T3" fmla="*/ 353 h 399"/>
              <a:gd name="T4" fmla="*/ 63 w 358"/>
              <a:gd name="T5" fmla="*/ 349 h 399"/>
              <a:gd name="T6" fmla="*/ 84 w 358"/>
              <a:gd name="T7" fmla="*/ 375 h 399"/>
              <a:gd name="T8" fmla="*/ 116 w 358"/>
              <a:gd name="T9" fmla="*/ 380 h 399"/>
              <a:gd name="T10" fmla="*/ 140 w 358"/>
              <a:gd name="T11" fmla="*/ 382 h 399"/>
              <a:gd name="T12" fmla="*/ 159 w 358"/>
              <a:gd name="T13" fmla="*/ 387 h 399"/>
              <a:gd name="T14" fmla="*/ 173 w 358"/>
              <a:gd name="T15" fmla="*/ 382 h 399"/>
              <a:gd name="T16" fmla="*/ 183 w 358"/>
              <a:gd name="T17" fmla="*/ 375 h 399"/>
              <a:gd name="T18" fmla="*/ 197 w 358"/>
              <a:gd name="T19" fmla="*/ 375 h 399"/>
              <a:gd name="T20" fmla="*/ 214 w 358"/>
              <a:gd name="T21" fmla="*/ 389 h 399"/>
              <a:gd name="T22" fmla="*/ 226 w 358"/>
              <a:gd name="T23" fmla="*/ 399 h 399"/>
              <a:gd name="T24" fmla="*/ 245 w 358"/>
              <a:gd name="T25" fmla="*/ 385 h 399"/>
              <a:gd name="T26" fmla="*/ 255 w 358"/>
              <a:gd name="T27" fmla="*/ 368 h 399"/>
              <a:gd name="T28" fmla="*/ 260 w 358"/>
              <a:gd name="T29" fmla="*/ 329 h 399"/>
              <a:gd name="T30" fmla="*/ 274 w 358"/>
              <a:gd name="T31" fmla="*/ 344 h 399"/>
              <a:gd name="T32" fmla="*/ 281 w 358"/>
              <a:gd name="T33" fmla="*/ 317 h 399"/>
              <a:gd name="T34" fmla="*/ 296 w 358"/>
              <a:gd name="T35" fmla="*/ 293 h 399"/>
              <a:gd name="T36" fmla="*/ 305 w 358"/>
              <a:gd name="T37" fmla="*/ 281 h 399"/>
              <a:gd name="T38" fmla="*/ 322 w 358"/>
              <a:gd name="T39" fmla="*/ 281 h 399"/>
              <a:gd name="T40" fmla="*/ 337 w 358"/>
              <a:gd name="T41" fmla="*/ 257 h 399"/>
              <a:gd name="T42" fmla="*/ 351 w 358"/>
              <a:gd name="T43" fmla="*/ 248 h 399"/>
              <a:gd name="T44" fmla="*/ 349 w 358"/>
              <a:gd name="T45" fmla="*/ 231 h 399"/>
              <a:gd name="T46" fmla="*/ 351 w 358"/>
              <a:gd name="T47" fmla="*/ 212 h 399"/>
              <a:gd name="T48" fmla="*/ 341 w 358"/>
              <a:gd name="T49" fmla="*/ 166 h 399"/>
              <a:gd name="T50" fmla="*/ 349 w 358"/>
              <a:gd name="T51" fmla="*/ 144 h 399"/>
              <a:gd name="T52" fmla="*/ 358 w 358"/>
              <a:gd name="T53" fmla="*/ 140 h 399"/>
              <a:gd name="T54" fmla="*/ 291 w 358"/>
              <a:gd name="T55" fmla="*/ 19 h 399"/>
              <a:gd name="T56" fmla="*/ 267 w 358"/>
              <a:gd name="T57" fmla="*/ 36 h 399"/>
              <a:gd name="T58" fmla="*/ 238 w 358"/>
              <a:gd name="T59" fmla="*/ 65 h 399"/>
              <a:gd name="T60" fmla="*/ 217 w 358"/>
              <a:gd name="T61" fmla="*/ 65 h 399"/>
              <a:gd name="T62" fmla="*/ 190 w 358"/>
              <a:gd name="T63" fmla="*/ 84 h 399"/>
              <a:gd name="T64" fmla="*/ 168 w 358"/>
              <a:gd name="T65" fmla="*/ 77 h 399"/>
              <a:gd name="T66" fmla="*/ 156 w 358"/>
              <a:gd name="T67" fmla="*/ 77 h 399"/>
              <a:gd name="T68" fmla="*/ 159 w 358"/>
              <a:gd name="T69" fmla="*/ 70 h 399"/>
              <a:gd name="T70" fmla="*/ 120 w 358"/>
              <a:gd name="T71" fmla="*/ 60 h 399"/>
              <a:gd name="T72" fmla="*/ 104 w 358"/>
              <a:gd name="T73" fmla="*/ 60 h 399"/>
              <a:gd name="T74" fmla="*/ 0 w 358"/>
              <a:gd name="T75" fmla="*/ 70 h 3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58" h="399">
                <a:moveTo>
                  <a:pt x="0" y="70"/>
                </a:moveTo>
                <a:lnTo>
                  <a:pt x="32" y="349"/>
                </a:lnTo>
                <a:lnTo>
                  <a:pt x="39" y="349"/>
                </a:lnTo>
                <a:lnTo>
                  <a:pt x="48" y="353"/>
                </a:lnTo>
                <a:lnTo>
                  <a:pt x="53" y="353"/>
                </a:lnTo>
                <a:lnTo>
                  <a:pt x="63" y="349"/>
                </a:lnTo>
                <a:lnTo>
                  <a:pt x="80" y="361"/>
                </a:lnTo>
                <a:lnTo>
                  <a:pt x="84" y="375"/>
                </a:lnTo>
                <a:lnTo>
                  <a:pt x="96" y="380"/>
                </a:lnTo>
                <a:lnTo>
                  <a:pt x="116" y="380"/>
                </a:lnTo>
                <a:lnTo>
                  <a:pt x="132" y="392"/>
                </a:lnTo>
                <a:lnTo>
                  <a:pt x="140" y="382"/>
                </a:lnTo>
                <a:lnTo>
                  <a:pt x="144" y="382"/>
                </a:lnTo>
                <a:lnTo>
                  <a:pt x="159" y="387"/>
                </a:lnTo>
                <a:lnTo>
                  <a:pt x="173" y="385"/>
                </a:lnTo>
                <a:lnTo>
                  <a:pt x="173" y="382"/>
                </a:lnTo>
                <a:lnTo>
                  <a:pt x="180" y="380"/>
                </a:lnTo>
                <a:lnTo>
                  <a:pt x="183" y="375"/>
                </a:lnTo>
                <a:lnTo>
                  <a:pt x="193" y="368"/>
                </a:lnTo>
                <a:lnTo>
                  <a:pt x="197" y="375"/>
                </a:lnTo>
                <a:lnTo>
                  <a:pt x="205" y="387"/>
                </a:lnTo>
                <a:lnTo>
                  <a:pt x="214" y="389"/>
                </a:lnTo>
                <a:lnTo>
                  <a:pt x="224" y="397"/>
                </a:lnTo>
                <a:lnTo>
                  <a:pt x="226" y="399"/>
                </a:lnTo>
                <a:lnTo>
                  <a:pt x="238" y="399"/>
                </a:lnTo>
                <a:lnTo>
                  <a:pt x="245" y="385"/>
                </a:lnTo>
                <a:lnTo>
                  <a:pt x="253" y="380"/>
                </a:lnTo>
                <a:lnTo>
                  <a:pt x="255" y="368"/>
                </a:lnTo>
                <a:lnTo>
                  <a:pt x="253" y="356"/>
                </a:lnTo>
                <a:lnTo>
                  <a:pt x="260" y="329"/>
                </a:lnTo>
                <a:lnTo>
                  <a:pt x="267" y="329"/>
                </a:lnTo>
                <a:lnTo>
                  <a:pt x="274" y="344"/>
                </a:lnTo>
                <a:lnTo>
                  <a:pt x="284" y="332"/>
                </a:lnTo>
                <a:lnTo>
                  <a:pt x="281" y="317"/>
                </a:lnTo>
                <a:lnTo>
                  <a:pt x="289" y="301"/>
                </a:lnTo>
                <a:lnTo>
                  <a:pt x="296" y="293"/>
                </a:lnTo>
                <a:lnTo>
                  <a:pt x="298" y="289"/>
                </a:lnTo>
                <a:lnTo>
                  <a:pt x="305" y="281"/>
                </a:lnTo>
                <a:lnTo>
                  <a:pt x="310" y="284"/>
                </a:lnTo>
                <a:lnTo>
                  <a:pt x="322" y="281"/>
                </a:lnTo>
                <a:lnTo>
                  <a:pt x="322" y="276"/>
                </a:lnTo>
                <a:lnTo>
                  <a:pt x="337" y="257"/>
                </a:lnTo>
                <a:lnTo>
                  <a:pt x="341" y="257"/>
                </a:lnTo>
                <a:lnTo>
                  <a:pt x="351" y="248"/>
                </a:lnTo>
                <a:lnTo>
                  <a:pt x="349" y="236"/>
                </a:lnTo>
                <a:lnTo>
                  <a:pt x="349" y="231"/>
                </a:lnTo>
                <a:lnTo>
                  <a:pt x="349" y="221"/>
                </a:lnTo>
                <a:lnTo>
                  <a:pt x="351" y="212"/>
                </a:lnTo>
                <a:lnTo>
                  <a:pt x="358" y="173"/>
                </a:lnTo>
                <a:lnTo>
                  <a:pt x="341" y="166"/>
                </a:lnTo>
                <a:lnTo>
                  <a:pt x="353" y="156"/>
                </a:lnTo>
                <a:lnTo>
                  <a:pt x="349" y="144"/>
                </a:lnTo>
                <a:lnTo>
                  <a:pt x="353" y="140"/>
                </a:lnTo>
                <a:lnTo>
                  <a:pt x="358" y="140"/>
                </a:lnTo>
                <a:lnTo>
                  <a:pt x="332" y="0"/>
                </a:lnTo>
                <a:lnTo>
                  <a:pt x="291" y="19"/>
                </a:lnTo>
                <a:lnTo>
                  <a:pt x="274" y="31"/>
                </a:lnTo>
                <a:lnTo>
                  <a:pt x="267" y="36"/>
                </a:lnTo>
                <a:lnTo>
                  <a:pt x="243" y="63"/>
                </a:lnTo>
                <a:lnTo>
                  <a:pt x="238" y="65"/>
                </a:lnTo>
                <a:lnTo>
                  <a:pt x="231" y="65"/>
                </a:lnTo>
                <a:lnTo>
                  <a:pt x="217" y="65"/>
                </a:lnTo>
                <a:lnTo>
                  <a:pt x="209" y="67"/>
                </a:lnTo>
                <a:lnTo>
                  <a:pt x="190" y="84"/>
                </a:lnTo>
                <a:lnTo>
                  <a:pt x="183" y="82"/>
                </a:lnTo>
                <a:lnTo>
                  <a:pt x="168" y="77"/>
                </a:lnTo>
                <a:lnTo>
                  <a:pt x="164" y="79"/>
                </a:lnTo>
                <a:lnTo>
                  <a:pt x="156" y="77"/>
                </a:lnTo>
                <a:lnTo>
                  <a:pt x="161" y="70"/>
                </a:lnTo>
                <a:lnTo>
                  <a:pt x="159" y="70"/>
                </a:lnTo>
                <a:lnTo>
                  <a:pt x="147" y="67"/>
                </a:lnTo>
                <a:lnTo>
                  <a:pt x="120" y="60"/>
                </a:lnTo>
                <a:lnTo>
                  <a:pt x="116" y="58"/>
                </a:lnTo>
                <a:lnTo>
                  <a:pt x="104" y="60"/>
                </a:lnTo>
                <a:lnTo>
                  <a:pt x="104" y="55"/>
                </a:lnTo>
                <a:lnTo>
                  <a:pt x="0" y="70"/>
                </a:lnTo>
                <a:close/>
              </a:path>
            </a:pathLst>
          </a:custGeom>
          <a:solidFill>
            <a:schemeClr val="tx1">
              <a:alpha val="1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9" name="Freeform 40"/>
          <p:cNvSpPr>
            <a:spLocks/>
          </p:cNvSpPr>
          <p:nvPr/>
        </p:nvSpPr>
        <p:spPr bwMode="auto">
          <a:xfrm>
            <a:off x="9431617" y="3075190"/>
            <a:ext cx="407988" cy="720725"/>
          </a:xfrm>
          <a:custGeom>
            <a:avLst/>
            <a:gdLst>
              <a:gd name="T0" fmla="*/ 7 w 257"/>
              <a:gd name="T1" fmla="*/ 26 h 454"/>
              <a:gd name="T2" fmla="*/ 29 w 257"/>
              <a:gd name="T3" fmla="*/ 281 h 454"/>
              <a:gd name="T4" fmla="*/ 26 w 257"/>
              <a:gd name="T5" fmla="*/ 286 h 454"/>
              <a:gd name="T6" fmla="*/ 26 w 257"/>
              <a:gd name="T7" fmla="*/ 296 h 454"/>
              <a:gd name="T8" fmla="*/ 24 w 257"/>
              <a:gd name="T9" fmla="*/ 308 h 454"/>
              <a:gd name="T10" fmla="*/ 34 w 257"/>
              <a:gd name="T11" fmla="*/ 329 h 454"/>
              <a:gd name="T12" fmla="*/ 36 w 257"/>
              <a:gd name="T13" fmla="*/ 351 h 454"/>
              <a:gd name="T14" fmla="*/ 26 w 257"/>
              <a:gd name="T15" fmla="*/ 373 h 454"/>
              <a:gd name="T16" fmla="*/ 24 w 257"/>
              <a:gd name="T17" fmla="*/ 380 h 454"/>
              <a:gd name="T18" fmla="*/ 17 w 257"/>
              <a:gd name="T19" fmla="*/ 397 h 454"/>
              <a:gd name="T20" fmla="*/ 2 w 257"/>
              <a:gd name="T21" fmla="*/ 409 h 454"/>
              <a:gd name="T22" fmla="*/ 2 w 257"/>
              <a:gd name="T23" fmla="*/ 425 h 454"/>
              <a:gd name="T24" fmla="*/ 0 w 257"/>
              <a:gd name="T25" fmla="*/ 445 h 454"/>
              <a:gd name="T26" fmla="*/ 0 w 257"/>
              <a:gd name="T27" fmla="*/ 449 h 454"/>
              <a:gd name="T28" fmla="*/ 0 w 257"/>
              <a:gd name="T29" fmla="*/ 454 h 454"/>
              <a:gd name="T30" fmla="*/ 0 w 257"/>
              <a:gd name="T31" fmla="*/ 454 h 454"/>
              <a:gd name="T32" fmla="*/ 7 w 257"/>
              <a:gd name="T33" fmla="*/ 454 h 454"/>
              <a:gd name="T34" fmla="*/ 14 w 257"/>
              <a:gd name="T35" fmla="*/ 452 h 454"/>
              <a:gd name="T36" fmla="*/ 12 w 257"/>
              <a:gd name="T37" fmla="*/ 447 h 454"/>
              <a:gd name="T38" fmla="*/ 14 w 257"/>
              <a:gd name="T39" fmla="*/ 440 h 454"/>
              <a:gd name="T40" fmla="*/ 31 w 257"/>
              <a:gd name="T41" fmla="*/ 442 h 454"/>
              <a:gd name="T42" fmla="*/ 50 w 257"/>
              <a:gd name="T43" fmla="*/ 435 h 454"/>
              <a:gd name="T44" fmla="*/ 77 w 257"/>
              <a:gd name="T45" fmla="*/ 445 h 454"/>
              <a:gd name="T46" fmla="*/ 79 w 257"/>
              <a:gd name="T47" fmla="*/ 447 h 454"/>
              <a:gd name="T48" fmla="*/ 84 w 257"/>
              <a:gd name="T49" fmla="*/ 447 h 454"/>
              <a:gd name="T50" fmla="*/ 89 w 257"/>
              <a:gd name="T51" fmla="*/ 430 h 454"/>
              <a:gd name="T52" fmla="*/ 103 w 257"/>
              <a:gd name="T53" fmla="*/ 425 h 454"/>
              <a:gd name="T54" fmla="*/ 111 w 257"/>
              <a:gd name="T55" fmla="*/ 433 h 454"/>
              <a:gd name="T56" fmla="*/ 118 w 257"/>
              <a:gd name="T57" fmla="*/ 437 h 454"/>
              <a:gd name="T58" fmla="*/ 125 w 257"/>
              <a:gd name="T59" fmla="*/ 433 h 454"/>
              <a:gd name="T60" fmla="*/ 132 w 257"/>
              <a:gd name="T61" fmla="*/ 411 h 454"/>
              <a:gd name="T62" fmla="*/ 137 w 257"/>
              <a:gd name="T63" fmla="*/ 404 h 454"/>
              <a:gd name="T64" fmla="*/ 142 w 257"/>
              <a:gd name="T65" fmla="*/ 404 h 454"/>
              <a:gd name="T66" fmla="*/ 151 w 257"/>
              <a:gd name="T67" fmla="*/ 416 h 454"/>
              <a:gd name="T68" fmla="*/ 173 w 257"/>
              <a:gd name="T69" fmla="*/ 416 h 454"/>
              <a:gd name="T70" fmla="*/ 178 w 257"/>
              <a:gd name="T71" fmla="*/ 394 h 454"/>
              <a:gd name="T72" fmla="*/ 211 w 257"/>
              <a:gd name="T73" fmla="*/ 351 h 454"/>
              <a:gd name="T74" fmla="*/ 211 w 257"/>
              <a:gd name="T75" fmla="*/ 336 h 454"/>
              <a:gd name="T76" fmla="*/ 219 w 257"/>
              <a:gd name="T77" fmla="*/ 332 h 454"/>
              <a:gd name="T78" fmla="*/ 233 w 257"/>
              <a:gd name="T79" fmla="*/ 334 h 454"/>
              <a:gd name="T80" fmla="*/ 245 w 257"/>
              <a:gd name="T81" fmla="*/ 324 h 454"/>
              <a:gd name="T82" fmla="*/ 255 w 257"/>
              <a:gd name="T83" fmla="*/ 322 h 454"/>
              <a:gd name="T84" fmla="*/ 257 w 257"/>
              <a:gd name="T85" fmla="*/ 315 h 454"/>
              <a:gd name="T86" fmla="*/ 252 w 257"/>
              <a:gd name="T87" fmla="*/ 298 h 454"/>
              <a:gd name="T88" fmla="*/ 252 w 257"/>
              <a:gd name="T89" fmla="*/ 291 h 454"/>
              <a:gd name="T90" fmla="*/ 255 w 257"/>
              <a:gd name="T91" fmla="*/ 284 h 454"/>
              <a:gd name="T92" fmla="*/ 223 w 257"/>
              <a:gd name="T93" fmla="*/ 5 h 454"/>
              <a:gd name="T94" fmla="*/ 223 w 257"/>
              <a:gd name="T95" fmla="*/ 0 h 454"/>
              <a:gd name="T96" fmla="*/ 58 w 257"/>
              <a:gd name="T97" fmla="*/ 22 h 454"/>
              <a:gd name="T98" fmla="*/ 53 w 257"/>
              <a:gd name="T99" fmla="*/ 24 h 454"/>
              <a:gd name="T100" fmla="*/ 41 w 257"/>
              <a:gd name="T101" fmla="*/ 29 h 454"/>
              <a:gd name="T102" fmla="*/ 34 w 257"/>
              <a:gd name="T103" fmla="*/ 34 h 454"/>
              <a:gd name="T104" fmla="*/ 19 w 257"/>
              <a:gd name="T105" fmla="*/ 36 h 454"/>
              <a:gd name="T106" fmla="*/ 7 w 257"/>
              <a:gd name="T107" fmla="*/ 26 h 4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257" h="454">
                <a:moveTo>
                  <a:pt x="7" y="26"/>
                </a:moveTo>
                <a:lnTo>
                  <a:pt x="29" y="281"/>
                </a:lnTo>
                <a:lnTo>
                  <a:pt x="26" y="286"/>
                </a:lnTo>
                <a:lnTo>
                  <a:pt x="26" y="296"/>
                </a:lnTo>
                <a:lnTo>
                  <a:pt x="24" y="308"/>
                </a:lnTo>
                <a:lnTo>
                  <a:pt x="34" y="329"/>
                </a:lnTo>
                <a:lnTo>
                  <a:pt x="36" y="351"/>
                </a:lnTo>
                <a:lnTo>
                  <a:pt x="26" y="373"/>
                </a:lnTo>
                <a:lnTo>
                  <a:pt x="24" y="380"/>
                </a:lnTo>
                <a:lnTo>
                  <a:pt x="17" y="397"/>
                </a:lnTo>
                <a:lnTo>
                  <a:pt x="2" y="409"/>
                </a:lnTo>
                <a:lnTo>
                  <a:pt x="2" y="425"/>
                </a:lnTo>
                <a:lnTo>
                  <a:pt x="0" y="445"/>
                </a:lnTo>
                <a:lnTo>
                  <a:pt x="0" y="449"/>
                </a:lnTo>
                <a:lnTo>
                  <a:pt x="0" y="454"/>
                </a:lnTo>
                <a:lnTo>
                  <a:pt x="0" y="454"/>
                </a:lnTo>
                <a:lnTo>
                  <a:pt x="7" y="454"/>
                </a:lnTo>
                <a:lnTo>
                  <a:pt x="14" y="452"/>
                </a:lnTo>
                <a:lnTo>
                  <a:pt x="12" y="447"/>
                </a:lnTo>
                <a:lnTo>
                  <a:pt x="14" y="440"/>
                </a:lnTo>
                <a:lnTo>
                  <a:pt x="31" y="442"/>
                </a:lnTo>
                <a:lnTo>
                  <a:pt x="50" y="435"/>
                </a:lnTo>
                <a:lnTo>
                  <a:pt x="77" y="445"/>
                </a:lnTo>
                <a:lnTo>
                  <a:pt x="79" y="447"/>
                </a:lnTo>
                <a:lnTo>
                  <a:pt x="84" y="447"/>
                </a:lnTo>
                <a:lnTo>
                  <a:pt x="89" y="430"/>
                </a:lnTo>
                <a:lnTo>
                  <a:pt x="103" y="425"/>
                </a:lnTo>
                <a:lnTo>
                  <a:pt x="111" y="433"/>
                </a:lnTo>
                <a:lnTo>
                  <a:pt x="118" y="437"/>
                </a:lnTo>
                <a:lnTo>
                  <a:pt x="125" y="433"/>
                </a:lnTo>
                <a:lnTo>
                  <a:pt x="132" y="411"/>
                </a:lnTo>
                <a:lnTo>
                  <a:pt x="137" y="404"/>
                </a:lnTo>
                <a:lnTo>
                  <a:pt x="142" y="404"/>
                </a:lnTo>
                <a:lnTo>
                  <a:pt x="151" y="416"/>
                </a:lnTo>
                <a:lnTo>
                  <a:pt x="173" y="416"/>
                </a:lnTo>
                <a:lnTo>
                  <a:pt x="178" y="394"/>
                </a:lnTo>
                <a:lnTo>
                  <a:pt x="211" y="351"/>
                </a:lnTo>
                <a:lnTo>
                  <a:pt x="211" y="336"/>
                </a:lnTo>
                <a:lnTo>
                  <a:pt x="219" y="332"/>
                </a:lnTo>
                <a:lnTo>
                  <a:pt x="233" y="334"/>
                </a:lnTo>
                <a:lnTo>
                  <a:pt x="245" y="324"/>
                </a:lnTo>
                <a:lnTo>
                  <a:pt x="255" y="322"/>
                </a:lnTo>
                <a:lnTo>
                  <a:pt x="257" y="315"/>
                </a:lnTo>
                <a:lnTo>
                  <a:pt x="252" y="298"/>
                </a:lnTo>
                <a:lnTo>
                  <a:pt x="252" y="291"/>
                </a:lnTo>
                <a:lnTo>
                  <a:pt x="255" y="284"/>
                </a:lnTo>
                <a:lnTo>
                  <a:pt x="223" y="5"/>
                </a:lnTo>
                <a:lnTo>
                  <a:pt x="223" y="0"/>
                </a:lnTo>
                <a:lnTo>
                  <a:pt x="58" y="22"/>
                </a:lnTo>
                <a:lnTo>
                  <a:pt x="53" y="24"/>
                </a:lnTo>
                <a:lnTo>
                  <a:pt x="41" y="29"/>
                </a:lnTo>
                <a:lnTo>
                  <a:pt x="34" y="34"/>
                </a:lnTo>
                <a:lnTo>
                  <a:pt x="19" y="36"/>
                </a:lnTo>
                <a:lnTo>
                  <a:pt x="7" y="26"/>
                </a:lnTo>
                <a:close/>
              </a:path>
            </a:pathLst>
          </a:custGeom>
          <a:solidFill>
            <a:schemeClr val="tx1">
              <a:alpha val="1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40" name="Freeform 41"/>
          <p:cNvSpPr>
            <a:spLocks/>
          </p:cNvSpPr>
          <p:nvPr/>
        </p:nvSpPr>
        <p:spPr bwMode="auto">
          <a:xfrm>
            <a:off x="8950604" y="2991053"/>
            <a:ext cx="538163" cy="954087"/>
          </a:xfrm>
          <a:custGeom>
            <a:avLst/>
            <a:gdLst>
              <a:gd name="T0" fmla="*/ 58 w 339"/>
              <a:gd name="T1" fmla="*/ 15 h 601"/>
              <a:gd name="T2" fmla="*/ 77 w 339"/>
              <a:gd name="T3" fmla="*/ 31 h 601"/>
              <a:gd name="T4" fmla="*/ 94 w 339"/>
              <a:gd name="T5" fmla="*/ 51 h 601"/>
              <a:gd name="T6" fmla="*/ 99 w 339"/>
              <a:gd name="T7" fmla="*/ 77 h 601"/>
              <a:gd name="T8" fmla="*/ 89 w 339"/>
              <a:gd name="T9" fmla="*/ 94 h 601"/>
              <a:gd name="T10" fmla="*/ 75 w 339"/>
              <a:gd name="T11" fmla="*/ 120 h 601"/>
              <a:gd name="T12" fmla="*/ 58 w 339"/>
              <a:gd name="T13" fmla="*/ 128 h 601"/>
              <a:gd name="T14" fmla="*/ 34 w 339"/>
              <a:gd name="T15" fmla="*/ 132 h 601"/>
              <a:gd name="T16" fmla="*/ 29 w 339"/>
              <a:gd name="T17" fmla="*/ 154 h 601"/>
              <a:gd name="T18" fmla="*/ 41 w 339"/>
              <a:gd name="T19" fmla="*/ 171 h 601"/>
              <a:gd name="T20" fmla="*/ 27 w 339"/>
              <a:gd name="T21" fmla="*/ 212 h 601"/>
              <a:gd name="T22" fmla="*/ 10 w 339"/>
              <a:gd name="T23" fmla="*/ 228 h 601"/>
              <a:gd name="T24" fmla="*/ 5 w 339"/>
              <a:gd name="T25" fmla="*/ 248 h 601"/>
              <a:gd name="T26" fmla="*/ 0 w 339"/>
              <a:gd name="T27" fmla="*/ 262 h 601"/>
              <a:gd name="T28" fmla="*/ 8 w 339"/>
              <a:gd name="T29" fmla="*/ 301 h 601"/>
              <a:gd name="T30" fmla="*/ 34 w 339"/>
              <a:gd name="T31" fmla="*/ 337 h 601"/>
              <a:gd name="T32" fmla="*/ 65 w 339"/>
              <a:gd name="T33" fmla="*/ 363 h 601"/>
              <a:gd name="T34" fmla="*/ 85 w 339"/>
              <a:gd name="T35" fmla="*/ 404 h 601"/>
              <a:gd name="T36" fmla="*/ 99 w 339"/>
              <a:gd name="T37" fmla="*/ 394 h 601"/>
              <a:gd name="T38" fmla="*/ 123 w 339"/>
              <a:gd name="T39" fmla="*/ 411 h 601"/>
              <a:gd name="T40" fmla="*/ 121 w 339"/>
              <a:gd name="T41" fmla="*/ 440 h 601"/>
              <a:gd name="T42" fmla="*/ 101 w 339"/>
              <a:gd name="T43" fmla="*/ 464 h 601"/>
              <a:gd name="T44" fmla="*/ 121 w 339"/>
              <a:gd name="T45" fmla="*/ 490 h 601"/>
              <a:gd name="T46" fmla="*/ 157 w 339"/>
              <a:gd name="T47" fmla="*/ 510 h 601"/>
              <a:gd name="T48" fmla="*/ 185 w 339"/>
              <a:gd name="T49" fmla="*/ 548 h 601"/>
              <a:gd name="T50" fmla="*/ 193 w 339"/>
              <a:gd name="T51" fmla="*/ 563 h 601"/>
              <a:gd name="T52" fmla="*/ 185 w 339"/>
              <a:gd name="T53" fmla="*/ 572 h 601"/>
              <a:gd name="T54" fmla="*/ 207 w 339"/>
              <a:gd name="T55" fmla="*/ 601 h 601"/>
              <a:gd name="T56" fmla="*/ 212 w 339"/>
              <a:gd name="T57" fmla="*/ 596 h 601"/>
              <a:gd name="T58" fmla="*/ 219 w 339"/>
              <a:gd name="T59" fmla="*/ 579 h 601"/>
              <a:gd name="T60" fmla="*/ 243 w 339"/>
              <a:gd name="T61" fmla="*/ 577 h 601"/>
              <a:gd name="T62" fmla="*/ 265 w 339"/>
              <a:gd name="T63" fmla="*/ 589 h 601"/>
              <a:gd name="T64" fmla="*/ 272 w 339"/>
              <a:gd name="T65" fmla="*/ 563 h 601"/>
              <a:gd name="T66" fmla="*/ 277 w 339"/>
              <a:gd name="T67" fmla="*/ 548 h 601"/>
              <a:gd name="T68" fmla="*/ 305 w 339"/>
              <a:gd name="T69" fmla="*/ 538 h 601"/>
              <a:gd name="T70" fmla="*/ 296 w 339"/>
              <a:gd name="T71" fmla="*/ 524 h 601"/>
              <a:gd name="T72" fmla="*/ 301 w 339"/>
              <a:gd name="T73" fmla="*/ 512 h 601"/>
              <a:gd name="T74" fmla="*/ 303 w 339"/>
              <a:gd name="T75" fmla="*/ 507 h 601"/>
              <a:gd name="T76" fmla="*/ 303 w 339"/>
              <a:gd name="T77" fmla="*/ 498 h 601"/>
              <a:gd name="T78" fmla="*/ 305 w 339"/>
              <a:gd name="T79" fmla="*/ 462 h 601"/>
              <a:gd name="T80" fmla="*/ 327 w 339"/>
              <a:gd name="T81" fmla="*/ 433 h 601"/>
              <a:gd name="T82" fmla="*/ 339 w 339"/>
              <a:gd name="T83" fmla="*/ 404 h 601"/>
              <a:gd name="T84" fmla="*/ 327 w 339"/>
              <a:gd name="T85" fmla="*/ 361 h 601"/>
              <a:gd name="T86" fmla="*/ 329 w 339"/>
              <a:gd name="T87" fmla="*/ 339 h 601"/>
              <a:gd name="T88" fmla="*/ 310 w 339"/>
              <a:gd name="T89" fmla="*/ 79 h 601"/>
              <a:gd name="T90" fmla="*/ 303 w 339"/>
              <a:gd name="T91" fmla="*/ 72 h 601"/>
              <a:gd name="T92" fmla="*/ 296 w 339"/>
              <a:gd name="T93" fmla="*/ 41 h 601"/>
              <a:gd name="T94" fmla="*/ 279 w 339"/>
              <a:gd name="T95" fmla="*/ 19 h 6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339" h="601">
                <a:moveTo>
                  <a:pt x="279" y="0"/>
                </a:moveTo>
                <a:lnTo>
                  <a:pt x="58" y="15"/>
                </a:lnTo>
                <a:lnTo>
                  <a:pt x="60" y="19"/>
                </a:lnTo>
                <a:lnTo>
                  <a:pt x="77" y="31"/>
                </a:lnTo>
                <a:lnTo>
                  <a:pt x="80" y="41"/>
                </a:lnTo>
                <a:lnTo>
                  <a:pt x="94" y="51"/>
                </a:lnTo>
                <a:lnTo>
                  <a:pt x="101" y="70"/>
                </a:lnTo>
                <a:lnTo>
                  <a:pt x="99" y="77"/>
                </a:lnTo>
                <a:lnTo>
                  <a:pt x="94" y="89"/>
                </a:lnTo>
                <a:lnTo>
                  <a:pt x="89" y="94"/>
                </a:lnTo>
                <a:lnTo>
                  <a:pt x="89" y="103"/>
                </a:lnTo>
                <a:lnTo>
                  <a:pt x="75" y="120"/>
                </a:lnTo>
                <a:lnTo>
                  <a:pt x="60" y="123"/>
                </a:lnTo>
                <a:lnTo>
                  <a:pt x="58" y="128"/>
                </a:lnTo>
                <a:lnTo>
                  <a:pt x="41" y="128"/>
                </a:lnTo>
                <a:lnTo>
                  <a:pt x="34" y="132"/>
                </a:lnTo>
                <a:lnTo>
                  <a:pt x="27" y="144"/>
                </a:lnTo>
                <a:lnTo>
                  <a:pt x="29" y="154"/>
                </a:lnTo>
                <a:lnTo>
                  <a:pt x="39" y="164"/>
                </a:lnTo>
                <a:lnTo>
                  <a:pt x="41" y="171"/>
                </a:lnTo>
                <a:lnTo>
                  <a:pt x="39" y="185"/>
                </a:lnTo>
                <a:lnTo>
                  <a:pt x="27" y="212"/>
                </a:lnTo>
                <a:lnTo>
                  <a:pt x="15" y="221"/>
                </a:lnTo>
                <a:lnTo>
                  <a:pt x="10" y="228"/>
                </a:lnTo>
                <a:lnTo>
                  <a:pt x="10" y="238"/>
                </a:lnTo>
                <a:lnTo>
                  <a:pt x="5" y="248"/>
                </a:lnTo>
                <a:lnTo>
                  <a:pt x="5" y="250"/>
                </a:lnTo>
                <a:lnTo>
                  <a:pt x="0" y="262"/>
                </a:lnTo>
                <a:lnTo>
                  <a:pt x="3" y="284"/>
                </a:lnTo>
                <a:lnTo>
                  <a:pt x="8" y="301"/>
                </a:lnTo>
                <a:lnTo>
                  <a:pt x="10" y="308"/>
                </a:lnTo>
                <a:lnTo>
                  <a:pt x="34" y="337"/>
                </a:lnTo>
                <a:lnTo>
                  <a:pt x="58" y="356"/>
                </a:lnTo>
                <a:lnTo>
                  <a:pt x="65" y="363"/>
                </a:lnTo>
                <a:lnTo>
                  <a:pt x="80" y="401"/>
                </a:lnTo>
                <a:lnTo>
                  <a:pt x="85" y="404"/>
                </a:lnTo>
                <a:lnTo>
                  <a:pt x="92" y="397"/>
                </a:lnTo>
                <a:lnTo>
                  <a:pt x="99" y="394"/>
                </a:lnTo>
                <a:lnTo>
                  <a:pt x="118" y="404"/>
                </a:lnTo>
                <a:lnTo>
                  <a:pt x="123" y="411"/>
                </a:lnTo>
                <a:lnTo>
                  <a:pt x="118" y="423"/>
                </a:lnTo>
                <a:lnTo>
                  <a:pt x="121" y="440"/>
                </a:lnTo>
                <a:lnTo>
                  <a:pt x="104" y="457"/>
                </a:lnTo>
                <a:lnTo>
                  <a:pt x="101" y="464"/>
                </a:lnTo>
                <a:lnTo>
                  <a:pt x="106" y="476"/>
                </a:lnTo>
                <a:lnTo>
                  <a:pt x="121" y="490"/>
                </a:lnTo>
                <a:lnTo>
                  <a:pt x="145" y="505"/>
                </a:lnTo>
                <a:lnTo>
                  <a:pt x="157" y="510"/>
                </a:lnTo>
                <a:lnTo>
                  <a:pt x="181" y="529"/>
                </a:lnTo>
                <a:lnTo>
                  <a:pt x="185" y="548"/>
                </a:lnTo>
                <a:lnTo>
                  <a:pt x="193" y="558"/>
                </a:lnTo>
                <a:lnTo>
                  <a:pt x="193" y="563"/>
                </a:lnTo>
                <a:lnTo>
                  <a:pt x="185" y="567"/>
                </a:lnTo>
                <a:lnTo>
                  <a:pt x="185" y="572"/>
                </a:lnTo>
                <a:lnTo>
                  <a:pt x="202" y="601"/>
                </a:lnTo>
                <a:lnTo>
                  <a:pt x="207" y="601"/>
                </a:lnTo>
                <a:lnTo>
                  <a:pt x="207" y="596"/>
                </a:lnTo>
                <a:lnTo>
                  <a:pt x="212" y="596"/>
                </a:lnTo>
                <a:lnTo>
                  <a:pt x="214" y="599"/>
                </a:lnTo>
                <a:lnTo>
                  <a:pt x="219" y="579"/>
                </a:lnTo>
                <a:lnTo>
                  <a:pt x="229" y="575"/>
                </a:lnTo>
                <a:lnTo>
                  <a:pt x="243" y="577"/>
                </a:lnTo>
                <a:lnTo>
                  <a:pt x="255" y="582"/>
                </a:lnTo>
                <a:lnTo>
                  <a:pt x="265" y="589"/>
                </a:lnTo>
                <a:lnTo>
                  <a:pt x="277" y="584"/>
                </a:lnTo>
                <a:lnTo>
                  <a:pt x="272" y="563"/>
                </a:lnTo>
                <a:lnTo>
                  <a:pt x="269" y="551"/>
                </a:lnTo>
                <a:lnTo>
                  <a:pt x="277" y="548"/>
                </a:lnTo>
                <a:lnTo>
                  <a:pt x="303" y="541"/>
                </a:lnTo>
                <a:lnTo>
                  <a:pt x="305" y="538"/>
                </a:lnTo>
                <a:lnTo>
                  <a:pt x="296" y="526"/>
                </a:lnTo>
                <a:lnTo>
                  <a:pt x="296" y="524"/>
                </a:lnTo>
                <a:lnTo>
                  <a:pt x="301" y="522"/>
                </a:lnTo>
                <a:lnTo>
                  <a:pt x="301" y="512"/>
                </a:lnTo>
                <a:lnTo>
                  <a:pt x="305" y="507"/>
                </a:lnTo>
                <a:lnTo>
                  <a:pt x="303" y="507"/>
                </a:lnTo>
                <a:lnTo>
                  <a:pt x="303" y="502"/>
                </a:lnTo>
                <a:lnTo>
                  <a:pt x="303" y="498"/>
                </a:lnTo>
                <a:lnTo>
                  <a:pt x="305" y="478"/>
                </a:lnTo>
                <a:lnTo>
                  <a:pt x="305" y="462"/>
                </a:lnTo>
                <a:lnTo>
                  <a:pt x="320" y="450"/>
                </a:lnTo>
                <a:lnTo>
                  <a:pt x="327" y="433"/>
                </a:lnTo>
                <a:lnTo>
                  <a:pt x="329" y="426"/>
                </a:lnTo>
                <a:lnTo>
                  <a:pt x="339" y="404"/>
                </a:lnTo>
                <a:lnTo>
                  <a:pt x="337" y="382"/>
                </a:lnTo>
                <a:lnTo>
                  <a:pt x="327" y="361"/>
                </a:lnTo>
                <a:lnTo>
                  <a:pt x="329" y="349"/>
                </a:lnTo>
                <a:lnTo>
                  <a:pt x="329" y="339"/>
                </a:lnTo>
                <a:lnTo>
                  <a:pt x="332" y="334"/>
                </a:lnTo>
                <a:lnTo>
                  <a:pt x="310" y="79"/>
                </a:lnTo>
                <a:lnTo>
                  <a:pt x="305" y="77"/>
                </a:lnTo>
                <a:lnTo>
                  <a:pt x="303" y="72"/>
                </a:lnTo>
                <a:lnTo>
                  <a:pt x="298" y="48"/>
                </a:lnTo>
                <a:lnTo>
                  <a:pt x="296" y="41"/>
                </a:lnTo>
                <a:lnTo>
                  <a:pt x="286" y="34"/>
                </a:lnTo>
                <a:lnTo>
                  <a:pt x="279" y="19"/>
                </a:lnTo>
                <a:lnTo>
                  <a:pt x="279" y="0"/>
                </a:lnTo>
                <a:close/>
              </a:path>
            </a:pathLst>
          </a:custGeom>
          <a:solidFill>
            <a:schemeClr val="tx1">
              <a:alpha val="1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41" name="Freeform 42"/>
          <p:cNvSpPr>
            <a:spLocks/>
          </p:cNvSpPr>
          <p:nvPr/>
        </p:nvSpPr>
        <p:spPr bwMode="auto">
          <a:xfrm>
            <a:off x="9950729" y="3773690"/>
            <a:ext cx="1185863" cy="514350"/>
          </a:xfrm>
          <a:custGeom>
            <a:avLst/>
            <a:gdLst>
              <a:gd name="T0" fmla="*/ 9 w 747"/>
              <a:gd name="T1" fmla="*/ 262 h 324"/>
              <a:gd name="T2" fmla="*/ 19 w 747"/>
              <a:gd name="T3" fmla="*/ 247 h 324"/>
              <a:gd name="T4" fmla="*/ 28 w 747"/>
              <a:gd name="T5" fmla="*/ 228 h 324"/>
              <a:gd name="T6" fmla="*/ 86 w 747"/>
              <a:gd name="T7" fmla="*/ 197 h 324"/>
              <a:gd name="T8" fmla="*/ 110 w 747"/>
              <a:gd name="T9" fmla="*/ 173 h 324"/>
              <a:gd name="T10" fmla="*/ 120 w 747"/>
              <a:gd name="T11" fmla="*/ 168 h 324"/>
              <a:gd name="T12" fmla="*/ 132 w 747"/>
              <a:gd name="T13" fmla="*/ 158 h 324"/>
              <a:gd name="T14" fmla="*/ 144 w 747"/>
              <a:gd name="T15" fmla="*/ 156 h 324"/>
              <a:gd name="T16" fmla="*/ 175 w 747"/>
              <a:gd name="T17" fmla="*/ 144 h 324"/>
              <a:gd name="T18" fmla="*/ 204 w 747"/>
              <a:gd name="T19" fmla="*/ 106 h 324"/>
              <a:gd name="T20" fmla="*/ 206 w 747"/>
              <a:gd name="T21" fmla="*/ 84 h 324"/>
              <a:gd name="T22" fmla="*/ 228 w 747"/>
              <a:gd name="T23" fmla="*/ 82 h 324"/>
              <a:gd name="T24" fmla="*/ 264 w 747"/>
              <a:gd name="T25" fmla="*/ 77 h 324"/>
              <a:gd name="T26" fmla="*/ 706 w 747"/>
              <a:gd name="T27" fmla="*/ 5 h 324"/>
              <a:gd name="T28" fmla="*/ 718 w 747"/>
              <a:gd name="T29" fmla="*/ 12 h 324"/>
              <a:gd name="T30" fmla="*/ 730 w 747"/>
              <a:gd name="T31" fmla="*/ 31 h 324"/>
              <a:gd name="T32" fmla="*/ 725 w 747"/>
              <a:gd name="T33" fmla="*/ 36 h 324"/>
              <a:gd name="T34" fmla="*/ 713 w 747"/>
              <a:gd name="T35" fmla="*/ 33 h 324"/>
              <a:gd name="T36" fmla="*/ 708 w 747"/>
              <a:gd name="T37" fmla="*/ 36 h 324"/>
              <a:gd name="T38" fmla="*/ 682 w 747"/>
              <a:gd name="T39" fmla="*/ 53 h 324"/>
              <a:gd name="T40" fmla="*/ 660 w 747"/>
              <a:gd name="T41" fmla="*/ 70 h 324"/>
              <a:gd name="T42" fmla="*/ 667 w 747"/>
              <a:gd name="T43" fmla="*/ 72 h 324"/>
              <a:gd name="T44" fmla="*/ 701 w 747"/>
              <a:gd name="T45" fmla="*/ 58 h 324"/>
              <a:gd name="T46" fmla="*/ 713 w 747"/>
              <a:gd name="T47" fmla="*/ 67 h 324"/>
              <a:gd name="T48" fmla="*/ 725 w 747"/>
              <a:gd name="T49" fmla="*/ 72 h 324"/>
              <a:gd name="T50" fmla="*/ 739 w 747"/>
              <a:gd name="T51" fmla="*/ 58 h 324"/>
              <a:gd name="T52" fmla="*/ 747 w 747"/>
              <a:gd name="T53" fmla="*/ 91 h 324"/>
              <a:gd name="T54" fmla="*/ 735 w 747"/>
              <a:gd name="T55" fmla="*/ 108 h 324"/>
              <a:gd name="T56" fmla="*/ 718 w 747"/>
              <a:gd name="T57" fmla="*/ 122 h 324"/>
              <a:gd name="T58" fmla="*/ 691 w 747"/>
              <a:gd name="T59" fmla="*/ 125 h 324"/>
              <a:gd name="T60" fmla="*/ 686 w 747"/>
              <a:gd name="T61" fmla="*/ 120 h 324"/>
              <a:gd name="T62" fmla="*/ 679 w 747"/>
              <a:gd name="T63" fmla="*/ 113 h 324"/>
              <a:gd name="T64" fmla="*/ 677 w 747"/>
              <a:gd name="T65" fmla="*/ 132 h 324"/>
              <a:gd name="T66" fmla="*/ 686 w 747"/>
              <a:gd name="T67" fmla="*/ 137 h 324"/>
              <a:gd name="T68" fmla="*/ 691 w 747"/>
              <a:gd name="T69" fmla="*/ 156 h 324"/>
              <a:gd name="T70" fmla="*/ 660 w 747"/>
              <a:gd name="T71" fmla="*/ 173 h 324"/>
              <a:gd name="T72" fmla="*/ 658 w 747"/>
              <a:gd name="T73" fmla="*/ 180 h 324"/>
              <a:gd name="T74" fmla="*/ 703 w 747"/>
              <a:gd name="T75" fmla="*/ 168 h 324"/>
              <a:gd name="T76" fmla="*/ 715 w 747"/>
              <a:gd name="T77" fmla="*/ 170 h 324"/>
              <a:gd name="T78" fmla="*/ 682 w 747"/>
              <a:gd name="T79" fmla="*/ 199 h 324"/>
              <a:gd name="T80" fmla="*/ 643 w 747"/>
              <a:gd name="T81" fmla="*/ 231 h 324"/>
              <a:gd name="T82" fmla="*/ 638 w 747"/>
              <a:gd name="T83" fmla="*/ 235 h 324"/>
              <a:gd name="T84" fmla="*/ 602 w 747"/>
              <a:gd name="T85" fmla="*/ 279 h 324"/>
              <a:gd name="T86" fmla="*/ 586 w 747"/>
              <a:gd name="T87" fmla="*/ 315 h 324"/>
              <a:gd name="T88" fmla="*/ 432 w 747"/>
              <a:gd name="T89" fmla="*/ 245 h 324"/>
              <a:gd name="T90" fmla="*/ 314 w 747"/>
              <a:gd name="T91" fmla="*/ 231 h 324"/>
              <a:gd name="T92" fmla="*/ 305 w 747"/>
              <a:gd name="T93" fmla="*/ 226 h 324"/>
              <a:gd name="T94" fmla="*/ 187 w 747"/>
              <a:gd name="T95" fmla="*/ 238 h 324"/>
              <a:gd name="T96" fmla="*/ 161 w 747"/>
              <a:gd name="T97" fmla="*/ 255 h 324"/>
              <a:gd name="T98" fmla="*/ 0 w 747"/>
              <a:gd name="T99" fmla="*/ 286 h 3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747" h="324">
                <a:moveTo>
                  <a:pt x="0" y="286"/>
                </a:moveTo>
                <a:lnTo>
                  <a:pt x="2" y="262"/>
                </a:lnTo>
                <a:lnTo>
                  <a:pt x="9" y="262"/>
                </a:lnTo>
                <a:lnTo>
                  <a:pt x="12" y="259"/>
                </a:lnTo>
                <a:lnTo>
                  <a:pt x="19" y="255"/>
                </a:lnTo>
                <a:lnTo>
                  <a:pt x="19" y="247"/>
                </a:lnTo>
                <a:lnTo>
                  <a:pt x="19" y="243"/>
                </a:lnTo>
                <a:lnTo>
                  <a:pt x="21" y="238"/>
                </a:lnTo>
                <a:lnTo>
                  <a:pt x="28" y="228"/>
                </a:lnTo>
                <a:lnTo>
                  <a:pt x="45" y="221"/>
                </a:lnTo>
                <a:lnTo>
                  <a:pt x="67" y="216"/>
                </a:lnTo>
                <a:lnTo>
                  <a:pt x="86" y="197"/>
                </a:lnTo>
                <a:lnTo>
                  <a:pt x="93" y="194"/>
                </a:lnTo>
                <a:lnTo>
                  <a:pt x="105" y="182"/>
                </a:lnTo>
                <a:lnTo>
                  <a:pt x="110" y="173"/>
                </a:lnTo>
                <a:lnTo>
                  <a:pt x="110" y="173"/>
                </a:lnTo>
                <a:lnTo>
                  <a:pt x="117" y="173"/>
                </a:lnTo>
                <a:lnTo>
                  <a:pt x="120" y="168"/>
                </a:lnTo>
                <a:lnTo>
                  <a:pt x="122" y="166"/>
                </a:lnTo>
                <a:lnTo>
                  <a:pt x="127" y="158"/>
                </a:lnTo>
                <a:lnTo>
                  <a:pt x="132" y="158"/>
                </a:lnTo>
                <a:lnTo>
                  <a:pt x="137" y="163"/>
                </a:lnTo>
                <a:lnTo>
                  <a:pt x="144" y="158"/>
                </a:lnTo>
                <a:lnTo>
                  <a:pt x="144" y="156"/>
                </a:lnTo>
                <a:lnTo>
                  <a:pt x="156" y="149"/>
                </a:lnTo>
                <a:lnTo>
                  <a:pt x="163" y="144"/>
                </a:lnTo>
                <a:lnTo>
                  <a:pt x="175" y="144"/>
                </a:lnTo>
                <a:lnTo>
                  <a:pt x="189" y="120"/>
                </a:lnTo>
                <a:lnTo>
                  <a:pt x="201" y="113"/>
                </a:lnTo>
                <a:lnTo>
                  <a:pt x="204" y="106"/>
                </a:lnTo>
                <a:lnTo>
                  <a:pt x="204" y="98"/>
                </a:lnTo>
                <a:lnTo>
                  <a:pt x="204" y="91"/>
                </a:lnTo>
                <a:lnTo>
                  <a:pt x="206" y="84"/>
                </a:lnTo>
                <a:lnTo>
                  <a:pt x="206" y="82"/>
                </a:lnTo>
                <a:lnTo>
                  <a:pt x="228" y="77"/>
                </a:lnTo>
                <a:lnTo>
                  <a:pt x="228" y="82"/>
                </a:lnTo>
                <a:lnTo>
                  <a:pt x="249" y="79"/>
                </a:lnTo>
                <a:lnTo>
                  <a:pt x="259" y="77"/>
                </a:lnTo>
                <a:lnTo>
                  <a:pt x="264" y="77"/>
                </a:lnTo>
                <a:lnTo>
                  <a:pt x="490" y="41"/>
                </a:lnTo>
                <a:lnTo>
                  <a:pt x="703" y="0"/>
                </a:lnTo>
                <a:lnTo>
                  <a:pt x="706" y="5"/>
                </a:lnTo>
                <a:lnTo>
                  <a:pt x="708" y="7"/>
                </a:lnTo>
                <a:lnTo>
                  <a:pt x="713" y="12"/>
                </a:lnTo>
                <a:lnTo>
                  <a:pt x="718" y="12"/>
                </a:lnTo>
                <a:lnTo>
                  <a:pt x="722" y="17"/>
                </a:lnTo>
                <a:lnTo>
                  <a:pt x="725" y="21"/>
                </a:lnTo>
                <a:lnTo>
                  <a:pt x="730" y="31"/>
                </a:lnTo>
                <a:lnTo>
                  <a:pt x="727" y="33"/>
                </a:lnTo>
                <a:lnTo>
                  <a:pt x="727" y="36"/>
                </a:lnTo>
                <a:lnTo>
                  <a:pt x="725" y="36"/>
                </a:lnTo>
                <a:lnTo>
                  <a:pt x="725" y="31"/>
                </a:lnTo>
                <a:lnTo>
                  <a:pt x="718" y="33"/>
                </a:lnTo>
                <a:lnTo>
                  <a:pt x="713" y="33"/>
                </a:lnTo>
                <a:lnTo>
                  <a:pt x="708" y="31"/>
                </a:lnTo>
                <a:lnTo>
                  <a:pt x="706" y="33"/>
                </a:lnTo>
                <a:lnTo>
                  <a:pt x="708" y="36"/>
                </a:lnTo>
                <a:lnTo>
                  <a:pt x="708" y="38"/>
                </a:lnTo>
                <a:lnTo>
                  <a:pt x="686" y="48"/>
                </a:lnTo>
                <a:lnTo>
                  <a:pt x="682" y="53"/>
                </a:lnTo>
                <a:lnTo>
                  <a:pt x="674" y="60"/>
                </a:lnTo>
                <a:lnTo>
                  <a:pt x="662" y="62"/>
                </a:lnTo>
                <a:lnTo>
                  <a:pt x="660" y="70"/>
                </a:lnTo>
                <a:lnTo>
                  <a:pt x="660" y="72"/>
                </a:lnTo>
                <a:lnTo>
                  <a:pt x="662" y="74"/>
                </a:lnTo>
                <a:lnTo>
                  <a:pt x="667" y="72"/>
                </a:lnTo>
                <a:lnTo>
                  <a:pt x="679" y="67"/>
                </a:lnTo>
                <a:lnTo>
                  <a:pt x="694" y="62"/>
                </a:lnTo>
                <a:lnTo>
                  <a:pt x="701" y="58"/>
                </a:lnTo>
                <a:lnTo>
                  <a:pt x="713" y="58"/>
                </a:lnTo>
                <a:lnTo>
                  <a:pt x="715" y="60"/>
                </a:lnTo>
                <a:lnTo>
                  <a:pt x="713" y="67"/>
                </a:lnTo>
                <a:lnTo>
                  <a:pt x="715" y="72"/>
                </a:lnTo>
                <a:lnTo>
                  <a:pt x="718" y="74"/>
                </a:lnTo>
                <a:lnTo>
                  <a:pt x="725" y="72"/>
                </a:lnTo>
                <a:lnTo>
                  <a:pt x="725" y="67"/>
                </a:lnTo>
                <a:lnTo>
                  <a:pt x="732" y="58"/>
                </a:lnTo>
                <a:lnTo>
                  <a:pt x="739" y="58"/>
                </a:lnTo>
                <a:lnTo>
                  <a:pt x="744" y="70"/>
                </a:lnTo>
                <a:lnTo>
                  <a:pt x="747" y="86"/>
                </a:lnTo>
                <a:lnTo>
                  <a:pt x="747" y="91"/>
                </a:lnTo>
                <a:lnTo>
                  <a:pt x="747" y="94"/>
                </a:lnTo>
                <a:lnTo>
                  <a:pt x="737" y="103"/>
                </a:lnTo>
                <a:lnTo>
                  <a:pt x="735" y="108"/>
                </a:lnTo>
                <a:lnTo>
                  <a:pt x="732" y="113"/>
                </a:lnTo>
                <a:lnTo>
                  <a:pt x="725" y="120"/>
                </a:lnTo>
                <a:lnTo>
                  <a:pt x="718" y="122"/>
                </a:lnTo>
                <a:lnTo>
                  <a:pt x="710" y="127"/>
                </a:lnTo>
                <a:lnTo>
                  <a:pt x="696" y="125"/>
                </a:lnTo>
                <a:lnTo>
                  <a:pt x="691" y="125"/>
                </a:lnTo>
                <a:lnTo>
                  <a:pt x="691" y="125"/>
                </a:lnTo>
                <a:lnTo>
                  <a:pt x="689" y="125"/>
                </a:lnTo>
                <a:lnTo>
                  <a:pt x="686" y="120"/>
                </a:lnTo>
                <a:lnTo>
                  <a:pt x="686" y="115"/>
                </a:lnTo>
                <a:lnTo>
                  <a:pt x="684" y="113"/>
                </a:lnTo>
                <a:lnTo>
                  <a:pt x="679" y="113"/>
                </a:lnTo>
                <a:lnTo>
                  <a:pt x="677" y="115"/>
                </a:lnTo>
                <a:lnTo>
                  <a:pt x="679" y="127"/>
                </a:lnTo>
                <a:lnTo>
                  <a:pt x="677" y="132"/>
                </a:lnTo>
                <a:lnTo>
                  <a:pt x="677" y="130"/>
                </a:lnTo>
                <a:lnTo>
                  <a:pt x="679" y="137"/>
                </a:lnTo>
                <a:lnTo>
                  <a:pt x="686" y="137"/>
                </a:lnTo>
                <a:lnTo>
                  <a:pt x="691" y="144"/>
                </a:lnTo>
                <a:lnTo>
                  <a:pt x="689" y="151"/>
                </a:lnTo>
                <a:lnTo>
                  <a:pt x="691" y="156"/>
                </a:lnTo>
                <a:lnTo>
                  <a:pt x="674" y="175"/>
                </a:lnTo>
                <a:lnTo>
                  <a:pt x="670" y="175"/>
                </a:lnTo>
                <a:lnTo>
                  <a:pt x="660" y="173"/>
                </a:lnTo>
                <a:lnTo>
                  <a:pt x="653" y="173"/>
                </a:lnTo>
                <a:lnTo>
                  <a:pt x="653" y="175"/>
                </a:lnTo>
                <a:lnTo>
                  <a:pt x="658" y="180"/>
                </a:lnTo>
                <a:lnTo>
                  <a:pt x="677" y="180"/>
                </a:lnTo>
                <a:lnTo>
                  <a:pt x="686" y="175"/>
                </a:lnTo>
                <a:lnTo>
                  <a:pt x="703" y="168"/>
                </a:lnTo>
                <a:lnTo>
                  <a:pt x="706" y="163"/>
                </a:lnTo>
                <a:lnTo>
                  <a:pt x="708" y="163"/>
                </a:lnTo>
                <a:lnTo>
                  <a:pt x="715" y="170"/>
                </a:lnTo>
                <a:lnTo>
                  <a:pt x="708" y="182"/>
                </a:lnTo>
                <a:lnTo>
                  <a:pt x="696" y="197"/>
                </a:lnTo>
                <a:lnTo>
                  <a:pt x="682" y="199"/>
                </a:lnTo>
                <a:lnTo>
                  <a:pt x="674" y="204"/>
                </a:lnTo>
                <a:lnTo>
                  <a:pt x="658" y="207"/>
                </a:lnTo>
                <a:lnTo>
                  <a:pt x="643" y="231"/>
                </a:lnTo>
                <a:lnTo>
                  <a:pt x="636" y="231"/>
                </a:lnTo>
                <a:lnTo>
                  <a:pt x="636" y="233"/>
                </a:lnTo>
                <a:lnTo>
                  <a:pt x="638" y="235"/>
                </a:lnTo>
                <a:lnTo>
                  <a:pt x="622" y="245"/>
                </a:lnTo>
                <a:lnTo>
                  <a:pt x="612" y="257"/>
                </a:lnTo>
                <a:lnTo>
                  <a:pt x="602" y="279"/>
                </a:lnTo>
                <a:lnTo>
                  <a:pt x="598" y="303"/>
                </a:lnTo>
                <a:lnTo>
                  <a:pt x="593" y="310"/>
                </a:lnTo>
                <a:lnTo>
                  <a:pt x="586" y="315"/>
                </a:lnTo>
                <a:lnTo>
                  <a:pt x="550" y="319"/>
                </a:lnTo>
                <a:lnTo>
                  <a:pt x="545" y="324"/>
                </a:lnTo>
                <a:lnTo>
                  <a:pt x="432" y="245"/>
                </a:lnTo>
                <a:lnTo>
                  <a:pt x="333" y="257"/>
                </a:lnTo>
                <a:lnTo>
                  <a:pt x="331" y="243"/>
                </a:lnTo>
                <a:lnTo>
                  <a:pt x="314" y="231"/>
                </a:lnTo>
                <a:lnTo>
                  <a:pt x="307" y="233"/>
                </a:lnTo>
                <a:lnTo>
                  <a:pt x="302" y="231"/>
                </a:lnTo>
                <a:lnTo>
                  <a:pt x="305" y="226"/>
                </a:lnTo>
                <a:lnTo>
                  <a:pt x="302" y="223"/>
                </a:lnTo>
                <a:lnTo>
                  <a:pt x="189" y="238"/>
                </a:lnTo>
                <a:lnTo>
                  <a:pt x="187" y="238"/>
                </a:lnTo>
                <a:lnTo>
                  <a:pt x="185" y="240"/>
                </a:lnTo>
                <a:lnTo>
                  <a:pt x="161" y="250"/>
                </a:lnTo>
                <a:lnTo>
                  <a:pt x="161" y="255"/>
                </a:lnTo>
                <a:lnTo>
                  <a:pt x="153" y="255"/>
                </a:lnTo>
                <a:lnTo>
                  <a:pt x="127" y="267"/>
                </a:lnTo>
                <a:lnTo>
                  <a:pt x="0" y="286"/>
                </a:lnTo>
                <a:close/>
              </a:path>
            </a:pathLst>
          </a:custGeom>
          <a:solidFill>
            <a:schemeClr val="tx1">
              <a:alpha val="1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42" name="Freeform 43"/>
          <p:cNvSpPr>
            <a:spLocks/>
          </p:cNvSpPr>
          <p:nvPr/>
        </p:nvSpPr>
        <p:spPr bwMode="auto">
          <a:xfrm>
            <a:off x="9168092" y="3907040"/>
            <a:ext cx="1109663" cy="388937"/>
          </a:xfrm>
          <a:custGeom>
            <a:avLst/>
            <a:gdLst>
              <a:gd name="T0" fmla="*/ 699 w 699"/>
              <a:gd name="T1" fmla="*/ 0 h 245"/>
              <a:gd name="T2" fmla="*/ 557 w 699"/>
              <a:gd name="T3" fmla="*/ 17 h 245"/>
              <a:gd name="T4" fmla="*/ 548 w 699"/>
              <a:gd name="T5" fmla="*/ 22 h 245"/>
              <a:gd name="T6" fmla="*/ 197 w 699"/>
              <a:gd name="T7" fmla="*/ 55 h 245"/>
              <a:gd name="T8" fmla="*/ 190 w 699"/>
              <a:gd name="T9" fmla="*/ 50 h 245"/>
              <a:gd name="T10" fmla="*/ 176 w 699"/>
              <a:gd name="T11" fmla="*/ 53 h 245"/>
              <a:gd name="T12" fmla="*/ 180 w 699"/>
              <a:gd name="T13" fmla="*/ 58 h 245"/>
              <a:gd name="T14" fmla="*/ 180 w 699"/>
              <a:gd name="T15" fmla="*/ 70 h 245"/>
              <a:gd name="T16" fmla="*/ 56 w 699"/>
              <a:gd name="T17" fmla="*/ 79 h 245"/>
              <a:gd name="T18" fmla="*/ 48 w 699"/>
              <a:gd name="T19" fmla="*/ 94 h 245"/>
              <a:gd name="T20" fmla="*/ 44 w 699"/>
              <a:gd name="T21" fmla="*/ 113 h 245"/>
              <a:gd name="T22" fmla="*/ 46 w 699"/>
              <a:gd name="T23" fmla="*/ 118 h 245"/>
              <a:gd name="T24" fmla="*/ 41 w 699"/>
              <a:gd name="T25" fmla="*/ 135 h 245"/>
              <a:gd name="T26" fmla="*/ 39 w 699"/>
              <a:gd name="T27" fmla="*/ 139 h 245"/>
              <a:gd name="T28" fmla="*/ 41 w 699"/>
              <a:gd name="T29" fmla="*/ 144 h 245"/>
              <a:gd name="T30" fmla="*/ 36 w 699"/>
              <a:gd name="T31" fmla="*/ 154 h 245"/>
              <a:gd name="T32" fmla="*/ 27 w 699"/>
              <a:gd name="T33" fmla="*/ 166 h 245"/>
              <a:gd name="T34" fmla="*/ 22 w 699"/>
              <a:gd name="T35" fmla="*/ 187 h 245"/>
              <a:gd name="T36" fmla="*/ 10 w 699"/>
              <a:gd name="T37" fmla="*/ 202 h 245"/>
              <a:gd name="T38" fmla="*/ 12 w 699"/>
              <a:gd name="T39" fmla="*/ 216 h 245"/>
              <a:gd name="T40" fmla="*/ 12 w 699"/>
              <a:gd name="T41" fmla="*/ 235 h 245"/>
              <a:gd name="T42" fmla="*/ 8 w 699"/>
              <a:gd name="T43" fmla="*/ 235 h 245"/>
              <a:gd name="T44" fmla="*/ 0 w 699"/>
              <a:gd name="T45" fmla="*/ 245 h 245"/>
              <a:gd name="T46" fmla="*/ 180 w 699"/>
              <a:gd name="T47" fmla="*/ 233 h 245"/>
              <a:gd name="T48" fmla="*/ 404 w 699"/>
              <a:gd name="T49" fmla="*/ 211 h 245"/>
              <a:gd name="T50" fmla="*/ 493 w 699"/>
              <a:gd name="T51" fmla="*/ 202 h 245"/>
              <a:gd name="T52" fmla="*/ 495 w 699"/>
              <a:gd name="T53" fmla="*/ 178 h 245"/>
              <a:gd name="T54" fmla="*/ 502 w 699"/>
              <a:gd name="T55" fmla="*/ 178 h 245"/>
              <a:gd name="T56" fmla="*/ 505 w 699"/>
              <a:gd name="T57" fmla="*/ 175 h 245"/>
              <a:gd name="T58" fmla="*/ 512 w 699"/>
              <a:gd name="T59" fmla="*/ 171 h 245"/>
              <a:gd name="T60" fmla="*/ 512 w 699"/>
              <a:gd name="T61" fmla="*/ 163 h 245"/>
              <a:gd name="T62" fmla="*/ 512 w 699"/>
              <a:gd name="T63" fmla="*/ 159 h 245"/>
              <a:gd name="T64" fmla="*/ 514 w 699"/>
              <a:gd name="T65" fmla="*/ 154 h 245"/>
              <a:gd name="T66" fmla="*/ 521 w 699"/>
              <a:gd name="T67" fmla="*/ 144 h 245"/>
              <a:gd name="T68" fmla="*/ 538 w 699"/>
              <a:gd name="T69" fmla="*/ 137 h 245"/>
              <a:gd name="T70" fmla="*/ 560 w 699"/>
              <a:gd name="T71" fmla="*/ 132 h 245"/>
              <a:gd name="T72" fmla="*/ 579 w 699"/>
              <a:gd name="T73" fmla="*/ 113 h 245"/>
              <a:gd name="T74" fmla="*/ 586 w 699"/>
              <a:gd name="T75" fmla="*/ 110 h 245"/>
              <a:gd name="T76" fmla="*/ 598 w 699"/>
              <a:gd name="T77" fmla="*/ 98 h 245"/>
              <a:gd name="T78" fmla="*/ 603 w 699"/>
              <a:gd name="T79" fmla="*/ 89 h 245"/>
              <a:gd name="T80" fmla="*/ 603 w 699"/>
              <a:gd name="T81" fmla="*/ 89 h 245"/>
              <a:gd name="T82" fmla="*/ 610 w 699"/>
              <a:gd name="T83" fmla="*/ 89 h 245"/>
              <a:gd name="T84" fmla="*/ 613 w 699"/>
              <a:gd name="T85" fmla="*/ 84 h 245"/>
              <a:gd name="T86" fmla="*/ 615 w 699"/>
              <a:gd name="T87" fmla="*/ 82 h 245"/>
              <a:gd name="T88" fmla="*/ 620 w 699"/>
              <a:gd name="T89" fmla="*/ 74 h 245"/>
              <a:gd name="T90" fmla="*/ 625 w 699"/>
              <a:gd name="T91" fmla="*/ 74 h 245"/>
              <a:gd name="T92" fmla="*/ 630 w 699"/>
              <a:gd name="T93" fmla="*/ 79 h 245"/>
              <a:gd name="T94" fmla="*/ 637 w 699"/>
              <a:gd name="T95" fmla="*/ 74 h 245"/>
              <a:gd name="T96" fmla="*/ 637 w 699"/>
              <a:gd name="T97" fmla="*/ 72 h 245"/>
              <a:gd name="T98" fmla="*/ 649 w 699"/>
              <a:gd name="T99" fmla="*/ 65 h 245"/>
              <a:gd name="T100" fmla="*/ 656 w 699"/>
              <a:gd name="T101" fmla="*/ 60 h 245"/>
              <a:gd name="T102" fmla="*/ 668 w 699"/>
              <a:gd name="T103" fmla="*/ 60 h 245"/>
              <a:gd name="T104" fmla="*/ 682 w 699"/>
              <a:gd name="T105" fmla="*/ 36 h 245"/>
              <a:gd name="T106" fmla="*/ 694 w 699"/>
              <a:gd name="T107" fmla="*/ 29 h 245"/>
              <a:gd name="T108" fmla="*/ 697 w 699"/>
              <a:gd name="T109" fmla="*/ 22 h 245"/>
              <a:gd name="T110" fmla="*/ 697 w 699"/>
              <a:gd name="T111" fmla="*/ 14 h 245"/>
              <a:gd name="T112" fmla="*/ 697 w 699"/>
              <a:gd name="T113" fmla="*/ 7 h 245"/>
              <a:gd name="T114" fmla="*/ 699 w 699"/>
              <a:gd name="T115" fmla="*/ 0 h 2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699" h="245">
                <a:moveTo>
                  <a:pt x="699" y="0"/>
                </a:moveTo>
                <a:lnTo>
                  <a:pt x="557" y="17"/>
                </a:lnTo>
                <a:lnTo>
                  <a:pt x="548" y="22"/>
                </a:lnTo>
                <a:lnTo>
                  <a:pt x="197" y="55"/>
                </a:lnTo>
                <a:lnTo>
                  <a:pt x="190" y="50"/>
                </a:lnTo>
                <a:lnTo>
                  <a:pt x="176" y="53"/>
                </a:lnTo>
                <a:lnTo>
                  <a:pt x="180" y="58"/>
                </a:lnTo>
                <a:lnTo>
                  <a:pt x="180" y="70"/>
                </a:lnTo>
                <a:lnTo>
                  <a:pt x="56" y="79"/>
                </a:lnTo>
                <a:lnTo>
                  <a:pt x="48" y="94"/>
                </a:lnTo>
                <a:lnTo>
                  <a:pt x="44" y="113"/>
                </a:lnTo>
                <a:lnTo>
                  <a:pt x="46" y="118"/>
                </a:lnTo>
                <a:lnTo>
                  <a:pt x="41" y="135"/>
                </a:lnTo>
                <a:lnTo>
                  <a:pt x="39" y="139"/>
                </a:lnTo>
                <a:lnTo>
                  <a:pt x="41" y="144"/>
                </a:lnTo>
                <a:lnTo>
                  <a:pt x="36" y="154"/>
                </a:lnTo>
                <a:lnTo>
                  <a:pt x="27" y="166"/>
                </a:lnTo>
                <a:lnTo>
                  <a:pt x="22" y="187"/>
                </a:lnTo>
                <a:lnTo>
                  <a:pt x="10" y="202"/>
                </a:lnTo>
                <a:lnTo>
                  <a:pt x="12" y="216"/>
                </a:lnTo>
                <a:lnTo>
                  <a:pt x="12" y="235"/>
                </a:lnTo>
                <a:lnTo>
                  <a:pt x="8" y="235"/>
                </a:lnTo>
                <a:lnTo>
                  <a:pt x="0" y="245"/>
                </a:lnTo>
                <a:lnTo>
                  <a:pt x="180" y="233"/>
                </a:lnTo>
                <a:lnTo>
                  <a:pt x="404" y="211"/>
                </a:lnTo>
                <a:lnTo>
                  <a:pt x="493" y="202"/>
                </a:lnTo>
                <a:lnTo>
                  <a:pt x="495" y="178"/>
                </a:lnTo>
                <a:lnTo>
                  <a:pt x="502" y="178"/>
                </a:lnTo>
                <a:lnTo>
                  <a:pt x="505" y="175"/>
                </a:lnTo>
                <a:lnTo>
                  <a:pt x="512" y="171"/>
                </a:lnTo>
                <a:lnTo>
                  <a:pt x="512" y="163"/>
                </a:lnTo>
                <a:lnTo>
                  <a:pt x="512" y="159"/>
                </a:lnTo>
                <a:lnTo>
                  <a:pt x="514" y="154"/>
                </a:lnTo>
                <a:lnTo>
                  <a:pt x="521" y="144"/>
                </a:lnTo>
                <a:lnTo>
                  <a:pt x="538" y="137"/>
                </a:lnTo>
                <a:lnTo>
                  <a:pt x="560" y="132"/>
                </a:lnTo>
                <a:lnTo>
                  <a:pt x="579" y="113"/>
                </a:lnTo>
                <a:lnTo>
                  <a:pt x="586" y="110"/>
                </a:lnTo>
                <a:lnTo>
                  <a:pt x="598" y="98"/>
                </a:lnTo>
                <a:lnTo>
                  <a:pt x="603" y="89"/>
                </a:lnTo>
                <a:lnTo>
                  <a:pt x="603" y="89"/>
                </a:lnTo>
                <a:lnTo>
                  <a:pt x="610" y="89"/>
                </a:lnTo>
                <a:lnTo>
                  <a:pt x="613" y="84"/>
                </a:lnTo>
                <a:lnTo>
                  <a:pt x="615" y="82"/>
                </a:lnTo>
                <a:lnTo>
                  <a:pt x="620" y="74"/>
                </a:lnTo>
                <a:lnTo>
                  <a:pt x="625" y="74"/>
                </a:lnTo>
                <a:lnTo>
                  <a:pt x="630" y="79"/>
                </a:lnTo>
                <a:lnTo>
                  <a:pt x="637" y="74"/>
                </a:lnTo>
                <a:lnTo>
                  <a:pt x="637" y="72"/>
                </a:lnTo>
                <a:lnTo>
                  <a:pt x="649" y="65"/>
                </a:lnTo>
                <a:lnTo>
                  <a:pt x="656" y="60"/>
                </a:lnTo>
                <a:lnTo>
                  <a:pt x="668" y="60"/>
                </a:lnTo>
                <a:lnTo>
                  <a:pt x="682" y="36"/>
                </a:lnTo>
                <a:lnTo>
                  <a:pt x="694" y="29"/>
                </a:lnTo>
                <a:lnTo>
                  <a:pt x="697" y="22"/>
                </a:lnTo>
                <a:lnTo>
                  <a:pt x="697" y="14"/>
                </a:lnTo>
                <a:lnTo>
                  <a:pt x="697" y="7"/>
                </a:lnTo>
                <a:lnTo>
                  <a:pt x="699" y="0"/>
                </a:lnTo>
                <a:close/>
              </a:path>
            </a:pathLst>
          </a:custGeom>
          <a:solidFill>
            <a:schemeClr val="tx1">
              <a:alpha val="1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43" name="Freeform 44"/>
          <p:cNvSpPr>
            <a:spLocks/>
          </p:cNvSpPr>
          <p:nvPr/>
        </p:nvSpPr>
        <p:spPr bwMode="auto">
          <a:xfrm>
            <a:off x="10125354" y="4127703"/>
            <a:ext cx="690563" cy="523875"/>
          </a:xfrm>
          <a:custGeom>
            <a:avLst/>
            <a:gdLst>
              <a:gd name="T0" fmla="*/ 257 w 435"/>
              <a:gd name="T1" fmla="*/ 330 h 330"/>
              <a:gd name="T2" fmla="*/ 240 w 435"/>
              <a:gd name="T3" fmla="*/ 327 h 330"/>
              <a:gd name="T4" fmla="*/ 233 w 435"/>
              <a:gd name="T5" fmla="*/ 298 h 330"/>
              <a:gd name="T6" fmla="*/ 209 w 435"/>
              <a:gd name="T7" fmla="*/ 279 h 330"/>
              <a:gd name="T8" fmla="*/ 192 w 435"/>
              <a:gd name="T9" fmla="*/ 245 h 330"/>
              <a:gd name="T10" fmla="*/ 183 w 435"/>
              <a:gd name="T11" fmla="*/ 231 h 330"/>
              <a:gd name="T12" fmla="*/ 156 w 435"/>
              <a:gd name="T13" fmla="*/ 214 h 330"/>
              <a:gd name="T14" fmla="*/ 147 w 435"/>
              <a:gd name="T15" fmla="*/ 200 h 330"/>
              <a:gd name="T16" fmla="*/ 137 w 435"/>
              <a:gd name="T17" fmla="*/ 188 h 330"/>
              <a:gd name="T18" fmla="*/ 96 w 435"/>
              <a:gd name="T19" fmla="*/ 157 h 330"/>
              <a:gd name="T20" fmla="*/ 79 w 435"/>
              <a:gd name="T21" fmla="*/ 142 h 330"/>
              <a:gd name="T22" fmla="*/ 60 w 435"/>
              <a:gd name="T23" fmla="*/ 116 h 330"/>
              <a:gd name="T24" fmla="*/ 48 w 435"/>
              <a:gd name="T25" fmla="*/ 101 h 330"/>
              <a:gd name="T26" fmla="*/ 7 w 435"/>
              <a:gd name="T27" fmla="*/ 87 h 330"/>
              <a:gd name="T28" fmla="*/ 7 w 435"/>
              <a:gd name="T29" fmla="*/ 60 h 330"/>
              <a:gd name="T30" fmla="*/ 17 w 435"/>
              <a:gd name="T31" fmla="*/ 51 h 330"/>
              <a:gd name="T32" fmla="*/ 17 w 435"/>
              <a:gd name="T33" fmla="*/ 44 h 330"/>
              <a:gd name="T34" fmla="*/ 51 w 435"/>
              <a:gd name="T35" fmla="*/ 32 h 330"/>
              <a:gd name="T36" fmla="*/ 75 w 435"/>
              <a:gd name="T37" fmla="*/ 17 h 330"/>
              <a:gd name="T38" fmla="*/ 79 w 435"/>
              <a:gd name="T39" fmla="*/ 15 h 330"/>
              <a:gd name="T40" fmla="*/ 195 w 435"/>
              <a:gd name="T41" fmla="*/ 3 h 330"/>
              <a:gd name="T42" fmla="*/ 197 w 435"/>
              <a:gd name="T43" fmla="*/ 10 h 330"/>
              <a:gd name="T44" fmla="*/ 221 w 435"/>
              <a:gd name="T45" fmla="*/ 20 h 330"/>
              <a:gd name="T46" fmla="*/ 322 w 435"/>
              <a:gd name="T47" fmla="*/ 22 h 330"/>
              <a:gd name="T48" fmla="*/ 432 w 435"/>
              <a:gd name="T49" fmla="*/ 104 h 330"/>
              <a:gd name="T50" fmla="*/ 416 w 435"/>
              <a:gd name="T51" fmla="*/ 121 h 330"/>
              <a:gd name="T52" fmla="*/ 396 w 435"/>
              <a:gd name="T53" fmla="*/ 149 h 330"/>
              <a:gd name="T54" fmla="*/ 392 w 435"/>
              <a:gd name="T55" fmla="*/ 173 h 330"/>
              <a:gd name="T56" fmla="*/ 389 w 435"/>
              <a:gd name="T57" fmla="*/ 188 h 330"/>
              <a:gd name="T58" fmla="*/ 380 w 435"/>
              <a:gd name="T59" fmla="*/ 193 h 330"/>
              <a:gd name="T60" fmla="*/ 370 w 435"/>
              <a:gd name="T61" fmla="*/ 205 h 330"/>
              <a:gd name="T62" fmla="*/ 358 w 435"/>
              <a:gd name="T63" fmla="*/ 221 h 330"/>
              <a:gd name="T64" fmla="*/ 336 w 435"/>
              <a:gd name="T65" fmla="*/ 245 h 330"/>
              <a:gd name="T66" fmla="*/ 320 w 435"/>
              <a:gd name="T67" fmla="*/ 260 h 330"/>
              <a:gd name="T68" fmla="*/ 308 w 435"/>
              <a:gd name="T69" fmla="*/ 270 h 330"/>
              <a:gd name="T70" fmla="*/ 293 w 435"/>
              <a:gd name="T71" fmla="*/ 277 h 330"/>
              <a:gd name="T72" fmla="*/ 291 w 435"/>
              <a:gd name="T73" fmla="*/ 282 h 330"/>
              <a:gd name="T74" fmla="*/ 286 w 435"/>
              <a:gd name="T75" fmla="*/ 294 h 330"/>
              <a:gd name="T76" fmla="*/ 271 w 435"/>
              <a:gd name="T77" fmla="*/ 298 h 330"/>
              <a:gd name="T78" fmla="*/ 269 w 435"/>
              <a:gd name="T79" fmla="*/ 303 h 330"/>
              <a:gd name="T80" fmla="*/ 274 w 435"/>
              <a:gd name="T81" fmla="*/ 306 h 330"/>
              <a:gd name="T82" fmla="*/ 276 w 435"/>
              <a:gd name="T83" fmla="*/ 313 h 330"/>
              <a:gd name="T84" fmla="*/ 264 w 435"/>
              <a:gd name="T85" fmla="*/ 322 h 330"/>
              <a:gd name="T86" fmla="*/ 262 w 435"/>
              <a:gd name="T87" fmla="*/ 330 h 3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435" h="330">
                <a:moveTo>
                  <a:pt x="262" y="330"/>
                </a:moveTo>
                <a:lnTo>
                  <a:pt x="257" y="330"/>
                </a:lnTo>
                <a:lnTo>
                  <a:pt x="245" y="330"/>
                </a:lnTo>
                <a:lnTo>
                  <a:pt x="240" y="327"/>
                </a:lnTo>
                <a:lnTo>
                  <a:pt x="238" y="320"/>
                </a:lnTo>
                <a:lnTo>
                  <a:pt x="233" y="298"/>
                </a:lnTo>
                <a:lnTo>
                  <a:pt x="221" y="284"/>
                </a:lnTo>
                <a:lnTo>
                  <a:pt x="209" y="279"/>
                </a:lnTo>
                <a:lnTo>
                  <a:pt x="202" y="258"/>
                </a:lnTo>
                <a:lnTo>
                  <a:pt x="192" y="245"/>
                </a:lnTo>
                <a:lnTo>
                  <a:pt x="190" y="233"/>
                </a:lnTo>
                <a:lnTo>
                  <a:pt x="183" y="231"/>
                </a:lnTo>
                <a:lnTo>
                  <a:pt x="166" y="226"/>
                </a:lnTo>
                <a:lnTo>
                  <a:pt x="156" y="214"/>
                </a:lnTo>
                <a:lnTo>
                  <a:pt x="147" y="207"/>
                </a:lnTo>
                <a:lnTo>
                  <a:pt x="147" y="200"/>
                </a:lnTo>
                <a:lnTo>
                  <a:pt x="142" y="190"/>
                </a:lnTo>
                <a:lnTo>
                  <a:pt x="137" y="188"/>
                </a:lnTo>
                <a:lnTo>
                  <a:pt x="123" y="181"/>
                </a:lnTo>
                <a:lnTo>
                  <a:pt x="96" y="157"/>
                </a:lnTo>
                <a:lnTo>
                  <a:pt x="84" y="152"/>
                </a:lnTo>
                <a:lnTo>
                  <a:pt x="79" y="142"/>
                </a:lnTo>
                <a:lnTo>
                  <a:pt x="67" y="133"/>
                </a:lnTo>
                <a:lnTo>
                  <a:pt x="60" y="116"/>
                </a:lnTo>
                <a:lnTo>
                  <a:pt x="51" y="108"/>
                </a:lnTo>
                <a:lnTo>
                  <a:pt x="48" y="101"/>
                </a:lnTo>
                <a:lnTo>
                  <a:pt x="31" y="96"/>
                </a:lnTo>
                <a:lnTo>
                  <a:pt x="7" y="87"/>
                </a:lnTo>
                <a:lnTo>
                  <a:pt x="0" y="80"/>
                </a:lnTo>
                <a:lnTo>
                  <a:pt x="7" y="60"/>
                </a:lnTo>
                <a:lnTo>
                  <a:pt x="15" y="56"/>
                </a:lnTo>
                <a:lnTo>
                  <a:pt x="17" y="51"/>
                </a:lnTo>
                <a:lnTo>
                  <a:pt x="19" y="46"/>
                </a:lnTo>
                <a:lnTo>
                  <a:pt x="17" y="44"/>
                </a:lnTo>
                <a:lnTo>
                  <a:pt x="43" y="32"/>
                </a:lnTo>
                <a:lnTo>
                  <a:pt x="51" y="32"/>
                </a:lnTo>
                <a:lnTo>
                  <a:pt x="51" y="27"/>
                </a:lnTo>
                <a:lnTo>
                  <a:pt x="75" y="17"/>
                </a:lnTo>
                <a:lnTo>
                  <a:pt x="77" y="15"/>
                </a:lnTo>
                <a:lnTo>
                  <a:pt x="79" y="15"/>
                </a:lnTo>
                <a:lnTo>
                  <a:pt x="192" y="0"/>
                </a:lnTo>
                <a:lnTo>
                  <a:pt x="195" y="3"/>
                </a:lnTo>
                <a:lnTo>
                  <a:pt x="192" y="8"/>
                </a:lnTo>
                <a:lnTo>
                  <a:pt x="197" y="10"/>
                </a:lnTo>
                <a:lnTo>
                  <a:pt x="204" y="8"/>
                </a:lnTo>
                <a:lnTo>
                  <a:pt x="221" y="20"/>
                </a:lnTo>
                <a:lnTo>
                  <a:pt x="223" y="34"/>
                </a:lnTo>
                <a:lnTo>
                  <a:pt x="322" y="22"/>
                </a:lnTo>
                <a:lnTo>
                  <a:pt x="435" y="101"/>
                </a:lnTo>
                <a:lnTo>
                  <a:pt x="432" y="104"/>
                </a:lnTo>
                <a:lnTo>
                  <a:pt x="423" y="108"/>
                </a:lnTo>
                <a:lnTo>
                  <a:pt x="416" y="121"/>
                </a:lnTo>
                <a:lnTo>
                  <a:pt x="404" y="135"/>
                </a:lnTo>
                <a:lnTo>
                  <a:pt x="396" y="149"/>
                </a:lnTo>
                <a:lnTo>
                  <a:pt x="392" y="161"/>
                </a:lnTo>
                <a:lnTo>
                  <a:pt x="392" y="173"/>
                </a:lnTo>
                <a:lnTo>
                  <a:pt x="392" y="183"/>
                </a:lnTo>
                <a:lnTo>
                  <a:pt x="389" y="188"/>
                </a:lnTo>
                <a:lnTo>
                  <a:pt x="387" y="193"/>
                </a:lnTo>
                <a:lnTo>
                  <a:pt x="380" y="193"/>
                </a:lnTo>
                <a:lnTo>
                  <a:pt x="375" y="197"/>
                </a:lnTo>
                <a:lnTo>
                  <a:pt x="370" y="205"/>
                </a:lnTo>
                <a:lnTo>
                  <a:pt x="363" y="214"/>
                </a:lnTo>
                <a:lnTo>
                  <a:pt x="358" y="221"/>
                </a:lnTo>
                <a:lnTo>
                  <a:pt x="344" y="231"/>
                </a:lnTo>
                <a:lnTo>
                  <a:pt x="336" y="245"/>
                </a:lnTo>
                <a:lnTo>
                  <a:pt x="329" y="250"/>
                </a:lnTo>
                <a:lnTo>
                  <a:pt x="320" y="260"/>
                </a:lnTo>
                <a:lnTo>
                  <a:pt x="312" y="265"/>
                </a:lnTo>
                <a:lnTo>
                  <a:pt x="308" y="270"/>
                </a:lnTo>
                <a:lnTo>
                  <a:pt x="298" y="274"/>
                </a:lnTo>
                <a:lnTo>
                  <a:pt x="293" y="277"/>
                </a:lnTo>
                <a:lnTo>
                  <a:pt x="291" y="279"/>
                </a:lnTo>
                <a:lnTo>
                  <a:pt x="291" y="282"/>
                </a:lnTo>
                <a:lnTo>
                  <a:pt x="291" y="284"/>
                </a:lnTo>
                <a:lnTo>
                  <a:pt x="286" y="294"/>
                </a:lnTo>
                <a:lnTo>
                  <a:pt x="279" y="298"/>
                </a:lnTo>
                <a:lnTo>
                  <a:pt x="271" y="298"/>
                </a:lnTo>
                <a:lnTo>
                  <a:pt x="271" y="301"/>
                </a:lnTo>
                <a:lnTo>
                  <a:pt x="269" y="303"/>
                </a:lnTo>
                <a:lnTo>
                  <a:pt x="271" y="306"/>
                </a:lnTo>
                <a:lnTo>
                  <a:pt x="274" y="306"/>
                </a:lnTo>
                <a:lnTo>
                  <a:pt x="276" y="308"/>
                </a:lnTo>
                <a:lnTo>
                  <a:pt x="276" y="313"/>
                </a:lnTo>
                <a:lnTo>
                  <a:pt x="271" y="315"/>
                </a:lnTo>
                <a:lnTo>
                  <a:pt x="264" y="322"/>
                </a:lnTo>
                <a:lnTo>
                  <a:pt x="262" y="327"/>
                </a:lnTo>
                <a:lnTo>
                  <a:pt x="262" y="330"/>
                </a:lnTo>
                <a:close/>
              </a:path>
            </a:pathLst>
          </a:custGeom>
          <a:solidFill>
            <a:schemeClr val="tx1">
              <a:alpha val="1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44" name="Freeform 45"/>
          <p:cNvSpPr>
            <a:spLocks/>
          </p:cNvSpPr>
          <p:nvPr/>
        </p:nvSpPr>
        <p:spPr bwMode="auto">
          <a:xfrm>
            <a:off x="9453842" y="4242003"/>
            <a:ext cx="519113" cy="831850"/>
          </a:xfrm>
          <a:custGeom>
            <a:avLst/>
            <a:gdLst>
              <a:gd name="T0" fmla="*/ 0 w 327"/>
              <a:gd name="T1" fmla="*/ 22 h 524"/>
              <a:gd name="T2" fmla="*/ 8 w 327"/>
              <a:gd name="T3" fmla="*/ 32 h 524"/>
              <a:gd name="T4" fmla="*/ 0 w 327"/>
              <a:gd name="T5" fmla="*/ 347 h 524"/>
              <a:gd name="T6" fmla="*/ 3 w 327"/>
              <a:gd name="T7" fmla="*/ 361 h 524"/>
              <a:gd name="T8" fmla="*/ 22 w 327"/>
              <a:gd name="T9" fmla="*/ 522 h 524"/>
              <a:gd name="T10" fmla="*/ 27 w 327"/>
              <a:gd name="T11" fmla="*/ 517 h 524"/>
              <a:gd name="T12" fmla="*/ 32 w 327"/>
              <a:gd name="T13" fmla="*/ 515 h 524"/>
              <a:gd name="T14" fmla="*/ 46 w 327"/>
              <a:gd name="T15" fmla="*/ 520 h 524"/>
              <a:gd name="T16" fmla="*/ 48 w 327"/>
              <a:gd name="T17" fmla="*/ 512 h 524"/>
              <a:gd name="T18" fmla="*/ 51 w 327"/>
              <a:gd name="T19" fmla="*/ 491 h 524"/>
              <a:gd name="T20" fmla="*/ 58 w 327"/>
              <a:gd name="T21" fmla="*/ 474 h 524"/>
              <a:gd name="T22" fmla="*/ 68 w 327"/>
              <a:gd name="T23" fmla="*/ 491 h 524"/>
              <a:gd name="T24" fmla="*/ 65 w 327"/>
              <a:gd name="T25" fmla="*/ 496 h 524"/>
              <a:gd name="T26" fmla="*/ 70 w 327"/>
              <a:gd name="T27" fmla="*/ 508 h 524"/>
              <a:gd name="T28" fmla="*/ 80 w 327"/>
              <a:gd name="T29" fmla="*/ 522 h 524"/>
              <a:gd name="T30" fmla="*/ 89 w 327"/>
              <a:gd name="T31" fmla="*/ 524 h 524"/>
              <a:gd name="T32" fmla="*/ 97 w 327"/>
              <a:gd name="T33" fmla="*/ 522 h 524"/>
              <a:gd name="T34" fmla="*/ 109 w 327"/>
              <a:gd name="T35" fmla="*/ 510 h 524"/>
              <a:gd name="T36" fmla="*/ 111 w 327"/>
              <a:gd name="T37" fmla="*/ 510 h 524"/>
              <a:gd name="T38" fmla="*/ 116 w 327"/>
              <a:gd name="T39" fmla="*/ 505 h 524"/>
              <a:gd name="T40" fmla="*/ 116 w 327"/>
              <a:gd name="T41" fmla="*/ 503 h 524"/>
              <a:gd name="T42" fmla="*/ 113 w 327"/>
              <a:gd name="T43" fmla="*/ 500 h 524"/>
              <a:gd name="T44" fmla="*/ 109 w 327"/>
              <a:gd name="T45" fmla="*/ 498 h 524"/>
              <a:gd name="T46" fmla="*/ 109 w 327"/>
              <a:gd name="T47" fmla="*/ 496 h 524"/>
              <a:gd name="T48" fmla="*/ 113 w 327"/>
              <a:gd name="T49" fmla="*/ 486 h 524"/>
              <a:gd name="T50" fmla="*/ 111 w 327"/>
              <a:gd name="T51" fmla="*/ 484 h 524"/>
              <a:gd name="T52" fmla="*/ 104 w 327"/>
              <a:gd name="T53" fmla="*/ 476 h 524"/>
              <a:gd name="T54" fmla="*/ 101 w 327"/>
              <a:gd name="T55" fmla="*/ 476 h 524"/>
              <a:gd name="T56" fmla="*/ 97 w 327"/>
              <a:gd name="T57" fmla="*/ 472 h 524"/>
              <a:gd name="T58" fmla="*/ 89 w 327"/>
              <a:gd name="T59" fmla="*/ 462 h 524"/>
              <a:gd name="T60" fmla="*/ 89 w 327"/>
              <a:gd name="T61" fmla="*/ 455 h 524"/>
              <a:gd name="T62" fmla="*/ 92 w 327"/>
              <a:gd name="T63" fmla="*/ 452 h 524"/>
              <a:gd name="T64" fmla="*/ 92 w 327"/>
              <a:gd name="T65" fmla="*/ 450 h 524"/>
              <a:gd name="T66" fmla="*/ 92 w 327"/>
              <a:gd name="T67" fmla="*/ 445 h 524"/>
              <a:gd name="T68" fmla="*/ 327 w 327"/>
              <a:gd name="T69" fmla="*/ 421 h 524"/>
              <a:gd name="T70" fmla="*/ 327 w 327"/>
              <a:gd name="T71" fmla="*/ 416 h 524"/>
              <a:gd name="T72" fmla="*/ 315 w 327"/>
              <a:gd name="T73" fmla="*/ 399 h 524"/>
              <a:gd name="T74" fmla="*/ 317 w 327"/>
              <a:gd name="T75" fmla="*/ 371 h 524"/>
              <a:gd name="T76" fmla="*/ 305 w 327"/>
              <a:gd name="T77" fmla="*/ 347 h 524"/>
              <a:gd name="T78" fmla="*/ 305 w 327"/>
              <a:gd name="T79" fmla="*/ 327 h 524"/>
              <a:gd name="T80" fmla="*/ 310 w 327"/>
              <a:gd name="T81" fmla="*/ 315 h 524"/>
              <a:gd name="T82" fmla="*/ 310 w 327"/>
              <a:gd name="T83" fmla="*/ 301 h 524"/>
              <a:gd name="T84" fmla="*/ 317 w 327"/>
              <a:gd name="T85" fmla="*/ 289 h 524"/>
              <a:gd name="T86" fmla="*/ 320 w 327"/>
              <a:gd name="T87" fmla="*/ 286 h 524"/>
              <a:gd name="T88" fmla="*/ 313 w 327"/>
              <a:gd name="T89" fmla="*/ 277 h 524"/>
              <a:gd name="T90" fmla="*/ 315 w 327"/>
              <a:gd name="T91" fmla="*/ 267 h 524"/>
              <a:gd name="T92" fmla="*/ 310 w 327"/>
              <a:gd name="T93" fmla="*/ 260 h 524"/>
              <a:gd name="T94" fmla="*/ 301 w 327"/>
              <a:gd name="T95" fmla="*/ 255 h 524"/>
              <a:gd name="T96" fmla="*/ 298 w 327"/>
              <a:gd name="T97" fmla="*/ 248 h 524"/>
              <a:gd name="T98" fmla="*/ 293 w 327"/>
              <a:gd name="T99" fmla="*/ 234 h 524"/>
              <a:gd name="T100" fmla="*/ 289 w 327"/>
              <a:gd name="T101" fmla="*/ 226 h 524"/>
              <a:gd name="T102" fmla="*/ 224 w 327"/>
              <a:gd name="T103" fmla="*/ 0 h 524"/>
              <a:gd name="T104" fmla="*/ 0 w 327"/>
              <a:gd name="T105" fmla="*/ 22 h 5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327" h="524">
                <a:moveTo>
                  <a:pt x="0" y="22"/>
                </a:moveTo>
                <a:lnTo>
                  <a:pt x="8" y="32"/>
                </a:lnTo>
                <a:lnTo>
                  <a:pt x="0" y="347"/>
                </a:lnTo>
                <a:lnTo>
                  <a:pt x="3" y="361"/>
                </a:lnTo>
                <a:lnTo>
                  <a:pt x="22" y="522"/>
                </a:lnTo>
                <a:lnTo>
                  <a:pt x="27" y="517"/>
                </a:lnTo>
                <a:lnTo>
                  <a:pt x="32" y="515"/>
                </a:lnTo>
                <a:lnTo>
                  <a:pt x="46" y="520"/>
                </a:lnTo>
                <a:lnTo>
                  <a:pt x="48" y="512"/>
                </a:lnTo>
                <a:lnTo>
                  <a:pt x="51" y="491"/>
                </a:lnTo>
                <a:lnTo>
                  <a:pt x="58" y="474"/>
                </a:lnTo>
                <a:lnTo>
                  <a:pt x="68" y="491"/>
                </a:lnTo>
                <a:lnTo>
                  <a:pt x="65" y="496"/>
                </a:lnTo>
                <a:lnTo>
                  <a:pt x="70" y="508"/>
                </a:lnTo>
                <a:lnTo>
                  <a:pt x="80" y="522"/>
                </a:lnTo>
                <a:lnTo>
                  <a:pt x="89" y="524"/>
                </a:lnTo>
                <a:lnTo>
                  <a:pt x="97" y="522"/>
                </a:lnTo>
                <a:lnTo>
                  <a:pt x="109" y="510"/>
                </a:lnTo>
                <a:lnTo>
                  <a:pt x="111" y="510"/>
                </a:lnTo>
                <a:lnTo>
                  <a:pt x="116" y="505"/>
                </a:lnTo>
                <a:lnTo>
                  <a:pt x="116" y="503"/>
                </a:lnTo>
                <a:lnTo>
                  <a:pt x="113" y="500"/>
                </a:lnTo>
                <a:lnTo>
                  <a:pt x="109" y="498"/>
                </a:lnTo>
                <a:lnTo>
                  <a:pt x="109" y="496"/>
                </a:lnTo>
                <a:lnTo>
                  <a:pt x="113" y="486"/>
                </a:lnTo>
                <a:lnTo>
                  <a:pt x="111" y="484"/>
                </a:lnTo>
                <a:lnTo>
                  <a:pt x="104" y="476"/>
                </a:lnTo>
                <a:lnTo>
                  <a:pt x="101" y="476"/>
                </a:lnTo>
                <a:lnTo>
                  <a:pt x="97" y="472"/>
                </a:lnTo>
                <a:lnTo>
                  <a:pt x="89" y="462"/>
                </a:lnTo>
                <a:lnTo>
                  <a:pt x="89" y="455"/>
                </a:lnTo>
                <a:lnTo>
                  <a:pt x="92" y="452"/>
                </a:lnTo>
                <a:lnTo>
                  <a:pt x="92" y="450"/>
                </a:lnTo>
                <a:lnTo>
                  <a:pt x="92" y="445"/>
                </a:lnTo>
                <a:lnTo>
                  <a:pt x="327" y="421"/>
                </a:lnTo>
                <a:lnTo>
                  <a:pt x="327" y="416"/>
                </a:lnTo>
                <a:lnTo>
                  <a:pt x="315" y="399"/>
                </a:lnTo>
                <a:lnTo>
                  <a:pt x="317" y="371"/>
                </a:lnTo>
                <a:lnTo>
                  <a:pt x="305" y="347"/>
                </a:lnTo>
                <a:lnTo>
                  <a:pt x="305" y="327"/>
                </a:lnTo>
                <a:lnTo>
                  <a:pt x="310" y="315"/>
                </a:lnTo>
                <a:lnTo>
                  <a:pt x="310" y="301"/>
                </a:lnTo>
                <a:lnTo>
                  <a:pt x="317" y="289"/>
                </a:lnTo>
                <a:lnTo>
                  <a:pt x="320" y="286"/>
                </a:lnTo>
                <a:lnTo>
                  <a:pt x="313" y="277"/>
                </a:lnTo>
                <a:lnTo>
                  <a:pt x="315" y="267"/>
                </a:lnTo>
                <a:lnTo>
                  <a:pt x="310" y="260"/>
                </a:lnTo>
                <a:lnTo>
                  <a:pt x="301" y="255"/>
                </a:lnTo>
                <a:lnTo>
                  <a:pt x="298" y="248"/>
                </a:lnTo>
                <a:lnTo>
                  <a:pt x="293" y="234"/>
                </a:lnTo>
                <a:lnTo>
                  <a:pt x="289" y="226"/>
                </a:lnTo>
                <a:lnTo>
                  <a:pt x="224" y="0"/>
                </a:lnTo>
                <a:lnTo>
                  <a:pt x="0" y="22"/>
                </a:lnTo>
                <a:close/>
              </a:path>
            </a:pathLst>
          </a:custGeom>
          <a:solidFill>
            <a:schemeClr val="tx1">
              <a:alpha val="1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45" name="Freeform 46"/>
          <p:cNvSpPr>
            <a:spLocks/>
          </p:cNvSpPr>
          <p:nvPr/>
        </p:nvSpPr>
        <p:spPr bwMode="auto">
          <a:xfrm>
            <a:off x="9012517" y="4276928"/>
            <a:ext cx="476250" cy="831850"/>
          </a:xfrm>
          <a:custGeom>
            <a:avLst/>
            <a:gdLst>
              <a:gd name="T0" fmla="*/ 278 w 300"/>
              <a:gd name="T1" fmla="*/ 0 h 524"/>
              <a:gd name="T2" fmla="*/ 98 w 300"/>
              <a:gd name="T3" fmla="*/ 12 h 524"/>
              <a:gd name="T4" fmla="*/ 96 w 300"/>
              <a:gd name="T5" fmla="*/ 17 h 524"/>
              <a:gd name="T6" fmla="*/ 79 w 300"/>
              <a:gd name="T7" fmla="*/ 34 h 524"/>
              <a:gd name="T8" fmla="*/ 74 w 300"/>
              <a:gd name="T9" fmla="*/ 48 h 524"/>
              <a:gd name="T10" fmla="*/ 74 w 300"/>
              <a:gd name="T11" fmla="*/ 67 h 524"/>
              <a:gd name="T12" fmla="*/ 72 w 300"/>
              <a:gd name="T13" fmla="*/ 77 h 524"/>
              <a:gd name="T14" fmla="*/ 58 w 300"/>
              <a:gd name="T15" fmla="*/ 87 h 524"/>
              <a:gd name="T16" fmla="*/ 46 w 300"/>
              <a:gd name="T17" fmla="*/ 101 h 524"/>
              <a:gd name="T18" fmla="*/ 43 w 300"/>
              <a:gd name="T19" fmla="*/ 106 h 524"/>
              <a:gd name="T20" fmla="*/ 43 w 300"/>
              <a:gd name="T21" fmla="*/ 120 h 524"/>
              <a:gd name="T22" fmla="*/ 33 w 300"/>
              <a:gd name="T23" fmla="*/ 130 h 524"/>
              <a:gd name="T24" fmla="*/ 33 w 300"/>
              <a:gd name="T25" fmla="*/ 139 h 524"/>
              <a:gd name="T26" fmla="*/ 29 w 300"/>
              <a:gd name="T27" fmla="*/ 154 h 524"/>
              <a:gd name="T28" fmla="*/ 19 w 300"/>
              <a:gd name="T29" fmla="*/ 168 h 524"/>
              <a:gd name="T30" fmla="*/ 24 w 300"/>
              <a:gd name="T31" fmla="*/ 185 h 524"/>
              <a:gd name="T32" fmla="*/ 31 w 300"/>
              <a:gd name="T33" fmla="*/ 195 h 524"/>
              <a:gd name="T34" fmla="*/ 33 w 300"/>
              <a:gd name="T35" fmla="*/ 204 h 524"/>
              <a:gd name="T36" fmla="*/ 36 w 300"/>
              <a:gd name="T37" fmla="*/ 209 h 524"/>
              <a:gd name="T38" fmla="*/ 36 w 300"/>
              <a:gd name="T39" fmla="*/ 212 h 524"/>
              <a:gd name="T40" fmla="*/ 31 w 300"/>
              <a:gd name="T41" fmla="*/ 216 h 524"/>
              <a:gd name="T42" fmla="*/ 29 w 300"/>
              <a:gd name="T43" fmla="*/ 226 h 524"/>
              <a:gd name="T44" fmla="*/ 29 w 300"/>
              <a:gd name="T45" fmla="*/ 231 h 524"/>
              <a:gd name="T46" fmla="*/ 29 w 300"/>
              <a:gd name="T47" fmla="*/ 240 h 524"/>
              <a:gd name="T48" fmla="*/ 41 w 300"/>
              <a:gd name="T49" fmla="*/ 262 h 524"/>
              <a:gd name="T50" fmla="*/ 43 w 300"/>
              <a:gd name="T51" fmla="*/ 281 h 524"/>
              <a:gd name="T52" fmla="*/ 48 w 300"/>
              <a:gd name="T53" fmla="*/ 293 h 524"/>
              <a:gd name="T54" fmla="*/ 53 w 300"/>
              <a:gd name="T55" fmla="*/ 298 h 524"/>
              <a:gd name="T56" fmla="*/ 53 w 300"/>
              <a:gd name="T57" fmla="*/ 310 h 524"/>
              <a:gd name="T58" fmla="*/ 43 w 300"/>
              <a:gd name="T59" fmla="*/ 315 h 524"/>
              <a:gd name="T60" fmla="*/ 38 w 300"/>
              <a:gd name="T61" fmla="*/ 320 h 524"/>
              <a:gd name="T62" fmla="*/ 33 w 300"/>
              <a:gd name="T63" fmla="*/ 341 h 524"/>
              <a:gd name="T64" fmla="*/ 17 w 300"/>
              <a:gd name="T65" fmla="*/ 368 h 524"/>
              <a:gd name="T66" fmla="*/ 2 w 300"/>
              <a:gd name="T67" fmla="*/ 413 h 524"/>
              <a:gd name="T68" fmla="*/ 0 w 300"/>
              <a:gd name="T69" fmla="*/ 447 h 524"/>
              <a:gd name="T70" fmla="*/ 168 w 300"/>
              <a:gd name="T71" fmla="*/ 440 h 524"/>
              <a:gd name="T72" fmla="*/ 173 w 300"/>
              <a:gd name="T73" fmla="*/ 445 h 524"/>
              <a:gd name="T74" fmla="*/ 168 w 300"/>
              <a:gd name="T75" fmla="*/ 462 h 524"/>
              <a:gd name="T76" fmla="*/ 168 w 300"/>
              <a:gd name="T77" fmla="*/ 486 h 524"/>
              <a:gd name="T78" fmla="*/ 187 w 300"/>
              <a:gd name="T79" fmla="*/ 502 h 524"/>
              <a:gd name="T80" fmla="*/ 190 w 300"/>
              <a:gd name="T81" fmla="*/ 522 h 524"/>
              <a:gd name="T82" fmla="*/ 202 w 300"/>
              <a:gd name="T83" fmla="*/ 524 h 524"/>
              <a:gd name="T84" fmla="*/ 221 w 300"/>
              <a:gd name="T85" fmla="*/ 507 h 524"/>
              <a:gd name="T86" fmla="*/ 262 w 300"/>
              <a:gd name="T87" fmla="*/ 495 h 524"/>
              <a:gd name="T88" fmla="*/ 271 w 300"/>
              <a:gd name="T89" fmla="*/ 500 h 524"/>
              <a:gd name="T90" fmla="*/ 286 w 300"/>
              <a:gd name="T91" fmla="*/ 495 h 524"/>
              <a:gd name="T92" fmla="*/ 288 w 300"/>
              <a:gd name="T93" fmla="*/ 498 h 524"/>
              <a:gd name="T94" fmla="*/ 298 w 300"/>
              <a:gd name="T95" fmla="*/ 500 h 524"/>
              <a:gd name="T96" fmla="*/ 300 w 300"/>
              <a:gd name="T97" fmla="*/ 500 h 524"/>
              <a:gd name="T98" fmla="*/ 281 w 300"/>
              <a:gd name="T99" fmla="*/ 339 h 524"/>
              <a:gd name="T100" fmla="*/ 278 w 300"/>
              <a:gd name="T101" fmla="*/ 325 h 524"/>
              <a:gd name="T102" fmla="*/ 286 w 300"/>
              <a:gd name="T103" fmla="*/ 10 h 524"/>
              <a:gd name="T104" fmla="*/ 278 w 300"/>
              <a:gd name="T105" fmla="*/ 0 h 5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300" h="524">
                <a:moveTo>
                  <a:pt x="278" y="0"/>
                </a:moveTo>
                <a:lnTo>
                  <a:pt x="98" y="12"/>
                </a:lnTo>
                <a:lnTo>
                  <a:pt x="96" y="17"/>
                </a:lnTo>
                <a:lnTo>
                  <a:pt x="79" y="34"/>
                </a:lnTo>
                <a:lnTo>
                  <a:pt x="74" y="48"/>
                </a:lnTo>
                <a:lnTo>
                  <a:pt x="74" y="67"/>
                </a:lnTo>
                <a:lnTo>
                  <a:pt x="72" y="77"/>
                </a:lnTo>
                <a:lnTo>
                  <a:pt x="58" y="87"/>
                </a:lnTo>
                <a:lnTo>
                  <a:pt x="46" y="101"/>
                </a:lnTo>
                <a:lnTo>
                  <a:pt x="43" y="106"/>
                </a:lnTo>
                <a:lnTo>
                  <a:pt x="43" y="120"/>
                </a:lnTo>
                <a:lnTo>
                  <a:pt x="33" y="130"/>
                </a:lnTo>
                <a:lnTo>
                  <a:pt x="33" y="139"/>
                </a:lnTo>
                <a:lnTo>
                  <a:pt x="29" y="154"/>
                </a:lnTo>
                <a:lnTo>
                  <a:pt x="19" y="168"/>
                </a:lnTo>
                <a:lnTo>
                  <a:pt x="24" y="185"/>
                </a:lnTo>
                <a:lnTo>
                  <a:pt x="31" y="195"/>
                </a:lnTo>
                <a:lnTo>
                  <a:pt x="33" y="204"/>
                </a:lnTo>
                <a:lnTo>
                  <a:pt x="36" y="209"/>
                </a:lnTo>
                <a:lnTo>
                  <a:pt x="36" y="212"/>
                </a:lnTo>
                <a:lnTo>
                  <a:pt x="31" y="216"/>
                </a:lnTo>
                <a:lnTo>
                  <a:pt x="29" y="226"/>
                </a:lnTo>
                <a:lnTo>
                  <a:pt x="29" y="231"/>
                </a:lnTo>
                <a:lnTo>
                  <a:pt x="29" y="240"/>
                </a:lnTo>
                <a:lnTo>
                  <a:pt x="41" y="262"/>
                </a:lnTo>
                <a:lnTo>
                  <a:pt x="43" y="281"/>
                </a:lnTo>
                <a:lnTo>
                  <a:pt x="48" y="293"/>
                </a:lnTo>
                <a:lnTo>
                  <a:pt x="53" y="298"/>
                </a:lnTo>
                <a:lnTo>
                  <a:pt x="53" y="310"/>
                </a:lnTo>
                <a:lnTo>
                  <a:pt x="43" y="315"/>
                </a:lnTo>
                <a:lnTo>
                  <a:pt x="38" y="320"/>
                </a:lnTo>
                <a:lnTo>
                  <a:pt x="33" y="341"/>
                </a:lnTo>
                <a:lnTo>
                  <a:pt x="17" y="368"/>
                </a:lnTo>
                <a:lnTo>
                  <a:pt x="2" y="413"/>
                </a:lnTo>
                <a:lnTo>
                  <a:pt x="0" y="447"/>
                </a:lnTo>
                <a:lnTo>
                  <a:pt x="168" y="440"/>
                </a:lnTo>
                <a:lnTo>
                  <a:pt x="173" y="445"/>
                </a:lnTo>
                <a:lnTo>
                  <a:pt x="168" y="462"/>
                </a:lnTo>
                <a:lnTo>
                  <a:pt x="168" y="486"/>
                </a:lnTo>
                <a:lnTo>
                  <a:pt x="187" y="502"/>
                </a:lnTo>
                <a:lnTo>
                  <a:pt x="190" y="522"/>
                </a:lnTo>
                <a:lnTo>
                  <a:pt x="202" y="524"/>
                </a:lnTo>
                <a:lnTo>
                  <a:pt x="221" y="507"/>
                </a:lnTo>
                <a:lnTo>
                  <a:pt x="262" y="495"/>
                </a:lnTo>
                <a:lnTo>
                  <a:pt x="271" y="500"/>
                </a:lnTo>
                <a:lnTo>
                  <a:pt x="286" y="495"/>
                </a:lnTo>
                <a:lnTo>
                  <a:pt x="288" y="498"/>
                </a:lnTo>
                <a:lnTo>
                  <a:pt x="298" y="500"/>
                </a:lnTo>
                <a:lnTo>
                  <a:pt x="300" y="500"/>
                </a:lnTo>
                <a:lnTo>
                  <a:pt x="281" y="339"/>
                </a:lnTo>
                <a:lnTo>
                  <a:pt x="278" y="325"/>
                </a:lnTo>
                <a:lnTo>
                  <a:pt x="286" y="10"/>
                </a:lnTo>
                <a:lnTo>
                  <a:pt x="278" y="0"/>
                </a:lnTo>
                <a:close/>
              </a:path>
            </a:pathLst>
          </a:custGeom>
          <a:solidFill>
            <a:schemeClr val="tx1">
              <a:alpha val="1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46" name="Freeform 47"/>
          <p:cNvSpPr>
            <a:spLocks/>
          </p:cNvSpPr>
          <p:nvPr/>
        </p:nvSpPr>
        <p:spPr bwMode="auto">
          <a:xfrm>
            <a:off x="8561667" y="4037215"/>
            <a:ext cx="671513" cy="617537"/>
          </a:xfrm>
          <a:custGeom>
            <a:avLst/>
            <a:gdLst>
              <a:gd name="T0" fmla="*/ 0 w 423"/>
              <a:gd name="T1" fmla="*/ 16 h 389"/>
              <a:gd name="T2" fmla="*/ 380 w 423"/>
              <a:gd name="T3" fmla="*/ 0 h 389"/>
              <a:gd name="T4" fmla="*/ 380 w 423"/>
              <a:gd name="T5" fmla="*/ 4 h 389"/>
              <a:gd name="T6" fmla="*/ 387 w 423"/>
              <a:gd name="T7" fmla="*/ 9 h 389"/>
              <a:gd name="T8" fmla="*/ 390 w 423"/>
              <a:gd name="T9" fmla="*/ 19 h 389"/>
              <a:gd name="T10" fmla="*/ 390 w 423"/>
              <a:gd name="T11" fmla="*/ 28 h 389"/>
              <a:gd name="T12" fmla="*/ 378 w 423"/>
              <a:gd name="T13" fmla="*/ 38 h 389"/>
              <a:gd name="T14" fmla="*/ 368 w 423"/>
              <a:gd name="T15" fmla="*/ 48 h 389"/>
              <a:gd name="T16" fmla="*/ 366 w 423"/>
              <a:gd name="T17" fmla="*/ 57 h 389"/>
              <a:gd name="T18" fmla="*/ 423 w 423"/>
              <a:gd name="T19" fmla="*/ 53 h 389"/>
              <a:gd name="T20" fmla="*/ 421 w 423"/>
              <a:gd name="T21" fmla="*/ 57 h 389"/>
              <a:gd name="T22" fmla="*/ 423 w 423"/>
              <a:gd name="T23" fmla="*/ 62 h 389"/>
              <a:gd name="T24" fmla="*/ 418 w 423"/>
              <a:gd name="T25" fmla="*/ 72 h 389"/>
              <a:gd name="T26" fmla="*/ 409 w 423"/>
              <a:gd name="T27" fmla="*/ 84 h 389"/>
              <a:gd name="T28" fmla="*/ 404 w 423"/>
              <a:gd name="T29" fmla="*/ 105 h 389"/>
              <a:gd name="T30" fmla="*/ 392 w 423"/>
              <a:gd name="T31" fmla="*/ 120 h 389"/>
              <a:gd name="T32" fmla="*/ 394 w 423"/>
              <a:gd name="T33" fmla="*/ 134 h 389"/>
              <a:gd name="T34" fmla="*/ 394 w 423"/>
              <a:gd name="T35" fmla="*/ 153 h 389"/>
              <a:gd name="T36" fmla="*/ 390 w 423"/>
              <a:gd name="T37" fmla="*/ 153 h 389"/>
              <a:gd name="T38" fmla="*/ 382 w 423"/>
              <a:gd name="T39" fmla="*/ 163 h 389"/>
              <a:gd name="T40" fmla="*/ 380 w 423"/>
              <a:gd name="T41" fmla="*/ 168 h 389"/>
              <a:gd name="T42" fmla="*/ 363 w 423"/>
              <a:gd name="T43" fmla="*/ 185 h 389"/>
              <a:gd name="T44" fmla="*/ 358 w 423"/>
              <a:gd name="T45" fmla="*/ 199 h 389"/>
              <a:gd name="T46" fmla="*/ 358 w 423"/>
              <a:gd name="T47" fmla="*/ 218 h 389"/>
              <a:gd name="T48" fmla="*/ 356 w 423"/>
              <a:gd name="T49" fmla="*/ 228 h 389"/>
              <a:gd name="T50" fmla="*/ 342 w 423"/>
              <a:gd name="T51" fmla="*/ 238 h 389"/>
              <a:gd name="T52" fmla="*/ 330 w 423"/>
              <a:gd name="T53" fmla="*/ 252 h 389"/>
              <a:gd name="T54" fmla="*/ 327 w 423"/>
              <a:gd name="T55" fmla="*/ 257 h 389"/>
              <a:gd name="T56" fmla="*/ 327 w 423"/>
              <a:gd name="T57" fmla="*/ 271 h 389"/>
              <a:gd name="T58" fmla="*/ 317 w 423"/>
              <a:gd name="T59" fmla="*/ 281 h 389"/>
              <a:gd name="T60" fmla="*/ 317 w 423"/>
              <a:gd name="T61" fmla="*/ 290 h 389"/>
              <a:gd name="T62" fmla="*/ 313 w 423"/>
              <a:gd name="T63" fmla="*/ 305 h 389"/>
              <a:gd name="T64" fmla="*/ 303 w 423"/>
              <a:gd name="T65" fmla="*/ 319 h 389"/>
              <a:gd name="T66" fmla="*/ 308 w 423"/>
              <a:gd name="T67" fmla="*/ 336 h 389"/>
              <a:gd name="T68" fmla="*/ 315 w 423"/>
              <a:gd name="T69" fmla="*/ 346 h 389"/>
              <a:gd name="T70" fmla="*/ 317 w 423"/>
              <a:gd name="T71" fmla="*/ 355 h 389"/>
              <a:gd name="T72" fmla="*/ 320 w 423"/>
              <a:gd name="T73" fmla="*/ 360 h 389"/>
              <a:gd name="T74" fmla="*/ 320 w 423"/>
              <a:gd name="T75" fmla="*/ 363 h 389"/>
              <a:gd name="T76" fmla="*/ 315 w 423"/>
              <a:gd name="T77" fmla="*/ 367 h 389"/>
              <a:gd name="T78" fmla="*/ 313 w 423"/>
              <a:gd name="T79" fmla="*/ 377 h 389"/>
              <a:gd name="T80" fmla="*/ 313 w 423"/>
              <a:gd name="T81" fmla="*/ 382 h 389"/>
              <a:gd name="T82" fmla="*/ 56 w 423"/>
              <a:gd name="T83" fmla="*/ 389 h 389"/>
              <a:gd name="T84" fmla="*/ 56 w 423"/>
              <a:gd name="T85" fmla="*/ 334 h 389"/>
              <a:gd name="T86" fmla="*/ 41 w 423"/>
              <a:gd name="T87" fmla="*/ 329 h 389"/>
              <a:gd name="T88" fmla="*/ 29 w 423"/>
              <a:gd name="T89" fmla="*/ 334 h 389"/>
              <a:gd name="T90" fmla="*/ 25 w 423"/>
              <a:gd name="T91" fmla="*/ 334 h 389"/>
              <a:gd name="T92" fmla="*/ 13 w 423"/>
              <a:gd name="T93" fmla="*/ 324 h 389"/>
              <a:gd name="T94" fmla="*/ 15 w 423"/>
              <a:gd name="T95" fmla="*/ 134 h 389"/>
              <a:gd name="T96" fmla="*/ 0 w 423"/>
              <a:gd name="T97" fmla="*/ 16 h 3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423" h="389">
                <a:moveTo>
                  <a:pt x="0" y="16"/>
                </a:moveTo>
                <a:lnTo>
                  <a:pt x="380" y="0"/>
                </a:lnTo>
                <a:lnTo>
                  <a:pt x="380" y="4"/>
                </a:lnTo>
                <a:lnTo>
                  <a:pt x="387" y="9"/>
                </a:lnTo>
                <a:lnTo>
                  <a:pt x="390" y="19"/>
                </a:lnTo>
                <a:lnTo>
                  <a:pt x="390" y="28"/>
                </a:lnTo>
                <a:lnTo>
                  <a:pt x="378" y="38"/>
                </a:lnTo>
                <a:lnTo>
                  <a:pt x="368" y="48"/>
                </a:lnTo>
                <a:lnTo>
                  <a:pt x="366" y="57"/>
                </a:lnTo>
                <a:lnTo>
                  <a:pt x="423" y="53"/>
                </a:lnTo>
                <a:lnTo>
                  <a:pt x="421" y="57"/>
                </a:lnTo>
                <a:lnTo>
                  <a:pt x="423" y="62"/>
                </a:lnTo>
                <a:lnTo>
                  <a:pt x="418" y="72"/>
                </a:lnTo>
                <a:lnTo>
                  <a:pt x="409" y="84"/>
                </a:lnTo>
                <a:lnTo>
                  <a:pt x="404" y="105"/>
                </a:lnTo>
                <a:lnTo>
                  <a:pt x="392" y="120"/>
                </a:lnTo>
                <a:lnTo>
                  <a:pt x="394" y="134"/>
                </a:lnTo>
                <a:lnTo>
                  <a:pt x="394" y="153"/>
                </a:lnTo>
                <a:lnTo>
                  <a:pt x="390" y="153"/>
                </a:lnTo>
                <a:lnTo>
                  <a:pt x="382" y="163"/>
                </a:lnTo>
                <a:lnTo>
                  <a:pt x="380" y="168"/>
                </a:lnTo>
                <a:lnTo>
                  <a:pt x="363" y="185"/>
                </a:lnTo>
                <a:lnTo>
                  <a:pt x="358" y="199"/>
                </a:lnTo>
                <a:lnTo>
                  <a:pt x="358" y="218"/>
                </a:lnTo>
                <a:lnTo>
                  <a:pt x="356" y="228"/>
                </a:lnTo>
                <a:lnTo>
                  <a:pt x="342" y="238"/>
                </a:lnTo>
                <a:lnTo>
                  <a:pt x="330" y="252"/>
                </a:lnTo>
                <a:lnTo>
                  <a:pt x="327" y="257"/>
                </a:lnTo>
                <a:lnTo>
                  <a:pt x="327" y="271"/>
                </a:lnTo>
                <a:lnTo>
                  <a:pt x="317" y="281"/>
                </a:lnTo>
                <a:lnTo>
                  <a:pt x="317" y="290"/>
                </a:lnTo>
                <a:lnTo>
                  <a:pt x="313" y="305"/>
                </a:lnTo>
                <a:lnTo>
                  <a:pt x="303" y="319"/>
                </a:lnTo>
                <a:lnTo>
                  <a:pt x="308" y="336"/>
                </a:lnTo>
                <a:lnTo>
                  <a:pt x="315" y="346"/>
                </a:lnTo>
                <a:lnTo>
                  <a:pt x="317" y="355"/>
                </a:lnTo>
                <a:lnTo>
                  <a:pt x="320" y="360"/>
                </a:lnTo>
                <a:lnTo>
                  <a:pt x="320" y="363"/>
                </a:lnTo>
                <a:lnTo>
                  <a:pt x="315" y="367"/>
                </a:lnTo>
                <a:lnTo>
                  <a:pt x="313" y="377"/>
                </a:lnTo>
                <a:lnTo>
                  <a:pt x="313" y="382"/>
                </a:lnTo>
                <a:lnTo>
                  <a:pt x="56" y="389"/>
                </a:lnTo>
                <a:lnTo>
                  <a:pt x="56" y="334"/>
                </a:lnTo>
                <a:lnTo>
                  <a:pt x="41" y="329"/>
                </a:lnTo>
                <a:lnTo>
                  <a:pt x="29" y="334"/>
                </a:lnTo>
                <a:lnTo>
                  <a:pt x="25" y="334"/>
                </a:lnTo>
                <a:lnTo>
                  <a:pt x="13" y="324"/>
                </a:lnTo>
                <a:lnTo>
                  <a:pt x="15" y="134"/>
                </a:lnTo>
                <a:lnTo>
                  <a:pt x="0" y="16"/>
                </a:lnTo>
                <a:close/>
              </a:path>
            </a:pathLst>
          </a:custGeom>
          <a:solidFill>
            <a:schemeClr val="tx1">
              <a:alpha val="1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47" name="Freeform 48"/>
          <p:cNvSpPr>
            <a:spLocks/>
          </p:cNvSpPr>
          <p:nvPr/>
        </p:nvSpPr>
        <p:spPr bwMode="auto">
          <a:xfrm>
            <a:off x="8650567" y="4643640"/>
            <a:ext cx="765175" cy="666750"/>
          </a:xfrm>
          <a:custGeom>
            <a:avLst/>
            <a:gdLst>
              <a:gd name="T0" fmla="*/ 257 w 482"/>
              <a:gd name="T1" fmla="*/ 9 h 420"/>
              <a:gd name="T2" fmla="*/ 276 w 482"/>
              <a:gd name="T3" fmla="*/ 62 h 420"/>
              <a:gd name="T4" fmla="*/ 271 w 482"/>
              <a:gd name="T5" fmla="*/ 84 h 420"/>
              <a:gd name="T6" fmla="*/ 245 w 482"/>
              <a:gd name="T7" fmla="*/ 137 h 420"/>
              <a:gd name="T8" fmla="*/ 396 w 482"/>
              <a:gd name="T9" fmla="*/ 209 h 420"/>
              <a:gd name="T10" fmla="*/ 396 w 482"/>
              <a:gd name="T11" fmla="*/ 255 h 420"/>
              <a:gd name="T12" fmla="*/ 394 w 482"/>
              <a:gd name="T13" fmla="*/ 286 h 420"/>
              <a:gd name="T14" fmla="*/ 360 w 482"/>
              <a:gd name="T15" fmla="*/ 279 h 420"/>
              <a:gd name="T16" fmla="*/ 350 w 482"/>
              <a:gd name="T17" fmla="*/ 310 h 420"/>
              <a:gd name="T18" fmla="*/ 386 w 482"/>
              <a:gd name="T19" fmla="*/ 303 h 420"/>
              <a:gd name="T20" fmla="*/ 410 w 482"/>
              <a:gd name="T21" fmla="*/ 300 h 420"/>
              <a:gd name="T22" fmla="*/ 401 w 482"/>
              <a:gd name="T23" fmla="*/ 312 h 420"/>
              <a:gd name="T24" fmla="*/ 415 w 482"/>
              <a:gd name="T25" fmla="*/ 324 h 420"/>
              <a:gd name="T26" fmla="*/ 446 w 482"/>
              <a:gd name="T27" fmla="*/ 300 h 420"/>
              <a:gd name="T28" fmla="*/ 461 w 482"/>
              <a:gd name="T29" fmla="*/ 303 h 420"/>
              <a:gd name="T30" fmla="*/ 458 w 482"/>
              <a:gd name="T31" fmla="*/ 319 h 420"/>
              <a:gd name="T32" fmla="*/ 422 w 482"/>
              <a:gd name="T33" fmla="*/ 353 h 420"/>
              <a:gd name="T34" fmla="*/ 446 w 482"/>
              <a:gd name="T35" fmla="*/ 382 h 420"/>
              <a:gd name="T36" fmla="*/ 480 w 482"/>
              <a:gd name="T37" fmla="*/ 408 h 420"/>
              <a:gd name="T38" fmla="*/ 446 w 482"/>
              <a:gd name="T39" fmla="*/ 401 h 420"/>
              <a:gd name="T40" fmla="*/ 401 w 482"/>
              <a:gd name="T41" fmla="*/ 375 h 420"/>
              <a:gd name="T42" fmla="*/ 384 w 482"/>
              <a:gd name="T43" fmla="*/ 394 h 420"/>
              <a:gd name="T44" fmla="*/ 372 w 482"/>
              <a:gd name="T45" fmla="*/ 411 h 420"/>
              <a:gd name="T46" fmla="*/ 355 w 482"/>
              <a:gd name="T47" fmla="*/ 396 h 420"/>
              <a:gd name="T48" fmla="*/ 336 w 482"/>
              <a:gd name="T49" fmla="*/ 396 h 420"/>
              <a:gd name="T50" fmla="*/ 305 w 482"/>
              <a:gd name="T51" fmla="*/ 408 h 420"/>
              <a:gd name="T52" fmla="*/ 254 w 482"/>
              <a:gd name="T53" fmla="*/ 375 h 420"/>
              <a:gd name="T54" fmla="*/ 233 w 482"/>
              <a:gd name="T55" fmla="*/ 360 h 420"/>
              <a:gd name="T56" fmla="*/ 233 w 482"/>
              <a:gd name="T57" fmla="*/ 353 h 420"/>
              <a:gd name="T58" fmla="*/ 213 w 482"/>
              <a:gd name="T59" fmla="*/ 351 h 420"/>
              <a:gd name="T60" fmla="*/ 204 w 482"/>
              <a:gd name="T61" fmla="*/ 341 h 420"/>
              <a:gd name="T62" fmla="*/ 192 w 482"/>
              <a:gd name="T63" fmla="*/ 370 h 420"/>
              <a:gd name="T64" fmla="*/ 89 w 482"/>
              <a:gd name="T65" fmla="*/ 353 h 420"/>
              <a:gd name="T66" fmla="*/ 19 w 482"/>
              <a:gd name="T67" fmla="*/ 351 h 420"/>
              <a:gd name="T68" fmla="*/ 31 w 482"/>
              <a:gd name="T69" fmla="*/ 334 h 420"/>
              <a:gd name="T70" fmla="*/ 33 w 482"/>
              <a:gd name="T71" fmla="*/ 293 h 420"/>
              <a:gd name="T72" fmla="*/ 36 w 482"/>
              <a:gd name="T73" fmla="*/ 267 h 420"/>
              <a:gd name="T74" fmla="*/ 50 w 482"/>
              <a:gd name="T75" fmla="*/ 233 h 420"/>
              <a:gd name="T76" fmla="*/ 41 w 482"/>
              <a:gd name="T77" fmla="*/ 192 h 420"/>
              <a:gd name="T78" fmla="*/ 36 w 482"/>
              <a:gd name="T79" fmla="*/ 180 h 420"/>
              <a:gd name="T80" fmla="*/ 21 w 482"/>
              <a:gd name="T81" fmla="*/ 161 h 420"/>
              <a:gd name="T82" fmla="*/ 5 w 482"/>
              <a:gd name="T83" fmla="*/ 122 h 4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482" h="420">
                <a:moveTo>
                  <a:pt x="0" y="7"/>
                </a:moveTo>
                <a:lnTo>
                  <a:pt x="257" y="0"/>
                </a:lnTo>
                <a:lnTo>
                  <a:pt x="257" y="9"/>
                </a:lnTo>
                <a:lnTo>
                  <a:pt x="269" y="31"/>
                </a:lnTo>
                <a:lnTo>
                  <a:pt x="271" y="50"/>
                </a:lnTo>
                <a:lnTo>
                  <a:pt x="276" y="62"/>
                </a:lnTo>
                <a:lnTo>
                  <a:pt x="281" y="67"/>
                </a:lnTo>
                <a:lnTo>
                  <a:pt x="281" y="79"/>
                </a:lnTo>
                <a:lnTo>
                  <a:pt x="271" y="84"/>
                </a:lnTo>
                <a:lnTo>
                  <a:pt x="266" y="89"/>
                </a:lnTo>
                <a:lnTo>
                  <a:pt x="261" y="110"/>
                </a:lnTo>
                <a:lnTo>
                  <a:pt x="245" y="137"/>
                </a:lnTo>
                <a:lnTo>
                  <a:pt x="230" y="182"/>
                </a:lnTo>
                <a:lnTo>
                  <a:pt x="228" y="216"/>
                </a:lnTo>
                <a:lnTo>
                  <a:pt x="396" y="209"/>
                </a:lnTo>
                <a:lnTo>
                  <a:pt x="401" y="214"/>
                </a:lnTo>
                <a:lnTo>
                  <a:pt x="396" y="231"/>
                </a:lnTo>
                <a:lnTo>
                  <a:pt x="396" y="255"/>
                </a:lnTo>
                <a:lnTo>
                  <a:pt x="415" y="271"/>
                </a:lnTo>
                <a:lnTo>
                  <a:pt x="418" y="291"/>
                </a:lnTo>
                <a:lnTo>
                  <a:pt x="394" y="286"/>
                </a:lnTo>
                <a:lnTo>
                  <a:pt x="372" y="276"/>
                </a:lnTo>
                <a:lnTo>
                  <a:pt x="367" y="276"/>
                </a:lnTo>
                <a:lnTo>
                  <a:pt x="360" y="279"/>
                </a:lnTo>
                <a:lnTo>
                  <a:pt x="346" y="293"/>
                </a:lnTo>
                <a:lnTo>
                  <a:pt x="343" y="300"/>
                </a:lnTo>
                <a:lnTo>
                  <a:pt x="350" y="310"/>
                </a:lnTo>
                <a:lnTo>
                  <a:pt x="360" y="312"/>
                </a:lnTo>
                <a:lnTo>
                  <a:pt x="377" y="310"/>
                </a:lnTo>
                <a:lnTo>
                  <a:pt x="386" y="303"/>
                </a:lnTo>
                <a:lnTo>
                  <a:pt x="394" y="300"/>
                </a:lnTo>
                <a:lnTo>
                  <a:pt x="406" y="300"/>
                </a:lnTo>
                <a:lnTo>
                  <a:pt x="410" y="300"/>
                </a:lnTo>
                <a:lnTo>
                  <a:pt x="410" y="303"/>
                </a:lnTo>
                <a:lnTo>
                  <a:pt x="408" y="307"/>
                </a:lnTo>
                <a:lnTo>
                  <a:pt x="401" y="312"/>
                </a:lnTo>
                <a:lnTo>
                  <a:pt x="403" y="319"/>
                </a:lnTo>
                <a:lnTo>
                  <a:pt x="410" y="324"/>
                </a:lnTo>
                <a:lnTo>
                  <a:pt x="415" y="324"/>
                </a:lnTo>
                <a:lnTo>
                  <a:pt x="420" y="322"/>
                </a:lnTo>
                <a:lnTo>
                  <a:pt x="427" y="307"/>
                </a:lnTo>
                <a:lnTo>
                  <a:pt x="446" y="300"/>
                </a:lnTo>
                <a:lnTo>
                  <a:pt x="451" y="298"/>
                </a:lnTo>
                <a:lnTo>
                  <a:pt x="456" y="298"/>
                </a:lnTo>
                <a:lnTo>
                  <a:pt x="461" y="303"/>
                </a:lnTo>
                <a:lnTo>
                  <a:pt x="458" y="310"/>
                </a:lnTo>
                <a:lnTo>
                  <a:pt x="461" y="315"/>
                </a:lnTo>
                <a:lnTo>
                  <a:pt x="458" y="319"/>
                </a:lnTo>
                <a:lnTo>
                  <a:pt x="451" y="327"/>
                </a:lnTo>
                <a:lnTo>
                  <a:pt x="437" y="343"/>
                </a:lnTo>
                <a:lnTo>
                  <a:pt x="422" y="353"/>
                </a:lnTo>
                <a:lnTo>
                  <a:pt x="422" y="363"/>
                </a:lnTo>
                <a:lnTo>
                  <a:pt x="427" y="372"/>
                </a:lnTo>
                <a:lnTo>
                  <a:pt x="446" y="382"/>
                </a:lnTo>
                <a:lnTo>
                  <a:pt x="478" y="394"/>
                </a:lnTo>
                <a:lnTo>
                  <a:pt x="482" y="401"/>
                </a:lnTo>
                <a:lnTo>
                  <a:pt x="480" y="408"/>
                </a:lnTo>
                <a:lnTo>
                  <a:pt x="473" y="411"/>
                </a:lnTo>
                <a:lnTo>
                  <a:pt x="449" y="420"/>
                </a:lnTo>
                <a:lnTo>
                  <a:pt x="446" y="401"/>
                </a:lnTo>
                <a:lnTo>
                  <a:pt x="432" y="394"/>
                </a:lnTo>
                <a:lnTo>
                  <a:pt x="403" y="382"/>
                </a:lnTo>
                <a:lnTo>
                  <a:pt x="401" y="375"/>
                </a:lnTo>
                <a:lnTo>
                  <a:pt x="396" y="370"/>
                </a:lnTo>
                <a:lnTo>
                  <a:pt x="386" y="375"/>
                </a:lnTo>
                <a:lnTo>
                  <a:pt x="384" y="394"/>
                </a:lnTo>
                <a:lnTo>
                  <a:pt x="386" y="396"/>
                </a:lnTo>
                <a:lnTo>
                  <a:pt x="386" y="401"/>
                </a:lnTo>
                <a:lnTo>
                  <a:pt x="372" y="411"/>
                </a:lnTo>
                <a:lnTo>
                  <a:pt x="367" y="408"/>
                </a:lnTo>
                <a:lnTo>
                  <a:pt x="360" y="399"/>
                </a:lnTo>
                <a:lnTo>
                  <a:pt x="355" y="396"/>
                </a:lnTo>
                <a:lnTo>
                  <a:pt x="346" y="401"/>
                </a:lnTo>
                <a:lnTo>
                  <a:pt x="341" y="396"/>
                </a:lnTo>
                <a:lnTo>
                  <a:pt x="336" y="396"/>
                </a:lnTo>
                <a:lnTo>
                  <a:pt x="324" y="411"/>
                </a:lnTo>
                <a:lnTo>
                  <a:pt x="310" y="411"/>
                </a:lnTo>
                <a:lnTo>
                  <a:pt x="305" y="408"/>
                </a:lnTo>
                <a:lnTo>
                  <a:pt x="290" y="406"/>
                </a:lnTo>
                <a:lnTo>
                  <a:pt x="266" y="377"/>
                </a:lnTo>
                <a:lnTo>
                  <a:pt x="254" y="375"/>
                </a:lnTo>
                <a:lnTo>
                  <a:pt x="242" y="370"/>
                </a:lnTo>
                <a:lnTo>
                  <a:pt x="237" y="360"/>
                </a:lnTo>
                <a:lnTo>
                  <a:pt x="233" y="360"/>
                </a:lnTo>
                <a:lnTo>
                  <a:pt x="233" y="358"/>
                </a:lnTo>
                <a:lnTo>
                  <a:pt x="230" y="358"/>
                </a:lnTo>
                <a:lnTo>
                  <a:pt x="233" y="353"/>
                </a:lnTo>
                <a:lnTo>
                  <a:pt x="228" y="351"/>
                </a:lnTo>
                <a:lnTo>
                  <a:pt x="223" y="353"/>
                </a:lnTo>
                <a:lnTo>
                  <a:pt x="213" y="351"/>
                </a:lnTo>
                <a:lnTo>
                  <a:pt x="211" y="348"/>
                </a:lnTo>
                <a:lnTo>
                  <a:pt x="209" y="341"/>
                </a:lnTo>
                <a:lnTo>
                  <a:pt x="204" y="341"/>
                </a:lnTo>
                <a:lnTo>
                  <a:pt x="187" y="358"/>
                </a:lnTo>
                <a:lnTo>
                  <a:pt x="194" y="368"/>
                </a:lnTo>
                <a:lnTo>
                  <a:pt x="192" y="370"/>
                </a:lnTo>
                <a:lnTo>
                  <a:pt x="163" y="372"/>
                </a:lnTo>
                <a:lnTo>
                  <a:pt x="115" y="363"/>
                </a:lnTo>
                <a:lnTo>
                  <a:pt x="89" y="353"/>
                </a:lnTo>
                <a:lnTo>
                  <a:pt x="24" y="360"/>
                </a:lnTo>
                <a:lnTo>
                  <a:pt x="21" y="358"/>
                </a:lnTo>
                <a:lnTo>
                  <a:pt x="19" y="351"/>
                </a:lnTo>
                <a:lnTo>
                  <a:pt x="21" y="346"/>
                </a:lnTo>
                <a:lnTo>
                  <a:pt x="24" y="341"/>
                </a:lnTo>
                <a:lnTo>
                  <a:pt x="31" y="334"/>
                </a:lnTo>
                <a:lnTo>
                  <a:pt x="38" y="310"/>
                </a:lnTo>
                <a:lnTo>
                  <a:pt x="33" y="300"/>
                </a:lnTo>
                <a:lnTo>
                  <a:pt x="33" y="293"/>
                </a:lnTo>
                <a:lnTo>
                  <a:pt x="33" y="288"/>
                </a:lnTo>
                <a:lnTo>
                  <a:pt x="33" y="281"/>
                </a:lnTo>
                <a:lnTo>
                  <a:pt x="36" y="267"/>
                </a:lnTo>
                <a:lnTo>
                  <a:pt x="43" y="262"/>
                </a:lnTo>
                <a:lnTo>
                  <a:pt x="48" y="252"/>
                </a:lnTo>
                <a:lnTo>
                  <a:pt x="50" y="233"/>
                </a:lnTo>
                <a:lnTo>
                  <a:pt x="50" y="221"/>
                </a:lnTo>
                <a:lnTo>
                  <a:pt x="48" y="204"/>
                </a:lnTo>
                <a:lnTo>
                  <a:pt x="41" y="192"/>
                </a:lnTo>
                <a:lnTo>
                  <a:pt x="36" y="190"/>
                </a:lnTo>
                <a:lnTo>
                  <a:pt x="38" y="182"/>
                </a:lnTo>
                <a:lnTo>
                  <a:pt x="36" y="180"/>
                </a:lnTo>
                <a:lnTo>
                  <a:pt x="31" y="168"/>
                </a:lnTo>
                <a:lnTo>
                  <a:pt x="24" y="163"/>
                </a:lnTo>
                <a:lnTo>
                  <a:pt x="21" y="161"/>
                </a:lnTo>
                <a:lnTo>
                  <a:pt x="26" y="149"/>
                </a:lnTo>
                <a:lnTo>
                  <a:pt x="19" y="134"/>
                </a:lnTo>
                <a:lnTo>
                  <a:pt x="5" y="122"/>
                </a:lnTo>
                <a:lnTo>
                  <a:pt x="2" y="115"/>
                </a:lnTo>
                <a:lnTo>
                  <a:pt x="0" y="7"/>
                </a:lnTo>
                <a:close/>
              </a:path>
            </a:pathLst>
          </a:custGeom>
          <a:solidFill>
            <a:schemeClr val="tx1">
              <a:alpha val="1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48" name="Freeform 49"/>
          <p:cNvSpPr>
            <a:spLocks/>
          </p:cNvSpPr>
          <p:nvPr/>
        </p:nvSpPr>
        <p:spPr bwMode="auto">
          <a:xfrm>
            <a:off x="8406092" y="3341890"/>
            <a:ext cx="903288" cy="785812"/>
          </a:xfrm>
          <a:custGeom>
            <a:avLst/>
            <a:gdLst>
              <a:gd name="T0" fmla="*/ 478 w 569"/>
              <a:gd name="T1" fmla="*/ 438 h 495"/>
              <a:gd name="T2" fmla="*/ 485 w 569"/>
              <a:gd name="T3" fmla="*/ 447 h 495"/>
              <a:gd name="T4" fmla="*/ 488 w 569"/>
              <a:gd name="T5" fmla="*/ 466 h 495"/>
              <a:gd name="T6" fmla="*/ 466 w 569"/>
              <a:gd name="T7" fmla="*/ 486 h 495"/>
              <a:gd name="T8" fmla="*/ 521 w 569"/>
              <a:gd name="T9" fmla="*/ 491 h 495"/>
              <a:gd name="T10" fmla="*/ 524 w 569"/>
              <a:gd name="T11" fmla="*/ 469 h 495"/>
              <a:gd name="T12" fmla="*/ 536 w 569"/>
              <a:gd name="T13" fmla="*/ 435 h 495"/>
              <a:gd name="T14" fmla="*/ 552 w 569"/>
              <a:gd name="T15" fmla="*/ 423 h 495"/>
              <a:gd name="T16" fmla="*/ 560 w 569"/>
              <a:gd name="T17" fmla="*/ 421 h 495"/>
              <a:gd name="T18" fmla="*/ 567 w 569"/>
              <a:gd name="T19" fmla="*/ 385 h 495"/>
              <a:gd name="T20" fmla="*/ 560 w 569"/>
              <a:gd name="T21" fmla="*/ 380 h 495"/>
              <a:gd name="T22" fmla="*/ 555 w 569"/>
              <a:gd name="T23" fmla="*/ 375 h 495"/>
              <a:gd name="T24" fmla="*/ 550 w 569"/>
              <a:gd name="T25" fmla="*/ 380 h 495"/>
              <a:gd name="T26" fmla="*/ 528 w 569"/>
              <a:gd name="T27" fmla="*/ 351 h 495"/>
              <a:gd name="T28" fmla="*/ 536 w 569"/>
              <a:gd name="T29" fmla="*/ 342 h 495"/>
              <a:gd name="T30" fmla="*/ 528 w 569"/>
              <a:gd name="T31" fmla="*/ 327 h 495"/>
              <a:gd name="T32" fmla="*/ 500 w 569"/>
              <a:gd name="T33" fmla="*/ 289 h 495"/>
              <a:gd name="T34" fmla="*/ 464 w 569"/>
              <a:gd name="T35" fmla="*/ 269 h 495"/>
              <a:gd name="T36" fmla="*/ 444 w 569"/>
              <a:gd name="T37" fmla="*/ 243 h 495"/>
              <a:gd name="T38" fmla="*/ 464 w 569"/>
              <a:gd name="T39" fmla="*/ 219 h 495"/>
              <a:gd name="T40" fmla="*/ 466 w 569"/>
              <a:gd name="T41" fmla="*/ 190 h 495"/>
              <a:gd name="T42" fmla="*/ 442 w 569"/>
              <a:gd name="T43" fmla="*/ 173 h 495"/>
              <a:gd name="T44" fmla="*/ 428 w 569"/>
              <a:gd name="T45" fmla="*/ 183 h 495"/>
              <a:gd name="T46" fmla="*/ 408 w 569"/>
              <a:gd name="T47" fmla="*/ 142 h 495"/>
              <a:gd name="T48" fmla="*/ 377 w 569"/>
              <a:gd name="T49" fmla="*/ 116 h 495"/>
              <a:gd name="T50" fmla="*/ 351 w 569"/>
              <a:gd name="T51" fmla="*/ 80 h 495"/>
              <a:gd name="T52" fmla="*/ 343 w 569"/>
              <a:gd name="T53" fmla="*/ 41 h 495"/>
              <a:gd name="T54" fmla="*/ 348 w 569"/>
              <a:gd name="T55" fmla="*/ 27 h 495"/>
              <a:gd name="T56" fmla="*/ 0 w 569"/>
              <a:gd name="T57" fmla="*/ 12 h 495"/>
              <a:gd name="T58" fmla="*/ 14 w 569"/>
              <a:gd name="T59" fmla="*/ 29 h 495"/>
              <a:gd name="T60" fmla="*/ 29 w 569"/>
              <a:gd name="T61" fmla="*/ 58 h 495"/>
              <a:gd name="T62" fmla="*/ 31 w 569"/>
              <a:gd name="T63" fmla="*/ 72 h 495"/>
              <a:gd name="T64" fmla="*/ 67 w 569"/>
              <a:gd name="T65" fmla="*/ 101 h 495"/>
              <a:gd name="T66" fmla="*/ 53 w 569"/>
              <a:gd name="T67" fmla="*/ 130 h 495"/>
              <a:gd name="T68" fmla="*/ 70 w 569"/>
              <a:gd name="T69" fmla="*/ 140 h 495"/>
              <a:gd name="T70" fmla="*/ 82 w 569"/>
              <a:gd name="T71" fmla="*/ 164 h 495"/>
              <a:gd name="T72" fmla="*/ 94 w 569"/>
              <a:gd name="T73" fmla="*/ 168 h 495"/>
              <a:gd name="T74" fmla="*/ 98 w 569"/>
              <a:gd name="T75" fmla="*/ 454 h 4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569" h="495">
                <a:moveTo>
                  <a:pt x="98" y="454"/>
                </a:moveTo>
                <a:lnTo>
                  <a:pt x="478" y="438"/>
                </a:lnTo>
                <a:lnTo>
                  <a:pt x="478" y="442"/>
                </a:lnTo>
                <a:lnTo>
                  <a:pt x="485" y="447"/>
                </a:lnTo>
                <a:lnTo>
                  <a:pt x="488" y="457"/>
                </a:lnTo>
                <a:lnTo>
                  <a:pt x="488" y="466"/>
                </a:lnTo>
                <a:lnTo>
                  <a:pt x="476" y="476"/>
                </a:lnTo>
                <a:lnTo>
                  <a:pt x="466" y="486"/>
                </a:lnTo>
                <a:lnTo>
                  <a:pt x="464" y="495"/>
                </a:lnTo>
                <a:lnTo>
                  <a:pt x="521" y="491"/>
                </a:lnTo>
                <a:lnTo>
                  <a:pt x="526" y="474"/>
                </a:lnTo>
                <a:lnTo>
                  <a:pt x="524" y="469"/>
                </a:lnTo>
                <a:lnTo>
                  <a:pt x="528" y="450"/>
                </a:lnTo>
                <a:lnTo>
                  <a:pt x="536" y="435"/>
                </a:lnTo>
                <a:lnTo>
                  <a:pt x="540" y="428"/>
                </a:lnTo>
                <a:lnTo>
                  <a:pt x="552" y="423"/>
                </a:lnTo>
                <a:lnTo>
                  <a:pt x="555" y="426"/>
                </a:lnTo>
                <a:lnTo>
                  <a:pt x="560" y="421"/>
                </a:lnTo>
                <a:lnTo>
                  <a:pt x="569" y="394"/>
                </a:lnTo>
                <a:lnTo>
                  <a:pt x="567" y="385"/>
                </a:lnTo>
                <a:lnTo>
                  <a:pt x="562" y="380"/>
                </a:lnTo>
                <a:lnTo>
                  <a:pt x="560" y="380"/>
                </a:lnTo>
                <a:lnTo>
                  <a:pt x="557" y="378"/>
                </a:lnTo>
                <a:lnTo>
                  <a:pt x="555" y="375"/>
                </a:lnTo>
                <a:lnTo>
                  <a:pt x="550" y="375"/>
                </a:lnTo>
                <a:lnTo>
                  <a:pt x="550" y="380"/>
                </a:lnTo>
                <a:lnTo>
                  <a:pt x="545" y="380"/>
                </a:lnTo>
                <a:lnTo>
                  <a:pt x="528" y="351"/>
                </a:lnTo>
                <a:lnTo>
                  <a:pt x="528" y="346"/>
                </a:lnTo>
                <a:lnTo>
                  <a:pt x="536" y="342"/>
                </a:lnTo>
                <a:lnTo>
                  <a:pt x="536" y="337"/>
                </a:lnTo>
                <a:lnTo>
                  <a:pt x="528" y="327"/>
                </a:lnTo>
                <a:lnTo>
                  <a:pt x="524" y="308"/>
                </a:lnTo>
                <a:lnTo>
                  <a:pt x="500" y="289"/>
                </a:lnTo>
                <a:lnTo>
                  <a:pt x="488" y="284"/>
                </a:lnTo>
                <a:lnTo>
                  <a:pt x="464" y="269"/>
                </a:lnTo>
                <a:lnTo>
                  <a:pt x="449" y="255"/>
                </a:lnTo>
                <a:lnTo>
                  <a:pt x="444" y="243"/>
                </a:lnTo>
                <a:lnTo>
                  <a:pt x="447" y="236"/>
                </a:lnTo>
                <a:lnTo>
                  <a:pt x="464" y="219"/>
                </a:lnTo>
                <a:lnTo>
                  <a:pt x="461" y="202"/>
                </a:lnTo>
                <a:lnTo>
                  <a:pt x="466" y="190"/>
                </a:lnTo>
                <a:lnTo>
                  <a:pt x="461" y="183"/>
                </a:lnTo>
                <a:lnTo>
                  <a:pt x="442" y="173"/>
                </a:lnTo>
                <a:lnTo>
                  <a:pt x="435" y="176"/>
                </a:lnTo>
                <a:lnTo>
                  <a:pt x="428" y="183"/>
                </a:lnTo>
                <a:lnTo>
                  <a:pt x="423" y="180"/>
                </a:lnTo>
                <a:lnTo>
                  <a:pt x="408" y="142"/>
                </a:lnTo>
                <a:lnTo>
                  <a:pt x="401" y="135"/>
                </a:lnTo>
                <a:lnTo>
                  <a:pt x="377" y="116"/>
                </a:lnTo>
                <a:lnTo>
                  <a:pt x="353" y="87"/>
                </a:lnTo>
                <a:lnTo>
                  <a:pt x="351" y="80"/>
                </a:lnTo>
                <a:lnTo>
                  <a:pt x="346" y="63"/>
                </a:lnTo>
                <a:lnTo>
                  <a:pt x="343" y="41"/>
                </a:lnTo>
                <a:lnTo>
                  <a:pt x="348" y="29"/>
                </a:lnTo>
                <a:lnTo>
                  <a:pt x="348" y="27"/>
                </a:lnTo>
                <a:lnTo>
                  <a:pt x="324" y="0"/>
                </a:lnTo>
                <a:lnTo>
                  <a:pt x="0" y="12"/>
                </a:lnTo>
                <a:lnTo>
                  <a:pt x="5" y="22"/>
                </a:lnTo>
                <a:lnTo>
                  <a:pt x="14" y="29"/>
                </a:lnTo>
                <a:lnTo>
                  <a:pt x="17" y="43"/>
                </a:lnTo>
                <a:lnTo>
                  <a:pt x="29" y="58"/>
                </a:lnTo>
                <a:lnTo>
                  <a:pt x="34" y="60"/>
                </a:lnTo>
                <a:lnTo>
                  <a:pt x="31" y="72"/>
                </a:lnTo>
                <a:lnTo>
                  <a:pt x="31" y="75"/>
                </a:lnTo>
                <a:lnTo>
                  <a:pt x="67" y="101"/>
                </a:lnTo>
                <a:lnTo>
                  <a:pt x="55" y="116"/>
                </a:lnTo>
                <a:lnTo>
                  <a:pt x="53" y="130"/>
                </a:lnTo>
                <a:lnTo>
                  <a:pt x="60" y="135"/>
                </a:lnTo>
                <a:lnTo>
                  <a:pt x="70" y="140"/>
                </a:lnTo>
                <a:lnTo>
                  <a:pt x="74" y="159"/>
                </a:lnTo>
                <a:lnTo>
                  <a:pt x="82" y="164"/>
                </a:lnTo>
                <a:lnTo>
                  <a:pt x="91" y="166"/>
                </a:lnTo>
                <a:lnTo>
                  <a:pt x="94" y="168"/>
                </a:lnTo>
                <a:lnTo>
                  <a:pt x="96" y="402"/>
                </a:lnTo>
                <a:lnTo>
                  <a:pt x="98" y="454"/>
                </a:lnTo>
                <a:close/>
              </a:path>
            </a:pathLst>
          </a:custGeom>
          <a:solidFill>
            <a:schemeClr val="tx1">
              <a:alpha val="1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49" name="Freeform 50"/>
          <p:cNvSpPr>
            <a:spLocks/>
          </p:cNvSpPr>
          <p:nvPr/>
        </p:nvSpPr>
        <p:spPr bwMode="auto">
          <a:xfrm>
            <a:off x="8294967" y="2841828"/>
            <a:ext cx="815975" cy="542925"/>
          </a:xfrm>
          <a:custGeom>
            <a:avLst/>
            <a:gdLst>
              <a:gd name="T0" fmla="*/ 418 w 514"/>
              <a:gd name="T1" fmla="*/ 0 h 342"/>
              <a:gd name="T2" fmla="*/ 430 w 514"/>
              <a:gd name="T3" fmla="*/ 24 h 342"/>
              <a:gd name="T4" fmla="*/ 423 w 514"/>
              <a:gd name="T5" fmla="*/ 41 h 342"/>
              <a:gd name="T6" fmla="*/ 435 w 514"/>
              <a:gd name="T7" fmla="*/ 82 h 342"/>
              <a:gd name="T8" fmla="*/ 469 w 514"/>
              <a:gd name="T9" fmla="*/ 99 h 342"/>
              <a:gd name="T10" fmla="*/ 473 w 514"/>
              <a:gd name="T11" fmla="*/ 113 h 342"/>
              <a:gd name="T12" fmla="*/ 493 w 514"/>
              <a:gd name="T13" fmla="*/ 135 h 342"/>
              <a:gd name="T14" fmla="*/ 514 w 514"/>
              <a:gd name="T15" fmla="*/ 164 h 342"/>
              <a:gd name="T16" fmla="*/ 507 w 514"/>
              <a:gd name="T17" fmla="*/ 183 h 342"/>
              <a:gd name="T18" fmla="*/ 502 w 514"/>
              <a:gd name="T19" fmla="*/ 197 h 342"/>
              <a:gd name="T20" fmla="*/ 473 w 514"/>
              <a:gd name="T21" fmla="*/ 217 h 342"/>
              <a:gd name="T22" fmla="*/ 454 w 514"/>
              <a:gd name="T23" fmla="*/ 222 h 342"/>
              <a:gd name="T24" fmla="*/ 440 w 514"/>
              <a:gd name="T25" fmla="*/ 238 h 342"/>
              <a:gd name="T26" fmla="*/ 452 w 514"/>
              <a:gd name="T27" fmla="*/ 258 h 342"/>
              <a:gd name="T28" fmla="*/ 452 w 514"/>
              <a:gd name="T29" fmla="*/ 279 h 342"/>
              <a:gd name="T30" fmla="*/ 428 w 514"/>
              <a:gd name="T31" fmla="*/ 315 h 342"/>
              <a:gd name="T32" fmla="*/ 423 w 514"/>
              <a:gd name="T33" fmla="*/ 332 h 342"/>
              <a:gd name="T34" fmla="*/ 394 w 514"/>
              <a:gd name="T35" fmla="*/ 315 h 342"/>
              <a:gd name="T36" fmla="*/ 65 w 514"/>
              <a:gd name="T37" fmla="*/ 322 h 342"/>
              <a:gd name="T38" fmla="*/ 65 w 514"/>
              <a:gd name="T39" fmla="*/ 301 h 342"/>
              <a:gd name="T40" fmla="*/ 58 w 514"/>
              <a:gd name="T41" fmla="*/ 284 h 342"/>
              <a:gd name="T42" fmla="*/ 60 w 514"/>
              <a:gd name="T43" fmla="*/ 267 h 342"/>
              <a:gd name="T44" fmla="*/ 51 w 514"/>
              <a:gd name="T45" fmla="*/ 246 h 342"/>
              <a:gd name="T46" fmla="*/ 51 w 514"/>
              <a:gd name="T47" fmla="*/ 226 h 342"/>
              <a:gd name="T48" fmla="*/ 36 w 514"/>
              <a:gd name="T49" fmla="*/ 209 h 342"/>
              <a:gd name="T50" fmla="*/ 32 w 514"/>
              <a:gd name="T51" fmla="*/ 193 h 342"/>
              <a:gd name="T52" fmla="*/ 17 w 514"/>
              <a:gd name="T53" fmla="*/ 169 h 342"/>
              <a:gd name="T54" fmla="*/ 22 w 514"/>
              <a:gd name="T55" fmla="*/ 145 h 342"/>
              <a:gd name="T56" fmla="*/ 12 w 514"/>
              <a:gd name="T57" fmla="*/ 128 h 342"/>
              <a:gd name="T58" fmla="*/ 10 w 514"/>
              <a:gd name="T59" fmla="*/ 113 h 342"/>
              <a:gd name="T60" fmla="*/ 10 w 514"/>
              <a:gd name="T61" fmla="*/ 75 h 342"/>
              <a:gd name="T62" fmla="*/ 15 w 514"/>
              <a:gd name="T63" fmla="*/ 60 h 342"/>
              <a:gd name="T64" fmla="*/ 5 w 514"/>
              <a:gd name="T65" fmla="*/ 39 h 342"/>
              <a:gd name="T66" fmla="*/ 5 w 514"/>
              <a:gd name="T67" fmla="*/ 22 h 342"/>
              <a:gd name="T68" fmla="*/ 10 w 514"/>
              <a:gd name="T69" fmla="*/ 15 h 3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514" h="342">
                <a:moveTo>
                  <a:pt x="15" y="15"/>
                </a:moveTo>
                <a:lnTo>
                  <a:pt x="418" y="0"/>
                </a:lnTo>
                <a:lnTo>
                  <a:pt x="421" y="15"/>
                </a:lnTo>
                <a:lnTo>
                  <a:pt x="430" y="24"/>
                </a:lnTo>
                <a:lnTo>
                  <a:pt x="430" y="29"/>
                </a:lnTo>
                <a:lnTo>
                  <a:pt x="423" y="41"/>
                </a:lnTo>
                <a:lnTo>
                  <a:pt x="428" y="53"/>
                </a:lnTo>
                <a:lnTo>
                  <a:pt x="435" y="82"/>
                </a:lnTo>
                <a:lnTo>
                  <a:pt x="461" y="92"/>
                </a:lnTo>
                <a:lnTo>
                  <a:pt x="469" y="99"/>
                </a:lnTo>
                <a:lnTo>
                  <a:pt x="471" y="109"/>
                </a:lnTo>
                <a:lnTo>
                  <a:pt x="473" y="113"/>
                </a:lnTo>
                <a:lnTo>
                  <a:pt x="490" y="125"/>
                </a:lnTo>
                <a:lnTo>
                  <a:pt x="493" y="135"/>
                </a:lnTo>
                <a:lnTo>
                  <a:pt x="507" y="145"/>
                </a:lnTo>
                <a:lnTo>
                  <a:pt x="514" y="164"/>
                </a:lnTo>
                <a:lnTo>
                  <a:pt x="512" y="171"/>
                </a:lnTo>
                <a:lnTo>
                  <a:pt x="507" y="183"/>
                </a:lnTo>
                <a:lnTo>
                  <a:pt x="502" y="188"/>
                </a:lnTo>
                <a:lnTo>
                  <a:pt x="502" y="197"/>
                </a:lnTo>
                <a:lnTo>
                  <a:pt x="488" y="214"/>
                </a:lnTo>
                <a:lnTo>
                  <a:pt x="473" y="217"/>
                </a:lnTo>
                <a:lnTo>
                  <a:pt x="471" y="222"/>
                </a:lnTo>
                <a:lnTo>
                  <a:pt x="454" y="222"/>
                </a:lnTo>
                <a:lnTo>
                  <a:pt x="447" y="226"/>
                </a:lnTo>
                <a:lnTo>
                  <a:pt x="440" y="238"/>
                </a:lnTo>
                <a:lnTo>
                  <a:pt x="442" y="248"/>
                </a:lnTo>
                <a:lnTo>
                  <a:pt x="452" y="258"/>
                </a:lnTo>
                <a:lnTo>
                  <a:pt x="454" y="265"/>
                </a:lnTo>
                <a:lnTo>
                  <a:pt x="452" y="279"/>
                </a:lnTo>
                <a:lnTo>
                  <a:pt x="440" y="306"/>
                </a:lnTo>
                <a:lnTo>
                  <a:pt x="428" y="315"/>
                </a:lnTo>
                <a:lnTo>
                  <a:pt x="423" y="322"/>
                </a:lnTo>
                <a:lnTo>
                  <a:pt x="423" y="332"/>
                </a:lnTo>
                <a:lnTo>
                  <a:pt x="418" y="342"/>
                </a:lnTo>
                <a:lnTo>
                  <a:pt x="394" y="315"/>
                </a:lnTo>
                <a:lnTo>
                  <a:pt x="70" y="327"/>
                </a:lnTo>
                <a:lnTo>
                  <a:pt x="65" y="322"/>
                </a:lnTo>
                <a:lnTo>
                  <a:pt x="63" y="310"/>
                </a:lnTo>
                <a:lnTo>
                  <a:pt x="65" y="301"/>
                </a:lnTo>
                <a:lnTo>
                  <a:pt x="60" y="294"/>
                </a:lnTo>
                <a:lnTo>
                  <a:pt x="58" y="284"/>
                </a:lnTo>
                <a:lnTo>
                  <a:pt x="63" y="277"/>
                </a:lnTo>
                <a:lnTo>
                  <a:pt x="60" y="267"/>
                </a:lnTo>
                <a:lnTo>
                  <a:pt x="48" y="262"/>
                </a:lnTo>
                <a:lnTo>
                  <a:pt x="51" y="246"/>
                </a:lnTo>
                <a:lnTo>
                  <a:pt x="56" y="236"/>
                </a:lnTo>
                <a:lnTo>
                  <a:pt x="51" y="226"/>
                </a:lnTo>
                <a:lnTo>
                  <a:pt x="41" y="219"/>
                </a:lnTo>
                <a:lnTo>
                  <a:pt x="36" y="209"/>
                </a:lnTo>
                <a:lnTo>
                  <a:pt x="41" y="202"/>
                </a:lnTo>
                <a:lnTo>
                  <a:pt x="32" y="193"/>
                </a:lnTo>
                <a:lnTo>
                  <a:pt x="27" y="176"/>
                </a:lnTo>
                <a:lnTo>
                  <a:pt x="17" y="169"/>
                </a:lnTo>
                <a:lnTo>
                  <a:pt x="22" y="152"/>
                </a:lnTo>
                <a:lnTo>
                  <a:pt x="22" y="145"/>
                </a:lnTo>
                <a:lnTo>
                  <a:pt x="12" y="137"/>
                </a:lnTo>
                <a:lnTo>
                  <a:pt x="12" y="128"/>
                </a:lnTo>
                <a:lnTo>
                  <a:pt x="12" y="125"/>
                </a:lnTo>
                <a:lnTo>
                  <a:pt x="10" y="113"/>
                </a:lnTo>
                <a:lnTo>
                  <a:pt x="0" y="94"/>
                </a:lnTo>
                <a:lnTo>
                  <a:pt x="10" y="75"/>
                </a:lnTo>
                <a:lnTo>
                  <a:pt x="8" y="65"/>
                </a:lnTo>
                <a:lnTo>
                  <a:pt x="15" y="60"/>
                </a:lnTo>
                <a:lnTo>
                  <a:pt x="10" y="44"/>
                </a:lnTo>
                <a:lnTo>
                  <a:pt x="5" y="39"/>
                </a:lnTo>
                <a:lnTo>
                  <a:pt x="10" y="27"/>
                </a:lnTo>
                <a:lnTo>
                  <a:pt x="5" y="22"/>
                </a:lnTo>
                <a:lnTo>
                  <a:pt x="3" y="15"/>
                </a:lnTo>
                <a:lnTo>
                  <a:pt x="10" y="15"/>
                </a:lnTo>
                <a:lnTo>
                  <a:pt x="15" y="15"/>
                </a:lnTo>
                <a:close/>
              </a:path>
            </a:pathLst>
          </a:custGeom>
          <a:solidFill>
            <a:schemeClr val="tx1">
              <a:alpha val="1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50" name="Freeform 51"/>
          <p:cNvSpPr>
            <a:spLocks/>
          </p:cNvSpPr>
          <p:nvPr/>
        </p:nvSpPr>
        <p:spPr bwMode="auto">
          <a:xfrm>
            <a:off x="8231467" y="1865515"/>
            <a:ext cx="887413" cy="1000125"/>
          </a:xfrm>
          <a:custGeom>
            <a:avLst/>
            <a:gdLst>
              <a:gd name="T0" fmla="*/ 55 w 559"/>
              <a:gd name="T1" fmla="*/ 435 h 630"/>
              <a:gd name="T2" fmla="*/ 26 w 559"/>
              <a:gd name="T3" fmla="*/ 399 h 630"/>
              <a:gd name="T4" fmla="*/ 45 w 559"/>
              <a:gd name="T5" fmla="*/ 373 h 630"/>
              <a:gd name="T6" fmla="*/ 43 w 559"/>
              <a:gd name="T7" fmla="*/ 349 h 630"/>
              <a:gd name="T8" fmla="*/ 33 w 559"/>
              <a:gd name="T9" fmla="*/ 296 h 630"/>
              <a:gd name="T10" fmla="*/ 31 w 559"/>
              <a:gd name="T11" fmla="*/ 269 h 630"/>
              <a:gd name="T12" fmla="*/ 26 w 559"/>
              <a:gd name="T13" fmla="*/ 204 h 630"/>
              <a:gd name="T14" fmla="*/ 12 w 559"/>
              <a:gd name="T15" fmla="*/ 164 h 630"/>
              <a:gd name="T16" fmla="*/ 4 w 559"/>
              <a:gd name="T17" fmla="*/ 99 h 630"/>
              <a:gd name="T18" fmla="*/ 9 w 559"/>
              <a:gd name="T19" fmla="*/ 72 h 630"/>
              <a:gd name="T20" fmla="*/ 0 w 559"/>
              <a:gd name="T21" fmla="*/ 39 h 630"/>
              <a:gd name="T22" fmla="*/ 146 w 559"/>
              <a:gd name="T23" fmla="*/ 15 h 630"/>
              <a:gd name="T24" fmla="*/ 158 w 559"/>
              <a:gd name="T25" fmla="*/ 0 h 630"/>
              <a:gd name="T26" fmla="*/ 175 w 559"/>
              <a:gd name="T27" fmla="*/ 29 h 630"/>
              <a:gd name="T28" fmla="*/ 180 w 559"/>
              <a:gd name="T29" fmla="*/ 60 h 630"/>
              <a:gd name="T30" fmla="*/ 201 w 559"/>
              <a:gd name="T31" fmla="*/ 70 h 630"/>
              <a:gd name="T32" fmla="*/ 216 w 559"/>
              <a:gd name="T33" fmla="*/ 77 h 630"/>
              <a:gd name="T34" fmla="*/ 242 w 559"/>
              <a:gd name="T35" fmla="*/ 77 h 630"/>
              <a:gd name="T36" fmla="*/ 247 w 559"/>
              <a:gd name="T37" fmla="*/ 87 h 630"/>
              <a:gd name="T38" fmla="*/ 273 w 559"/>
              <a:gd name="T39" fmla="*/ 77 h 630"/>
              <a:gd name="T40" fmla="*/ 324 w 559"/>
              <a:gd name="T41" fmla="*/ 82 h 630"/>
              <a:gd name="T42" fmla="*/ 326 w 559"/>
              <a:gd name="T43" fmla="*/ 89 h 630"/>
              <a:gd name="T44" fmla="*/ 336 w 559"/>
              <a:gd name="T45" fmla="*/ 91 h 630"/>
              <a:gd name="T46" fmla="*/ 343 w 559"/>
              <a:gd name="T47" fmla="*/ 111 h 630"/>
              <a:gd name="T48" fmla="*/ 360 w 559"/>
              <a:gd name="T49" fmla="*/ 103 h 630"/>
              <a:gd name="T50" fmla="*/ 372 w 559"/>
              <a:gd name="T51" fmla="*/ 103 h 630"/>
              <a:gd name="T52" fmla="*/ 393 w 559"/>
              <a:gd name="T53" fmla="*/ 118 h 630"/>
              <a:gd name="T54" fmla="*/ 405 w 559"/>
              <a:gd name="T55" fmla="*/ 132 h 630"/>
              <a:gd name="T56" fmla="*/ 427 w 559"/>
              <a:gd name="T57" fmla="*/ 127 h 630"/>
              <a:gd name="T58" fmla="*/ 461 w 559"/>
              <a:gd name="T59" fmla="*/ 111 h 630"/>
              <a:gd name="T60" fmla="*/ 509 w 559"/>
              <a:gd name="T61" fmla="*/ 120 h 630"/>
              <a:gd name="T62" fmla="*/ 521 w 559"/>
              <a:gd name="T63" fmla="*/ 125 h 630"/>
              <a:gd name="T64" fmla="*/ 542 w 559"/>
              <a:gd name="T65" fmla="*/ 127 h 630"/>
              <a:gd name="T66" fmla="*/ 550 w 559"/>
              <a:gd name="T67" fmla="*/ 137 h 630"/>
              <a:gd name="T68" fmla="*/ 511 w 559"/>
              <a:gd name="T69" fmla="*/ 156 h 630"/>
              <a:gd name="T70" fmla="*/ 489 w 559"/>
              <a:gd name="T71" fmla="*/ 171 h 630"/>
              <a:gd name="T72" fmla="*/ 458 w 559"/>
              <a:gd name="T73" fmla="*/ 188 h 630"/>
              <a:gd name="T74" fmla="*/ 374 w 559"/>
              <a:gd name="T75" fmla="*/ 272 h 630"/>
              <a:gd name="T76" fmla="*/ 362 w 559"/>
              <a:gd name="T77" fmla="*/ 284 h 630"/>
              <a:gd name="T78" fmla="*/ 357 w 559"/>
              <a:gd name="T79" fmla="*/ 349 h 630"/>
              <a:gd name="T80" fmla="*/ 331 w 559"/>
              <a:gd name="T81" fmla="*/ 370 h 630"/>
              <a:gd name="T82" fmla="*/ 326 w 559"/>
              <a:gd name="T83" fmla="*/ 382 h 630"/>
              <a:gd name="T84" fmla="*/ 333 w 559"/>
              <a:gd name="T85" fmla="*/ 404 h 630"/>
              <a:gd name="T86" fmla="*/ 333 w 559"/>
              <a:gd name="T87" fmla="*/ 430 h 630"/>
              <a:gd name="T88" fmla="*/ 333 w 559"/>
              <a:gd name="T89" fmla="*/ 459 h 630"/>
              <a:gd name="T90" fmla="*/ 336 w 559"/>
              <a:gd name="T91" fmla="*/ 493 h 630"/>
              <a:gd name="T92" fmla="*/ 348 w 559"/>
              <a:gd name="T93" fmla="*/ 505 h 630"/>
              <a:gd name="T94" fmla="*/ 369 w 559"/>
              <a:gd name="T95" fmla="*/ 510 h 630"/>
              <a:gd name="T96" fmla="*/ 377 w 559"/>
              <a:gd name="T97" fmla="*/ 519 h 630"/>
              <a:gd name="T98" fmla="*/ 408 w 559"/>
              <a:gd name="T99" fmla="*/ 546 h 630"/>
              <a:gd name="T100" fmla="*/ 453 w 559"/>
              <a:gd name="T101" fmla="*/ 577 h 630"/>
              <a:gd name="T102" fmla="*/ 456 w 559"/>
              <a:gd name="T103" fmla="*/ 596 h 630"/>
              <a:gd name="T104" fmla="*/ 55 w 559"/>
              <a:gd name="T105" fmla="*/ 630 h 6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559" h="630">
                <a:moveTo>
                  <a:pt x="55" y="630"/>
                </a:moveTo>
                <a:lnTo>
                  <a:pt x="55" y="435"/>
                </a:lnTo>
                <a:lnTo>
                  <a:pt x="26" y="409"/>
                </a:lnTo>
                <a:lnTo>
                  <a:pt x="26" y="399"/>
                </a:lnTo>
                <a:lnTo>
                  <a:pt x="40" y="385"/>
                </a:lnTo>
                <a:lnTo>
                  <a:pt x="45" y="373"/>
                </a:lnTo>
                <a:lnTo>
                  <a:pt x="43" y="365"/>
                </a:lnTo>
                <a:lnTo>
                  <a:pt x="43" y="349"/>
                </a:lnTo>
                <a:lnTo>
                  <a:pt x="45" y="334"/>
                </a:lnTo>
                <a:lnTo>
                  <a:pt x="33" y="296"/>
                </a:lnTo>
                <a:lnTo>
                  <a:pt x="31" y="289"/>
                </a:lnTo>
                <a:lnTo>
                  <a:pt x="31" y="269"/>
                </a:lnTo>
                <a:lnTo>
                  <a:pt x="28" y="257"/>
                </a:lnTo>
                <a:lnTo>
                  <a:pt x="26" y="204"/>
                </a:lnTo>
                <a:lnTo>
                  <a:pt x="21" y="173"/>
                </a:lnTo>
                <a:lnTo>
                  <a:pt x="12" y="164"/>
                </a:lnTo>
                <a:lnTo>
                  <a:pt x="4" y="127"/>
                </a:lnTo>
                <a:lnTo>
                  <a:pt x="4" y="99"/>
                </a:lnTo>
                <a:lnTo>
                  <a:pt x="7" y="82"/>
                </a:lnTo>
                <a:lnTo>
                  <a:pt x="9" y="72"/>
                </a:lnTo>
                <a:lnTo>
                  <a:pt x="2" y="48"/>
                </a:lnTo>
                <a:lnTo>
                  <a:pt x="0" y="39"/>
                </a:lnTo>
                <a:lnTo>
                  <a:pt x="146" y="39"/>
                </a:lnTo>
                <a:lnTo>
                  <a:pt x="146" y="15"/>
                </a:lnTo>
                <a:lnTo>
                  <a:pt x="148" y="0"/>
                </a:lnTo>
                <a:lnTo>
                  <a:pt x="158" y="0"/>
                </a:lnTo>
                <a:lnTo>
                  <a:pt x="175" y="5"/>
                </a:lnTo>
                <a:lnTo>
                  <a:pt x="175" y="29"/>
                </a:lnTo>
                <a:lnTo>
                  <a:pt x="180" y="46"/>
                </a:lnTo>
                <a:lnTo>
                  <a:pt x="180" y="60"/>
                </a:lnTo>
                <a:lnTo>
                  <a:pt x="194" y="72"/>
                </a:lnTo>
                <a:lnTo>
                  <a:pt x="201" y="70"/>
                </a:lnTo>
                <a:lnTo>
                  <a:pt x="211" y="72"/>
                </a:lnTo>
                <a:lnTo>
                  <a:pt x="216" y="77"/>
                </a:lnTo>
                <a:lnTo>
                  <a:pt x="230" y="75"/>
                </a:lnTo>
                <a:lnTo>
                  <a:pt x="242" y="77"/>
                </a:lnTo>
                <a:lnTo>
                  <a:pt x="247" y="84"/>
                </a:lnTo>
                <a:lnTo>
                  <a:pt x="247" y="87"/>
                </a:lnTo>
                <a:lnTo>
                  <a:pt x="266" y="87"/>
                </a:lnTo>
                <a:lnTo>
                  <a:pt x="273" y="77"/>
                </a:lnTo>
                <a:lnTo>
                  <a:pt x="305" y="77"/>
                </a:lnTo>
                <a:lnTo>
                  <a:pt x="324" y="82"/>
                </a:lnTo>
                <a:lnTo>
                  <a:pt x="331" y="82"/>
                </a:lnTo>
                <a:lnTo>
                  <a:pt x="326" y="89"/>
                </a:lnTo>
                <a:lnTo>
                  <a:pt x="333" y="94"/>
                </a:lnTo>
                <a:lnTo>
                  <a:pt x="336" y="91"/>
                </a:lnTo>
                <a:lnTo>
                  <a:pt x="341" y="96"/>
                </a:lnTo>
                <a:lnTo>
                  <a:pt x="343" y="111"/>
                </a:lnTo>
                <a:lnTo>
                  <a:pt x="350" y="115"/>
                </a:lnTo>
                <a:lnTo>
                  <a:pt x="360" y="103"/>
                </a:lnTo>
                <a:lnTo>
                  <a:pt x="365" y="101"/>
                </a:lnTo>
                <a:lnTo>
                  <a:pt x="372" y="103"/>
                </a:lnTo>
                <a:lnTo>
                  <a:pt x="377" y="115"/>
                </a:lnTo>
                <a:lnTo>
                  <a:pt x="393" y="118"/>
                </a:lnTo>
                <a:lnTo>
                  <a:pt x="398" y="125"/>
                </a:lnTo>
                <a:lnTo>
                  <a:pt x="405" y="132"/>
                </a:lnTo>
                <a:lnTo>
                  <a:pt x="417" y="132"/>
                </a:lnTo>
                <a:lnTo>
                  <a:pt x="427" y="127"/>
                </a:lnTo>
                <a:lnTo>
                  <a:pt x="456" y="108"/>
                </a:lnTo>
                <a:lnTo>
                  <a:pt x="461" y="111"/>
                </a:lnTo>
                <a:lnTo>
                  <a:pt x="468" y="120"/>
                </a:lnTo>
                <a:lnTo>
                  <a:pt x="509" y="120"/>
                </a:lnTo>
                <a:lnTo>
                  <a:pt x="516" y="123"/>
                </a:lnTo>
                <a:lnTo>
                  <a:pt x="521" y="125"/>
                </a:lnTo>
                <a:lnTo>
                  <a:pt x="533" y="132"/>
                </a:lnTo>
                <a:lnTo>
                  <a:pt x="542" y="127"/>
                </a:lnTo>
                <a:lnTo>
                  <a:pt x="559" y="127"/>
                </a:lnTo>
                <a:lnTo>
                  <a:pt x="550" y="137"/>
                </a:lnTo>
                <a:lnTo>
                  <a:pt x="525" y="152"/>
                </a:lnTo>
                <a:lnTo>
                  <a:pt x="511" y="156"/>
                </a:lnTo>
                <a:lnTo>
                  <a:pt x="501" y="159"/>
                </a:lnTo>
                <a:lnTo>
                  <a:pt x="489" y="171"/>
                </a:lnTo>
                <a:lnTo>
                  <a:pt x="468" y="180"/>
                </a:lnTo>
                <a:lnTo>
                  <a:pt x="458" y="188"/>
                </a:lnTo>
                <a:lnTo>
                  <a:pt x="425" y="226"/>
                </a:lnTo>
                <a:lnTo>
                  <a:pt x="374" y="272"/>
                </a:lnTo>
                <a:lnTo>
                  <a:pt x="367" y="279"/>
                </a:lnTo>
                <a:lnTo>
                  <a:pt x="362" y="284"/>
                </a:lnTo>
                <a:lnTo>
                  <a:pt x="365" y="344"/>
                </a:lnTo>
                <a:lnTo>
                  <a:pt x="357" y="349"/>
                </a:lnTo>
                <a:lnTo>
                  <a:pt x="353" y="353"/>
                </a:lnTo>
                <a:lnTo>
                  <a:pt x="331" y="370"/>
                </a:lnTo>
                <a:lnTo>
                  <a:pt x="329" y="380"/>
                </a:lnTo>
                <a:lnTo>
                  <a:pt x="326" y="382"/>
                </a:lnTo>
                <a:lnTo>
                  <a:pt x="321" y="399"/>
                </a:lnTo>
                <a:lnTo>
                  <a:pt x="333" y="404"/>
                </a:lnTo>
                <a:lnTo>
                  <a:pt x="341" y="418"/>
                </a:lnTo>
                <a:lnTo>
                  <a:pt x="333" y="430"/>
                </a:lnTo>
                <a:lnTo>
                  <a:pt x="333" y="440"/>
                </a:lnTo>
                <a:lnTo>
                  <a:pt x="333" y="459"/>
                </a:lnTo>
                <a:lnTo>
                  <a:pt x="333" y="488"/>
                </a:lnTo>
                <a:lnTo>
                  <a:pt x="336" y="493"/>
                </a:lnTo>
                <a:lnTo>
                  <a:pt x="345" y="500"/>
                </a:lnTo>
                <a:lnTo>
                  <a:pt x="348" y="505"/>
                </a:lnTo>
                <a:lnTo>
                  <a:pt x="367" y="507"/>
                </a:lnTo>
                <a:lnTo>
                  <a:pt x="369" y="510"/>
                </a:lnTo>
                <a:lnTo>
                  <a:pt x="372" y="514"/>
                </a:lnTo>
                <a:lnTo>
                  <a:pt x="377" y="519"/>
                </a:lnTo>
                <a:lnTo>
                  <a:pt x="401" y="529"/>
                </a:lnTo>
                <a:lnTo>
                  <a:pt x="408" y="546"/>
                </a:lnTo>
                <a:lnTo>
                  <a:pt x="427" y="560"/>
                </a:lnTo>
                <a:lnTo>
                  <a:pt x="453" y="577"/>
                </a:lnTo>
                <a:lnTo>
                  <a:pt x="456" y="584"/>
                </a:lnTo>
                <a:lnTo>
                  <a:pt x="456" y="596"/>
                </a:lnTo>
                <a:lnTo>
                  <a:pt x="458" y="615"/>
                </a:lnTo>
                <a:lnTo>
                  <a:pt x="55" y="630"/>
                </a:lnTo>
                <a:close/>
              </a:path>
            </a:pathLst>
          </a:custGeom>
          <a:solidFill>
            <a:schemeClr val="tx1">
              <a:alpha val="1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51" name="Freeform 52"/>
          <p:cNvSpPr>
            <a:spLocks/>
          </p:cNvSpPr>
          <p:nvPr/>
        </p:nvSpPr>
        <p:spPr bwMode="auto">
          <a:xfrm>
            <a:off x="8741054" y="2254453"/>
            <a:ext cx="712788" cy="760412"/>
          </a:xfrm>
          <a:custGeom>
            <a:avLst/>
            <a:gdLst>
              <a:gd name="T0" fmla="*/ 188 w 449"/>
              <a:gd name="T1" fmla="*/ 469 h 479"/>
              <a:gd name="T2" fmla="*/ 154 w 449"/>
              <a:gd name="T3" fmla="*/ 452 h 479"/>
              <a:gd name="T4" fmla="*/ 142 w 449"/>
              <a:gd name="T5" fmla="*/ 411 h 479"/>
              <a:gd name="T6" fmla="*/ 149 w 449"/>
              <a:gd name="T7" fmla="*/ 394 h 479"/>
              <a:gd name="T8" fmla="*/ 137 w 449"/>
              <a:gd name="T9" fmla="*/ 370 h 479"/>
              <a:gd name="T10" fmla="*/ 135 w 449"/>
              <a:gd name="T11" fmla="*/ 339 h 479"/>
              <a:gd name="T12" fmla="*/ 106 w 449"/>
              <a:gd name="T13" fmla="*/ 315 h 479"/>
              <a:gd name="T14" fmla="*/ 80 w 449"/>
              <a:gd name="T15" fmla="*/ 284 h 479"/>
              <a:gd name="T16" fmla="*/ 51 w 449"/>
              <a:gd name="T17" fmla="*/ 269 h 479"/>
              <a:gd name="T18" fmla="*/ 46 w 449"/>
              <a:gd name="T19" fmla="*/ 262 h 479"/>
              <a:gd name="T20" fmla="*/ 24 w 449"/>
              <a:gd name="T21" fmla="*/ 255 h 479"/>
              <a:gd name="T22" fmla="*/ 12 w 449"/>
              <a:gd name="T23" fmla="*/ 243 h 479"/>
              <a:gd name="T24" fmla="*/ 12 w 449"/>
              <a:gd name="T25" fmla="*/ 195 h 479"/>
              <a:gd name="T26" fmla="*/ 20 w 449"/>
              <a:gd name="T27" fmla="*/ 173 h 479"/>
              <a:gd name="T28" fmla="*/ 0 w 449"/>
              <a:gd name="T29" fmla="*/ 154 h 479"/>
              <a:gd name="T30" fmla="*/ 8 w 449"/>
              <a:gd name="T31" fmla="*/ 135 h 479"/>
              <a:gd name="T32" fmla="*/ 32 w 449"/>
              <a:gd name="T33" fmla="*/ 108 h 479"/>
              <a:gd name="T34" fmla="*/ 44 w 449"/>
              <a:gd name="T35" fmla="*/ 99 h 479"/>
              <a:gd name="T36" fmla="*/ 46 w 449"/>
              <a:gd name="T37" fmla="*/ 34 h 479"/>
              <a:gd name="T38" fmla="*/ 60 w 449"/>
              <a:gd name="T39" fmla="*/ 32 h 479"/>
              <a:gd name="T40" fmla="*/ 82 w 449"/>
              <a:gd name="T41" fmla="*/ 32 h 479"/>
              <a:gd name="T42" fmla="*/ 140 w 449"/>
              <a:gd name="T43" fmla="*/ 0 h 479"/>
              <a:gd name="T44" fmla="*/ 149 w 449"/>
              <a:gd name="T45" fmla="*/ 5 h 479"/>
              <a:gd name="T46" fmla="*/ 147 w 449"/>
              <a:gd name="T47" fmla="*/ 17 h 479"/>
              <a:gd name="T48" fmla="*/ 142 w 449"/>
              <a:gd name="T49" fmla="*/ 39 h 479"/>
              <a:gd name="T50" fmla="*/ 164 w 449"/>
              <a:gd name="T51" fmla="*/ 32 h 479"/>
              <a:gd name="T52" fmla="*/ 183 w 449"/>
              <a:gd name="T53" fmla="*/ 39 h 479"/>
              <a:gd name="T54" fmla="*/ 197 w 449"/>
              <a:gd name="T55" fmla="*/ 46 h 479"/>
              <a:gd name="T56" fmla="*/ 204 w 449"/>
              <a:gd name="T57" fmla="*/ 63 h 479"/>
              <a:gd name="T58" fmla="*/ 281 w 449"/>
              <a:gd name="T59" fmla="*/ 80 h 479"/>
              <a:gd name="T60" fmla="*/ 305 w 449"/>
              <a:gd name="T61" fmla="*/ 92 h 479"/>
              <a:gd name="T62" fmla="*/ 317 w 449"/>
              <a:gd name="T63" fmla="*/ 96 h 479"/>
              <a:gd name="T64" fmla="*/ 327 w 449"/>
              <a:gd name="T65" fmla="*/ 92 h 479"/>
              <a:gd name="T66" fmla="*/ 356 w 449"/>
              <a:gd name="T67" fmla="*/ 99 h 479"/>
              <a:gd name="T68" fmla="*/ 358 w 449"/>
              <a:gd name="T69" fmla="*/ 106 h 479"/>
              <a:gd name="T70" fmla="*/ 368 w 449"/>
              <a:gd name="T71" fmla="*/ 111 h 479"/>
              <a:gd name="T72" fmla="*/ 382 w 449"/>
              <a:gd name="T73" fmla="*/ 128 h 479"/>
              <a:gd name="T74" fmla="*/ 382 w 449"/>
              <a:gd name="T75" fmla="*/ 156 h 479"/>
              <a:gd name="T76" fmla="*/ 397 w 449"/>
              <a:gd name="T77" fmla="*/ 156 h 479"/>
              <a:gd name="T78" fmla="*/ 392 w 449"/>
              <a:gd name="T79" fmla="*/ 166 h 479"/>
              <a:gd name="T80" fmla="*/ 406 w 449"/>
              <a:gd name="T81" fmla="*/ 185 h 479"/>
              <a:gd name="T82" fmla="*/ 389 w 449"/>
              <a:gd name="T83" fmla="*/ 202 h 479"/>
              <a:gd name="T84" fmla="*/ 375 w 449"/>
              <a:gd name="T85" fmla="*/ 238 h 479"/>
              <a:gd name="T86" fmla="*/ 377 w 449"/>
              <a:gd name="T87" fmla="*/ 245 h 479"/>
              <a:gd name="T88" fmla="*/ 401 w 449"/>
              <a:gd name="T89" fmla="*/ 217 h 479"/>
              <a:gd name="T90" fmla="*/ 421 w 449"/>
              <a:gd name="T91" fmla="*/ 202 h 479"/>
              <a:gd name="T92" fmla="*/ 428 w 449"/>
              <a:gd name="T93" fmla="*/ 193 h 479"/>
              <a:gd name="T94" fmla="*/ 430 w 449"/>
              <a:gd name="T95" fmla="*/ 178 h 479"/>
              <a:gd name="T96" fmla="*/ 435 w 449"/>
              <a:gd name="T97" fmla="*/ 168 h 479"/>
              <a:gd name="T98" fmla="*/ 442 w 449"/>
              <a:gd name="T99" fmla="*/ 159 h 479"/>
              <a:gd name="T100" fmla="*/ 449 w 449"/>
              <a:gd name="T101" fmla="*/ 161 h 479"/>
              <a:gd name="T102" fmla="*/ 435 w 449"/>
              <a:gd name="T103" fmla="*/ 202 h 479"/>
              <a:gd name="T104" fmla="*/ 428 w 449"/>
              <a:gd name="T105" fmla="*/ 219 h 479"/>
              <a:gd name="T106" fmla="*/ 418 w 449"/>
              <a:gd name="T107" fmla="*/ 248 h 479"/>
              <a:gd name="T108" fmla="*/ 418 w 449"/>
              <a:gd name="T109" fmla="*/ 279 h 479"/>
              <a:gd name="T110" fmla="*/ 406 w 449"/>
              <a:gd name="T111" fmla="*/ 296 h 479"/>
              <a:gd name="T112" fmla="*/ 409 w 449"/>
              <a:gd name="T113" fmla="*/ 337 h 479"/>
              <a:gd name="T114" fmla="*/ 397 w 449"/>
              <a:gd name="T115" fmla="*/ 370 h 479"/>
              <a:gd name="T116" fmla="*/ 413 w 449"/>
              <a:gd name="T117" fmla="*/ 438 h 479"/>
              <a:gd name="T118" fmla="*/ 411 w 449"/>
              <a:gd name="T119" fmla="*/ 447 h 479"/>
              <a:gd name="T120" fmla="*/ 411 w 449"/>
              <a:gd name="T121" fmla="*/ 464 h 4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449" h="479">
                <a:moveTo>
                  <a:pt x="190" y="479"/>
                </a:moveTo>
                <a:lnTo>
                  <a:pt x="188" y="469"/>
                </a:lnTo>
                <a:lnTo>
                  <a:pt x="180" y="462"/>
                </a:lnTo>
                <a:lnTo>
                  <a:pt x="154" y="452"/>
                </a:lnTo>
                <a:lnTo>
                  <a:pt x="147" y="423"/>
                </a:lnTo>
                <a:lnTo>
                  <a:pt x="142" y="411"/>
                </a:lnTo>
                <a:lnTo>
                  <a:pt x="149" y="399"/>
                </a:lnTo>
                <a:lnTo>
                  <a:pt x="149" y="394"/>
                </a:lnTo>
                <a:lnTo>
                  <a:pt x="140" y="385"/>
                </a:lnTo>
                <a:lnTo>
                  <a:pt x="137" y="370"/>
                </a:lnTo>
                <a:lnTo>
                  <a:pt x="135" y="351"/>
                </a:lnTo>
                <a:lnTo>
                  <a:pt x="135" y="339"/>
                </a:lnTo>
                <a:lnTo>
                  <a:pt x="132" y="332"/>
                </a:lnTo>
                <a:lnTo>
                  <a:pt x="106" y="315"/>
                </a:lnTo>
                <a:lnTo>
                  <a:pt x="87" y="301"/>
                </a:lnTo>
                <a:lnTo>
                  <a:pt x="80" y="284"/>
                </a:lnTo>
                <a:lnTo>
                  <a:pt x="56" y="274"/>
                </a:lnTo>
                <a:lnTo>
                  <a:pt x="51" y="269"/>
                </a:lnTo>
                <a:lnTo>
                  <a:pt x="48" y="265"/>
                </a:lnTo>
                <a:lnTo>
                  <a:pt x="46" y="262"/>
                </a:lnTo>
                <a:lnTo>
                  <a:pt x="27" y="260"/>
                </a:lnTo>
                <a:lnTo>
                  <a:pt x="24" y="255"/>
                </a:lnTo>
                <a:lnTo>
                  <a:pt x="15" y="248"/>
                </a:lnTo>
                <a:lnTo>
                  <a:pt x="12" y="243"/>
                </a:lnTo>
                <a:lnTo>
                  <a:pt x="12" y="214"/>
                </a:lnTo>
                <a:lnTo>
                  <a:pt x="12" y="195"/>
                </a:lnTo>
                <a:lnTo>
                  <a:pt x="12" y="185"/>
                </a:lnTo>
                <a:lnTo>
                  <a:pt x="20" y="173"/>
                </a:lnTo>
                <a:lnTo>
                  <a:pt x="12" y="159"/>
                </a:lnTo>
                <a:lnTo>
                  <a:pt x="0" y="154"/>
                </a:lnTo>
                <a:lnTo>
                  <a:pt x="5" y="137"/>
                </a:lnTo>
                <a:lnTo>
                  <a:pt x="8" y="135"/>
                </a:lnTo>
                <a:lnTo>
                  <a:pt x="10" y="125"/>
                </a:lnTo>
                <a:lnTo>
                  <a:pt x="32" y="108"/>
                </a:lnTo>
                <a:lnTo>
                  <a:pt x="36" y="104"/>
                </a:lnTo>
                <a:lnTo>
                  <a:pt x="44" y="99"/>
                </a:lnTo>
                <a:lnTo>
                  <a:pt x="41" y="39"/>
                </a:lnTo>
                <a:lnTo>
                  <a:pt x="46" y="34"/>
                </a:lnTo>
                <a:lnTo>
                  <a:pt x="53" y="27"/>
                </a:lnTo>
                <a:lnTo>
                  <a:pt x="60" y="32"/>
                </a:lnTo>
                <a:lnTo>
                  <a:pt x="70" y="34"/>
                </a:lnTo>
                <a:lnTo>
                  <a:pt x="82" y="32"/>
                </a:lnTo>
                <a:lnTo>
                  <a:pt x="104" y="19"/>
                </a:lnTo>
                <a:lnTo>
                  <a:pt x="140" y="0"/>
                </a:lnTo>
                <a:lnTo>
                  <a:pt x="147" y="0"/>
                </a:lnTo>
                <a:lnTo>
                  <a:pt x="149" y="5"/>
                </a:lnTo>
                <a:lnTo>
                  <a:pt x="149" y="12"/>
                </a:lnTo>
                <a:lnTo>
                  <a:pt x="147" y="17"/>
                </a:lnTo>
                <a:lnTo>
                  <a:pt x="147" y="22"/>
                </a:lnTo>
                <a:lnTo>
                  <a:pt x="142" y="39"/>
                </a:lnTo>
                <a:lnTo>
                  <a:pt x="156" y="32"/>
                </a:lnTo>
                <a:lnTo>
                  <a:pt x="164" y="32"/>
                </a:lnTo>
                <a:lnTo>
                  <a:pt x="173" y="39"/>
                </a:lnTo>
                <a:lnTo>
                  <a:pt x="183" y="39"/>
                </a:lnTo>
                <a:lnTo>
                  <a:pt x="185" y="44"/>
                </a:lnTo>
                <a:lnTo>
                  <a:pt x="197" y="46"/>
                </a:lnTo>
                <a:lnTo>
                  <a:pt x="202" y="51"/>
                </a:lnTo>
                <a:lnTo>
                  <a:pt x="204" y="63"/>
                </a:lnTo>
                <a:lnTo>
                  <a:pt x="209" y="65"/>
                </a:lnTo>
                <a:lnTo>
                  <a:pt x="281" y="80"/>
                </a:lnTo>
                <a:lnTo>
                  <a:pt x="289" y="80"/>
                </a:lnTo>
                <a:lnTo>
                  <a:pt x="305" y="92"/>
                </a:lnTo>
                <a:lnTo>
                  <a:pt x="315" y="92"/>
                </a:lnTo>
                <a:lnTo>
                  <a:pt x="317" y="96"/>
                </a:lnTo>
                <a:lnTo>
                  <a:pt x="322" y="92"/>
                </a:lnTo>
                <a:lnTo>
                  <a:pt x="327" y="92"/>
                </a:lnTo>
                <a:lnTo>
                  <a:pt x="344" y="96"/>
                </a:lnTo>
                <a:lnTo>
                  <a:pt x="356" y="99"/>
                </a:lnTo>
                <a:lnTo>
                  <a:pt x="358" y="104"/>
                </a:lnTo>
                <a:lnTo>
                  <a:pt x="358" y="106"/>
                </a:lnTo>
                <a:lnTo>
                  <a:pt x="356" y="108"/>
                </a:lnTo>
                <a:lnTo>
                  <a:pt x="368" y="111"/>
                </a:lnTo>
                <a:lnTo>
                  <a:pt x="382" y="118"/>
                </a:lnTo>
                <a:lnTo>
                  <a:pt x="382" y="128"/>
                </a:lnTo>
                <a:lnTo>
                  <a:pt x="380" y="156"/>
                </a:lnTo>
                <a:lnTo>
                  <a:pt x="382" y="156"/>
                </a:lnTo>
                <a:lnTo>
                  <a:pt x="394" y="154"/>
                </a:lnTo>
                <a:lnTo>
                  <a:pt x="397" y="156"/>
                </a:lnTo>
                <a:lnTo>
                  <a:pt x="394" y="161"/>
                </a:lnTo>
                <a:lnTo>
                  <a:pt x="392" y="166"/>
                </a:lnTo>
                <a:lnTo>
                  <a:pt x="394" y="178"/>
                </a:lnTo>
                <a:lnTo>
                  <a:pt x="406" y="185"/>
                </a:lnTo>
                <a:lnTo>
                  <a:pt x="404" y="188"/>
                </a:lnTo>
                <a:lnTo>
                  <a:pt x="389" y="202"/>
                </a:lnTo>
                <a:lnTo>
                  <a:pt x="377" y="224"/>
                </a:lnTo>
                <a:lnTo>
                  <a:pt x="375" y="238"/>
                </a:lnTo>
                <a:lnTo>
                  <a:pt x="373" y="243"/>
                </a:lnTo>
                <a:lnTo>
                  <a:pt x="377" y="245"/>
                </a:lnTo>
                <a:lnTo>
                  <a:pt x="389" y="241"/>
                </a:lnTo>
                <a:lnTo>
                  <a:pt x="401" y="217"/>
                </a:lnTo>
                <a:lnTo>
                  <a:pt x="413" y="207"/>
                </a:lnTo>
                <a:lnTo>
                  <a:pt x="421" y="202"/>
                </a:lnTo>
                <a:lnTo>
                  <a:pt x="423" y="197"/>
                </a:lnTo>
                <a:lnTo>
                  <a:pt x="428" y="193"/>
                </a:lnTo>
                <a:lnTo>
                  <a:pt x="433" y="185"/>
                </a:lnTo>
                <a:lnTo>
                  <a:pt x="430" y="178"/>
                </a:lnTo>
                <a:lnTo>
                  <a:pt x="433" y="171"/>
                </a:lnTo>
                <a:lnTo>
                  <a:pt x="435" y="168"/>
                </a:lnTo>
                <a:lnTo>
                  <a:pt x="437" y="161"/>
                </a:lnTo>
                <a:lnTo>
                  <a:pt x="442" y="159"/>
                </a:lnTo>
                <a:lnTo>
                  <a:pt x="447" y="159"/>
                </a:lnTo>
                <a:lnTo>
                  <a:pt x="449" y="161"/>
                </a:lnTo>
                <a:lnTo>
                  <a:pt x="447" y="176"/>
                </a:lnTo>
                <a:lnTo>
                  <a:pt x="435" y="202"/>
                </a:lnTo>
                <a:lnTo>
                  <a:pt x="430" y="209"/>
                </a:lnTo>
                <a:lnTo>
                  <a:pt x="428" y="219"/>
                </a:lnTo>
                <a:lnTo>
                  <a:pt x="428" y="226"/>
                </a:lnTo>
                <a:lnTo>
                  <a:pt x="418" y="248"/>
                </a:lnTo>
                <a:lnTo>
                  <a:pt x="418" y="267"/>
                </a:lnTo>
                <a:lnTo>
                  <a:pt x="418" y="279"/>
                </a:lnTo>
                <a:lnTo>
                  <a:pt x="409" y="291"/>
                </a:lnTo>
                <a:lnTo>
                  <a:pt x="406" y="296"/>
                </a:lnTo>
                <a:lnTo>
                  <a:pt x="409" y="313"/>
                </a:lnTo>
                <a:lnTo>
                  <a:pt x="409" y="337"/>
                </a:lnTo>
                <a:lnTo>
                  <a:pt x="406" y="344"/>
                </a:lnTo>
                <a:lnTo>
                  <a:pt x="397" y="370"/>
                </a:lnTo>
                <a:lnTo>
                  <a:pt x="401" y="411"/>
                </a:lnTo>
                <a:lnTo>
                  <a:pt x="413" y="438"/>
                </a:lnTo>
                <a:lnTo>
                  <a:pt x="411" y="440"/>
                </a:lnTo>
                <a:lnTo>
                  <a:pt x="411" y="447"/>
                </a:lnTo>
                <a:lnTo>
                  <a:pt x="411" y="452"/>
                </a:lnTo>
                <a:lnTo>
                  <a:pt x="411" y="464"/>
                </a:lnTo>
                <a:lnTo>
                  <a:pt x="190" y="479"/>
                </a:lnTo>
                <a:close/>
              </a:path>
            </a:pathLst>
          </a:custGeom>
          <a:solidFill>
            <a:schemeClr val="tx1">
              <a:alpha val="1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52" name="Freeform 53"/>
          <p:cNvSpPr>
            <a:spLocks/>
          </p:cNvSpPr>
          <p:nvPr/>
        </p:nvSpPr>
        <p:spPr bwMode="auto">
          <a:xfrm>
            <a:off x="11017529" y="2925965"/>
            <a:ext cx="182563" cy="415925"/>
          </a:xfrm>
          <a:custGeom>
            <a:avLst/>
            <a:gdLst>
              <a:gd name="T0" fmla="*/ 0 w 115"/>
              <a:gd name="T1" fmla="*/ 195 h 262"/>
              <a:gd name="T2" fmla="*/ 2 w 115"/>
              <a:gd name="T3" fmla="*/ 197 h 262"/>
              <a:gd name="T4" fmla="*/ 14 w 115"/>
              <a:gd name="T5" fmla="*/ 214 h 262"/>
              <a:gd name="T6" fmla="*/ 38 w 115"/>
              <a:gd name="T7" fmla="*/ 231 h 262"/>
              <a:gd name="T8" fmla="*/ 58 w 115"/>
              <a:gd name="T9" fmla="*/ 236 h 262"/>
              <a:gd name="T10" fmla="*/ 65 w 115"/>
              <a:gd name="T11" fmla="*/ 250 h 262"/>
              <a:gd name="T12" fmla="*/ 70 w 115"/>
              <a:gd name="T13" fmla="*/ 262 h 262"/>
              <a:gd name="T14" fmla="*/ 79 w 115"/>
              <a:gd name="T15" fmla="*/ 243 h 262"/>
              <a:gd name="T16" fmla="*/ 89 w 115"/>
              <a:gd name="T17" fmla="*/ 217 h 262"/>
              <a:gd name="T18" fmla="*/ 96 w 115"/>
              <a:gd name="T19" fmla="*/ 161 h 262"/>
              <a:gd name="T20" fmla="*/ 115 w 115"/>
              <a:gd name="T21" fmla="*/ 164 h 262"/>
              <a:gd name="T22" fmla="*/ 113 w 115"/>
              <a:gd name="T23" fmla="*/ 118 h 262"/>
              <a:gd name="T24" fmla="*/ 103 w 115"/>
              <a:gd name="T25" fmla="*/ 82 h 262"/>
              <a:gd name="T26" fmla="*/ 89 w 115"/>
              <a:gd name="T27" fmla="*/ 89 h 262"/>
              <a:gd name="T28" fmla="*/ 82 w 115"/>
              <a:gd name="T29" fmla="*/ 84 h 262"/>
              <a:gd name="T30" fmla="*/ 77 w 115"/>
              <a:gd name="T31" fmla="*/ 87 h 262"/>
              <a:gd name="T32" fmla="*/ 82 w 115"/>
              <a:gd name="T33" fmla="*/ 68 h 262"/>
              <a:gd name="T34" fmla="*/ 91 w 115"/>
              <a:gd name="T35" fmla="*/ 65 h 262"/>
              <a:gd name="T36" fmla="*/ 91 w 115"/>
              <a:gd name="T37" fmla="*/ 46 h 262"/>
              <a:gd name="T38" fmla="*/ 101 w 115"/>
              <a:gd name="T39" fmla="*/ 36 h 262"/>
              <a:gd name="T40" fmla="*/ 26 w 115"/>
              <a:gd name="T41" fmla="*/ 0 h 262"/>
              <a:gd name="T42" fmla="*/ 17 w 115"/>
              <a:gd name="T43" fmla="*/ 12 h 262"/>
              <a:gd name="T44" fmla="*/ 12 w 115"/>
              <a:gd name="T45" fmla="*/ 32 h 262"/>
              <a:gd name="T46" fmla="*/ 2 w 115"/>
              <a:gd name="T47" fmla="*/ 46 h 262"/>
              <a:gd name="T48" fmla="*/ 7 w 115"/>
              <a:gd name="T49" fmla="*/ 56 h 262"/>
              <a:gd name="T50" fmla="*/ 5 w 115"/>
              <a:gd name="T51" fmla="*/ 70 h 262"/>
              <a:gd name="T52" fmla="*/ 7 w 115"/>
              <a:gd name="T53" fmla="*/ 92 h 262"/>
              <a:gd name="T54" fmla="*/ 22 w 115"/>
              <a:gd name="T55" fmla="*/ 104 h 262"/>
              <a:gd name="T56" fmla="*/ 31 w 115"/>
              <a:gd name="T57" fmla="*/ 111 h 262"/>
              <a:gd name="T58" fmla="*/ 43 w 115"/>
              <a:gd name="T59" fmla="*/ 118 h 262"/>
              <a:gd name="T60" fmla="*/ 53 w 115"/>
              <a:gd name="T61" fmla="*/ 130 h 262"/>
              <a:gd name="T62" fmla="*/ 26 w 115"/>
              <a:gd name="T63" fmla="*/ 149 h 262"/>
              <a:gd name="T64" fmla="*/ 5 w 115"/>
              <a:gd name="T65" fmla="*/ 176 h 2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15" h="262">
                <a:moveTo>
                  <a:pt x="5" y="176"/>
                </a:moveTo>
                <a:lnTo>
                  <a:pt x="0" y="195"/>
                </a:lnTo>
                <a:lnTo>
                  <a:pt x="0" y="200"/>
                </a:lnTo>
                <a:lnTo>
                  <a:pt x="2" y="197"/>
                </a:lnTo>
                <a:lnTo>
                  <a:pt x="7" y="207"/>
                </a:lnTo>
                <a:lnTo>
                  <a:pt x="14" y="214"/>
                </a:lnTo>
                <a:lnTo>
                  <a:pt x="19" y="221"/>
                </a:lnTo>
                <a:lnTo>
                  <a:pt x="38" y="231"/>
                </a:lnTo>
                <a:lnTo>
                  <a:pt x="46" y="233"/>
                </a:lnTo>
                <a:lnTo>
                  <a:pt x="58" y="236"/>
                </a:lnTo>
                <a:lnTo>
                  <a:pt x="63" y="236"/>
                </a:lnTo>
                <a:lnTo>
                  <a:pt x="65" y="250"/>
                </a:lnTo>
                <a:lnTo>
                  <a:pt x="63" y="257"/>
                </a:lnTo>
                <a:lnTo>
                  <a:pt x="70" y="262"/>
                </a:lnTo>
                <a:lnTo>
                  <a:pt x="75" y="255"/>
                </a:lnTo>
                <a:lnTo>
                  <a:pt x="79" y="243"/>
                </a:lnTo>
                <a:lnTo>
                  <a:pt x="79" y="231"/>
                </a:lnTo>
                <a:lnTo>
                  <a:pt x="89" y="217"/>
                </a:lnTo>
                <a:lnTo>
                  <a:pt x="94" y="205"/>
                </a:lnTo>
                <a:lnTo>
                  <a:pt x="96" y="161"/>
                </a:lnTo>
                <a:lnTo>
                  <a:pt x="111" y="173"/>
                </a:lnTo>
                <a:lnTo>
                  <a:pt x="115" y="164"/>
                </a:lnTo>
                <a:lnTo>
                  <a:pt x="115" y="154"/>
                </a:lnTo>
                <a:lnTo>
                  <a:pt x="113" y="118"/>
                </a:lnTo>
                <a:lnTo>
                  <a:pt x="111" y="92"/>
                </a:lnTo>
                <a:lnTo>
                  <a:pt x="103" y="82"/>
                </a:lnTo>
                <a:lnTo>
                  <a:pt x="91" y="84"/>
                </a:lnTo>
                <a:lnTo>
                  <a:pt x="89" y="89"/>
                </a:lnTo>
                <a:lnTo>
                  <a:pt x="84" y="87"/>
                </a:lnTo>
                <a:lnTo>
                  <a:pt x="82" y="84"/>
                </a:lnTo>
                <a:lnTo>
                  <a:pt x="79" y="87"/>
                </a:lnTo>
                <a:lnTo>
                  <a:pt x="77" y="87"/>
                </a:lnTo>
                <a:lnTo>
                  <a:pt x="77" y="82"/>
                </a:lnTo>
                <a:lnTo>
                  <a:pt x="82" y="68"/>
                </a:lnTo>
                <a:lnTo>
                  <a:pt x="87" y="65"/>
                </a:lnTo>
                <a:lnTo>
                  <a:pt x="91" y="65"/>
                </a:lnTo>
                <a:lnTo>
                  <a:pt x="91" y="53"/>
                </a:lnTo>
                <a:lnTo>
                  <a:pt x="91" y="46"/>
                </a:lnTo>
                <a:lnTo>
                  <a:pt x="96" y="41"/>
                </a:lnTo>
                <a:lnTo>
                  <a:pt x="101" y="36"/>
                </a:lnTo>
                <a:lnTo>
                  <a:pt x="96" y="24"/>
                </a:lnTo>
                <a:lnTo>
                  <a:pt x="26" y="0"/>
                </a:lnTo>
                <a:lnTo>
                  <a:pt x="22" y="3"/>
                </a:lnTo>
                <a:lnTo>
                  <a:pt x="17" y="12"/>
                </a:lnTo>
                <a:lnTo>
                  <a:pt x="17" y="17"/>
                </a:lnTo>
                <a:lnTo>
                  <a:pt x="12" y="32"/>
                </a:lnTo>
                <a:lnTo>
                  <a:pt x="2" y="41"/>
                </a:lnTo>
                <a:lnTo>
                  <a:pt x="2" y="46"/>
                </a:lnTo>
                <a:lnTo>
                  <a:pt x="2" y="48"/>
                </a:lnTo>
                <a:lnTo>
                  <a:pt x="7" y="56"/>
                </a:lnTo>
                <a:lnTo>
                  <a:pt x="10" y="65"/>
                </a:lnTo>
                <a:lnTo>
                  <a:pt x="5" y="70"/>
                </a:lnTo>
                <a:lnTo>
                  <a:pt x="5" y="89"/>
                </a:lnTo>
                <a:lnTo>
                  <a:pt x="7" y="92"/>
                </a:lnTo>
                <a:lnTo>
                  <a:pt x="17" y="92"/>
                </a:lnTo>
                <a:lnTo>
                  <a:pt x="22" y="104"/>
                </a:lnTo>
                <a:lnTo>
                  <a:pt x="29" y="108"/>
                </a:lnTo>
                <a:lnTo>
                  <a:pt x="31" y="111"/>
                </a:lnTo>
                <a:lnTo>
                  <a:pt x="38" y="113"/>
                </a:lnTo>
                <a:lnTo>
                  <a:pt x="43" y="118"/>
                </a:lnTo>
                <a:lnTo>
                  <a:pt x="55" y="128"/>
                </a:lnTo>
                <a:lnTo>
                  <a:pt x="53" y="130"/>
                </a:lnTo>
                <a:lnTo>
                  <a:pt x="41" y="137"/>
                </a:lnTo>
                <a:lnTo>
                  <a:pt x="26" y="149"/>
                </a:lnTo>
                <a:lnTo>
                  <a:pt x="24" y="161"/>
                </a:lnTo>
                <a:lnTo>
                  <a:pt x="5" y="176"/>
                </a:lnTo>
                <a:close/>
              </a:path>
            </a:pathLst>
          </a:custGeom>
          <a:solidFill>
            <a:schemeClr val="tx1">
              <a:alpha val="1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53" name="Freeform 54"/>
          <p:cNvSpPr>
            <a:spLocks/>
          </p:cNvSpPr>
          <p:nvPr/>
        </p:nvSpPr>
        <p:spPr bwMode="auto">
          <a:xfrm>
            <a:off x="11074679" y="2227465"/>
            <a:ext cx="233363" cy="428625"/>
          </a:xfrm>
          <a:custGeom>
            <a:avLst/>
            <a:gdLst>
              <a:gd name="T0" fmla="*/ 0 w 147"/>
              <a:gd name="T1" fmla="*/ 34 h 270"/>
              <a:gd name="T2" fmla="*/ 5 w 147"/>
              <a:gd name="T3" fmla="*/ 46 h 270"/>
              <a:gd name="T4" fmla="*/ 2 w 147"/>
              <a:gd name="T5" fmla="*/ 51 h 270"/>
              <a:gd name="T6" fmla="*/ 7 w 147"/>
              <a:gd name="T7" fmla="*/ 56 h 270"/>
              <a:gd name="T8" fmla="*/ 7 w 147"/>
              <a:gd name="T9" fmla="*/ 58 h 270"/>
              <a:gd name="T10" fmla="*/ 19 w 147"/>
              <a:gd name="T11" fmla="*/ 89 h 270"/>
              <a:gd name="T12" fmla="*/ 24 w 147"/>
              <a:gd name="T13" fmla="*/ 113 h 270"/>
              <a:gd name="T14" fmla="*/ 19 w 147"/>
              <a:gd name="T15" fmla="*/ 123 h 270"/>
              <a:gd name="T16" fmla="*/ 19 w 147"/>
              <a:gd name="T17" fmla="*/ 135 h 270"/>
              <a:gd name="T18" fmla="*/ 34 w 147"/>
              <a:gd name="T19" fmla="*/ 166 h 270"/>
              <a:gd name="T20" fmla="*/ 31 w 147"/>
              <a:gd name="T21" fmla="*/ 178 h 270"/>
              <a:gd name="T22" fmla="*/ 34 w 147"/>
              <a:gd name="T23" fmla="*/ 183 h 270"/>
              <a:gd name="T24" fmla="*/ 36 w 147"/>
              <a:gd name="T25" fmla="*/ 183 h 270"/>
              <a:gd name="T26" fmla="*/ 34 w 147"/>
              <a:gd name="T27" fmla="*/ 178 h 270"/>
              <a:gd name="T28" fmla="*/ 39 w 147"/>
              <a:gd name="T29" fmla="*/ 178 h 270"/>
              <a:gd name="T30" fmla="*/ 48 w 147"/>
              <a:gd name="T31" fmla="*/ 193 h 270"/>
              <a:gd name="T32" fmla="*/ 53 w 147"/>
              <a:gd name="T33" fmla="*/ 219 h 270"/>
              <a:gd name="T34" fmla="*/ 53 w 147"/>
              <a:gd name="T35" fmla="*/ 234 h 270"/>
              <a:gd name="T36" fmla="*/ 58 w 147"/>
              <a:gd name="T37" fmla="*/ 253 h 270"/>
              <a:gd name="T38" fmla="*/ 67 w 147"/>
              <a:gd name="T39" fmla="*/ 270 h 270"/>
              <a:gd name="T40" fmla="*/ 125 w 147"/>
              <a:gd name="T41" fmla="*/ 258 h 270"/>
              <a:gd name="T42" fmla="*/ 123 w 147"/>
              <a:gd name="T43" fmla="*/ 250 h 270"/>
              <a:gd name="T44" fmla="*/ 115 w 147"/>
              <a:gd name="T45" fmla="*/ 243 h 270"/>
              <a:gd name="T46" fmla="*/ 118 w 147"/>
              <a:gd name="T47" fmla="*/ 234 h 270"/>
              <a:gd name="T48" fmla="*/ 120 w 147"/>
              <a:gd name="T49" fmla="*/ 229 h 270"/>
              <a:gd name="T50" fmla="*/ 115 w 147"/>
              <a:gd name="T51" fmla="*/ 219 h 270"/>
              <a:gd name="T52" fmla="*/ 113 w 147"/>
              <a:gd name="T53" fmla="*/ 176 h 270"/>
              <a:gd name="T54" fmla="*/ 113 w 147"/>
              <a:gd name="T55" fmla="*/ 161 h 270"/>
              <a:gd name="T56" fmla="*/ 118 w 147"/>
              <a:gd name="T57" fmla="*/ 137 h 270"/>
              <a:gd name="T58" fmla="*/ 123 w 147"/>
              <a:gd name="T59" fmla="*/ 121 h 270"/>
              <a:gd name="T60" fmla="*/ 123 w 147"/>
              <a:gd name="T61" fmla="*/ 109 h 270"/>
              <a:gd name="T62" fmla="*/ 118 w 147"/>
              <a:gd name="T63" fmla="*/ 99 h 270"/>
              <a:gd name="T64" fmla="*/ 118 w 147"/>
              <a:gd name="T65" fmla="*/ 89 h 270"/>
              <a:gd name="T66" fmla="*/ 123 w 147"/>
              <a:gd name="T67" fmla="*/ 82 h 270"/>
              <a:gd name="T68" fmla="*/ 139 w 147"/>
              <a:gd name="T69" fmla="*/ 68 h 270"/>
              <a:gd name="T70" fmla="*/ 147 w 147"/>
              <a:gd name="T71" fmla="*/ 46 h 270"/>
              <a:gd name="T72" fmla="*/ 139 w 147"/>
              <a:gd name="T73" fmla="*/ 32 h 270"/>
              <a:gd name="T74" fmla="*/ 137 w 147"/>
              <a:gd name="T75" fmla="*/ 24 h 270"/>
              <a:gd name="T76" fmla="*/ 139 w 147"/>
              <a:gd name="T77" fmla="*/ 22 h 270"/>
              <a:gd name="T78" fmla="*/ 139 w 147"/>
              <a:gd name="T79" fmla="*/ 17 h 270"/>
              <a:gd name="T80" fmla="*/ 137 w 147"/>
              <a:gd name="T81" fmla="*/ 0 h 270"/>
              <a:gd name="T82" fmla="*/ 0 w 147"/>
              <a:gd name="T83" fmla="*/ 34 h 270"/>
              <a:gd name="T84" fmla="*/ 0 w 147"/>
              <a:gd name="T85" fmla="*/ 34 h 2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47" h="270">
                <a:moveTo>
                  <a:pt x="0" y="34"/>
                </a:moveTo>
                <a:lnTo>
                  <a:pt x="5" y="46"/>
                </a:lnTo>
                <a:lnTo>
                  <a:pt x="2" y="51"/>
                </a:lnTo>
                <a:lnTo>
                  <a:pt x="7" y="56"/>
                </a:lnTo>
                <a:lnTo>
                  <a:pt x="7" y="58"/>
                </a:lnTo>
                <a:lnTo>
                  <a:pt x="19" y="89"/>
                </a:lnTo>
                <a:lnTo>
                  <a:pt x="24" y="113"/>
                </a:lnTo>
                <a:lnTo>
                  <a:pt x="19" y="123"/>
                </a:lnTo>
                <a:lnTo>
                  <a:pt x="19" y="135"/>
                </a:lnTo>
                <a:lnTo>
                  <a:pt x="34" y="166"/>
                </a:lnTo>
                <a:lnTo>
                  <a:pt x="31" y="178"/>
                </a:lnTo>
                <a:lnTo>
                  <a:pt x="34" y="183"/>
                </a:lnTo>
                <a:lnTo>
                  <a:pt x="36" y="183"/>
                </a:lnTo>
                <a:lnTo>
                  <a:pt x="34" y="178"/>
                </a:lnTo>
                <a:lnTo>
                  <a:pt x="39" y="178"/>
                </a:lnTo>
                <a:lnTo>
                  <a:pt x="48" y="193"/>
                </a:lnTo>
                <a:lnTo>
                  <a:pt x="53" y="219"/>
                </a:lnTo>
                <a:lnTo>
                  <a:pt x="53" y="234"/>
                </a:lnTo>
                <a:lnTo>
                  <a:pt x="58" y="253"/>
                </a:lnTo>
                <a:lnTo>
                  <a:pt x="67" y="270"/>
                </a:lnTo>
                <a:lnTo>
                  <a:pt x="125" y="258"/>
                </a:lnTo>
                <a:lnTo>
                  <a:pt x="123" y="250"/>
                </a:lnTo>
                <a:lnTo>
                  <a:pt x="115" y="243"/>
                </a:lnTo>
                <a:lnTo>
                  <a:pt x="118" y="234"/>
                </a:lnTo>
                <a:lnTo>
                  <a:pt x="120" y="229"/>
                </a:lnTo>
                <a:lnTo>
                  <a:pt x="115" y="219"/>
                </a:lnTo>
                <a:lnTo>
                  <a:pt x="113" y="176"/>
                </a:lnTo>
                <a:lnTo>
                  <a:pt x="113" y="161"/>
                </a:lnTo>
                <a:lnTo>
                  <a:pt x="118" y="137"/>
                </a:lnTo>
                <a:lnTo>
                  <a:pt x="123" y="121"/>
                </a:lnTo>
                <a:lnTo>
                  <a:pt x="123" y="109"/>
                </a:lnTo>
                <a:lnTo>
                  <a:pt x="118" y="99"/>
                </a:lnTo>
                <a:lnTo>
                  <a:pt x="118" y="89"/>
                </a:lnTo>
                <a:lnTo>
                  <a:pt x="123" y="82"/>
                </a:lnTo>
                <a:lnTo>
                  <a:pt x="139" y="68"/>
                </a:lnTo>
                <a:lnTo>
                  <a:pt x="147" y="46"/>
                </a:lnTo>
                <a:lnTo>
                  <a:pt x="139" y="32"/>
                </a:lnTo>
                <a:lnTo>
                  <a:pt x="137" y="24"/>
                </a:lnTo>
                <a:lnTo>
                  <a:pt x="139" y="22"/>
                </a:lnTo>
                <a:lnTo>
                  <a:pt x="139" y="17"/>
                </a:lnTo>
                <a:lnTo>
                  <a:pt x="137" y="0"/>
                </a:lnTo>
                <a:lnTo>
                  <a:pt x="0" y="34"/>
                </a:lnTo>
                <a:lnTo>
                  <a:pt x="0" y="34"/>
                </a:lnTo>
                <a:close/>
              </a:path>
            </a:pathLst>
          </a:custGeom>
          <a:solidFill>
            <a:schemeClr val="tx1">
              <a:alpha val="1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54" name="Freeform 55"/>
          <p:cNvSpPr>
            <a:spLocks/>
          </p:cNvSpPr>
          <p:nvPr/>
        </p:nvSpPr>
        <p:spPr bwMode="auto">
          <a:xfrm>
            <a:off x="11254067" y="2167140"/>
            <a:ext cx="217488" cy="469900"/>
          </a:xfrm>
          <a:custGeom>
            <a:avLst/>
            <a:gdLst>
              <a:gd name="T0" fmla="*/ 134 w 137"/>
              <a:gd name="T1" fmla="*/ 248 h 296"/>
              <a:gd name="T2" fmla="*/ 130 w 137"/>
              <a:gd name="T3" fmla="*/ 245 h 296"/>
              <a:gd name="T4" fmla="*/ 122 w 137"/>
              <a:gd name="T5" fmla="*/ 248 h 296"/>
              <a:gd name="T6" fmla="*/ 118 w 137"/>
              <a:gd name="T7" fmla="*/ 260 h 296"/>
              <a:gd name="T8" fmla="*/ 110 w 137"/>
              <a:gd name="T9" fmla="*/ 262 h 296"/>
              <a:gd name="T10" fmla="*/ 110 w 137"/>
              <a:gd name="T11" fmla="*/ 267 h 296"/>
              <a:gd name="T12" fmla="*/ 110 w 137"/>
              <a:gd name="T13" fmla="*/ 269 h 296"/>
              <a:gd name="T14" fmla="*/ 106 w 137"/>
              <a:gd name="T15" fmla="*/ 267 h 296"/>
              <a:gd name="T16" fmla="*/ 103 w 137"/>
              <a:gd name="T17" fmla="*/ 269 h 296"/>
              <a:gd name="T18" fmla="*/ 103 w 137"/>
              <a:gd name="T19" fmla="*/ 274 h 296"/>
              <a:gd name="T20" fmla="*/ 12 w 137"/>
              <a:gd name="T21" fmla="*/ 296 h 296"/>
              <a:gd name="T22" fmla="*/ 10 w 137"/>
              <a:gd name="T23" fmla="*/ 288 h 296"/>
              <a:gd name="T24" fmla="*/ 2 w 137"/>
              <a:gd name="T25" fmla="*/ 281 h 296"/>
              <a:gd name="T26" fmla="*/ 5 w 137"/>
              <a:gd name="T27" fmla="*/ 272 h 296"/>
              <a:gd name="T28" fmla="*/ 7 w 137"/>
              <a:gd name="T29" fmla="*/ 267 h 296"/>
              <a:gd name="T30" fmla="*/ 2 w 137"/>
              <a:gd name="T31" fmla="*/ 257 h 296"/>
              <a:gd name="T32" fmla="*/ 0 w 137"/>
              <a:gd name="T33" fmla="*/ 214 h 296"/>
              <a:gd name="T34" fmla="*/ 0 w 137"/>
              <a:gd name="T35" fmla="*/ 199 h 296"/>
              <a:gd name="T36" fmla="*/ 5 w 137"/>
              <a:gd name="T37" fmla="*/ 175 h 296"/>
              <a:gd name="T38" fmla="*/ 10 w 137"/>
              <a:gd name="T39" fmla="*/ 159 h 296"/>
              <a:gd name="T40" fmla="*/ 10 w 137"/>
              <a:gd name="T41" fmla="*/ 147 h 296"/>
              <a:gd name="T42" fmla="*/ 5 w 137"/>
              <a:gd name="T43" fmla="*/ 137 h 296"/>
              <a:gd name="T44" fmla="*/ 5 w 137"/>
              <a:gd name="T45" fmla="*/ 127 h 296"/>
              <a:gd name="T46" fmla="*/ 10 w 137"/>
              <a:gd name="T47" fmla="*/ 120 h 296"/>
              <a:gd name="T48" fmla="*/ 26 w 137"/>
              <a:gd name="T49" fmla="*/ 106 h 296"/>
              <a:gd name="T50" fmla="*/ 34 w 137"/>
              <a:gd name="T51" fmla="*/ 84 h 296"/>
              <a:gd name="T52" fmla="*/ 26 w 137"/>
              <a:gd name="T53" fmla="*/ 70 h 296"/>
              <a:gd name="T54" fmla="*/ 24 w 137"/>
              <a:gd name="T55" fmla="*/ 62 h 296"/>
              <a:gd name="T56" fmla="*/ 26 w 137"/>
              <a:gd name="T57" fmla="*/ 60 h 296"/>
              <a:gd name="T58" fmla="*/ 26 w 137"/>
              <a:gd name="T59" fmla="*/ 55 h 296"/>
              <a:gd name="T60" fmla="*/ 24 w 137"/>
              <a:gd name="T61" fmla="*/ 38 h 296"/>
              <a:gd name="T62" fmla="*/ 26 w 137"/>
              <a:gd name="T63" fmla="*/ 19 h 296"/>
              <a:gd name="T64" fmla="*/ 22 w 137"/>
              <a:gd name="T65" fmla="*/ 12 h 296"/>
              <a:gd name="T66" fmla="*/ 24 w 137"/>
              <a:gd name="T67" fmla="*/ 10 h 296"/>
              <a:gd name="T68" fmla="*/ 29 w 137"/>
              <a:gd name="T69" fmla="*/ 10 h 296"/>
              <a:gd name="T70" fmla="*/ 31 w 137"/>
              <a:gd name="T71" fmla="*/ 2 h 296"/>
              <a:gd name="T72" fmla="*/ 36 w 137"/>
              <a:gd name="T73" fmla="*/ 5 h 296"/>
              <a:gd name="T74" fmla="*/ 43 w 137"/>
              <a:gd name="T75" fmla="*/ 2 h 296"/>
              <a:gd name="T76" fmla="*/ 46 w 137"/>
              <a:gd name="T77" fmla="*/ 0 h 296"/>
              <a:gd name="T78" fmla="*/ 106 w 137"/>
              <a:gd name="T79" fmla="*/ 180 h 296"/>
              <a:gd name="T80" fmla="*/ 108 w 137"/>
              <a:gd name="T81" fmla="*/ 183 h 296"/>
              <a:gd name="T82" fmla="*/ 106 w 137"/>
              <a:gd name="T83" fmla="*/ 192 h 296"/>
              <a:gd name="T84" fmla="*/ 108 w 137"/>
              <a:gd name="T85" fmla="*/ 195 h 296"/>
              <a:gd name="T86" fmla="*/ 122 w 137"/>
              <a:gd name="T87" fmla="*/ 207 h 296"/>
              <a:gd name="T88" fmla="*/ 125 w 137"/>
              <a:gd name="T89" fmla="*/ 207 h 296"/>
              <a:gd name="T90" fmla="*/ 127 w 137"/>
              <a:gd name="T91" fmla="*/ 214 h 296"/>
              <a:gd name="T92" fmla="*/ 127 w 137"/>
              <a:gd name="T93" fmla="*/ 216 h 296"/>
              <a:gd name="T94" fmla="*/ 137 w 137"/>
              <a:gd name="T95" fmla="*/ 231 h 296"/>
              <a:gd name="T96" fmla="*/ 134 w 137"/>
              <a:gd name="T97" fmla="*/ 233 h 296"/>
              <a:gd name="T98" fmla="*/ 134 w 137"/>
              <a:gd name="T99" fmla="*/ 243 h 296"/>
              <a:gd name="T100" fmla="*/ 134 w 137"/>
              <a:gd name="T101" fmla="*/ 248 h 2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37" h="296">
                <a:moveTo>
                  <a:pt x="134" y="248"/>
                </a:moveTo>
                <a:lnTo>
                  <a:pt x="130" y="245"/>
                </a:lnTo>
                <a:lnTo>
                  <a:pt x="122" y="248"/>
                </a:lnTo>
                <a:lnTo>
                  <a:pt x="118" y="260"/>
                </a:lnTo>
                <a:lnTo>
                  <a:pt x="110" y="262"/>
                </a:lnTo>
                <a:lnTo>
                  <a:pt x="110" y="267"/>
                </a:lnTo>
                <a:lnTo>
                  <a:pt x="110" y="269"/>
                </a:lnTo>
                <a:lnTo>
                  <a:pt x="106" y="267"/>
                </a:lnTo>
                <a:lnTo>
                  <a:pt x="103" y="269"/>
                </a:lnTo>
                <a:lnTo>
                  <a:pt x="103" y="274"/>
                </a:lnTo>
                <a:lnTo>
                  <a:pt x="12" y="296"/>
                </a:lnTo>
                <a:lnTo>
                  <a:pt x="10" y="288"/>
                </a:lnTo>
                <a:lnTo>
                  <a:pt x="2" y="281"/>
                </a:lnTo>
                <a:lnTo>
                  <a:pt x="5" y="272"/>
                </a:lnTo>
                <a:lnTo>
                  <a:pt x="7" y="267"/>
                </a:lnTo>
                <a:lnTo>
                  <a:pt x="2" y="257"/>
                </a:lnTo>
                <a:lnTo>
                  <a:pt x="0" y="214"/>
                </a:lnTo>
                <a:lnTo>
                  <a:pt x="0" y="199"/>
                </a:lnTo>
                <a:lnTo>
                  <a:pt x="5" y="175"/>
                </a:lnTo>
                <a:lnTo>
                  <a:pt x="10" y="159"/>
                </a:lnTo>
                <a:lnTo>
                  <a:pt x="10" y="147"/>
                </a:lnTo>
                <a:lnTo>
                  <a:pt x="5" y="137"/>
                </a:lnTo>
                <a:lnTo>
                  <a:pt x="5" y="127"/>
                </a:lnTo>
                <a:lnTo>
                  <a:pt x="10" y="120"/>
                </a:lnTo>
                <a:lnTo>
                  <a:pt x="26" y="106"/>
                </a:lnTo>
                <a:lnTo>
                  <a:pt x="34" y="84"/>
                </a:lnTo>
                <a:lnTo>
                  <a:pt x="26" y="70"/>
                </a:lnTo>
                <a:lnTo>
                  <a:pt x="24" y="62"/>
                </a:lnTo>
                <a:lnTo>
                  <a:pt x="26" y="60"/>
                </a:lnTo>
                <a:lnTo>
                  <a:pt x="26" y="55"/>
                </a:lnTo>
                <a:lnTo>
                  <a:pt x="24" y="38"/>
                </a:lnTo>
                <a:lnTo>
                  <a:pt x="26" y="19"/>
                </a:lnTo>
                <a:lnTo>
                  <a:pt x="22" y="12"/>
                </a:lnTo>
                <a:lnTo>
                  <a:pt x="24" y="10"/>
                </a:lnTo>
                <a:lnTo>
                  <a:pt x="29" y="10"/>
                </a:lnTo>
                <a:lnTo>
                  <a:pt x="31" y="2"/>
                </a:lnTo>
                <a:lnTo>
                  <a:pt x="36" y="5"/>
                </a:lnTo>
                <a:lnTo>
                  <a:pt x="43" y="2"/>
                </a:lnTo>
                <a:lnTo>
                  <a:pt x="46" y="0"/>
                </a:lnTo>
                <a:lnTo>
                  <a:pt x="106" y="180"/>
                </a:lnTo>
                <a:lnTo>
                  <a:pt x="108" y="183"/>
                </a:lnTo>
                <a:lnTo>
                  <a:pt x="106" y="192"/>
                </a:lnTo>
                <a:lnTo>
                  <a:pt x="108" y="195"/>
                </a:lnTo>
                <a:lnTo>
                  <a:pt x="122" y="207"/>
                </a:lnTo>
                <a:lnTo>
                  <a:pt x="125" y="207"/>
                </a:lnTo>
                <a:lnTo>
                  <a:pt x="127" y="214"/>
                </a:lnTo>
                <a:lnTo>
                  <a:pt x="127" y="216"/>
                </a:lnTo>
                <a:lnTo>
                  <a:pt x="137" y="231"/>
                </a:lnTo>
                <a:lnTo>
                  <a:pt x="134" y="233"/>
                </a:lnTo>
                <a:lnTo>
                  <a:pt x="134" y="243"/>
                </a:lnTo>
                <a:lnTo>
                  <a:pt x="134" y="248"/>
                </a:lnTo>
                <a:close/>
              </a:path>
            </a:pathLst>
          </a:custGeom>
          <a:solidFill>
            <a:schemeClr val="tx1">
              <a:alpha val="1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55" name="Freeform 56"/>
          <p:cNvSpPr>
            <a:spLocks/>
          </p:cNvSpPr>
          <p:nvPr/>
        </p:nvSpPr>
        <p:spPr bwMode="auto">
          <a:xfrm>
            <a:off x="10979429" y="3200603"/>
            <a:ext cx="149225" cy="241300"/>
          </a:xfrm>
          <a:custGeom>
            <a:avLst/>
            <a:gdLst>
              <a:gd name="T0" fmla="*/ 94 w 94"/>
              <a:gd name="T1" fmla="*/ 140 h 152"/>
              <a:gd name="T2" fmla="*/ 91 w 94"/>
              <a:gd name="T3" fmla="*/ 130 h 152"/>
              <a:gd name="T4" fmla="*/ 87 w 94"/>
              <a:gd name="T5" fmla="*/ 113 h 152"/>
              <a:gd name="T6" fmla="*/ 77 w 94"/>
              <a:gd name="T7" fmla="*/ 104 h 152"/>
              <a:gd name="T8" fmla="*/ 60 w 94"/>
              <a:gd name="T9" fmla="*/ 94 h 152"/>
              <a:gd name="T10" fmla="*/ 55 w 94"/>
              <a:gd name="T11" fmla="*/ 87 h 152"/>
              <a:gd name="T12" fmla="*/ 53 w 94"/>
              <a:gd name="T13" fmla="*/ 80 h 152"/>
              <a:gd name="T14" fmla="*/ 41 w 94"/>
              <a:gd name="T15" fmla="*/ 60 h 152"/>
              <a:gd name="T16" fmla="*/ 36 w 94"/>
              <a:gd name="T17" fmla="*/ 51 h 152"/>
              <a:gd name="T18" fmla="*/ 26 w 94"/>
              <a:gd name="T19" fmla="*/ 41 h 152"/>
              <a:gd name="T20" fmla="*/ 24 w 94"/>
              <a:gd name="T21" fmla="*/ 34 h 152"/>
              <a:gd name="T22" fmla="*/ 22 w 94"/>
              <a:gd name="T23" fmla="*/ 27 h 152"/>
              <a:gd name="T24" fmla="*/ 24 w 94"/>
              <a:gd name="T25" fmla="*/ 27 h 152"/>
              <a:gd name="T26" fmla="*/ 24 w 94"/>
              <a:gd name="T27" fmla="*/ 22 h 152"/>
              <a:gd name="T28" fmla="*/ 29 w 94"/>
              <a:gd name="T29" fmla="*/ 3 h 152"/>
              <a:gd name="T30" fmla="*/ 22 w 94"/>
              <a:gd name="T31" fmla="*/ 0 h 152"/>
              <a:gd name="T32" fmla="*/ 12 w 94"/>
              <a:gd name="T33" fmla="*/ 3 h 152"/>
              <a:gd name="T34" fmla="*/ 5 w 94"/>
              <a:gd name="T35" fmla="*/ 10 h 152"/>
              <a:gd name="T36" fmla="*/ 5 w 94"/>
              <a:gd name="T37" fmla="*/ 17 h 152"/>
              <a:gd name="T38" fmla="*/ 0 w 94"/>
              <a:gd name="T39" fmla="*/ 17 h 152"/>
              <a:gd name="T40" fmla="*/ 0 w 94"/>
              <a:gd name="T41" fmla="*/ 20 h 152"/>
              <a:gd name="T42" fmla="*/ 41 w 94"/>
              <a:gd name="T43" fmla="*/ 152 h 152"/>
              <a:gd name="T44" fmla="*/ 94 w 94"/>
              <a:gd name="T45" fmla="*/ 140 h 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94" h="152">
                <a:moveTo>
                  <a:pt x="94" y="140"/>
                </a:moveTo>
                <a:lnTo>
                  <a:pt x="91" y="130"/>
                </a:lnTo>
                <a:lnTo>
                  <a:pt x="87" y="113"/>
                </a:lnTo>
                <a:lnTo>
                  <a:pt x="77" y="104"/>
                </a:lnTo>
                <a:lnTo>
                  <a:pt x="60" y="94"/>
                </a:lnTo>
                <a:lnTo>
                  <a:pt x="55" y="87"/>
                </a:lnTo>
                <a:lnTo>
                  <a:pt x="53" y="80"/>
                </a:lnTo>
                <a:lnTo>
                  <a:pt x="41" y="60"/>
                </a:lnTo>
                <a:lnTo>
                  <a:pt x="36" y="51"/>
                </a:lnTo>
                <a:lnTo>
                  <a:pt x="26" y="41"/>
                </a:lnTo>
                <a:lnTo>
                  <a:pt x="24" y="34"/>
                </a:lnTo>
                <a:lnTo>
                  <a:pt x="22" y="27"/>
                </a:lnTo>
                <a:lnTo>
                  <a:pt x="24" y="27"/>
                </a:lnTo>
                <a:lnTo>
                  <a:pt x="24" y="22"/>
                </a:lnTo>
                <a:lnTo>
                  <a:pt x="29" y="3"/>
                </a:lnTo>
                <a:lnTo>
                  <a:pt x="22" y="0"/>
                </a:lnTo>
                <a:lnTo>
                  <a:pt x="12" y="3"/>
                </a:lnTo>
                <a:lnTo>
                  <a:pt x="5" y="10"/>
                </a:lnTo>
                <a:lnTo>
                  <a:pt x="5" y="17"/>
                </a:lnTo>
                <a:lnTo>
                  <a:pt x="0" y="17"/>
                </a:lnTo>
                <a:lnTo>
                  <a:pt x="0" y="20"/>
                </a:lnTo>
                <a:lnTo>
                  <a:pt x="41" y="152"/>
                </a:lnTo>
                <a:lnTo>
                  <a:pt x="94" y="140"/>
                </a:lnTo>
                <a:close/>
              </a:path>
            </a:pathLst>
          </a:custGeom>
          <a:solidFill>
            <a:schemeClr val="tx1">
              <a:alpha val="1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56" name="Freeform 57"/>
          <p:cNvSpPr>
            <a:spLocks/>
          </p:cNvSpPr>
          <p:nvPr/>
        </p:nvSpPr>
        <p:spPr bwMode="auto">
          <a:xfrm>
            <a:off x="10830204" y="3387928"/>
            <a:ext cx="46038" cy="53975"/>
          </a:xfrm>
          <a:custGeom>
            <a:avLst/>
            <a:gdLst>
              <a:gd name="T0" fmla="*/ 0 w 29"/>
              <a:gd name="T1" fmla="*/ 12 h 34"/>
              <a:gd name="T2" fmla="*/ 15 w 29"/>
              <a:gd name="T3" fmla="*/ 0 h 34"/>
              <a:gd name="T4" fmla="*/ 29 w 29"/>
              <a:gd name="T5" fmla="*/ 22 h 34"/>
              <a:gd name="T6" fmla="*/ 12 w 29"/>
              <a:gd name="T7" fmla="*/ 34 h 34"/>
              <a:gd name="T8" fmla="*/ 0 w 29"/>
              <a:gd name="T9" fmla="*/ 12 h 34"/>
            </a:gdLst>
            <a:ahLst/>
            <a:cxnLst>
              <a:cxn ang="0">
                <a:pos x="T0" y="T1"/>
              </a:cxn>
              <a:cxn ang="0">
                <a:pos x="T2" y="T3"/>
              </a:cxn>
              <a:cxn ang="0">
                <a:pos x="T4" y="T5"/>
              </a:cxn>
              <a:cxn ang="0">
                <a:pos x="T6" y="T7"/>
              </a:cxn>
              <a:cxn ang="0">
                <a:pos x="T8" y="T9"/>
              </a:cxn>
            </a:cxnLst>
            <a:rect l="0" t="0" r="r" b="b"/>
            <a:pathLst>
              <a:path w="29" h="34">
                <a:moveTo>
                  <a:pt x="0" y="12"/>
                </a:moveTo>
                <a:lnTo>
                  <a:pt x="15" y="0"/>
                </a:lnTo>
                <a:lnTo>
                  <a:pt x="29" y="22"/>
                </a:lnTo>
                <a:lnTo>
                  <a:pt x="12" y="34"/>
                </a:lnTo>
                <a:lnTo>
                  <a:pt x="0" y="12"/>
                </a:lnTo>
                <a:close/>
              </a:path>
            </a:pathLst>
          </a:custGeom>
          <a:solidFill>
            <a:schemeClr val="tx1">
              <a:alpha val="1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57" name="Freeform 31"/>
          <p:cNvSpPr>
            <a:spLocks/>
          </p:cNvSpPr>
          <p:nvPr/>
        </p:nvSpPr>
        <p:spPr bwMode="auto">
          <a:xfrm>
            <a:off x="11331588" y="1733356"/>
            <a:ext cx="495300" cy="793750"/>
          </a:xfrm>
          <a:custGeom>
            <a:avLst/>
            <a:gdLst>
              <a:gd name="T0" fmla="*/ 60 w 312"/>
              <a:gd name="T1" fmla="*/ 449 h 500"/>
              <a:gd name="T2" fmla="*/ 60 w 312"/>
              <a:gd name="T3" fmla="*/ 461 h 500"/>
              <a:gd name="T4" fmla="*/ 76 w 312"/>
              <a:gd name="T5" fmla="*/ 476 h 500"/>
              <a:gd name="T6" fmla="*/ 81 w 312"/>
              <a:gd name="T7" fmla="*/ 483 h 500"/>
              <a:gd name="T8" fmla="*/ 91 w 312"/>
              <a:gd name="T9" fmla="*/ 500 h 500"/>
              <a:gd name="T10" fmla="*/ 93 w 312"/>
              <a:gd name="T11" fmla="*/ 485 h 500"/>
              <a:gd name="T12" fmla="*/ 103 w 312"/>
              <a:gd name="T13" fmla="*/ 459 h 500"/>
              <a:gd name="T14" fmla="*/ 115 w 312"/>
              <a:gd name="T15" fmla="*/ 432 h 500"/>
              <a:gd name="T16" fmla="*/ 110 w 312"/>
              <a:gd name="T17" fmla="*/ 425 h 500"/>
              <a:gd name="T18" fmla="*/ 127 w 312"/>
              <a:gd name="T19" fmla="*/ 394 h 500"/>
              <a:gd name="T20" fmla="*/ 134 w 312"/>
              <a:gd name="T21" fmla="*/ 406 h 500"/>
              <a:gd name="T22" fmla="*/ 139 w 312"/>
              <a:gd name="T23" fmla="*/ 406 h 500"/>
              <a:gd name="T24" fmla="*/ 141 w 312"/>
              <a:gd name="T25" fmla="*/ 392 h 500"/>
              <a:gd name="T26" fmla="*/ 163 w 312"/>
              <a:gd name="T27" fmla="*/ 382 h 500"/>
              <a:gd name="T28" fmla="*/ 165 w 312"/>
              <a:gd name="T29" fmla="*/ 372 h 500"/>
              <a:gd name="T30" fmla="*/ 177 w 312"/>
              <a:gd name="T31" fmla="*/ 370 h 500"/>
              <a:gd name="T32" fmla="*/ 185 w 312"/>
              <a:gd name="T33" fmla="*/ 353 h 500"/>
              <a:gd name="T34" fmla="*/ 192 w 312"/>
              <a:gd name="T35" fmla="*/ 331 h 500"/>
              <a:gd name="T36" fmla="*/ 197 w 312"/>
              <a:gd name="T37" fmla="*/ 324 h 500"/>
              <a:gd name="T38" fmla="*/ 213 w 312"/>
              <a:gd name="T39" fmla="*/ 324 h 500"/>
              <a:gd name="T40" fmla="*/ 221 w 312"/>
              <a:gd name="T41" fmla="*/ 307 h 500"/>
              <a:gd name="T42" fmla="*/ 230 w 312"/>
              <a:gd name="T43" fmla="*/ 295 h 500"/>
              <a:gd name="T44" fmla="*/ 252 w 312"/>
              <a:gd name="T45" fmla="*/ 305 h 500"/>
              <a:gd name="T46" fmla="*/ 273 w 312"/>
              <a:gd name="T47" fmla="*/ 279 h 500"/>
              <a:gd name="T48" fmla="*/ 293 w 312"/>
              <a:gd name="T49" fmla="*/ 257 h 500"/>
              <a:gd name="T50" fmla="*/ 300 w 312"/>
              <a:gd name="T51" fmla="*/ 255 h 500"/>
              <a:gd name="T52" fmla="*/ 312 w 312"/>
              <a:gd name="T53" fmla="*/ 240 h 500"/>
              <a:gd name="T54" fmla="*/ 302 w 312"/>
              <a:gd name="T55" fmla="*/ 231 h 500"/>
              <a:gd name="T56" fmla="*/ 297 w 312"/>
              <a:gd name="T57" fmla="*/ 231 h 500"/>
              <a:gd name="T58" fmla="*/ 302 w 312"/>
              <a:gd name="T59" fmla="*/ 221 h 500"/>
              <a:gd name="T60" fmla="*/ 297 w 312"/>
              <a:gd name="T61" fmla="*/ 202 h 500"/>
              <a:gd name="T62" fmla="*/ 283 w 312"/>
              <a:gd name="T63" fmla="*/ 199 h 500"/>
              <a:gd name="T64" fmla="*/ 273 w 312"/>
              <a:gd name="T65" fmla="*/ 204 h 500"/>
              <a:gd name="T66" fmla="*/ 259 w 312"/>
              <a:gd name="T67" fmla="*/ 173 h 500"/>
              <a:gd name="T68" fmla="*/ 261 w 312"/>
              <a:gd name="T69" fmla="*/ 166 h 500"/>
              <a:gd name="T70" fmla="*/ 252 w 312"/>
              <a:gd name="T71" fmla="*/ 163 h 500"/>
              <a:gd name="T72" fmla="*/ 240 w 312"/>
              <a:gd name="T73" fmla="*/ 161 h 500"/>
              <a:gd name="T74" fmla="*/ 228 w 312"/>
              <a:gd name="T75" fmla="*/ 158 h 500"/>
              <a:gd name="T76" fmla="*/ 223 w 312"/>
              <a:gd name="T77" fmla="*/ 137 h 500"/>
              <a:gd name="T78" fmla="*/ 153 w 312"/>
              <a:gd name="T79" fmla="*/ 0 h 500"/>
              <a:gd name="T80" fmla="*/ 136 w 312"/>
              <a:gd name="T81" fmla="*/ 0 h 500"/>
              <a:gd name="T82" fmla="*/ 132 w 312"/>
              <a:gd name="T83" fmla="*/ 9 h 500"/>
              <a:gd name="T84" fmla="*/ 115 w 312"/>
              <a:gd name="T85" fmla="*/ 17 h 500"/>
              <a:gd name="T86" fmla="*/ 93 w 312"/>
              <a:gd name="T87" fmla="*/ 31 h 500"/>
              <a:gd name="T88" fmla="*/ 88 w 312"/>
              <a:gd name="T89" fmla="*/ 12 h 500"/>
              <a:gd name="T90" fmla="*/ 79 w 312"/>
              <a:gd name="T91" fmla="*/ 7 h 500"/>
              <a:gd name="T92" fmla="*/ 40 w 312"/>
              <a:gd name="T93" fmla="*/ 103 h 500"/>
              <a:gd name="T94" fmla="*/ 43 w 312"/>
              <a:gd name="T95" fmla="*/ 122 h 500"/>
              <a:gd name="T96" fmla="*/ 40 w 312"/>
              <a:gd name="T97" fmla="*/ 139 h 500"/>
              <a:gd name="T98" fmla="*/ 33 w 312"/>
              <a:gd name="T99" fmla="*/ 151 h 500"/>
              <a:gd name="T100" fmla="*/ 38 w 312"/>
              <a:gd name="T101" fmla="*/ 202 h 500"/>
              <a:gd name="T102" fmla="*/ 24 w 312"/>
              <a:gd name="T103" fmla="*/ 228 h 500"/>
              <a:gd name="T104" fmla="*/ 28 w 312"/>
              <a:gd name="T105" fmla="*/ 247 h 500"/>
              <a:gd name="T106" fmla="*/ 19 w 312"/>
              <a:gd name="T107" fmla="*/ 250 h 500"/>
              <a:gd name="T108" fmla="*/ 19 w 312"/>
              <a:gd name="T109" fmla="*/ 264 h 500"/>
              <a:gd name="T110" fmla="*/ 7 w 312"/>
              <a:gd name="T111" fmla="*/ 262 h 5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12" h="500">
                <a:moveTo>
                  <a:pt x="0" y="269"/>
                </a:moveTo>
                <a:lnTo>
                  <a:pt x="60" y="449"/>
                </a:lnTo>
                <a:lnTo>
                  <a:pt x="62" y="452"/>
                </a:lnTo>
                <a:lnTo>
                  <a:pt x="60" y="461"/>
                </a:lnTo>
                <a:lnTo>
                  <a:pt x="62" y="464"/>
                </a:lnTo>
                <a:lnTo>
                  <a:pt x="76" y="476"/>
                </a:lnTo>
                <a:lnTo>
                  <a:pt x="79" y="476"/>
                </a:lnTo>
                <a:lnTo>
                  <a:pt x="81" y="483"/>
                </a:lnTo>
                <a:lnTo>
                  <a:pt x="81" y="485"/>
                </a:lnTo>
                <a:lnTo>
                  <a:pt x="91" y="500"/>
                </a:lnTo>
                <a:lnTo>
                  <a:pt x="91" y="497"/>
                </a:lnTo>
                <a:lnTo>
                  <a:pt x="93" y="485"/>
                </a:lnTo>
                <a:lnTo>
                  <a:pt x="96" y="473"/>
                </a:lnTo>
                <a:lnTo>
                  <a:pt x="103" y="459"/>
                </a:lnTo>
                <a:lnTo>
                  <a:pt x="105" y="440"/>
                </a:lnTo>
                <a:lnTo>
                  <a:pt x="115" y="432"/>
                </a:lnTo>
                <a:lnTo>
                  <a:pt x="115" y="428"/>
                </a:lnTo>
                <a:lnTo>
                  <a:pt x="110" y="425"/>
                </a:lnTo>
                <a:lnTo>
                  <a:pt x="108" y="413"/>
                </a:lnTo>
                <a:lnTo>
                  <a:pt x="127" y="394"/>
                </a:lnTo>
                <a:lnTo>
                  <a:pt x="129" y="396"/>
                </a:lnTo>
                <a:lnTo>
                  <a:pt x="134" y="406"/>
                </a:lnTo>
                <a:lnTo>
                  <a:pt x="136" y="408"/>
                </a:lnTo>
                <a:lnTo>
                  <a:pt x="139" y="406"/>
                </a:lnTo>
                <a:lnTo>
                  <a:pt x="139" y="396"/>
                </a:lnTo>
                <a:lnTo>
                  <a:pt x="141" y="392"/>
                </a:lnTo>
                <a:lnTo>
                  <a:pt x="156" y="389"/>
                </a:lnTo>
                <a:lnTo>
                  <a:pt x="163" y="382"/>
                </a:lnTo>
                <a:lnTo>
                  <a:pt x="163" y="375"/>
                </a:lnTo>
                <a:lnTo>
                  <a:pt x="165" y="372"/>
                </a:lnTo>
                <a:lnTo>
                  <a:pt x="172" y="372"/>
                </a:lnTo>
                <a:lnTo>
                  <a:pt x="177" y="370"/>
                </a:lnTo>
                <a:lnTo>
                  <a:pt x="180" y="365"/>
                </a:lnTo>
                <a:lnTo>
                  <a:pt x="185" y="353"/>
                </a:lnTo>
                <a:lnTo>
                  <a:pt x="182" y="341"/>
                </a:lnTo>
                <a:lnTo>
                  <a:pt x="192" y="331"/>
                </a:lnTo>
                <a:lnTo>
                  <a:pt x="192" y="324"/>
                </a:lnTo>
                <a:lnTo>
                  <a:pt x="197" y="324"/>
                </a:lnTo>
                <a:lnTo>
                  <a:pt x="209" y="327"/>
                </a:lnTo>
                <a:lnTo>
                  <a:pt x="213" y="324"/>
                </a:lnTo>
                <a:lnTo>
                  <a:pt x="216" y="317"/>
                </a:lnTo>
                <a:lnTo>
                  <a:pt x="221" y="307"/>
                </a:lnTo>
                <a:lnTo>
                  <a:pt x="225" y="307"/>
                </a:lnTo>
                <a:lnTo>
                  <a:pt x="230" y="295"/>
                </a:lnTo>
                <a:lnTo>
                  <a:pt x="242" y="295"/>
                </a:lnTo>
                <a:lnTo>
                  <a:pt x="252" y="305"/>
                </a:lnTo>
                <a:lnTo>
                  <a:pt x="264" y="283"/>
                </a:lnTo>
                <a:lnTo>
                  <a:pt x="273" y="279"/>
                </a:lnTo>
                <a:lnTo>
                  <a:pt x="288" y="264"/>
                </a:lnTo>
                <a:lnTo>
                  <a:pt x="293" y="257"/>
                </a:lnTo>
                <a:lnTo>
                  <a:pt x="295" y="255"/>
                </a:lnTo>
                <a:lnTo>
                  <a:pt x="300" y="255"/>
                </a:lnTo>
                <a:lnTo>
                  <a:pt x="307" y="250"/>
                </a:lnTo>
                <a:lnTo>
                  <a:pt x="312" y="240"/>
                </a:lnTo>
                <a:lnTo>
                  <a:pt x="309" y="235"/>
                </a:lnTo>
                <a:lnTo>
                  <a:pt x="302" y="231"/>
                </a:lnTo>
                <a:lnTo>
                  <a:pt x="302" y="233"/>
                </a:lnTo>
                <a:lnTo>
                  <a:pt x="297" y="231"/>
                </a:lnTo>
                <a:lnTo>
                  <a:pt x="300" y="223"/>
                </a:lnTo>
                <a:lnTo>
                  <a:pt x="302" y="221"/>
                </a:lnTo>
                <a:lnTo>
                  <a:pt x="302" y="216"/>
                </a:lnTo>
                <a:lnTo>
                  <a:pt x="297" y="202"/>
                </a:lnTo>
                <a:lnTo>
                  <a:pt x="288" y="197"/>
                </a:lnTo>
                <a:lnTo>
                  <a:pt x="283" y="199"/>
                </a:lnTo>
                <a:lnTo>
                  <a:pt x="281" y="202"/>
                </a:lnTo>
                <a:lnTo>
                  <a:pt x="273" y="204"/>
                </a:lnTo>
                <a:lnTo>
                  <a:pt x="266" y="202"/>
                </a:lnTo>
                <a:lnTo>
                  <a:pt x="259" y="173"/>
                </a:lnTo>
                <a:lnTo>
                  <a:pt x="261" y="170"/>
                </a:lnTo>
                <a:lnTo>
                  <a:pt x="261" y="166"/>
                </a:lnTo>
                <a:lnTo>
                  <a:pt x="259" y="163"/>
                </a:lnTo>
                <a:lnTo>
                  <a:pt x="252" y="163"/>
                </a:lnTo>
                <a:lnTo>
                  <a:pt x="249" y="166"/>
                </a:lnTo>
                <a:lnTo>
                  <a:pt x="240" y="161"/>
                </a:lnTo>
                <a:lnTo>
                  <a:pt x="233" y="161"/>
                </a:lnTo>
                <a:lnTo>
                  <a:pt x="228" y="158"/>
                </a:lnTo>
                <a:lnTo>
                  <a:pt x="223" y="142"/>
                </a:lnTo>
                <a:lnTo>
                  <a:pt x="223" y="137"/>
                </a:lnTo>
                <a:lnTo>
                  <a:pt x="187" y="21"/>
                </a:lnTo>
                <a:lnTo>
                  <a:pt x="153" y="0"/>
                </a:lnTo>
                <a:lnTo>
                  <a:pt x="144" y="0"/>
                </a:lnTo>
                <a:lnTo>
                  <a:pt x="136" y="0"/>
                </a:lnTo>
                <a:lnTo>
                  <a:pt x="134" y="5"/>
                </a:lnTo>
                <a:lnTo>
                  <a:pt x="132" y="9"/>
                </a:lnTo>
                <a:lnTo>
                  <a:pt x="127" y="9"/>
                </a:lnTo>
                <a:lnTo>
                  <a:pt x="115" y="17"/>
                </a:lnTo>
                <a:lnTo>
                  <a:pt x="98" y="29"/>
                </a:lnTo>
                <a:lnTo>
                  <a:pt x="93" y="31"/>
                </a:lnTo>
                <a:lnTo>
                  <a:pt x="86" y="24"/>
                </a:lnTo>
                <a:lnTo>
                  <a:pt x="88" y="12"/>
                </a:lnTo>
                <a:lnTo>
                  <a:pt x="86" y="7"/>
                </a:lnTo>
                <a:lnTo>
                  <a:pt x="79" y="7"/>
                </a:lnTo>
                <a:lnTo>
                  <a:pt x="67" y="12"/>
                </a:lnTo>
                <a:lnTo>
                  <a:pt x="40" y="103"/>
                </a:lnTo>
                <a:lnTo>
                  <a:pt x="38" y="115"/>
                </a:lnTo>
                <a:lnTo>
                  <a:pt x="43" y="122"/>
                </a:lnTo>
                <a:lnTo>
                  <a:pt x="45" y="132"/>
                </a:lnTo>
                <a:lnTo>
                  <a:pt x="40" y="139"/>
                </a:lnTo>
                <a:lnTo>
                  <a:pt x="38" y="144"/>
                </a:lnTo>
                <a:lnTo>
                  <a:pt x="33" y="151"/>
                </a:lnTo>
                <a:lnTo>
                  <a:pt x="43" y="190"/>
                </a:lnTo>
                <a:lnTo>
                  <a:pt x="38" y="202"/>
                </a:lnTo>
                <a:lnTo>
                  <a:pt x="38" y="211"/>
                </a:lnTo>
                <a:lnTo>
                  <a:pt x="24" y="228"/>
                </a:lnTo>
                <a:lnTo>
                  <a:pt x="24" y="235"/>
                </a:lnTo>
                <a:lnTo>
                  <a:pt x="28" y="247"/>
                </a:lnTo>
                <a:lnTo>
                  <a:pt x="26" y="250"/>
                </a:lnTo>
                <a:lnTo>
                  <a:pt x="19" y="250"/>
                </a:lnTo>
                <a:lnTo>
                  <a:pt x="21" y="259"/>
                </a:lnTo>
                <a:lnTo>
                  <a:pt x="19" y="264"/>
                </a:lnTo>
                <a:lnTo>
                  <a:pt x="14" y="264"/>
                </a:lnTo>
                <a:lnTo>
                  <a:pt x="7" y="262"/>
                </a:lnTo>
                <a:lnTo>
                  <a:pt x="0" y="269"/>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58" name="Freeform 44"/>
          <p:cNvSpPr>
            <a:spLocks/>
          </p:cNvSpPr>
          <p:nvPr/>
        </p:nvSpPr>
        <p:spPr bwMode="auto">
          <a:xfrm>
            <a:off x="10130677" y="4134053"/>
            <a:ext cx="690563" cy="523875"/>
          </a:xfrm>
          <a:custGeom>
            <a:avLst/>
            <a:gdLst>
              <a:gd name="T0" fmla="*/ 257 w 435"/>
              <a:gd name="T1" fmla="*/ 330 h 330"/>
              <a:gd name="T2" fmla="*/ 240 w 435"/>
              <a:gd name="T3" fmla="*/ 327 h 330"/>
              <a:gd name="T4" fmla="*/ 233 w 435"/>
              <a:gd name="T5" fmla="*/ 298 h 330"/>
              <a:gd name="T6" fmla="*/ 209 w 435"/>
              <a:gd name="T7" fmla="*/ 279 h 330"/>
              <a:gd name="T8" fmla="*/ 192 w 435"/>
              <a:gd name="T9" fmla="*/ 245 h 330"/>
              <a:gd name="T10" fmla="*/ 183 w 435"/>
              <a:gd name="T11" fmla="*/ 231 h 330"/>
              <a:gd name="T12" fmla="*/ 156 w 435"/>
              <a:gd name="T13" fmla="*/ 214 h 330"/>
              <a:gd name="T14" fmla="*/ 147 w 435"/>
              <a:gd name="T15" fmla="*/ 200 h 330"/>
              <a:gd name="T16" fmla="*/ 137 w 435"/>
              <a:gd name="T17" fmla="*/ 188 h 330"/>
              <a:gd name="T18" fmla="*/ 96 w 435"/>
              <a:gd name="T19" fmla="*/ 157 h 330"/>
              <a:gd name="T20" fmla="*/ 79 w 435"/>
              <a:gd name="T21" fmla="*/ 142 h 330"/>
              <a:gd name="T22" fmla="*/ 60 w 435"/>
              <a:gd name="T23" fmla="*/ 116 h 330"/>
              <a:gd name="T24" fmla="*/ 48 w 435"/>
              <a:gd name="T25" fmla="*/ 101 h 330"/>
              <a:gd name="T26" fmla="*/ 7 w 435"/>
              <a:gd name="T27" fmla="*/ 87 h 330"/>
              <a:gd name="T28" fmla="*/ 7 w 435"/>
              <a:gd name="T29" fmla="*/ 60 h 330"/>
              <a:gd name="T30" fmla="*/ 17 w 435"/>
              <a:gd name="T31" fmla="*/ 51 h 330"/>
              <a:gd name="T32" fmla="*/ 17 w 435"/>
              <a:gd name="T33" fmla="*/ 44 h 330"/>
              <a:gd name="T34" fmla="*/ 51 w 435"/>
              <a:gd name="T35" fmla="*/ 32 h 330"/>
              <a:gd name="T36" fmla="*/ 75 w 435"/>
              <a:gd name="T37" fmla="*/ 17 h 330"/>
              <a:gd name="T38" fmla="*/ 79 w 435"/>
              <a:gd name="T39" fmla="*/ 15 h 330"/>
              <a:gd name="T40" fmla="*/ 195 w 435"/>
              <a:gd name="T41" fmla="*/ 3 h 330"/>
              <a:gd name="T42" fmla="*/ 197 w 435"/>
              <a:gd name="T43" fmla="*/ 10 h 330"/>
              <a:gd name="T44" fmla="*/ 221 w 435"/>
              <a:gd name="T45" fmla="*/ 20 h 330"/>
              <a:gd name="T46" fmla="*/ 322 w 435"/>
              <a:gd name="T47" fmla="*/ 22 h 330"/>
              <a:gd name="T48" fmla="*/ 432 w 435"/>
              <a:gd name="T49" fmla="*/ 104 h 330"/>
              <a:gd name="T50" fmla="*/ 416 w 435"/>
              <a:gd name="T51" fmla="*/ 121 h 330"/>
              <a:gd name="T52" fmla="*/ 396 w 435"/>
              <a:gd name="T53" fmla="*/ 149 h 330"/>
              <a:gd name="T54" fmla="*/ 392 w 435"/>
              <a:gd name="T55" fmla="*/ 173 h 330"/>
              <a:gd name="T56" fmla="*/ 389 w 435"/>
              <a:gd name="T57" fmla="*/ 188 h 330"/>
              <a:gd name="T58" fmla="*/ 380 w 435"/>
              <a:gd name="T59" fmla="*/ 193 h 330"/>
              <a:gd name="T60" fmla="*/ 370 w 435"/>
              <a:gd name="T61" fmla="*/ 205 h 330"/>
              <a:gd name="T62" fmla="*/ 358 w 435"/>
              <a:gd name="T63" fmla="*/ 221 h 330"/>
              <a:gd name="T64" fmla="*/ 336 w 435"/>
              <a:gd name="T65" fmla="*/ 245 h 330"/>
              <a:gd name="T66" fmla="*/ 320 w 435"/>
              <a:gd name="T67" fmla="*/ 260 h 330"/>
              <a:gd name="T68" fmla="*/ 308 w 435"/>
              <a:gd name="T69" fmla="*/ 270 h 330"/>
              <a:gd name="T70" fmla="*/ 293 w 435"/>
              <a:gd name="T71" fmla="*/ 277 h 330"/>
              <a:gd name="T72" fmla="*/ 291 w 435"/>
              <a:gd name="T73" fmla="*/ 282 h 330"/>
              <a:gd name="T74" fmla="*/ 286 w 435"/>
              <a:gd name="T75" fmla="*/ 294 h 330"/>
              <a:gd name="T76" fmla="*/ 271 w 435"/>
              <a:gd name="T77" fmla="*/ 298 h 330"/>
              <a:gd name="T78" fmla="*/ 269 w 435"/>
              <a:gd name="T79" fmla="*/ 303 h 330"/>
              <a:gd name="T80" fmla="*/ 274 w 435"/>
              <a:gd name="T81" fmla="*/ 306 h 330"/>
              <a:gd name="T82" fmla="*/ 276 w 435"/>
              <a:gd name="T83" fmla="*/ 313 h 330"/>
              <a:gd name="T84" fmla="*/ 264 w 435"/>
              <a:gd name="T85" fmla="*/ 322 h 330"/>
              <a:gd name="T86" fmla="*/ 262 w 435"/>
              <a:gd name="T87" fmla="*/ 330 h 3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435" h="330">
                <a:moveTo>
                  <a:pt x="262" y="330"/>
                </a:moveTo>
                <a:lnTo>
                  <a:pt x="257" y="330"/>
                </a:lnTo>
                <a:lnTo>
                  <a:pt x="245" y="330"/>
                </a:lnTo>
                <a:lnTo>
                  <a:pt x="240" y="327"/>
                </a:lnTo>
                <a:lnTo>
                  <a:pt x="238" y="320"/>
                </a:lnTo>
                <a:lnTo>
                  <a:pt x="233" y="298"/>
                </a:lnTo>
                <a:lnTo>
                  <a:pt x="221" y="284"/>
                </a:lnTo>
                <a:lnTo>
                  <a:pt x="209" y="279"/>
                </a:lnTo>
                <a:lnTo>
                  <a:pt x="202" y="258"/>
                </a:lnTo>
                <a:lnTo>
                  <a:pt x="192" y="245"/>
                </a:lnTo>
                <a:lnTo>
                  <a:pt x="190" y="233"/>
                </a:lnTo>
                <a:lnTo>
                  <a:pt x="183" y="231"/>
                </a:lnTo>
                <a:lnTo>
                  <a:pt x="166" y="226"/>
                </a:lnTo>
                <a:lnTo>
                  <a:pt x="156" y="214"/>
                </a:lnTo>
                <a:lnTo>
                  <a:pt x="147" y="207"/>
                </a:lnTo>
                <a:lnTo>
                  <a:pt x="147" y="200"/>
                </a:lnTo>
                <a:lnTo>
                  <a:pt x="142" y="190"/>
                </a:lnTo>
                <a:lnTo>
                  <a:pt x="137" y="188"/>
                </a:lnTo>
                <a:lnTo>
                  <a:pt x="123" y="181"/>
                </a:lnTo>
                <a:lnTo>
                  <a:pt x="96" y="157"/>
                </a:lnTo>
                <a:lnTo>
                  <a:pt x="84" y="152"/>
                </a:lnTo>
                <a:lnTo>
                  <a:pt x="79" y="142"/>
                </a:lnTo>
                <a:lnTo>
                  <a:pt x="67" y="133"/>
                </a:lnTo>
                <a:lnTo>
                  <a:pt x="60" y="116"/>
                </a:lnTo>
                <a:lnTo>
                  <a:pt x="51" y="108"/>
                </a:lnTo>
                <a:lnTo>
                  <a:pt x="48" y="101"/>
                </a:lnTo>
                <a:lnTo>
                  <a:pt x="31" y="96"/>
                </a:lnTo>
                <a:lnTo>
                  <a:pt x="7" y="87"/>
                </a:lnTo>
                <a:lnTo>
                  <a:pt x="0" y="80"/>
                </a:lnTo>
                <a:lnTo>
                  <a:pt x="7" y="60"/>
                </a:lnTo>
                <a:lnTo>
                  <a:pt x="15" y="56"/>
                </a:lnTo>
                <a:lnTo>
                  <a:pt x="17" y="51"/>
                </a:lnTo>
                <a:lnTo>
                  <a:pt x="19" y="46"/>
                </a:lnTo>
                <a:lnTo>
                  <a:pt x="17" y="44"/>
                </a:lnTo>
                <a:lnTo>
                  <a:pt x="43" y="32"/>
                </a:lnTo>
                <a:lnTo>
                  <a:pt x="51" y="32"/>
                </a:lnTo>
                <a:lnTo>
                  <a:pt x="51" y="27"/>
                </a:lnTo>
                <a:lnTo>
                  <a:pt x="75" y="17"/>
                </a:lnTo>
                <a:lnTo>
                  <a:pt x="77" y="15"/>
                </a:lnTo>
                <a:lnTo>
                  <a:pt x="79" y="15"/>
                </a:lnTo>
                <a:lnTo>
                  <a:pt x="192" y="0"/>
                </a:lnTo>
                <a:lnTo>
                  <a:pt x="195" y="3"/>
                </a:lnTo>
                <a:lnTo>
                  <a:pt x="192" y="8"/>
                </a:lnTo>
                <a:lnTo>
                  <a:pt x="197" y="10"/>
                </a:lnTo>
                <a:lnTo>
                  <a:pt x="204" y="8"/>
                </a:lnTo>
                <a:lnTo>
                  <a:pt x="221" y="20"/>
                </a:lnTo>
                <a:lnTo>
                  <a:pt x="223" y="34"/>
                </a:lnTo>
                <a:lnTo>
                  <a:pt x="322" y="22"/>
                </a:lnTo>
                <a:lnTo>
                  <a:pt x="435" y="101"/>
                </a:lnTo>
                <a:lnTo>
                  <a:pt x="432" y="104"/>
                </a:lnTo>
                <a:lnTo>
                  <a:pt x="423" y="108"/>
                </a:lnTo>
                <a:lnTo>
                  <a:pt x="416" y="121"/>
                </a:lnTo>
                <a:lnTo>
                  <a:pt x="404" y="135"/>
                </a:lnTo>
                <a:lnTo>
                  <a:pt x="396" y="149"/>
                </a:lnTo>
                <a:lnTo>
                  <a:pt x="392" y="161"/>
                </a:lnTo>
                <a:lnTo>
                  <a:pt x="392" y="173"/>
                </a:lnTo>
                <a:lnTo>
                  <a:pt x="392" y="183"/>
                </a:lnTo>
                <a:lnTo>
                  <a:pt x="389" y="188"/>
                </a:lnTo>
                <a:lnTo>
                  <a:pt x="387" y="193"/>
                </a:lnTo>
                <a:lnTo>
                  <a:pt x="380" y="193"/>
                </a:lnTo>
                <a:lnTo>
                  <a:pt x="375" y="197"/>
                </a:lnTo>
                <a:lnTo>
                  <a:pt x="370" y="205"/>
                </a:lnTo>
                <a:lnTo>
                  <a:pt x="363" y="214"/>
                </a:lnTo>
                <a:lnTo>
                  <a:pt x="358" y="221"/>
                </a:lnTo>
                <a:lnTo>
                  <a:pt x="344" y="231"/>
                </a:lnTo>
                <a:lnTo>
                  <a:pt x="336" y="245"/>
                </a:lnTo>
                <a:lnTo>
                  <a:pt x="329" y="250"/>
                </a:lnTo>
                <a:lnTo>
                  <a:pt x="320" y="260"/>
                </a:lnTo>
                <a:lnTo>
                  <a:pt x="312" y="265"/>
                </a:lnTo>
                <a:lnTo>
                  <a:pt x="308" y="270"/>
                </a:lnTo>
                <a:lnTo>
                  <a:pt x="298" y="274"/>
                </a:lnTo>
                <a:lnTo>
                  <a:pt x="293" y="277"/>
                </a:lnTo>
                <a:lnTo>
                  <a:pt x="291" y="279"/>
                </a:lnTo>
                <a:lnTo>
                  <a:pt x="291" y="282"/>
                </a:lnTo>
                <a:lnTo>
                  <a:pt x="291" y="284"/>
                </a:lnTo>
                <a:lnTo>
                  <a:pt x="286" y="294"/>
                </a:lnTo>
                <a:lnTo>
                  <a:pt x="279" y="298"/>
                </a:lnTo>
                <a:lnTo>
                  <a:pt x="271" y="298"/>
                </a:lnTo>
                <a:lnTo>
                  <a:pt x="271" y="301"/>
                </a:lnTo>
                <a:lnTo>
                  <a:pt x="269" y="303"/>
                </a:lnTo>
                <a:lnTo>
                  <a:pt x="271" y="306"/>
                </a:lnTo>
                <a:lnTo>
                  <a:pt x="274" y="306"/>
                </a:lnTo>
                <a:lnTo>
                  <a:pt x="276" y="308"/>
                </a:lnTo>
                <a:lnTo>
                  <a:pt x="276" y="313"/>
                </a:lnTo>
                <a:lnTo>
                  <a:pt x="271" y="315"/>
                </a:lnTo>
                <a:lnTo>
                  <a:pt x="264" y="322"/>
                </a:lnTo>
                <a:lnTo>
                  <a:pt x="262" y="327"/>
                </a:lnTo>
                <a:lnTo>
                  <a:pt x="262" y="330"/>
                </a:lnTo>
                <a:close/>
              </a:path>
            </a:pathLst>
          </a:custGeom>
          <a:solidFill>
            <a:schemeClr val="accent5"/>
          </a:solidFill>
          <a:ln>
            <a:noFill/>
          </a:ln>
        </p:spPr>
        <p:txBody>
          <a:bodyPr vert="horz" wrap="square" lIns="91440" tIns="45720" rIns="91440" bIns="45720" numCol="1" anchor="t" anchorCtr="0" compatLnSpc="1">
            <a:prstTxWarp prst="textNoShape">
              <a:avLst/>
            </a:prstTxWarp>
          </a:bodyPr>
          <a:lstStyle/>
          <a:p>
            <a:endParaRPr lang="en-US"/>
          </a:p>
        </p:txBody>
      </p:sp>
      <p:sp>
        <p:nvSpPr>
          <p:cNvPr id="59" name="TextBox 58"/>
          <p:cNvSpPr txBox="1"/>
          <p:nvPr/>
        </p:nvSpPr>
        <p:spPr>
          <a:xfrm>
            <a:off x="834411" y="3836566"/>
            <a:ext cx="734753" cy="276999"/>
          </a:xfrm>
          <a:prstGeom prst="rect">
            <a:avLst/>
          </a:prstGeom>
          <a:noFill/>
        </p:spPr>
        <p:txBody>
          <a:bodyPr wrap="none" lIns="0" rIns="0" rtlCol="0">
            <a:spAutoFit/>
          </a:bodyPr>
          <a:lstStyle/>
          <a:p>
            <a:r>
              <a:rPr lang="en-US" sz="1200" b="1" dirty="0">
                <a:solidFill>
                  <a:schemeClr val="tx1">
                    <a:alpha val="60000"/>
                  </a:schemeClr>
                </a:solidFill>
                <a:latin typeface="Open Sans" charset="0"/>
                <a:ea typeface="Open Sans" charset="0"/>
                <a:cs typeface="Open Sans" charset="0"/>
              </a:rPr>
              <a:t>New York</a:t>
            </a:r>
          </a:p>
        </p:txBody>
      </p:sp>
      <p:sp>
        <p:nvSpPr>
          <p:cNvPr id="60" name="TextBox 59"/>
          <p:cNvSpPr txBox="1"/>
          <p:nvPr/>
        </p:nvSpPr>
        <p:spPr>
          <a:xfrm>
            <a:off x="635351" y="4219286"/>
            <a:ext cx="2677473" cy="461665"/>
          </a:xfrm>
          <a:prstGeom prst="rect">
            <a:avLst/>
          </a:prstGeom>
          <a:noFill/>
        </p:spPr>
        <p:txBody>
          <a:bodyPr wrap="square" lIns="0" rIns="0" rtlCol="0">
            <a:spAutoFit/>
          </a:bodyPr>
          <a:lstStyle/>
          <a:p>
            <a:pPr>
              <a:lnSpc>
                <a:spcPct val="120000"/>
              </a:lnSpc>
            </a:pPr>
            <a:r>
              <a:rPr lang="en-US" sz="1000" dirty="0">
                <a:solidFill>
                  <a:schemeClr val="tx1">
                    <a:alpha val="70000"/>
                  </a:schemeClr>
                </a:solidFill>
              </a:rPr>
              <a:t>A peep at some distant orb has power to raise and purify our thoughts.</a:t>
            </a:r>
          </a:p>
        </p:txBody>
      </p:sp>
      <p:sp>
        <p:nvSpPr>
          <p:cNvPr id="61" name="TextBox 60"/>
          <p:cNvSpPr txBox="1"/>
          <p:nvPr/>
        </p:nvSpPr>
        <p:spPr>
          <a:xfrm>
            <a:off x="627413" y="3429000"/>
            <a:ext cx="904094" cy="461665"/>
          </a:xfrm>
          <a:prstGeom prst="rect">
            <a:avLst/>
          </a:prstGeom>
          <a:noFill/>
        </p:spPr>
        <p:txBody>
          <a:bodyPr wrap="none" lIns="0" rIns="0" rtlCol="0">
            <a:spAutoFit/>
          </a:bodyPr>
          <a:lstStyle/>
          <a:p>
            <a:r>
              <a:rPr lang="en-US" sz="2400">
                <a:latin typeface="Open Sans" charset="0"/>
                <a:ea typeface="Open Sans" charset="0"/>
                <a:cs typeface="Open Sans" charset="0"/>
              </a:rPr>
              <a:t>$500B</a:t>
            </a:r>
            <a:endParaRPr lang="en-US" sz="2400" dirty="0">
              <a:latin typeface="Open Sans" charset="0"/>
              <a:ea typeface="Open Sans" charset="0"/>
              <a:cs typeface="Open Sans" charset="0"/>
            </a:endParaRPr>
          </a:p>
        </p:txBody>
      </p:sp>
      <p:sp>
        <p:nvSpPr>
          <p:cNvPr id="62" name="TextBox 61"/>
          <p:cNvSpPr txBox="1"/>
          <p:nvPr/>
        </p:nvSpPr>
        <p:spPr>
          <a:xfrm>
            <a:off x="834411" y="5368742"/>
            <a:ext cx="734753" cy="276999"/>
          </a:xfrm>
          <a:prstGeom prst="rect">
            <a:avLst/>
          </a:prstGeom>
          <a:noFill/>
        </p:spPr>
        <p:txBody>
          <a:bodyPr wrap="none" lIns="0" rIns="0" rtlCol="0">
            <a:spAutoFit/>
          </a:bodyPr>
          <a:lstStyle/>
          <a:p>
            <a:r>
              <a:rPr lang="en-US" sz="1200" b="1" dirty="0">
                <a:solidFill>
                  <a:schemeClr val="tx1">
                    <a:alpha val="60000"/>
                  </a:schemeClr>
                </a:solidFill>
                <a:latin typeface="Open Sans" charset="0"/>
                <a:ea typeface="Open Sans" charset="0"/>
                <a:cs typeface="Open Sans" charset="0"/>
              </a:rPr>
              <a:t>New York</a:t>
            </a:r>
          </a:p>
        </p:txBody>
      </p:sp>
      <p:sp>
        <p:nvSpPr>
          <p:cNvPr id="63" name="TextBox 62"/>
          <p:cNvSpPr txBox="1"/>
          <p:nvPr/>
        </p:nvSpPr>
        <p:spPr>
          <a:xfrm>
            <a:off x="635351" y="5751462"/>
            <a:ext cx="2677473" cy="461665"/>
          </a:xfrm>
          <a:prstGeom prst="rect">
            <a:avLst/>
          </a:prstGeom>
          <a:noFill/>
        </p:spPr>
        <p:txBody>
          <a:bodyPr wrap="square" lIns="0" rIns="0" rtlCol="0">
            <a:spAutoFit/>
          </a:bodyPr>
          <a:lstStyle/>
          <a:p>
            <a:pPr>
              <a:lnSpc>
                <a:spcPct val="120000"/>
              </a:lnSpc>
            </a:pPr>
            <a:r>
              <a:rPr lang="en-US" sz="1000" dirty="0">
                <a:solidFill>
                  <a:schemeClr val="tx1">
                    <a:alpha val="70000"/>
                  </a:schemeClr>
                </a:solidFill>
              </a:rPr>
              <a:t>A peep at some distant orb has power to raise and purify our thoughts.</a:t>
            </a:r>
          </a:p>
        </p:txBody>
      </p:sp>
      <p:sp>
        <p:nvSpPr>
          <p:cNvPr id="64" name="TextBox 63"/>
          <p:cNvSpPr txBox="1"/>
          <p:nvPr/>
        </p:nvSpPr>
        <p:spPr>
          <a:xfrm>
            <a:off x="627413" y="4961176"/>
            <a:ext cx="904094" cy="461665"/>
          </a:xfrm>
          <a:prstGeom prst="rect">
            <a:avLst/>
          </a:prstGeom>
          <a:noFill/>
        </p:spPr>
        <p:txBody>
          <a:bodyPr wrap="none" lIns="0" rIns="0" rtlCol="0">
            <a:spAutoFit/>
          </a:bodyPr>
          <a:lstStyle/>
          <a:p>
            <a:r>
              <a:rPr lang="en-US" sz="2400" dirty="0">
                <a:latin typeface="Open Sans" charset="0"/>
                <a:ea typeface="Open Sans" charset="0"/>
                <a:cs typeface="Open Sans" charset="0"/>
              </a:rPr>
              <a:t>$340B</a:t>
            </a:r>
          </a:p>
        </p:txBody>
      </p:sp>
      <p:sp>
        <p:nvSpPr>
          <p:cNvPr id="65" name="Oval 64"/>
          <p:cNvSpPr/>
          <p:nvPr/>
        </p:nvSpPr>
        <p:spPr>
          <a:xfrm>
            <a:off x="642091" y="3903917"/>
            <a:ext cx="130546" cy="130546"/>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Oval 65"/>
          <p:cNvSpPr/>
          <p:nvPr/>
        </p:nvSpPr>
        <p:spPr>
          <a:xfrm>
            <a:off x="642091" y="5436400"/>
            <a:ext cx="130546" cy="130546"/>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2731939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
            <a:extLst>
              <a:ext uri="{FF2B5EF4-FFF2-40B4-BE49-F238E27FC236}">
                <a16:creationId xmlns:a16="http://schemas.microsoft.com/office/drawing/2014/main" id="{8BCB55AA-4904-4E1D-8CC0-F2881A87B3E2}"/>
              </a:ext>
            </a:extLst>
          </p:cNvPr>
          <p:cNvPicPr>
            <a:picLocks noGrp="1" noChangeAspect="1"/>
          </p:cNvPicPr>
          <p:nvPr>
            <p:ph type="pic" sz="quarter" idx="12"/>
          </p:nvPr>
        </p:nvPicPr>
        <p:blipFill>
          <a:blip r:embed="rId2">
            <a:extLst>
              <a:ext uri="{28A0092B-C50C-407E-A947-70E740481C1C}">
                <a14:useLocalDpi xmlns:a14="http://schemas.microsoft.com/office/drawing/2010/main" val="0"/>
              </a:ext>
            </a:extLst>
          </a:blip>
          <a:srcRect t="12500" b="12500"/>
          <a:stretch>
            <a:fillRect/>
          </a:stretch>
        </p:blipFill>
        <p:spPr/>
      </p:pic>
      <p:sp>
        <p:nvSpPr>
          <p:cNvPr id="10" name="Rectangle 9"/>
          <p:cNvSpPr/>
          <p:nvPr/>
        </p:nvSpPr>
        <p:spPr>
          <a:xfrm>
            <a:off x="0" y="0"/>
            <a:ext cx="12192000" cy="6858000"/>
          </a:xfrm>
          <a:prstGeom prst="rect">
            <a:avLst/>
          </a:prstGeom>
          <a:gradFill>
            <a:gsLst>
              <a:gs pos="100000">
                <a:srgbClr val="4348E5">
                  <a:alpha val="80000"/>
                </a:srgbClr>
              </a:gs>
              <a:gs pos="0">
                <a:schemeClr val="accent2">
                  <a:alpha val="8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3528647" y="0"/>
            <a:ext cx="7033846" cy="7033846"/>
          </a:xfrm>
          <a:prstGeom prst="ellipse">
            <a:avLst/>
          </a:prstGeom>
          <a:noFill/>
          <a:ln>
            <a:solidFill>
              <a:schemeClr val="bg1">
                <a:alpha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p:cNvSpPr/>
          <p:nvPr/>
        </p:nvSpPr>
        <p:spPr>
          <a:xfrm>
            <a:off x="1079969" y="-2353445"/>
            <a:ext cx="8625290" cy="8625290"/>
          </a:xfrm>
          <a:prstGeom prst="ellipse">
            <a:avLst/>
          </a:prstGeom>
          <a:noFill/>
          <a:ln>
            <a:solidFill>
              <a:schemeClr val="bg1">
                <a:alpha val="5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p:cNvSpPr/>
          <p:nvPr/>
        </p:nvSpPr>
        <p:spPr>
          <a:xfrm>
            <a:off x="9571931" y="1072224"/>
            <a:ext cx="106878" cy="106878"/>
          </a:xfrm>
          <a:prstGeom prst="ellips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4764275" y="6177783"/>
            <a:ext cx="106878" cy="106878"/>
          </a:xfrm>
          <a:prstGeom prst="ellips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3"/>
          <p:cNvSpPr txBox="1">
            <a:spLocks/>
          </p:cNvSpPr>
          <p:nvPr/>
        </p:nvSpPr>
        <p:spPr>
          <a:xfrm>
            <a:off x="1536699" y="3087912"/>
            <a:ext cx="9118602" cy="1783443"/>
          </a:xfrm>
          <a:prstGeom prst="rect">
            <a:avLst/>
          </a:prstGeom>
          <a:effectLst/>
        </p:spPr>
        <p:txBody>
          <a:bodyPr vert="horz" lIns="0" tIns="192024" rIns="0" bIns="0" rtlCol="0" anchor="t" anchorCtr="0">
            <a:noAutofit/>
          </a:bodyPr>
          <a:lstStyle>
            <a:lvl1pPr algn="l" defTabSz="914318" rtl="0" eaLnBrk="1" latinLnBrk="0" hangingPunct="1">
              <a:lnSpc>
                <a:spcPct val="75000"/>
              </a:lnSpc>
              <a:spcBef>
                <a:spcPct val="0"/>
              </a:spcBef>
              <a:buNone/>
              <a:defRPr sz="5400" kern="1200" spc="-151" baseline="0">
                <a:solidFill>
                  <a:schemeClr val="tx1"/>
                </a:solidFill>
                <a:latin typeface="+mj-lt"/>
                <a:ea typeface="+mj-ea"/>
                <a:cs typeface="+mj-cs"/>
              </a:defRPr>
            </a:lvl1pPr>
          </a:lstStyle>
          <a:p>
            <a:pPr algn="ctr"/>
            <a:r>
              <a:rPr lang="en-US" spc="300" dirty="0">
                <a:solidFill>
                  <a:srgbClr val="FFFFFF"/>
                </a:solidFill>
              </a:rPr>
              <a:t>THANK YOU</a:t>
            </a:r>
          </a:p>
        </p:txBody>
      </p:sp>
      <p:sp>
        <p:nvSpPr>
          <p:cNvPr id="6" name="TextBox 5"/>
          <p:cNvSpPr txBox="1"/>
          <p:nvPr/>
        </p:nvSpPr>
        <p:spPr>
          <a:xfrm>
            <a:off x="1799770" y="5259504"/>
            <a:ext cx="8576130" cy="263918"/>
          </a:xfrm>
          <a:prstGeom prst="rect">
            <a:avLst/>
          </a:prstGeom>
          <a:noFill/>
        </p:spPr>
        <p:txBody>
          <a:bodyPr wrap="square" lIns="0" rIns="0" rtlCol="0">
            <a:spAutoFit/>
          </a:bodyPr>
          <a:lstStyle/>
          <a:p>
            <a:pPr algn="ctr">
              <a:lnSpc>
                <a:spcPct val="120000"/>
              </a:lnSpc>
            </a:pPr>
            <a:r>
              <a:rPr lang="en-US" sz="1000" dirty="0">
                <a:solidFill>
                  <a:srgbClr val="FFFFFF">
                    <a:alpha val="70000"/>
                  </a:srgbClr>
                </a:solidFill>
              </a:rPr>
              <a:t>A peep at some distant orb has power to raise and purify our thoughts like a strain of sacred music, or a noble picture.</a:t>
            </a:r>
          </a:p>
        </p:txBody>
      </p:sp>
      <p:sp>
        <p:nvSpPr>
          <p:cNvPr id="15" name="Freeform: Shape 14">
            <a:extLst>
              <a:ext uri="{FF2B5EF4-FFF2-40B4-BE49-F238E27FC236}">
                <a16:creationId xmlns:a16="http://schemas.microsoft.com/office/drawing/2014/main" id="{04E9D6F5-48D3-4D5D-84F2-D3F92B4D6BF5}"/>
              </a:ext>
            </a:extLst>
          </p:cNvPr>
          <p:cNvSpPr/>
          <p:nvPr/>
        </p:nvSpPr>
        <p:spPr>
          <a:xfrm>
            <a:off x="5625454" y="2284865"/>
            <a:ext cx="941092" cy="434851"/>
          </a:xfrm>
          <a:custGeom>
            <a:avLst/>
            <a:gdLst>
              <a:gd name="connsiteX0" fmla="*/ 86325 w 1541516"/>
              <a:gd name="connsiteY0" fmla="*/ 558319 h 712291"/>
              <a:gd name="connsiteX1" fmla="*/ 86325 w 1541516"/>
              <a:gd name="connsiteY1" fmla="*/ 638586 h 712291"/>
              <a:gd name="connsiteX2" fmla="*/ 147914 w 1541516"/>
              <a:gd name="connsiteY2" fmla="*/ 638586 h 712291"/>
              <a:gd name="connsiteX3" fmla="*/ 195872 w 1541516"/>
              <a:gd name="connsiteY3" fmla="*/ 599210 h 712291"/>
              <a:gd name="connsiteX4" fmla="*/ 183251 w 1541516"/>
              <a:gd name="connsiteY4" fmla="*/ 569173 h 712291"/>
              <a:gd name="connsiteX5" fmla="*/ 147409 w 1541516"/>
              <a:gd name="connsiteY5" fmla="*/ 558319 h 712291"/>
              <a:gd name="connsiteX6" fmla="*/ 755866 w 1541516"/>
              <a:gd name="connsiteY6" fmla="*/ 491682 h 712291"/>
              <a:gd name="connsiteX7" fmla="*/ 716489 w 1541516"/>
              <a:gd name="connsiteY7" fmla="*/ 505817 h 712291"/>
              <a:gd name="connsiteX8" fmla="*/ 698821 w 1541516"/>
              <a:gd name="connsiteY8" fmla="*/ 547213 h 712291"/>
              <a:gd name="connsiteX9" fmla="*/ 808872 w 1541516"/>
              <a:gd name="connsiteY9" fmla="*/ 547213 h 712291"/>
              <a:gd name="connsiteX10" fmla="*/ 793980 w 1541516"/>
              <a:gd name="connsiteY10" fmla="*/ 505565 h 712291"/>
              <a:gd name="connsiteX11" fmla="*/ 755866 w 1541516"/>
              <a:gd name="connsiteY11" fmla="*/ 491682 h 712291"/>
              <a:gd name="connsiteX12" fmla="*/ 1070191 w 1541516"/>
              <a:gd name="connsiteY12" fmla="*/ 423531 h 712291"/>
              <a:gd name="connsiteX13" fmla="*/ 1161564 w 1541516"/>
              <a:gd name="connsiteY13" fmla="*/ 453568 h 712291"/>
              <a:gd name="connsiteX14" fmla="*/ 1208008 w 1541516"/>
              <a:gd name="connsiteY14" fmla="*/ 536107 h 712291"/>
              <a:gd name="connsiteX15" fmla="*/ 1116635 w 1541516"/>
              <a:gd name="connsiteY15" fmla="*/ 536107 h 712291"/>
              <a:gd name="connsiteX16" fmla="*/ 1099976 w 1541516"/>
              <a:gd name="connsiteY16" fmla="*/ 507837 h 712291"/>
              <a:gd name="connsiteX17" fmla="*/ 1068171 w 1541516"/>
              <a:gd name="connsiteY17" fmla="*/ 497740 h 712291"/>
              <a:gd name="connsiteX18" fmla="*/ 1030814 w 1541516"/>
              <a:gd name="connsiteY18" fmla="*/ 515661 h 712291"/>
              <a:gd name="connsiteX19" fmla="*/ 1016175 w 1541516"/>
              <a:gd name="connsiteY19" fmla="*/ 567911 h 712291"/>
              <a:gd name="connsiteX20" fmla="*/ 1030814 w 1541516"/>
              <a:gd name="connsiteY20" fmla="*/ 620160 h 712291"/>
              <a:gd name="connsiteX21" fmla="*/ 1068171 w 1541516"/>
              <a:gd name="connsiteY21" fmla="*/ 638082 h 712291"/>
              <a:gd name="connsiteX22" fmla="*/ 1099976 w 1541516"/>
              <a:gd name="connsiteY22" fmla="*/ 627985 h 712291"/>
              <a:gd name="connsiteX23" fmla="*/ 1116635 w 1541516"/>
              <a:gd name="connsiteY23" fmla="*/ 599715 h 712291"/>
              <a:gd name="connsiteX24" fmla="*/ 1208008 w 1541516"/>
              <a:gd name="connsiteY24" fmla="*/ 599715 h 712291"/>
              <a:gd name="connsiteX25" fmla="*/ 1161564 w 1541516"/>
              <a:gd name="connsiteY25" fmla="*/ 682254 h 712291"/>
              <a:gd name="connsiteX26" fmla="*/ 1070191 w 1541516"/>
              <a:gd name="connsiteY26" fmla="*/ 712291 h 712291"/>
              <a:gd name="connsiteX27" fmla="*/ 996739 w 1541516"/>
              <a:gd name="connsiteY27" fmla="*/ 694874 h 712291"/>
              <a:gd name="connsiteX28" fmla="*/ 946509 w 1541516"/>
              <a:gd name="connsiteY28" fmla="*/ 644644 h 712291"/>
              <a:gd name="connsiteX29" fmla="*/ 928335 w 1541516"/>
              <a:gd name="connsiteY29" fmla="*/ 567911 h 712291"/>
              <a:gd name="connsiteX30" fmla="*/ 946256 w 1541516"/>
              <a:gd name="connsiteY30" fmla="*/ 490925 h 712291"/>
              <a:gd name="connsiteX31" fmla="*/ 996486 w 1541516"/>
              <a:gd name="connsiteY31" fmla="*/ 440947 h 712291"/>
              <a:gd name="connsiteX32" fmla="*/ 1070191 w 1541516"/>
              <a:gd name="connsiteY32" fmla="*/ 423531 h 712291"/>
              <a:gd name="connsiteX33" fmla="*/ 755866 w 1541516"/>
              <a:gd name="connsiteY33" fmla="*/ 423531 h 712291"/>
              <a:gd name="connsiteX34" fmla="*/ 829570 w 1541516"/>
              <a:gd name="connsiteY34" fmla="*/ 440695 h 712291"/>
              <a:gd name="connsiteX35" fmla="*/ 878791 w 1541516"/>
              <a:gd name="connsiteY35" fmla="*/ 488906 h 712291"/>
              <a:gd name="connsiteX36" fmla="*/ 896207 w 1541516"/>
              <a:gd name="connsiteY36" fmla="*/ 560338 h 712291"/>
              <a:gd name="connsiteX37" fmla="*/ 893683 w 1541516"/>
              <a:gd name="connsiteY37" fmla="*/ 583560 h 712291"/>
              <a:gd name="connsiteX38" fmla="*/ 698316 w 1541516"/>
              <a:gd name="connsiteY38" fmla="*/ 583560 h 712291"/>
              <a:gd name="connsiteX39" fmla="*/ 714470 w 1541516"/>
              <a:gd name="connsiteY39" fmla="*/ 629247 h 712291"/>
              <a:gd name="connsiteX40" fmla="*/ 751827 w 1541516"/>
              <a:gd name="connsiteY40" fmla="*/ 643130 h 712291"/>
              <a:gd name="connsiteX41" fmla="*/ 783631 w 1541516"/>
              <a:gd name="connsiteY41" fmla="*/ 633538 h 712291"/>
              <a:gd name="connsiteX42" fmla="*/ 800290 w 1541516"/>
              <a:gd name="connsiteY42" fmla="*/ 608802 h 712291"/>
              <a:gd name="connsiteX43" fmla="*/ 891664 w 1541516"/>
              <a:gd name="connsiteY43" fmla="*/ 608802 h 712291"/>
              <a:gd name="connsiteX44" fmla="*/ 867432 w 1541516"/>
              <a:gd name="connsiteY44" fmla="*/ 662061 h 712291"/>
              <a:gd name="connsiteX45" fmla="*/ 819979 w 1541516"/>
              <a:gd name="connsiteY45" fmla="*/ 698913 h 712291"/>
              <a:gd name="connsiteX46" fmla="*/ 755866 w 1541516"/>
              <a:gd name="connsiteY46" fmla="*/ 712291 h 712291"/>
              <a:gd name="connsiteX47" fmla="*/ 682414 w 1541516"/>
              <a:gd name="connsiteY47" fmla="*/ 694874 h 712291"/>
              <a:gd name="connsiteX48" fmla="*/ 632184 w 1541516"/>
              <a:gd name="connsiteY48" fmla="*/ 644644 h 712291"/>
              <a:gd name="connsiteX49" fmla="*/ 614010 w 1541516"/>
              <a:gd name="connsiteY49" fmla="*/ 567911 h 712291"/>
              <a:gd name="connsiteX50" fmla="*/ 631931 w 1541516"/>
              <a:gd name="connsiteY50" fmla="*/ 490925 h 712291"/>
              <a:gd name="connsiteX51" fmla="*/ 682161 w 1541516"/>
              <a:gd name="connsiteY51" fmla="*/ 440947 h 712291"/>
              <a:gd name="connsiteX52" fmla="*/ 755866 w 1541516"/>
              <a:gd name="connsiteY52" fmla="*/ 423531 h 712291"/>
              <a:gd name="connsiteX53" fmla="*/ 86325 w 1541516"/>
              <a:gd name="connsiteY53" fmla="*/ 421007 h 712291"/>
              <a:gd name="connsiteX54" fmla="*/ 86325 w 1541516"/>
              <a:gd name="connsiteY54" fmla="*/ 497740 h 712291"/>
              <a:gd name="connsiteX55" fmla="*/ 142865 w 1541516"/>
              <a:gd name="connsiteY55" fmla="*/ 497740 h 712291"/>
              <a:gd name="connsiteX56" fmla="*/ 187795 w 1541516"/>
              <a:gd name="connsiteY56" fmla="*/ 459373 h 712291"/>
              <a:gd name="connsiteX57" fmla="*/ 141856 w 1541516"/>
              <a:gd name="connsiteY57" fmla="*/ 421007 h 712291"/>
              <a:gd name="connsiteX58" fmla="*/ 310153 w 1541516"/>
              <a:gd name="connsiteY58" fmla="*/ 351846 h 712291"/>
              <a:gd name="connsiteX59" fmla="*/ 589826 w 1541516"/>
              <a:gd name="connsiteY59" fmla="*/ 351846 h 712291"/>
              <a:gd name="connsiteX60" fmla="*/ 589826 w 1541516"/>
              <a:gd name="connsiteY60" fmla="*/ 420502 h 712291"/>
              <a:gd name="connsiteX61" fmla="*/ 492900 w 1541516"/>
              <a:gd name="connsiteY61" fmla="*/ 420502 h 712291"/>
              <a:gd name="connsiteX62" fmla="*/ 492900 w 1541516"/>
              <a:gd name="connsiteY62" fmla="*/ 708757 h 712291"/>
              <a:gd name="connsiteX63" fmla="*/ 406070 w 1541516"/>
              <a:gd name="connsiteY63" fmla="*/ 708757 h 712291"/>
              <a:gd name="connsiteX64" fmla="*/ 406070 w 1541516"/>
              <a:gd name="connsiteY64" fmla="*/ 420502 h 712291"/>
              <a:gd name="connsiteX65" fmla="*/ 310153 w 1541516"/>
              <a:gd name="connsiteY65" fmla="*/ 420502 h 712291"/>
              <a:gd name="connsiteX66" fmla="*/ 0 w 1541516"/>
              <a:gd name="connsiteY66" fmla="*/ 351846 h 712291"/>
              <a:gd name="connsiteX67" fmla="*/ 162049 w 1541516"/>
              <a:gd name="connsiteY67" fmla="*/ 351846 h 712291"/>
              <a:gd name="connsiteX68" fmla="*/ 246354 w 1541516"/>
              <a:gd name="connsiteY68" fmla="*/ 375572 h 712291"/>
              <a:gd name="connsiteX69" fmla="*/ 276139 w 1541516"/>
              <a:gd name="connsiteY69" fmla="*/ 443219 h 712291"/>
              <a:gd name="connsiteX70" fmla="*/ 258975 w 1541516"/>
              <a:gd name="connsiteY70" fmla="*/ 496983 h 712291"/>
              <a:gd name="connsiteX71" fmla="*/ 214046 w 1541516"/>
              <a:gd name="connsiteY71" fmla="*/ 525001 h 712291"/>
              <a:gd name="connsiteX72" fmla="*/ 265285 w 1541516"/>
              <a:gd name="connsiteY72" fmla="*/ 556300 h 712291"/>
              <a:gd name="connsiteX73" fmla="*/ 284216 w 1541516"/>
              <a:gd name="connsiteY73" fmla="*/ 611326 h 712291"/>
              <a:gd name="connsiteX74" fmla="*/ 253674 w 1541516"/>
              <a:gd name="connsiteY74" fmla="*/ 683011 h 712291"/>
              <a:gd name="connsiteX75" fmla="*/ 166087 w 1541516"/>
              <a:gd name="connsiteY75" fmla="*/ 708757 h 712291"/>
              <a:gd name="connsiteX76" fmla="*/ 0 w 1541516"/>
              <a:gd name="connsiteY76" fmla="*/ 708757 h 712291"/>
              <a:gd name="connsiteX77" fmla="*/ 1257300 w 1541516"/>
              <a:gd name="connsiteY77" fmla="*/ 335186 h 712291"/>
              <a:gd name="connsiteX78" fmla="*/ 1343625 w 1541516"/>
              <a:gd name="connsiteY78" fmla="*/ 335186 h 712291"/>
              <a:gd name="connsiteX79" fmla="*/ 1343625 w 1541516"/>
              <a:gd name="connsiteY79" fmla="*/ 478557 h 712291"/>
              <a:gd name="connsiteX80" fmla="*/ 1379720 w 1541516"/>
              <a:gd name="connsiteY80" fmla="*/ 438676 h 712291"/>
              <a:gd name="connsiteX81" fmla="*/ 1436008 w 1541516"/>
              <a:gd name="connsiteY81" fmla="*/ 424036 h 712291"/>
              <a:gd name="connsiteX82" fmla="*/ 1512994 w 1541516"/>
              <a:gd name="connsiteY82" fmla="*/ 456344 h 712291"/>
              <a:gd name="connsiteX83" fmla="*/ 1541516 w 1541516"/>
              <a:gd name="connsiteY83" fmla="*/ 545194 h 712291"/>
              <a:gd name="connsiteX84" fmla="*/ 1541516 w 1541516"/>
              <a:gd name="connsiteY84" fmla="*/ 708757 h 712291"/>
              <a:gd name="connsiteX85" fmla="*/ 1455191 w 1541516"/>
              <a:gd name="connsiteY85" fmla="*/ 708757 h 712291"/>
              <a:gd name="connsiteX86" fmla="*/ 1455191 w 1541516"/>
              <a:gd name="connsiteY86" fmla="*/ 555290 h 712291"/>
              <a:gd name="connsiteX87" fmla="*/ 1440299 w 1541516"/>
              <a:gd name="connsiteY87" fmla="*/ 511118 h 712291"/>
              <a:gd name="connsiteX88" fmla="*/ 1400670 w 1541516"/>
              <a:gd name="connsiteY88" fmla="*/ 495216 h 712291"/>
              <a:gd name="connsiteX89" fmla="*/ 1359022 w 1541516"/>
              <a:gd name="connsiteY89" fmla="*/ 511875 h 712291"/>
              <a:gd name="connsiteX90" fmla="*/ 1343625 w 1541516"/>
              <a:gd name="connsiteY90" fmla="*/ 559329 h 712291"/>
              <a:gd name="connsiteX91" fmla="*/ 1343625 w 1541516"/>
              <a:gd name="connsiteY91" fmla="*/ 708757 h 712291"/>
              <a:gd name="connsiteX92" fmla="*/ 1257300 w 1541516"/>
              <a:gd name="connsiteY92" fmla="*/ 708757 h 712291"/>
              <a:gd name="connsiteX93" fmla="*/ 295500 w 1541516"/>
              <a:gd name="connsiteY93" fmla="*/ 5 h 712291"/>
              <a:gd name="connsiteX94" fmla="*/ 441450 w 1541516"/>
              <a:gd name="connsiteY94" fmla="*/ 40212 h 712291"/>
              <a:gd name="connsiteX95" fmla="*/ 585095 w 1541516"/>
              <a:gd name="connsiteY95" fmla="*/ 294871 h 712291"/>
              <a:gd name="connsiteX96" fmla="*/ 491817 w 1541516"/>
              <a:gd name="connsiteY96" fmla="*/ 293749 h 712291"/>
              <a:gd name="connsiteX97" fmla="*/ 394162 w 1541516"/>
              <a:gd name="connsiteY97" fmla="*/ 120622 h 712291"/>
              <a:gd name="connsiteX98" fmla="*/ 195396 w 1541516"/>
              <a:gd name="connsiteY98" fmla="*/ 119427 h 712291"/>
              <a:gd name="connsiteX99" fmla="*/ 95666 w 1541516"/>
              <a:gd name="connsiteY99" fmla="*/ 291367 h 712291"/>
              <a:gd name="connsiteX100" fmla="*/ 2381 w 1541516"/>
              <a:gd name="connsiteY100" fmla="*/ 291368 h 712291"/>
              <a:gd name="connsiteX101" fmla="*/ 149077 w 1541516"/>
              <a:gd name="connsiteY101" fmla="*/ 38454 h 712291"/>
              <a:gd name="connsiteX102" fmla="*/ 295500 w 1541516"/>
              <a:gd name="connsiteY102" fmla="*/ 5 h 712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Lst>
            <a:rect l="l" t="t" r="r" b="b"/>
            <a:pathLst>
              <a:path w="1541516" h="712291">
                <a:moveTo>
                  <a:pt x="86325" y="558319"/>
                </a:moveTo>
                <a:lnTo>
                  <a:pt x="86325" y="638586"/>
                </a:lnTo>
                <a:lnTo>
                  <a:pt x="147914" y="638586"/>
                </a:lnTo>
                <a:cubicBezTo>
                  <a:pt x="179886" y="638586"/>
                  <a:pt x="195872" y="625461"/>
                  <a:pt x="195872" y="599210"/>
                </a:cubicBezTo>
                <a:cubicBezTo>
                  <a:pt x="195872" y="586421"/>
                  <a:pt x="191665" y="576409"/>
                  <a:pt x="183251" y="569173"/>
                </a:cubicBezTo>
                <a:cubicBezTo>
                  <a:pt x="174838" y="561937"/>
                  <a:pt x="162890" y="558319"/>
                  <a:pt x="147409" y="558319"/>
                </a:cubicBezTo>
                <a:close/>
                <a:moveTo>
                  <a:pt x="755866" y="491682"/>
                </a:moveTo>
                <a:cubicBezTo>
                  <a:pt x="740048" y="491682"/>
                  <a:pt x="726923" y="496394"/>
                  <a:pt x="716489" y="505817"/>
                </a:cubicBezTo>
                <a:cubicBezTo>
                  <a:pt x="706056" y="515241"/>
                  <a:pt x="700167" y="529039"/>
                  <a:pt x="698821" y="547213"/>
                </a:cubicBezTo>
                <a:lnTo>
                  <a:pt x="808872" y="547213"/>
                </a:lnTo>
                <a:cubicBezTo>
                  <a:pt x="809209" y="528703"/>
                  <a:pt x="804245" y="514820"/>
                  <a:pt x="793980" y="505565"/>
                </a:cubicBezTo>
                <a:cubicBezTo>
                  <a:pt x="783715" y="496310"/>
                  <a:pt x="771011" y="491682"/>
                  <a:pt x="755866" y="491682"/>
                </a:cubicBezTo>
                <a:close/>
                <a:moveTo>
                  <a:pt x="1070191" y="423531"/>
                </a:moveTo>
                <a:cubicBezTo>
                  <a:pt x="1106538" y="423531"/>
                  <a:pt x="1136996" y="433543"/>
                  <a:pt x="1161564" y="453568"/>
                </a:cubicBezTo>
                <a:cubicBezTo>
                  <a:pt x="1186132" y="473593"/>
                  <a:pt x="1201614" y="501106"/>
                  <a:pt x="1208008" y="536107"/>
                </a:cubicBezTo>
                <a:lnTo>
                  <a:pt x="1116635" y="536107"/>
                </a:lnTo>
                <a:cubicBezTo>
                  <a:pt x="1113942" y="523991"/>
                  <a:pt x="1108389" y="514568"/>
                  <a:pt x="1099976" y="507837"/>
                </a:cubicBezTo>
                <a:cubicBezTo>
                  <a:pt x="1091562" y="501106"/>
                  <a:pt x="1080960" y="497740"/>
                  <a:pt x="1068171" y="497740"/>
                </a:cubicBezTo>
                <a:cubicBezTo>
                  <a:pt x="1053027" y="497740"/>
                  <a:pt x="1040574" y="503714"/>
                  <a:pt x="1030814" y="515661"/>
                </a:cubicBezTo>
                <a:cubicBezTo>
                  <a:pt x="1021055" y="527609"/>
                  <a:pt x="1016175" y="545025"/>
                  <a:pt x="1016175" y="567911"/>
                </a:cubicBezTo>
                <a:cubicBezTo>
                  <a:pt x="1016175" y="590796"/>
                  <a:pt x="1021055" y="608213"/>
                  <a:pt x="1030814" y="620160"/>
                </a:cubicBezTo>
                <a:cubicBezTo>
                  <a:pt x="1040574" y="632108"/>
                  <a:pt x="1053027" y="638082"/>
                  <a:pt x="1068171" y="638082"/>
                </a:cubicBezTo>
                <a:cubicBezTo>
                  <a:pt x="1080960" y="638082"/>
                  <a:pt x="1091562" y="634716"/>
                  <a:pt x="1099976" y="627985"/>
                </a:cubicBezTo>
                <a:cubicBezTo>
                  <a:pt x="1108389" y="621254"/>
                  <a:pt x="1113942" y="611831"/>
                  <a:pt x="1116635" y="599715"/>
                </a:cubicBezTo>
                <a:lnTo>
                  <a:pt x="1208008" y="599715"/>
                </a:lnTo>
                <a:cubicBezTo>
                  <a:pt x="1201614" y="634716"/>
                  <a:pt x="1186132" y="662229"/>
                  <a:pt x="1161564" y="682254"/>
                </a:cubicBezTo>
                <a:cubicBezTo>
                  <a:pt x="1136996" y="702278"/>
                  <a:pt x="1106538" y="712291"/>
                  <a:pt x="1070191" y="712291"/>
                </a:cubicBezTo>
                <a:cubicBezTo>
                  <a:pt x="1042594" y="712291"/>
                  <a:pt x="1018110" y="706485"/>
                  <a:pt x="996739" y="694874"/>
                </a:cubicBezTo>
                <a:cubicBezTo>
                  <a:pt x="975368" y="683263"/>
                  <a:pt x="958624" y="666520"/>
                  <a:pt x="946509" y="644644"/>
                </a:cubicBezTo>
                <a:cubicBezTo>
                  <a:pt x="934393" y="622769"/>
                  <a:pt x="928335" y="597191"/>
                  <a:pt x="928335" y="567911"/>
                </a:cubicBezTo>
                <a:cubicBezTo>
                  <a:pt x="928335" y="538294"/>
                  <a:pt x="934309" y="512633"/>
                  <a:pt x="946256" y="490925"/>
                </a:cubicBezTo>
                <a:cubicBezTo>
                  <a:pt x="958204" y="469217"/>
                  <a:pt x="974947" y="452558"/>
                  <a:pt x="996486" y="440947"/>
                </a:cubicBezTo>
                <a:cubicBezTo>
                  <a:pt x="1018026" y="429336"/>
                  <a:pt x="1042594" y="423531"/>
                  <a:pt x="1070191" y="423531"/>
                </a:cubicBezTo>
                <a:close/>
                <a:moveTo>
                  <a:pt x="755866" y="423531"/>
                </a:moveTo>
                <a:cubicBezTo>
                  <a:pt x="783799" y="423531"/>
                  <a:pt x="808368" y="429252"/>
                  <a:pt x="829570" y="440695"/>
                </a:cubicBezTo>
                <a:cubicBezTo>
                  <a:pt x="850773" y="452138"/>
                  <a:pt x="867180" y="468208"/>
                  <a:pt x="878791" y="488906"/>
                </a:cubicBezTo>
                <a:cubicBezTo>
                  <a:pt x="890402" y="509604"/>
                  <a:pt x="896207" y="533415"/>
                  <a:pt x="896207" y="560338"/>
                </a:cubicBezTo>
                <a:cubicBezTo>
                  <a:pt x="896207" y="567406"/>
                  <a:pt x="895366" y="575147"/>
                  <a:pt x="893683" y="583560"/>
                </a:cubicBezTo>
                <a:lnTo>
                  <a:pt x="698316" y="583560"/>
                </a:lnTo>
                <a:cubicBezTo>
                  <a:pt x="699325" y="604763"/>
                  <a:pt x="704710" y="619992"/>
                  <a:pt x="714470" y="629247"/>
                </a:cubicBezTo>
                <a:cubicBezTo>
                  <a:pt x="724230" y="638502"/>
                  <a:pt x="736682" y="643130"/>
                  <a:pt x="751827" y="643130"/>
                </a:cubicBezTo>
                <a:cubicBezTo>
                  <a:pt x="764616" y="643130"/>
                  <a:pt x="775217" y="639933"/>
                  <a:pt x="783631" y="633538"/>
                </a:cubicBezTo>
                <a:cubicBezTo>
                  <a:pt x="792045" y="627144"/>
                  <a:pt x="797598" y="618898"/>
                  <a:pt x="800290" y="608802"/>
                </a:cubicBezTo>
                <a:lnTo>
                  <a:pt x="891664" y="608802"/>
                </a:lnTo>
                <a:cubicBezTo>
                  <a:pt x="887962" y="628658"/>
                  <a:pt x="879884" y="646411"/>
                  <a:pt x="867432" y="662061"/>
                </a:cubicBezTo>
                <a:cubicBezTo>
                  <a:pt x="854980" y="677710"/>
                  <a:pt x="839162" y="689994"/>
                  <a:pt x="819979" y="698913"/>
                </a:cubicBezTo>
                <a:cubicBezTo>
                  <a:pt x="800795" y="707832"/>
                  <a:pt x="779424" y="712291"/>
                  <a:pt x="755866" y="712291"/>
                </a:cubicBezTo>
                <a:cubicBezTo>
                  <a:pt x="728269" y="712291"/>
                  <a:pt x="703785" y="706485"/>
                  <a:pt x="682414" y="694874"/>
                </a:cubicBezTo>
                <a:cubicBezTo>
                  <a:pt x="661043" y="683263"/>
                  <a:pt x="644299" y="666520"/>
                  <a:pt x="632184" y="644644"/>
                </a:cubicBezTo>
                <a:cubicBezTo>
                  <a:pt x="620068" y="622769"/>
                  <a:pt x="614010" y="597191"/>
                  <a:pt x="614010" y="567911"/>
                </a:cubicBezTo>
                <a:cubicBezTo>
                  <a:pt x="614010" y="538294"/>
                  <a:pt x="619984" y="512633"/>
                  <a:pt x="631931" y="490925"/>
                </a:cubicBezTo>
                <a:cubicBezTo>
                  <a:pt x="643879" y="469217"/>
                  <a:pt x="660622" y="452558"/>
                  <a:pt x="682161" y="440947"/>
                </a:cubicBezTo>
                <a:cubicBezTo>
                  <a:pt x="703701" y="429336"/>
                  <a:pt x="728269" y="423531"/>
                  <a:pt x="755866" y="423531"/>
                </a:cubicBezTo>
                <a:close/>
                <a:moveTo>
                  <a:pt x="86325" y="421007"/>
                </a:moveTo>
                <a:lnTo>
                  <a:pt x="86325" y="497740"/>
                </a:lnTo>
                <a:lnTo>
                  <a:pt x="142865" y="497740"/>
                </a:lnTo>
                <a:cubicBezTo>
                  <a:pt x="172818" y="497740"/>
                  <a:pt x="187795" y="484951"/>
                  <a:pt x="187795" y="459373"/>
                </a:cubicBezTo>
                <a:cubicBezTo>
                  <a:pt x="187795" y="433796"/>
                  <a:pt x="172482" y="421007"/>
                  <a:pt x="141856" y="421007"/>
                </a:cubicBezTo>
                <a:close/>
                <a:moveTo>
                  <a:pt x="310153" y="351846"/>
                </a:moveTo>
                <a:lnTo>
                  <a:pt x="589826" y="351846"/>
                </a:lnTo>
                <a:lnTo>
                  <a:pt x="589826" y="420502"/>
                </a:lnTo>
                <a:lnTo>
                  <a:pt x="492900" y="420502"/>
                </a:lnTo>
                <a:lnTo>
                  <a:pt x="492900" y="708757"/>
                </a:lnTo>
                <a:lnTo>
                  <a:pt x="406070" y="708757"/>
                </a:lnTo>
                <a:lnTo>
                  <a:pt x="406070" y="420502"/>
                </a:lnTo>
                <a:lnTo>
                  <a:pt x="310153" y="420502"/>
                </a:lnTo>
                <a:close/>
                <a:moveTo>
                  <a:pt x="0" y="351846"/>
                </a:moveTo>
                <a:lnTo>
                  <a:pt x="162049" y="351846"/>
                </a:lnTo>
                <a:cubicBezTo>
                  <a:pt x="198396" y="351846"/>
                  <a:pt x="226498" y="359755"/>
                  <a:pt x="246354" y="375572"/>
                </a:cubicBezTo>
                <a:cubicBezTo>
                  <a:pt x="266211" y="391390"/>
                  <a:pt x="276139" y="413939"/>
                  <a:pt x="276139" y="443219"/>
                </a:cubicBezTo>
                <a:cubicBezTo>
                  <a:pt x="276139" y="464758"/>
                  <a:pt x="270418" y="482680"/>
                  <a:pt x="258975" y="496983"/>
                </a:cubicBezTo>
                <a:cubicBezTo>
                  <a:pt x="247532" y="511286"/>
                  <a:pt x="232556" y="520626"/>
                  <a:pt x="214046" y="525001"/>
                </a:cubicBezTo>
                <a:cubicBezTo>
                  <a:pt x="235585" y="530049"/>
                  <a:pt x="252665" y="540482"/>
                  <a:pt x="265285" y="556300"/>
                </a:cubicBezTo>
                <a:cubicBezTo>
                  <a:pt x="277906" y="572118"/>
                  <a:pt x="284216" y="590460"/>
                  <a:pt x="284216" y="611326"/>
                </a:cubicBezTo>
                <a:cubicBezTo>
                  <a:pt x="284216" y="641952"/>
                  <a:pt x="274036" y="665847"/>
                  <a:pt x="253674" y="683011"/>
                </a:cubicBezTo>
                <a:cubicBezTo>
                  <a:pt x="233313" y="700175"/>
                  <a:pt x="204117" y="708757"/>
                  <a:pt x="166087" y="708757"/>
                </a:cubicBezTo>
                <a:lnTo>
                  <a:pt x="0" y="708757"/>
                </a:lnTo>
                <a:close/>
                <a:moveTo>
                  <a:pt x="1257300" y="335186"/>
                </a:moveTo>
                <a:lnTo>
                  <a:pt x="1343625" y="335186"/>
                </a:lnTo>
                <a:lnTo>
                  <a:pt x="1343625" y="478557"/>
                </a:lnTo>
                <a:cubicBezTo>
                  <a:pt x="1351702" y="461729"/>
                  <a:pt x="1363734" y="448436"/>
                  <a:pt x="1379720" y="438676"/>
                </a:cubicBezTo>
                <a:cubicBezTo>
                  <a:pt x="1395706" y="428916"/>
                  <a:pt x="1414469" y="424036"/>
                  <a:pt x="1436008" y="424036"/>
                </a:cubicBezTo>
                <a:cubicBezTo>
                  <a:pt x="1468317" y="424036"/>
                  <a:pt x="1493979" y="434805"/>
                  <a:pt x="1512994" y="456344"/>
                </a:cubicBezTo>
                <a:cubicBezTo>
                  <a:pt x="1532009" y="477884"/>
                  <a:pt x="1541516" y="507500"/>
                  <a:pt x="1541516" y="545194"/>
                </a:cubicBezTo>
                <a:lnTo>
                  <a:pt x="1541516" y="708757"/>
                </a:lnTo>
                <a:lnTo>
                  <a:pt x="1455191" y="708757"/>
                </a:lnTo>
                <a:lnTo>
                  <a:pt x="1455191" y="555290"/>
                </a:lnTo>
                <a:cubicBezTo>
                  <a:pt x="1455191" y="536443"/>
                  <a:pt x="1450227" y="521719"/>
                  <a:pt x="1440299" y="511118"/>
                </a:cubicBezTo>
                <a:cubicBezTo>
                  <a:pt x="1430371" y="500517"/>
                  <a:pt x="1417161" y="495216"/>
                  <a:pt x="1400670" y="495216"/>
                </a:cubicBezTo>
                <a:cubicBezTo>
                  <a:pt x="1383170" y="495216"/>
                  <a:pt x="1369287" y="500769"/>
                  <a:pt x="1359022" y="511875"/>
                </a:cubicBezTo>
                <a:cubicBezTo>
                  <a:pt x="1348757" y="522981"/>
                  <a:pt x="1343625" y="538799"/>
                  <a:pt x="1343625" y="559329"/>
                </a:cubicBezTo>
                <a:lnTo>
                  <a:pt x="1343625" y="708757"/>
                </a:lnTo>
                <a:lnTo>
                  <a:pt x="1257300" y="708757"/>
                </a:lnTo>
                <a:close/>
                <a:moveTo>
                  <a:pt x="295500" y="5"/>
                </a:moveTo>
                <a:cubicBezTo>
                  <a:pt x="345992" y="309"/>
                  <a:pt x="396406" y="13722"/>
                  <a:pt x="441450" y="40212"/>
                </a:cubicBezTo>
                <a:cubicBezTo>
                  <a:pt x="531539" y="93192"/>
                  <a:pt x="586352" y="190366"/>
                  <a:pt x="585095" y="294871"/>
                </a:cubicBezTo>
                <a:lnTo>
                  <a:pt x="491817" y="293749"/>
                </a:lnTo>
                <a:cubicBezTo>
                  <a:pt x="492671" y="222702"/>
                  <a:pt x="455408" y="156640"/>
                  <a:pt x="394162" y="120622"/>
                </a:cubicBezTo>
                <a:cubicBezTo>
                  <a:pt x="332916" y="84604"/>
                  <a:pt x="257070" y="84148"/>
                  <a:pt x="195396" y="119427"/>
                </a:cubicBezTo>
                <a:cubicBezTo>
                  <a:pt x="133721" y="154706"/>
                  <a:pt x="95666" y="220316"/>
                  <a:pt x="95666" y="291367"/>
                </a:cubicBezTo>
                <a:lnTo>
                  <a:pt x="2381" y="291368"/>
                </a:lnTo>
                <a:cubicBezTo>
                  <a:pt x="2381" y="186855"/>
                  <a:pt x="58358" y="90347"/>
                  <a:pt x="149077" y="38454"/>
                </a:cubicBezTo>
                <a:cubicBezTo>
                  <a:pt x="194437" y="12508"/>
                  <a:pt x="245008" y="-298"/>
                  <a:pt x="295500" y="5"/>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68511802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0AF2425E-33D9-4769-8340-A8A7A2CBE4F9}"/>
              </a:ext>
            </a:extLst>
          </p:cNvPr>
          <p:cNvSpPr/>
          <p:nvPr/>
        </p:nvSpPr>
        <p:spPr>
          <a:xfrm>
            <a:off x="174625" y="174625"/>
            <a:ext cx="11842750" cy="6508750"/>
          </a:xfrm>
          <a:prstGeom prst="rect">
            <a:avLst/>
          </a:prstGeom>
          <a:solidFill>
            <a:schemeClr val="accent1">
              <a:alpha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50" dirty="0">
              <a:latin typeface="+mj-lt"/>
            </a:endParaRPr>
          </a:p>
        </p:txBody>
      </p:sp>
      <p:sp>
        <p:nvSpPr>
          <p:cNvPr id="33" name="TextBox 32">
            <a:extLst>
              <a:ext uri="{FF2B5EF4-FFF2-40B4-BE49-F238E27FC236}">
                <a16:creationId xmlns:a16="http://schemas.microsoft.com/office/drawing/2014/main" id="{EE6F5227-F939-4AA9-B97B-C74D9F8640E5}"/>
              </a:ext>
            </a:extLst>
          </p:cNvPr>
          <p:cNvSpPr txBox="1"/>
          <p:nvPr/>
        </p:nvSpPr>
        <p:spPr>
          <a:xfrm>
            <a:off x="8377500" y="3166712"/>
            <a:ext cx="3219414" cy="1870127"/>
          </a:xfrm>
          <a:prstGeom prst="rect">
            <a:avLst/>
          </a:prstGeom>
          <a:noFill/>
        </p:spPr>
        <p:txBody>
          <a:bodyPr wrap="square" rtlCol="0">
            <a:spAutoFit/>
          </a:bodyPr>
          <a:lstStyle/>
          <a:p>
            <a:pPr algn="r">
              <a:lnSpc>
                <a:spcPct val="80000"/>
              </a:lnSpc>
            </a:pPr>
            <a:r>
              <a:rPr lang="en-US" sz="14334" b="1" dirty="0">
                <a:solidFill>
                  <a:schemeClr val="accent1"/>
                </a:solidFill>
                <a:latin typeface="+mj-lt"/>
              </a:rPr>
              <a:t>Aa</a:t>
            </a:r>
          </a:p>
        </p:txBody>
      </p:sp>
      <p:sp>
        <p:nvSpPr>
          <p:cNvPr id="17" name="Rectangle 16">
            <a:extLst>
              <a:ext uri="{FF2B5EF4-FFF2-40B4-BE49-F238E27FC236}">
                <a16:creationId xmlns:a16="http://schemas.microsoft.com/office/drawing/2014/main" id="{0E745DCF-86BB-42F7-B27E-02E8A0F7802B}"/>
              </a:ext>
            </a:extLst>
          </p:cNvPr>
          <p:cNvSpPr/>
          <p:nvPr/>
        </p:nvSpPr>
        <p:spPr>
          <a:xfrm>
            <a:off x="6186230" y="4494240"/>
            <a:ext cx="1609096" cy="161602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50" dirty="0">
              <a:latin typeface="+mj-lt"/>
            </a:endParaRPr>
          </a:p>
        </p:txBody>
      </p:sp>
      <p:sp>
        <p:nvSpPr>
          <p:cNvPr id="11" name="Rectangle 10">
            <a:extLst>
              <a:ext uri="{FF2B5EF4-FFF2-40B4-BE49-F238E27FC236}">
                <a16:creationId xmlns:a16="http://schemas.microsoft.com/office/drawing/2014/main" id="{1683F5A8-3386-4AFB-812B-E2F03CC2958F}"/>
              </a:ext>
            </a:extLst>
          </p:cNvPr>
          <p:cNvSpPr/>
          <p:nvPr/>
        </p:nvSpPr>
        <p:spPr>
          <a:xfrm>
            <a:off x="817563" y="4494240"/>
            <a:ext cx="1609096" cy="16160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50" dirty="0">
              <a:latin typeface="+mj-lt"/>
            </a:endParaRPr>
          </a:p>
        </p:txBody>
      </p:sp>
      <p:sp>
        <p:nvSpPr>
          <p:cNvPr id="13" name="Rectangle 12">
            <a:extLst>
              <a:ext uri="{FF2B5EF4-FFF2-40B4-BE49-F238E27FC236}">
                <a16:creationId xmlns:a16="http://schemas.microsoft.com/office/drawing/2014/main" id="{E62A04C8-94DE-4EE1-95CD-9761A55CEDB2}"/>
              </a:ext>
            </a:extLst>
          </p:cNvPr>
          <p:cNvSpPr/>
          <p:nvPr/>
        </p:nvSpPr>
        <p:spPr>
          <a:xfrm>
            <a:off x="2607119" y="4494240"/>
            <a:ext cx="1609096" cy="161602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50" dirty="0">
              <a:latin typeface="+mj-lt"/>
            </a:endParaRPr>
          </a:p>
        </p:txBody>
      </p:sp>
      <p:sp>
        <p:nvSpPr>
          <p:cNvPr id="14" name="Rectangle 13">
            <a:extLst>
              <a:ext uri="{FF2B5EF4-FFF2-40B4-BE49-F238E27FC236}">
                <a16:creationId xmlns:a16="http://schemas.microsoft.com/office/drawing/2014/main" id="{48389EFD-5307-475E-9D7F-932563977382}"/>
              </a:ext>
            </a:extLst>
          </p:cNvPr>
          <p:cNvSpPr/>
          <p:nvPr/>
        </p:nvSpPr>
        <p:spPr>
          <a:xfrm>
            <a:off x="4396675" y="4494240"/>
            <a:ext cx="1609096" cy="161602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50" dirty="0">
              <a:latin typeface="+mj-lt"/>
            </a:endParaRPr>
          </a:p>
        </p:txBody>
      </p:sp>
      <p:sp>
        <p:nvSpPr>
          <p:cNvPr id="15" name="Rectangle 14">
            <a:extLst>
              <a:ext uri="{FF2B5EF4-FFF2-40B4-BE49-F238E27FC236}">
                <a16:creationId xmlns:a16="http://schemas.microsoft.com/office/drawing/2014/main" id="{5A6AF201-C338-424D-A234-39CAB839495E}"/>
              </a:ext>
            </a:extLst>
          </p:cNvPr>
          <p:cNvSpPr/>
          <p:nvPr/>
        </p:nvSpPr>
        <p:spPr>
          <a:xfrm>
            <a:off x="9765342" y="4494240"/>
            <a:ext cx="1609096" cy="161602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50" dirty="0">
              <a:latin typeface="+mj-lt"/>
            </a:endParaRPr>
          </a:p>
        </p:txBody>
      </p:sp>
      <p:sp>
        <p:nvSpPr>
          <p:cNvPr id="16" name="Rectangle 15">
            <a:extLst>
              <a:ext uri="{FF2B5EF4-FFF2-40B4-BE49-F238E27FC236}">
                <a16:creationId xmlns:a16="http://schemas.microsoft.com/office/drawing/2014/main" id="{0717D0D5-CC33-4F4A-BD88-348D2A44F569}"/>
              </a:ext>
            </a:extLst>
          </p:cNvPr>
          <p:cNvSpPr/>
          <p:nvPr/>
        </p:nvSpPr>
        <p:spPr>
          <a:xfrm>
            <a:off x="7975786" y="4494240"/>
            <a:ext cx="1609096" cy="161602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50" dirty="0">
              <a:ln w="0"/>
              <a:solidFill>
                <a:schemeClr val="tx1"/>
              </a:solidFill>
              <a:effectLst>
                <a:outerShdw blurRad="38100" dist="19050" dir="2700000" algn="tl" rotWithShape="0">
                  <a:schemeClr val="dk1">
                    <a:alpha val="40000"/>
                  </a:schemeClr>
                </a:outerShdw>
              </a:effectLst>
              <a:latin typeface="+mj-lt"/>
            </a:endParaRPr>
          </a:p>
        </p:txBody>
      </p:sp>
      <p:sp>
        <p:nvSpPr>
          <p:cNvPr id="29" name="TextBox 28">
            <a:extLst>
              <a:ext uri="{FF2B5EF4-FFF2-40B4-BE49-F238E27FC236}">
                <a16:creationId xmlns:a16="http://schemas.microsoft.com/office/drawing/2014/main" id="{49C22928-36B3-4D2E-A1E7-2F2BE152BCB5}"/>
              </a:ext>
            </a:extLst>
          </p:cNvPr>
          <p:cNvSpPr txBox="1"/>
          <p:nvPr/>
        </p:nvSpPr>
        <p:spPr>
          <a:xfrm>
            <a:off x="667656" y="967616"/>
            <a:ext cx="9532938" cy="1276696"/>
          </a:xfrm>
          <a:prstGeom prst="rect">
            <a:avLst/>
          </a:prstGeom>
          <a:noFill/>
        </p:spPr>
        <p:txBody>
          <a:bodyPr wrap="square" rtlCol="0">
            <a:spAutoFit/>
          </a:bodyPr>
          <a:lstStyle/>
          <a:p>
            <a:pPr>
              <a:lnSpc>
                <a:spcPct val="80000"/>
              </a:lnSpc>
            </a:pPr>
            <a:r>
              <a:rPr lang="en-US" sz="4792" b="1" dirty="0">
                <a:solidFill>
                  <a:schemeClr val="accent1"/>
                </a:solidFill>
                <a:latin typeface="+mj-lt"/>
              </a:rPr>
              <a:t>BLOCKCHAIN TECH</a:t>
            </a:r>
            <a:br>
              <a:rPr lang="en-US" sz="4792" b="1" dirty="0">
                <a:solidFill>
                  <a:schemeClr val="accent1"/>
                </a:solidFill>
                <a:latin typeface="+mj-lt"/>
              </a:rPr>
            </a:br>
            <a:r>
              <a:rPr lang="en-US" sz="4792" dirty="0">
                <a:solidFill>
                  <a:schemeClr val="accent1"/>
                </a:solidFill>
                <a:latin typeface="+mj-lt"/>
              </a:rPr>
              <a:t>POWERPOINT TEMPLATE</a:t>
            </a:r>
          </a:p>
        </p:txBody>
      </p:sp>
      <p:sp>
        <p:nvSpPr>
          <p:cNvPr id="30" name="TextBox 29">
            <a:extLst>
              <a:ext uri="{FF2B5EF4-FFF2-40B4-BE49-F238E27FC236}">
                <a16:creationId xmlns:a16="http://schemas.microsoft.com/office/drawing/2014/main" id="{090E1AF9-A25B-451A-B0B5-88E723C3FCE2}"/>
              </a:ext>
            </a:extLst>
          </p:cNvPr>
          <p:cNvSpPr txBox="1"/>
          <p:nvPr/>
        </p:nvSpPr>
        <p:spPr>
          <a:xfrm>
            <a:off x="785812" y="3634615"/>
            <a:ext cx="9532938" cy="340350"/>
          </a:xfrm>
          <a:prstGeom prst="rect">
            <a:avLst/>
          </a:prstGeom>
          <a:noFill/>
        </p:spPr>
        <p:txBody>
          <a:bodyPr wrap="square" rtlCol="0">
            <a:spAutoFit/>
          </a:bodyPr>
          <a:lstStyle/>
          <a:p>
            <a:pPr>
              <a:lnSpc>
                <a:spcPct val="80000"/>
              </a:lnSpc>
            </a:pPr>
            <a:r>
              <a:rPr lang="en-US" sz="2000" dirty="0">
                <a:solidFill>
                  <a:schemeClr val="accent1"/>
                </a:solidFill>
                <a:latin typeface="+mj-lt"/>
              </a:rPr>
              <a:t>FONT: </a:t>
            </a:r>
            <a:r>
              <a:rPr lang="en-US" sz="2000" b="1" dirty="0">
                <a:solidFill>
                  <a:schemeClr val="accent1"/>
                </a:solidFill>
                <a:latin typeface="+mj-lt"/>
              </a:rPr>
              <a:t>MONTSERRAT</a:t>
            </a:r>
          </a:p>
        </p:txBody>
      </p:sp>
      <p:sp>
        <p:nvSpPr>
          <p:cNvPr id="31" name="TextBox 30">
            <a:extLst>
              <a:ext uri="{FF2B5EF4-FFF2-40B4-BE49-F238E27FC236}">
                <a16:creationId xmlns:a16="http://schemas.microsoft.com/office/drawing/2014/main" id="{8B103FB0-6C68-4B5B-BA0C-90E43A64CCC8}"/>
              </a:ext>
            </a:extLst>
          </p:cNvPr>
          <p:cNvSpPr txBox="1"/>
          <p:nvPr/>
        </p:nvSpPr>
        <p:spPr>
          <a:xfrm>
            <a:off x="785812" y="4094171"/>
            <a:ext cx="9532938" cy="340350"/>
          </a:xfrm>
          <a:prstGeom prst="rect">
            <a:avLst/>
          </a:prstGeom>
          <a:noFill/>
        </p:spPr>
        <p:txBody>
          <a:bodyPr wrap="square" rtlCol="0">
            <a:spAutoFit/>
          </a:bodyPr>
          <a:lstStyle/>
          <a:p>
            <a:pPr>
              <a:lnSpc>
                <a:spcPct val="80000"/>
              </a:lnSpc>
            </a:pPr>
            <a:r>
              <a:rPr lang="en-US" sz="2000" dirty="0">
                <a:solidFill>
                  <a:schemeClr val="accent1"/>
                </a:solidFill>
                <a:latin typeface="+mj-lt"/>
              </a:rPr>
              <a:t>COLOR </a:t>
            </a:r>
            <a:r>
              <a:rPr lang="en-US" sz="2000" b="1" dirty="0">
                <a:solidFill>
                  <a:schemeClr val="accent1"/>
                </a:solidFill>
                <a:latin typeface="+mj-lt"/>
              </a:rPr>
              <a:t>PALETTE</a:t>
            </a:r>
          </a:p>
        </p:txBody>
      </p:sp>
      <p:cxnSp>
        <p:nvCxnSpPr>
          <p:cNvPr id="3" name="Straight Connector 2">
            <a:extLst>
              <a:ext uri="{FF2B5EF4-FFF2-40B4-BE49-F238E27FC236}">
                <a16:creationId xmlns:a16="http://schemas.microsoft.com/office/drawing/2014/main" id="{E21700E9-2B17-4318-839D-FE6676B8999E}"/>
              </a:ext>
            </a:extLst>
          </p:cNvPr>
          <p:cNvCxnSpPr>
            <a:cxnSpLocks/>
          </p:cNvCxnSpPr>
          <p:nvPr/>
        </p:nvCxnSpPr>
        <p:spPr>
          <a:xfrm>
            <a:off x="817563" y="2489607"/>
            <a:ext cx="11199812" cy="0"/>
          </a:xfrm>
          <a:prstGeom prst="line">
            <a:avLst/>
          </a:prstGeom>
          <a:ln w="76200">
            <a:solidFill>
              <a:schemeClr val="accent1"/>
            </a:solidFill>
          </a:ln>
        </p:spPr>
        <p:style>
          <a:lnRef idx="1">
            <a:schemeClr val="accent1"/>
          </a:lnRef>
          <a:fillRef idx="0">
            <a:schemeClr val="accent1"/>
          </a:fillRef>
          <a:effectRef idx="0">
            <a:schemeClr val="accent1"/>
          </a:effectRef>
          <a:fontRef idx="minor">
            <a:schemeClr val="tx1"/>
          </a:fontRef>
        </p:style>
      </p:cxnSp>
      <p:sp>
        <p:nvSpPr>
          <p:cNvPr id="2" name="Rectangle: Rounded Corners 1">
            <a:hlinkClick r:id="rId2"/>
            <a:extLst>
              <a:ext uri="{FF2B5EF4-FFF2-40B4-BE49-F238E27FC236}">
                <a16:creationId xmlns:a16="http://schemas.microsoft.com/office/drawing/2014/main" id="{45047B1E-DE7C-41C0-AEF4-8CEBFDE6D17A}"/>
              </a:ext>
            </a:extLst>
          </p:cNvPr>
          <p:cNvSpPr/>
          <p:nvPr/>
        </p:nvSpPr>
        <p:spPr>
          <a:xfrm>
            <a:off x="3836276" y="3660015"/>
            <a:ext cx="1136568" cy="223010"/>
          </a:xfrm>
          <a:prstGeom prst="round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750" b="1" spc="250" dirty="0">
                <a:solidFill>
                  <a:schemeClr val="bg1"/>
                </a:solidFill>
                <a:latin typeface="+mj-lt"/>
              </a:rPr>
              <a:t>DOWNLOAD</a:t>
            </a:r>
          </a:p>
        </p:txBody>
      </p:sp>
    </p:spTree>
    <p:extLst>
      <p:ext uri="{BB962C8B-B14F-4D97-AF65-F5344CB8AC3E}">
        <p14:creationId xmlns:p14="http://schemas.microsoft.com/office/powerpoint/2010/main" val="39069736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34459" y="2400300"/>
            <a:ext cx="4381500" cy="1703070"/>
          </a:xfrm>
        </p:spPr>
        <p:txBody>
          <a:bodyPr/>
          <a:lstStyle/>
          <a:p>
            <a:r>
              <a:rPr lang="en-US" dirty="0"/>
              <a:t>The </a:t>
            </a:r>
            <a:r>
              <a:rPr lang="en-US" dirty="0">
                <a:solidFill>
                  <a:schemeClr val="accent1"/>
                </a:solidFill>
              </a:rPr>
              <a:t>Future</a:t>
            </a:r>
            <a:br>
              <a:rPr lang="en-US" dirty="0"/>
            </a:br>
            <a:r>
              <a:rPr lang="en-US" dirty="0"/>
              <a:t>of Banking</a:t>
            </a:r>
            <a:br>
              <a:rPr lang="en-US" dirty="0"/>
            </a:br>
            <a:r>
              <a:rPr lang="en-US" dirty="0"/>
              <a:t>is here </a:t>
            </a:r>
            <a:r>
              <a:rPr lang="en-US" dirty="0">
                <a:solidFill>
                  <a:schemeClr val="accent1"/>
                </a:solidFill>
              </a:rPr>
              <a:t>#2</a:t>
            </a:r>
            <a:endParaRPr lang="en-US" dirty="0"/>
          </a:p>
        </p:txBody>
      </p:sp>
      <p:cxnSp>
        <p:nvCxnSpPr>
          <p:cNvPr id="4" name="Straight Connector 3"/>
          <p:cNvCxnSpPr/>
          <p:nvPr/>
        </p:nvCxnSpPr>
        <p:spPr>
          <a:xfrm>
            <a:off x="638866" y="5490339"/>
            <a:ext cx="3330271" cy="0"/>
          </a:xfrm>
          <a:prstGeom prst="line">
            <a:avLst/>
          </a:prstGeom>
          <a:ln>
            <a:solidFill>
              <a:schemeClr val="tx1">
                <a:alpha val="20000"/>
              </a:schemeClr>
            </a:solidFill>
          </a:ln>
        </p:spPr>
        <p:style>
          <a:lnRef idx="1">
            <a:schemeClr val="accent1"/>
          </a:lnRef>
          <a:fillRef idx="0">
            <a:schemeClr val="accent1"/>
          </a:fillRef>
          <a:effectRef idx="0">
            <a:schemeClr val="accent1"/>
          </a:effectRef>
          <a:fontRef idx="minor">
            <a:schemeClr val="tx1"/>
          </a:fontRef>
        </p:style>
      </p:cxnSp>
      <p:sp>
        <p:nvSpPr>
          <p:cNvPr id="6" name="TextBox 5"/>
          <p:cNvSpPr txBox="1"/>
          <p:nvPr/>
        </p:nvSpPr>
        <p:spPr>
          <a:xfrm>
            <a:off x="642354" y="5176341"/>
            <a:ext cx="549831" cy="246221"/>
          </a:xfrm>
          <a:prstGeom prst="rect">
            <a:avLst/>
          </a:prstGeom>
          <a:noFill/>
        </p:spPr>
        <p:txBody>
          <a:bodyPr wrap="none" lIns="0" rIns="0" rtlCol="0">
            <a:spAutoFit/>
          </a:bodyPr>
          <a:lstStyle/>
          <a:p>
            <a:r>
              <a:rPr lang="en-US" sz="1000" dirty="0">
                <a:solidFill>
                  <a:schemeClr val="tx1">
                    <a:alpha val="70000"/>
                  </a:schemeClr>
                </a:solidFill>
              </a:rPr>
              <a:t>Future#1</a:t>
            </a:r>
          </a:p>
        </p:txBody>
      </p:sp>
      <p:sp>
        <p:nvSpPr>
          <p:cNvPr id="7" name="TextBox 6"/>
          <p:cNvSpPr txBox="1"/>
          <p:nvPr/>
        </p:nvSpPr>
        <p:spPr>
          <a:xfrm>
            <a:off x="642354" y="5544931"/>
            <a:ext cx="965008" cy="461665"/>
          </a:xfrm>
          <a:prstGeom prst="rect">
            <a:avLst/>
          </a:prstGeom>
          <a:noFill/>
        </p:spPr>
        <p:txBody>
          <a:bodyPr wrap="none" lIns="0" rIns="0" rtlCol="0">
            <a:spAutoFit/>
          </a:bodyPr>
          <a:lstStyle/>
          <a:p>
            <a:r>
              <a:rPr lang="en-US" sz="1200" b="1" dirty="0">
                <a:latin typeface="Open Sans" charset="0"/>
                <a:ea typeface="Open Sans" charset="0"/>
                <a:cs typeface="Open Sans" charset="0"/>
              </a:rPr>
              <a:t>Remittances</a:t>
            </a:r>
          </a:p>
          <a:p>
            <a:r>
              <a:rPr lang="en-US" sz="1200" b="1" dirty="0">
                <a:latin typeface="Open Sans" charset="0"/>
                <a:ea typeface="Open Sans" charset="0"/>
                <a:cs typeface="Open Sans" charset="0"/>
              </a:rPr>
              <a:t>Future</a:t>
            </a:r>
          </a:p>
        </p:txBody>
      </p:sp>
      <p:sp>
        <p:nvSpPr>
          <p:cNvPr id="8" name="TextBox 7"/>
          <p:cNvSpPr txBox="1"/>
          <p:nvPr/>
        </p:nvSpPr>
        <p:spPr>
          <a:xfrm>
            <a:off x="2293841" y="5176341"/>
            <a:ext cx="549831" cy="246221"/>
          </a:xfrm>
          <a:prstGeom prst="rect">
            <a:avLst/>
          </a:prstGeom>
          <a:noFill/>
        </p:spPr>
        <p:txBody>
          <a:bodyPr wrap="none" lIns="0" rIns="0" rtlCol="0">
            <a:spAutoFit/>
          </a:bodyPr>
          <a:lstStyle/>
          <a:p>
            <a:r>
              <a:rPr lang="en-US" sz="1000" dirty="0">
                <a:solidFill>
                  <a:schemeClr val="tx1">
                    <a:alpha val="70000"/>
                  </a:schemeClr>
                </a:solidFill>
              </a:rPr>
              <a:t>Future#2</a:t>
            </a:r>
          </a:p>
        </p:txBody>
      </p:sp>
      <p:sp>
        <p:nvSpPr>
          <p:cNvPr id="9" name="TextBox 8"/>
          <p:cNvSpPr txBox="1"/>
          <p:nvPr/>
        </p:nvSpPr>
        <p:spPr>
          <a:xfrm>
            <a:off x="2293841" y="5544931"/>
            <a:ext cx="764633" cy="461665"/>
          </a:xfrm>
          <a:prstGeom prst="rect">
            <a:avLst/>
          </a:prstGeom>
          <a:noFill/>
        </p:spPr>
        <p:txBody>
          <a:bodyPr wrap="none" lIns="0" rIns="0" rtlCol="0">
            <a:spAutoFit/>
          </a:bodyPr>
          <a:lstStyle/>
          <a:p>
            <a:r>
              <a:rPr lang="en-US" sz="1200" b="1" dirty="0">
                <a:latin typeface="Open Sans" charset="0"/>
                <a:ea typeface="Open Sans" charset="0"/>
                <a:cs typeface="Open Sans" charset="0"/>
              </a:rPr>
              <a:t>Micro</a:t>
            </a:r>
          </a:p>
          <a:p>
            <a:r>
              <a:rPr lang="en-US" sz="1200" b="1" dirty="0">
                <a:latin typeface="Open Sans" charset="0"/>
                <a:ea typeface="Open Sans" charset="0"/>
                <a:cs typeface="Open Sans" charset="0"/>
              </a:rPr>
              <a:t>Payments</a:t>
            </a:r>
          </a:p>
        </p:txBody>
      </p:sp>
      <p:sp>
        <p:nvSpPr>
          <p:cNvPr id="10" name="TextBox 9"/>
          <p:cNvSpPr txBox="1"/>
          <p:nvPr/>
        </p:nvSpPr>
        <p:spPr>
          <a:xfrm>
            <a:off x="3966709" y="5176341"/>
            <a:ext cx="549831" cy="246221"/>
          </a:xfrm>
          <a:prstGeom prst="rect">
            <a:avLst/>
          </a:prstGeom>
          <a:noFill/>
        </p:spPr>
        <p:txBody>
          <a:bodyPr wrap="none" lIns="0" rIns="0" rtlCol="0">
            <a:spAutoFit/>
          </a:bodyPr>
          <a:lstStyle/>
          <a:p>
            <a:r>
              <a:rPr lang="en-US" sz="1000" dirty="0">
                <a:solidFill>
                  <a:schemeClr val="tx1">
                    <a:alpha val="70000"/>
                  </a:schemeClr>
                </a:solidFill>
              </a:rPr>
              <a:t>Future#3</a:t>
            </a:r>
          </a:p>
        </p:txBody>
      </p:sp>
      <p:sp>
        <p:nvSpPr>
          <p:cNvPr id="11" name="TextBox 10"/>
          <p:cNvSpPr txBox="1"/>
          <p:nvPr/>
        </p:nvSpPr>
        <p:spPr>
          <a:xfrm>
            <a:off x="3966709" y="5544931"/>
            <a:ext cx="713465" cy="461665"/>
          </a:xfrm>
          <a:prstGeom prst="rect">
            <a:avLst/>
          </a:prstGeom>
          <a:noFill/>
        </p:spPr>
        <p:txBody>
          <a:bodyPr wrap="none" lIns="0" rIns="0" rtlCol="0">
            <a:spAutoFit/>
          </a:bodyPr>
          <a:lstStyle/>
          <a:p>
            <a:r>
              <a:rPr lang="en-US" sz="1200" b="1" dirty="0">
                <a:latin typeface="Open Sans" charset="0"/>
                <a:ea typeface="Open Sans" charset="0"/>
                <a:cs typeface="Open Sans" charset="0"/>
              </a:rPr>
              <a:t>Mobile</a:t>
            </a:r>
          </a:p>
          <a:p>
            <a:r>
              <a:rPr lang="en-US" sz="1200" b="1" dirty="0">
                <a:latin typeface="Open Sans" charset="0"/>
                <a:ea typeface="Open Sans" charset="0"/>
                <a:cs typeface="Open Sans" charset="0"/>
              </a:rPr>
              <a:t>Branches</a:t>
            </a:r>
          </a:p>
        </p:txBody>
      </p:sp>
      <p:sp>
        <p:nvSpPr>
          <p:cNvPr id="12" name="Oval 11"/>
          <p:cNvSpPr/>
          <p:nvPr/>
        </p:nvSpPr>
        <p:spPr>
          <a:xfrm>
            <a:off x="628725" y="5461000"/>
            <a:ext cx="60960" cy="6096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p:cNvSpPr/>
          <p:nvPr/>
        </p:nvSpPr>
        <p:spPr>
          <a:xfrm>
            <a:off x="3974018" y="5463183"/>
            <a:ext cx="60960" cy="6096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7985710" y="1991766"/>
            <a:ext cx="2111604" cy="2111604"/>
          </a:xfrm>
          <a:prstGeom prst="ellipse">
            <a:avLst/>
          </a:prstGeom>
          <a:gradFill>
            <a:gsLst>
              <a:gs pos="0">
                <a:schemeClr val="accent2"/>
              </a:gs>
              <a:gs pos="100000">
                <a:schemeClr val="accent3"/>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p:cNvSpPr txBox="1"/>
          <p:nvPr/>
        </p:nvSpPr>
        <p:spPr>
          <a:xfrm>
            <a:off x="8316957" y="4325173"/>
            <a:ext cx="1449115" cy="369332"/>
          </a:xfrm>
          <a:prstGeom prst="rect">
            <a:avLst/>
          </a:prstGeom>
          <a:noFill/>
        </p:spPr>
        <p:txBody>
          <a:bodyPr wrap="none" lIns="0" rIns="0" rtlCol="0">
            <a:spAutoFit/>
          </a:bodyPr>
          <a:lstStyle/>
          <a:p>
            <a:pPr algn="ctr"/>
            <a:r>
              <a:rPr lang="en-US" b="1" dirty="0">
                <a:latin typeface="Open Sans" charset="0"/>
                <a:ea typeface="Open Sans" charset="0"/>
                <a:cs typeface="Open Sans" charset="0"/>
              </a:rPr>
              <a:t>Remittances</a:t>
            </a:r>
          </a:p>
        </p:txBody>
      </p:sp>
      <p:sp>
        <p:nvSpPr>
          <p:cNvPr id="16" name="TextBox 15"/>
          <p:cNvSpPr txBox="1"/>
          <p:nvPr/>
        </p:nvSpPr>
        <p:spPr>
          <a:xfrm>
            <a:off x="7741820" y="4730065"/>
            <a:ext cx="2599384" cy="692497"/>
          </a:xfrm>
          <a:prstGeom prst="rect">
            <a:avLst/>
          </a:prstGeom>
          <a:noFill/>
        </p:spPr>
        <p:txBody>
          <a:bodyPr wrap="square" lIns="0" rIns="0" rtlCol="0">
            <a:spAutoFit/>
          </a:bodyPr>
          <a:lstStyle/>
          <a:p>
            <a:pPr algn="ctr">
              <a:lnSpc>
                <a:spcPct val="130000"/>
              </a:lnSpc>
            </a:pPr>
            <a:r>
              <a:rPr lang="en-US" sz="1000" dirty="0" err="1">
                <a:solidFill>
                  <a:schemeClr val="tx1">
                    <a:alpha val="70000"/>
                  </a:schemeClr>
                </a:solidFill>
              </a:rPr>
              <a:t>Sed</a:t>
            </a:r>
            <a:r>
              <a:rPr lang="en-US" sz="1000" dirty="0">
                <a:solidFill>
                  <a:schemeClr val="tx1">
                    <a:alpha val="70000"/>
                  </a:schemeClr>
                </a:solidFill>
              </a:rPr>
              <a:t> </a:t>
            </a:r>
            <a:r>
              <a:rPr lang="en-US" sz="1000" dirty="0" err="1">
                <a:solidFill>
                  <a:schemeClr val="tx1">
                    <a:alpha val="70000"/>
                  </a:schemeClr>
                </a:solidFill>
              </a:rPr>
              <a:t>ut</a:t>
            </a:r>
            <a:r>
              <a:rPr lang="en-US" sz="1000" dirty="0">
                <a:solidFill>
                  <a:schemeClr val="tx1">
                    <a:alpha val="70000"/>
                  </a:schemeClr>
                </a:solidFill>
              </a:rPr>
              <a:t> </a:t>
            </a:r>
            <a:r>
              <a:rPr lang="en-US" sz="1000" dirty="0" err="1">
                <a:solidFill>
                  <a:schemeClr val="tx1">
                    <a:alpha val="70000"/>
                  </a:schemeClr>
                </a:solidFill>
              </a:rPr>
              <a:t>perspiciatis</a:t>
            </a:r>
            <a:r>
              <a:rPr lang="en-US" sz="1000" dirty="0">
                <a:solidFill>
                  <a:schemeClr val="tx1">
                    <a:alpha val="70000"/>
                  </a:schemeClr>
                </a:solidFill>
              </a:rPr>
              <a:t> </a:t>
            </a:r>
            <a:r>
              <a:rPr lang="en-US" sz="1000" dirty="0" err="1">
                <a:solidFill>
                  <a:schemeClr val="tx1">
                    <a:alpha val="70000"/>
                  </a:schemeClr>
                </a:solidFill>
              </a:rPr>
              <a:t>unde</a:t>
            </a:r>
            <a:r>
              <a:rPr lang="en-US" sz="1000" dirty="0">
                <a:solidFill>
                  <a:schemeClr val="tx1">
                    <a:alpha val="70000"/>
                  </a:schemeClr>
                </a:solidFill>
              </a:rPr>
              <a:t> </a:t>
            </a:r>
            <a:r>
              <a:rPr lang="en-US" sz="1000" dirty="0" err="1">
                <a:solidFill>
                  <a:schemeClr val="tx1">
                    <a:alpha val="70000"/>
                  </a:schemeClr>
                </a:solidFill>
              </a:rPr>
              <a:t>omnis</a:t>
            </a:r>
            <a:r>
              <a:rPr lang="en-US" sz="1000" dirty="0">
                <a:solidFill>
                  <a:schemeClr val="tx1">
                    <a:alpha val="70000"/>
                  </a:schemeClr>
                </a:solidFill>
              </a:rPr>
              <a:t> </a:t>
            </a:r>
            <a:r>
              <a:rPr lang="en-US" sz="1000" dirty="0" err="1">
                <a:solidFill>
                  <a:schemeClr val="tx1">
                    <a:alpha val="70000"/>
                  </a:schemeClr>
                </a:solidFill>
              </a:rPr>
              <a:t>iste</a:t>
            </a:r>
            <a:r>
              <a:rPr lang="en-US" sz="1000" dirty="0">
                <a:solidFill>
                  <a:schemeClr val="tx1">
                    <a:alpha val="70000"/>
                  </a:schemeClr>
                </a:solidFill>
              </a:rPr>
              <a:t> </a:t>
            </a:r>
            <a:r>
              <a:rPr lang="en-US" sz="1000" dirty="0" err="1">
                <a:solidFill>
                  <a:schemeClr val="tx1">
                    <a:alpha val="70000"/>
                  </a:schemeClr>
                </a:solidFill>
              </a:rPr>
              <a:t>natus</a:t>
            </a:r>
            <a:r>
              <a:rPr lang="en-US" sz="1000" dirty="0">
                <a:solidFill>
                  <a:schemeClr val="tx1">
                    <a:alpha val="70000"/>
                  </a:schemeClr>
                </a:solidFill>
              </a:rPr>
              <a:t> error sit </a:t>
            </a:r>
            <a:r>
              <a:rPr lang="en-US" sz="1000" dirty="0" err="1">
                <a:solidFill>
                  <a:schemeClr val="tx1">
                    <a:alpha val="70000"/>
                  </a:schemeClr>
                </a:solidFill>
              </a:rPr>
              <a:t>voluptatem</a:t>
            </a:r>
            <a:r>
              <a:rPr lang="en-US" sz="1000" dirty="0">
                <a:solidFill>
                  <a:schemeClr val="tx1">
                    <a:alpha val="70000"/>
                  </a:schemeClr>
                </a:solidFill>
              </a:rPr>
              <a:t> </a:t>
            </a:r>
            <a:r>
              <a:rPr lang="en-US" sz="1000" dirty="0" err="1">
                <a:solidFill>
                  <a:schemeClr val="tx1">
                    <a:alpha val="70000"/>
                  </a:schemeClr>
                </a:solidFill>
              </a:rPr>
              <a:t>accusantium</a:t>
            </a:r>
            <a:r>
              <a:rPr lang="en-US" sz="1000" dirty="0">
                <a:solidFill>
                  <a:schemeClr val="tx1">
                    <a:alpha val="70000"/>
                  </a:schemeClr>
                </a:solidFill>
              </a:rPr>
              <a:t> </a:t>
            </a:r>
            <a:r>
              <a:rPr lang="en-US" sz="1000" dirty="0" err="1">
                <a:solidFill>
                  <a:schemeClr val="tx1">
                    <a:alpha val="70000"/>
                  </a:schemeClr>
                </a:solidFill>
              </a:rPr>
              <a:t>doloremque</a:t>
            </a:r>
            <a:r>
              <a:rPr lang="en-US" sz="1000" dirty="0">
                <a:solidFill>
                  <a:schemeClr val="tx1">
                    <a:alpha val="70000"/>
                  </a:schemeClr>
                </a:solidFill>
              </a:rPr>
              <a:t> </a:t>
            </a:r>
            <a:r>
              <a:rPr lang="en-US" sz="1000" dirty="0" err="1">
                <a:solidFill>
                  <a:schemeClr val="tx1">
                    <a:alpha val="70000"/>
                  </a:schemeClr>
                </a:solidFill>
              </a:rPr>
              <a:t>laudantium</a:t>
            </a:r>
            <a:r>
              <a:rPr lang="en-US" sz="1000" dirty="0">
                <a:solidFill>
                  <a:schemeClr val="tx1">
                    <a:alpha val="70000"/>
                  </a:schemeClr>
                </a:solidFill>
              </a:rPr>
              <a:t>.</a:t>
            </a:r>
          </a:p>
        </p:txBody>
      </p:sp>
      <p:sp>
        <p:nvSpPr>
          <p:cNvPr id="18" name="Freeform 1950">
            <a:extLst>
              <a:ext uri="{FF2B5EF4-FFF2-40B4-BE49-F238E27FC236}">
                <a16:creationId xmlns:a16="http://schemas.microsoft.com/office/drawing/2014/main" id="{EEF20B5E-745C-4468-91B5-E437C6F65D06}"/>
              </a:ext>
            </a:extLst>
          </p:cNvPr>
          <p:cNvSpPr>
            <a:spLocks noEditPoints="1"/>
          </p:cNvSpPr>
          <p:nvPr/>
        </p:nvSpPr>
        <p:spPr bwMode="auto">
          <a:xfrm>
            <a:off x="8680439" y="2660554"/>
            <a:ext cx="665583" cy="805038"/>
          </a:xfrm>
          <a:custGeom>
            <a:avLst/>
            <a:gdLst>
              <a:gd name="T0" fmla="*/ 90 w 133"/>
              <a:gd name="T1" fmla="*/ 143 h 160"/>
              <a:gd name="T2" fmla="*/ 80 w 133"/>
              <a:gd name="T3" fmla="*/ 139 h 160"/>
              <a:gd name="T4" fmla="*/ 25 w 133"/>
              <a:gd name="T5" fmla="*/ 44 h 160"/>
              <a:gd name="T6" fmla="*/ 55 w 133"/>
              <a:gd name="T7" fmla="*/ 25 h 160"/>
              <a:gd name="T8" fmla="*/ 63 w 133"/>
              <a:gd name="T9" fmla="*/ 36 h 160"/>
              <a:gd name="T10" fmla="*/ 30 w 133"/>
              <a:gd name="T11" fmla="*/ 57 h 160"/>
              <a:gd name="T12" fmla="*/ 32 w 133"/>
              <a:gd name="T13" fmla="*/ 66 h 160"/>
              <a:gd name="T14" fmla="*/ 97 w 133"/>
              <a:gd name="T15" fmla="*/ 66 h 160"/>
              <a:gd name="T16" fmla="*/ 108 w 133"/>
              <a:gd name="T17" fmla="*/ 89 h 160"/>
              <a:gd name="T18" fmla="*/ 78 w 133"/>
              <a:gd name="T19" fmla="*/ 108 h 160"/>
              <a:gd name="T20" fmla="*/ 70 w 133"/>
              <a:gd name="T21" fmla="*/ 97 h 160"/>
              <a:gd name="T22" fmla="*/ 103 w 133"/>
              <a:gd name="T23" fmla="*/ 76 h 160"/>
              <a:gd name="T24" fmla="*/ 114 w 133"/>
              <a:gd name="T25" fmla="*/ 86 h 160"/>
              <a:gd name="T26" fmla="*/ 86 w 133"/>
              <a:gd name="T27" fmla="*/ 114 h 160"/>
              <a:gd name="T28" fmla="*/ 47 w 133"/>
              <a:gd name="T29" fmla="*/ 21 h 160"/>
              <a:gd name="T30" fmla="*/ 47 w 133"/>
              <a:gd name="T31" fmla="*/ 21 h 160"/>
              <a:gd name="T32" fmla="*/ 16 w 133"/>
              <a:gd name="T33" fmla="*/ 49 h 160"/>
              <a:gd name="T34" fmla="*/ 133 w 133"/>
              <a:gd name="T35" fmla="*/ 83 h 160"/>
              <a:gd name="T36" fmla="*/ 111 w 133"/>
              <a:gd name="T37" fmla="*/ 50 h 160"/>
              <a:gd name="T38" fmla="*/ 98 w 133"/>
              <a:gd name="T39" fmla="*/ 35 h 160"/>
              <a:gd name="T40" fmla="*/ 73 w 133"/>
              <a:gd name="T41" fmla="*/ 10 h 160"/>
              <a:gd name="T42" fmla="*/ 25 w 133"/>
              <a:gd name="T43" fmla="*/ 74 h 160"/>
              <a:gd name="T44" fmla="*/ 58 w 133"/>
              <a:gd name="T45" fmla="*/ 120 h 160"/>
              <a:gd name="T46" fmla="*/ 100 w 133"/>
              <a:gd name="T47" fmla="*/ 160 h 160"/>
              <a:gd name="T48" fmla="*/ 117 w 133"/>
              <a:gd name="T49" fmla="*/ 117 h 160"/>
              <a:gd name="T50" fmla="*/ 30 w 133"/>
              <a:gd name="T51" fmla="*/ 76 h 160"/>
              <a:gd name="T52" fmla="*/ 62 w 133"/>
              <a:gd name="T53" fmla="*/ 74 h 160"/>
              <a:gd name="T54" fmla="*/ 61 w 133"/>
              <a:gd name="T55" fmla="*/ 88 h 160"/>
              <a:gd name="T56" fmla="*/ 28 w 133"/>
              <a:gd name="T57" fmla="*/ 81 h 160"/>
              <a:gd name="T58" fmla="*/ 82 w 133"/>
              <a:gd name="T59" fmla="*/ 82 h 160"/>
              <a:gd name="T60" fmla="*/ 73 w 133"/>
              <a:gd name="T61" fmla="*/ 84 h 160"/>
              <a:gd name="T62" fmla="*/ 45 w 133"/>
              <a:gd name="T63" fmla="*/ 69 h 160"/>
              <a:gd name="T64" fmla="*/ 107 w 133"/>
              <a:gd name="T65" fmla="*/ 58 h 160"/>
              <a:gd name="T66" fmla="*/ 103 w 133"/>
              <a:gd name="T67" fmla="*/ 54 h 160"/>
              <a:gd name="T68" fmla="*/ 92 w 133"/>
              <a:gd name="T69" fmla="*/ 35 h 160"/>
              <a:gd name="T70" fmla="*/ 92 w 133"/>
              <a:gd name="T71" fmla="*/ 35 h 160"/>
              <a:gd name="T72" fmla="*/ 68 w 133"/>
              <a:gd name="T73" fmla="*/ 17 h 160"/>
              <a:gd name="T74" fmla="*/ 61 w 133"/>
              <a:gd name="T75" fmla="*/ 19 h 160"/>
              <a:gd name="T76" fmla="*/ 89 w 133"/>
              <a:gd name="T77" fmla="*/ 47 h 160"/>
              <a:gd name="T78" fmla="*/ 116 w 133"/>
              <a:gd name="T79" fmla="*/ 74 h 160"/>
              <a:gd name="T80" fmla="*/ 51 w 133"/>
              <a:gd name="T81" fmla="*/ 93 h 160"/>
              <a:gd name="T82" fmla="*/ 85 w 133"/>
              <a:gd name="T83" fmla="*/ 85 h 160"/>
              <a:gd name="T84" fmla="*/ 40 w 133"/>
              <a:gd name="T85" fmla="*/ 69 h 160"/>
              <a:gd name="T86" fmla="*/ 31 w 133"/>
              <a:gd name="T87" fmla="*/ 70 h 160"/>
              <a:gd name="T88" fmla="*/ 50 w 133"/>
              <a:gd name="T89" fmla="*/ 8 h 160"/>
              <a:gd name="T90" fmla="*/ 44 w 133"/>
              <a:gd name="T91" fmla="*/ 93 h 160"/>
              <a:gd name="T92" fmla="*/ 62 w 133"/>
              <a:gd name="T93" fmla="*/ 117 h 160"/>
              <a:gd name="T94" fmla="*/ 80 w 133"/>
              <a:gd name="T95" fmla="*/ 130 h 160"/>
              <a:gd name="T96" fmla="*/ 95 w 133"/>
              <a:gd name="T97" fmla="*/ 145 h 160"/>
              <a:gd name="T98" fmla="*/ 100 w 133"/>
              <a:gd name="T99" fmla="*/ 155 h 160"/>
              <a:gd name="T100" fmla="*/ 117 w 133"/>
              <a:gd name="T101" fmla="*/ 155 h 160"/>
              <a:gd name="T102" fmla="*/ 119 w 133"/>
              <a:gd name="T103" fmla="*/ 100 h 160"/>
              <a:gd name="T104" fmla="*/ 91 w 133"/>
              <a:gd name="T105" fmla="*/ 125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33" h="160">
                <a:moveTo>
                  <a:pt x="80" y="133"/>
                </a:moveTo>
                <a:cubicBezTo>
                  <a:pt x="75" y="133"/>
                  <a:pt x="71" y="137"/>
                  <a:pt x="71" y="143"/>
                </a:cubicBezTo>
                <a:cubicBezTo>
                  <a:pt x="71" y="148"/>
                  <a:pt x="75" y="152"/>
                  <a:pt x="80" y="152"/>
                </a:cubicBezTo>
                <a:cubicBezTo>
                  <a:pt x="86" y="152"/>
                  <a:pt x="90" y="148"/>
                  <a:pt x="90" y="143"/>
                </a:cubicBezTo>
                <a:cubicBezTo>
                  <a:pt x="90" y="137"/>
                  <a:pt x="86" y="133"/>
                  <a:pt x="80" y="133"/>
                </a:cubicBezTo>
                <a:close/>
                <a:moveTo>
                  <a:pt x="80" y="147"/>
                </a:moveTo>
                <a:cubicBezTo>
                  <a:pt x="78" y="147"/>
                  <a:pt x="76" y="145"/>
                  <a:pt x="76" y="143"/>
                </a:cubicBezTo>
                <a:cubicBezTo>
                  <a:pt x="76" y="140"/>
                  <a:pt x="78" y="139"/>
                  <a:pt x="80" y="139"/>
                </a:cubicBezTo>
                <a:cubicBezTo>
                  <a:pt x="83" y="139"/>
                  <a:pt x="84" y="140"/>
                  <a:pt x="84" y="143"/>
                </a:cubicBezTo>
                <a:cubicBezTo>
                  <a:pt x="84" y="145"/>
                  <a:pt x="83" y="147"/>
                  <a:pt x="80" y="147"/>
                </a:cubicBezTo>
                <a:close/>
                <a:moveTo>
                  <a:pt x="25" y="55"/>
                </a:moveTo>
                <a:cubicBezTo>
                  <a:pt x="28" y="52"/>
                  <a:pt x="28" y="47"/>
                  <a:pt x="25" y="44"/>
                </a:cubicBezTo>
                <a:cubicBezTo>
                  <a:pt x="23" y="42"/>
                  <a:pt x="23" y="42"/>
                  <a:pt x="23" y="42"/>
                </a:cubicBezTo>
                <a:cubicBezTo>
                  <a:pt x="42" y="23"/>
                  <a:pt x="42" y="23"/>
                  <a:pt x="42" y="23"/>
                </a:cubicBezTo>
                <a:cubicBezTo>
                  <a:pt x="44" y="25"/>
                  <a:pt x="44" y="25"/>
                  <a:pt x="44" y="25"/>
                </a:cubicBezTo>
                <a:cubicBezTo>
                  <a:pt x="47" y="28"/>
                  <a:pt x="52" y="28"/>
                  <a:pt x="55" y="25"/>
                </a:cubicBezTo>
                <a:cubicBezTo>
                  <a:pt x="57" y="23"/>
                  <a:pt x="57" y="23"/>
                  <a:pt x="57" y="23"/>
                </a:cubicBezTo>
                <a:cubicBezTo>
                  <a:pt x="66" y="32"/>
                  <a:pt x="66" y="32"/>
                  <a:pt x="66" y="32"/>
                </a:cubicBezTo>
                <a:cubicBezTo>
                  <a:pt x="67" y="33"/>
                  <a:pt x="67" y="35"/>
                  <a:pt x="66" y="36"/>
                </a:cubicBezTo>
                <a:cubicBezTo>
                  <a:pt x="65" y="37"/>
                  <a:pt x="64" y="37"/>
                  <a:pt x="63" y="36"/>
                </a:cubicBezTo>
                <a:cubicBezTo>
                  <a:pt x="57" y="30"/>
                  <a:pt x="57" y="30"/>
                  <a:pt x="57" y="30"/>
                </a:cubicBezTo>
                <a:cubicBezTo>
                  <a:pt x="52" y="33"/>
                  <a:pt x="46" y="33"/>
                  <a:pt x="42" y="30"/>
                </a:cubicBezTo>
                <a:cubicBezTo>
                  <a:pt x="30" y="42"/>
                  <a:pt x="30" y="42"/>
                  <a:pt x="30" y="42"/>
                </a:cubicBezTo>
                <a:cubicBezTo>
                  <a:pt x="33" y="46"/>
                  <a:pt x="33" y="52"/>
                  <a:pt x="30" y="57"/>
                </a:cubicBezTo>
                <a:cubicBezTo>
                  <a:pt x="36" y="63"/>
                  <a:pt x="36" y="63"/>
                  <a:pt x="36" y="63"/>
                </a:cubicBezTo>
                <a:cubicBezTo>
                  <a:pt x="37" y="64"/>
                  <a:pt x="37" y="65"/>
                  <a:pt x="36" y="66"/>
                </a:cubicBezTo>
                <a:cubicBezTo>
                  <a:pt x="36" y="67"/>
                  <a:pt x="35" y="67"/>
                  <a:pt x="34" y="67"/>
                </a:cubicBezTo>
                <a:cubicBezTo>
                  <a:pt x="33" y="67"/>
                  <a:pt x="33" y="67"/>
                  <a:pt x="32" y="66"/>
                </a:cubicBezTo>
                <a:cubicBezTo>
                  <a:pt x="23" y="57"/>
                  <a:pt x="23" y="57"/>
                  <a:pt x="23" y="57"/>
                </a:cubicBezTo>
                <a:lnTo>
                  <a:pt x="25" y="55"/>
                </a:lnTo>
                <a:close/>
                <a:moveTo>
                  <a:pt x="97" y="70"/>
                </a:moveTo>
                <a:cubicBezTo>
                  <a:pt x="96" y="69"/>
                  <a:pt x="96" y="67"/>
                  <a:pt x="97" y="66"/>
                </a:cubicBezTo>
                <a:cubicBezTo>
                  <a:pt x="98" y="65"/>
                  <a:pt x="99" y="65"/>
                  <a:pt x="101" y="66"/>
                </a:cubicBezTo>
                <a:cubicBezTo>
                  <a:pt x="110" y="76"/>
                  <a:pt x="110" y="76"/>
                  <a:pt x="110" y="76"/>
                </a:cubicBezTo>
                <a:cubicBezTo>
                  <a:pt x="108" y="78"/>
                  <a:pt x="108" y="78"/>
                  <a:pt x="108" y="78"/>
                </a:cubicBezTo>
                <a:cubicBezTo>
                  <a:pt x="105" y="81"/>
                  <a:pt x="105" y="86"/>
                  <a:pt x="108" y="89"/>
                </a:cubicBezTo>
                <a:cubicBezTo>
                  <a:pt x="110" y="91"/>
                  <a:pt x="110" y="91"/>
                  <a:pt x="110" y="91"/>
                </a:cubicBezTo>
                <a:cubicBezTo>
                  <a:pt x="91" y="110"/>
                  <a:pt x="91" y="110"/>
                  <a:pt x="91" y="110"/>
                </a:cubicBezTo>
                <a:cubicBezTo>
                  <a:pt x="89" y="108"/>
                  <a:pt x="89" y="108"/>
                  <a:pt x="89" y="108"/>
                </a:cubicBezTo>
                <a:cubicBezTo>
                  <a:pt x="86" y="105"/>
                  <a:pt x="81" y="105"/>
                  <a:pt x="78" y="108"/>
                </a:cubicBezTo>
                <a:cubicBezTo>
                  <a:pt x="76" y="110"/>
                  <a:pt x="76" y="110"/>
                  <a:pt x="76" y="110"/>
                </a:cubicBezTo>
                <a:cubicBezTo>
                  <a:pt x="66" y="101"/>
                  <a:pt x="66" y="101"/>
                  <a:pt x="66" y="101"/>
                </a:cubicBezTo>
                <a:cubicBezTo>
                  <a:pt x="65" y="99"/>
                  <a:pt x="65" y="98"/>
                  <a:pt x="66" y="97"/>
                </a:cubicBezTo>
                <a:cubicBezTo>
                  <a:pt x="67" y="96"/>
                  <a:pt x="69" y="96"/>
                  <a:pt x="70" y="97"/>
                </a:cubicBezTo>
                <a:cubicBezTo>
                  <a:pt x="76" y="103"/>
                  <a:pt x="76" y="103"/>
                  <a:pt x="76" y="103"/>
                </a:cubicBezTo>
                <a:cubicBezTo>
                  <a:pt x="80" y="100"/>
                  <a:pt x="87" y="100"/>
                  <a:pt x="91" y="103"/>
                </a:cubicBezTo>
                <a:cubicBezTo>
                  <a:pt x="103" y="91"/>
                  <a:pt x="103" y="91"/>
                  <a:pt x="103" y="91"/>
                </a:cubicBezTo>
                <a:cubicBezTo>
                  <a:pt x="100" y="86"/>
                  <a:pt x="100" y="81"/>
                  <a:pt x="103" y="76"/>
                </a:cubicBezTo>
                <a:lnTo>
                  <a:pt x="97" y="70"/>
                </a:lnTo>
                <a:close/>
                <a:moveTo>
                  <a:pt x="114" y="81"/>
                </a:moveTo>
                <a:cubicBezTo>
                  <a:pt x="115" y="81"/>
                  <a:pt x="117" y="82"/>
                  <a:pt x="117" y="83"/>
                </a:cubicBezTo>
                <a:cubicBezTo>
                  <a:pt x="117" y="85"/>
                  <a:pt x="115" y="86"/>
                  <a:pt x="114" y="86"/>
                </a:cubicBezTo>
                <a:cubicBezTo>
                  <a:pt x="112" y="86"/>
                  <a:pt x="111" y="85"/>
                  <a:pt x="111" y="83"/>
                </a:cubicBezTo>
                <a:cubicBezTo>
                  <a:pt x="111" y="82"/>
                  <a:pt x="112" y="81"/>
                  <a:pt x="114" y="81"/>
                </a:cubicBezTo>
                <a:close/>
                <a:moveTo>
                  <a:pt x="83" y="111"/>
                </a:moveTo>
                <a:cubicBezTo>
                  <a:pt x="85" y="111"/>
                  <a:pt x="86" y="112"/>
                  <a:pt x="86" y="114"/>
                </a:cubicBezTo>
                <a:cubicBezTo>
                  <a:pt x="86" y="115"/>
                  <a:pt x="85" y="116"/>
                  <a:pt x="83" y="116"/>
                </a:cubicBezTo>
                <a:cubicBezTo>
                  <a:pt x="82" y="116"/>
                  <a:pt x="81" y="115"/>
                  <a:pt x="81" y="114"/>
                </a:cubicBezTo>
                <a:cubicBezTo>
                  <a:pt x="81" y="112"/>
                  <a:pt x="82" y="111"/>
                  <a:pt x="83" y="111"/>
                </a:cubicBezTo>
                <a:close/>
                <a:moveTo>
                  <a:pt x="47" y="21"/>
                </a:moveTo>
                <a:cubicBezTo>
                  <a:pt x="46" y="20"/>
                  <a:pt x="47" y="18"/>
                  <a:pt x="48" y="17"/>
                </a:cubicBezTo>
                <a:cubicBezTo>
                  <a:pt x="49" y="16"/>
                  <a:pt x="51" y="16"/>
                  <a:pt x="52" y="17"/>
                </a:cubicBezTo>
                <a:cubicBezTo>
                  <a:pt x="53" y="18"/>
                  <a:pt x="52" y="20"/>
                  <a:pt x="51" y="21"/>
                </a:cubicBezTo>
                <a:cubicBezTo>
                  <a:pt x="50" y="22"/>
                  <a:pt x="48" y="22"/>
                  <a:pt x="47" y="21"/>
                </a:cubicBezTo>
                <a:close/>
                <a:moveTo>
                  <a:pt x="19" y="47"/>
                </a:moveTo>
                <a:cubicBezTo>
                  <a:pt x="20" y="47"/>
                  <a:pt x="22" y="48"/>
                  <a:pt x="22" y="49"/>
                </a:cubicBezTo>
                <a:cubicBezTo>
                  <a:pt x="22" y="51"/>
                  <a:pt x="20" y="52"/>
                  <a:pt x="19" y="52"/>
                </a:cubicBezTo>
                <a:cubicBezTo>
                  <a:pt x="18" y="52"/>
                  <a:pt x="16" y="51"/>
                  <a:pt x="16" y="49"/>
                </a:cubicBezTo>
                <a:cubicBezTo>
                  <a:pt x="16" y="48"/>
                  <a:pt x="18" y="47"/>
                  <a:pt x="19" y="47"/>
                </a:cubicBezTo>
                <a:close/>
                <a:moveTo>
                  <a:pt x="125" y="100"/>
                </a:moveTo>
                <a:cubicBezTo>
                  <a:pt x="125" y="97"/>
                  <a:pt x="124" y="95"/>
                  <a:pt x="124" y="93"/>
                </a:cubicBezTo>
                <a:cubicBezTo>
                  <a:pt x="133" y="83"/>
                  <a:pt x="133" y="83"/>
                  <a:pt x="133" y="83"/>
                </a:cubicBezTo>
                <a:cubicBezTo>
                  <a:pt x="121" y="71"/>
                  <a:pt x="121" y="71"/>
                  <a:pt x="121" y="71"/>
                </a:cubicBezTo>
                <a:cubicBezTo>
                  <a:pt x="123" y="69"/>
                  <a:pt x="125" y="66"/>
                  <a:pt x="125" y="62"/>
                </a:cubicBezTo>
                <a:cubicBezTo>
                  <a:pt x="125" y="55"/>
                  <a:pt x="119" y="50"/>
                  <a:pt x="113" y="50"/>
                </a:cubicBezTo>
                <a:cubicBezTo>
                  <a:pt x="112" y="50"/>
                  <a:pt x="112" y="50"/>
                  <a:pt x="111" y="50"/>
                </a:cubicBezTo>
                <a:cubicBezTo>
                  <a:pt x="111" y="50"/>
                  <a:pt x="111" y="49"/>
                  <a:pt x="111" y="49"/>
                </a:cubicBezTo>
                <a:cubicBezTo>
                  <a:pt x="111" y="42"/>
                  <a:pt x="106" y="37"/>
                  <a:pt x="99" y="37"/>
                </a:cubicBezTo>
                <a:cubicBezTo>
                  <a:pt x="99" y="37"/>
                  <a:pt x="98" y="37"/>
                  <a:pt x="98" y="37"/>
                </a:cubicBezTo>
                <a:cubicBezTo>
                  <a:pt x="98" y="36"/>
                  <a:pt x="98" y="36"/>
                  <a:pt x="98" y="35"/>
                </a:cubicBezTo>
                <a:cubicBezTo>
                  <a:pt x="98" y="29"/>
                  <a:pt x="92" y="23"/>
                  <a:pt x="86" y="23"/>
                </a:cubicBezTo>
                <a:cubicBezTo>
                  <a:pt x="85" y="23"/>
                  <a:pt x="85" y="23"/>
                  <a:pt x="84" y="23"/>
                </a:cubicBezTo>
                <a:cubicBezTo>
                  <a:pt x="84" y="23"/>
                  <a:pt x="84" y="22"/>
                  <a:pt x="84" y="22"/>
                </a:cubicBezTo>
                <a:cubicBezTo>
                  <a:pt x="84" y="15"/>
                  <a:pt x="80" y="10"/>
                  <a:pt x="73" y="10"/>
                </a:cubicBezTo>
                <a:cubicBezTo>
                  <a:pt x="70" y="10"/>
                  <a:pt x="66" y="11"/>
                  <a:pt x="64" y="14"/>
                </a:cubicBezTo>
                <a:cubicBezTo>
                  <a:pt x="50" y="0"/>
                  <a:pt x="50" y="0"/>
                  <a:pt x="50" y="0"/>
                </a:cubicBezTo>
                <a:cubicBezTo>
                  <a:pt x="0" y="49"/>
                  <a:pt x="0" y="49"/>
                  <a:pt x="0" y="49"/>
                </a:cubicBezTo>
                <a:cubicBezTo>
                  <a:pt x="25" y="74"/>
                  <a:pt x="25" y="74"/>
                  <a:pt x="25" y="74"/>
                </a:cubicBezTo>
                <a:cubicBezTo>
                  <a:pt x="23" y="76"/>
                  <a:pt x="23" y="78"/>
                  <a:pt x="23" y="81"/>
                </a:cubicBezTo>
                <a:cubicBezTo>
                  <a:pt x="23" y="85"/>
                  <a:pt x="25" y="89"/>
                  <a:pt x="28" y="91"/>
                </a:cubicBezTo>
                <a:cubicBezTo>
                  <a:pt x="28" y="91"/>
                  <a:pt x="28" y="91"/>
                  <a:pt x="29" y="92"/>
                </a:cubicBezTo>
                <a:cubicBezTo>
                  <a:pt x="58" y="120"/>
                  <a:pt x="58" y="120"/>
                  <a:pt x="58" y="120"/>
                </a:cubicBezTo>
                <a:cubicBezTo>
                  <a:pt x="58" y="125"/>
                  <a:pt x="58" y="125"/>
                  <a:pt x="58" y="125"/>
                </a:cubicBezTo>
                <a:cubicBezTo>
                  <a:pt x="52" y="125"/>
                  <a:pt x="52" y="125"/>
                  <a:pt x="52" y="125"/>
                </a:cubicBezTo>
                <a:cubicBezTo>
                  <a:pt x="52" y="160"/>
                  <a:pt x="52" y="160"/>
                  <a:pt x="52" y="160"/>
                </a:cubicBezTo>
                <a:cubicBezTo>
                  <a:pt x="100" y="160"/>
                  <a:pt x="100" y="160"/>
                  <a:pt x="100" y="160"/>
                </a:cubicBezTo>
                <a:cubicBezTo>
                  <a:pt x="122" y="160"/>
                  <a:pt x="122" y="160"/>
                  <a:pt x="122" y="160"/>
                </a:cubicBezTo>
                <a:cubicBezTo>
                  <a:pt x="122" y="125"/>
                  <a:pt x="122" y="125"/>
                  <a:pt x="122" y="125"/>
                </a:cubicBezTo>
                <a:cubicBezTo>
                  <a:pt x="117" y="125"/>
                  <a:pt x="117" y="125"/>
                  <a:pt x="117" y="125"/>
                </a:cubicBezTo>
                <a:cubicBezTo>
                  <a:pt x="117" y="117"/>
                  <a:pt x="117" y="117"/>
                  <a:pt x="117" y="117"/>
                </a:cubicBezTo>
                <a:cubicBezTo>
                  <a:pt x="122" y="113"/>
                  <a:pt x="125" y="106"/>
                  <a:pt x="125" y="100"/>
                </a:cubicBezTo>
                <a:close/>
                <a:moveTo>
                  <a:pt x="28" y="81"/>
                </a:moveTo>
                <a:cubicBezTo>
                  <a:pt x="28" y="79"/>
                  <a:pt x="29" y="78"/>
                  <a:pt x="30" y="76"/>
                </a:cubicBezTo>
                <a:cubicBezTo>
                  <a:pt x="30" y="76"/>
                  <a:pt x="30" y="76"/>
                  <a:pt x="30" y="76"/>
                </a:cubicBezTo>
                <a:cubicBezTo>
                  <a:pt x="31" y="75"/>
                  <a:pt x="32" y="75"/>
                  <a:pt x="34" y="74"/>
                </a:cubicBezTo>
                <a:cubicBezTo>
                  <a:pt x="34" y="74"/>
                  <a:pt x="34" y="74"/>
                  <a:pt x="35" y="74"/>
                </a:cubicBezTo>
                <a:cubicBezTo>
                  <a:pt x="41" y="74"/>
                  <a:pt x="41" y="74"/>
                  <a:pt x="41" y="74"/>
                </a:cubicBezTo>
                <a:cubicBezTo>
                  <a:pt x="62" y="74"/>
                  <a:pt x="62" y="74"/>
                  <a:pt x="62" y="74"/>
                </a:cubicBezTo>
                <a:cubicBezTo>
                  <a:pt x="65" y="74"/>
                  <a:pt x="68" y="77"/>
                  <a:pt x="68" y="81"/>
                </a:cubicBezTo>
                <a:cubicBezTo>
                  <a:pt x="68" y="81"/>
                  <a:pt x="68" y="82"/>
                  <a:pt x="68" y="82"/>
                </a:cubicBezTo>
                <a:cubicBezTo>
                  <a:pt x="68" y="85"/>
                  <a:pt x="65" y="87"/>
                  <a:pt x="62" y="88"/>
                </a:cubicBezTo>
                <a:cubicBezTo>
                  <a:pt x="61" y="88"/>
                  <a:pt x="61" y="88"/>
                  <a:pt x="61" y="88"/>
                </a:cubicBezTo>
                <a:cubicBezTo>
                  <a:pt x="46" y="88"/>
                  <a:pt x="46" y="88"/>
                  <a:pt x="46" y="88"/>
                </a:cubicBezTo>
                <a:cubicBezTo>
                  <a:pt x="38" y="88"/>
                  <a:pt x="38" y="88"/>
                  <a:pt x="38" y="88"/>
                </a:cubicBezTo>
                <a:cubicBezTo>
                  <a:pt x="35" y="88"/>
                  <a:pt x="35" y="88"/>
                  <a:pt x="35" y="88"/>
                </a:cubicBezTo>
                <a:cubicBezTo>
                  <a:pt x="31" y="88"/>
                  <a:pt x="28" y="85"/>
                  <a:pt x="28" y="81"/>
                </a:cubicBezTo>
                <a:close/>
                <a:moveTo>
                  <a:pt x="51" y="51"/>
                </a:moveTo>
                <a:cubicBezTo>
                  <a:pt x="60" y="43"/>
                  <a:pt x="73" y="43"/>
                  <a:pt x="82" y="51"/>
                </a:cubicBezTo>
                <a:cubicBezTo>
                  <a:pt x="86" y="55"/>
                  <a:pt x="88" y="61"/>
                  <a:pt x="88" y="66"/>
                </a:cubicBezTo>
                <a:cubicBezTo>
                  <a:pt x="88" y="72"/>
                  <a:pt x="86" y="77"/>
                  <a:pt x="82" y="82"/>
                </a:cubicBezTo>
                <a:cubicBezTo>
                  <a:pt x="79" y="84"/>
                  <a:pt x="76" y="86"/>
                  <a:pt x="72" y="87"/>
                </a:cubicBezTo>
                <a:cubicBezTo>
                  <a:pt x="72" y="87"/>
                  <a:pt x="72" y="86"/>
                  <a:pt x="73" y="86"/>
                </a:cubicBezTo>
                <a:cubicBezTo>
                  <a:pt x="73" y="86"/>
                  <a:pt x="73" y="86"/>
                  <a:pt x="73" y="85"/>
                </a:cubicBezTo>
                <a:cubicBezTo>
                  <a:pt x="73" y="85"/>
                  <a:pt x="73" y="84"/>
                  <a:pt x="73" y="84"/>
                </a:cubicBezTo>
                <a:cubicBezTo>
                  <a:pt x="73" y="83"/>
                  <a:pt x="73" y="83"/>
                  <a:pt x="73" y="83"/>
                </a:cubicBezTo>
                <a:cubicBezTo>
                  <a:pt x="74" y="82"/>
                  <a:pt x="74" y="82"/>
                  <a:pt x="74" y="81"/>
                </a:cubicBezTo>
                <a:cubicBezTo>
                  <a:pt x="74" y="74"/>
                  <a:pt x="68" y="69"/>
                  <a:pt x="62" y="69"/>
                </a:cubicBezTo>
                <a:cubicBezTo>
                  <a:pt x="45" y="69"/>
                  <a:pt x="45" y="69"/>
                  <a:pt x="45" y="69"/>
                </a:cubicBezTo>
                <a:cubicBezTo>
                  <a:pt x="44" y="62"/>
                  <a:pt x="47" y="56"/>
                  <a:pt x="51" y="51"/>
                </a:cubicBezTo>
                <a:close/>
                <a:moveTo>
                  <a:pt x="119" y="62"/>
                </a:moveTo>
                <a:cubicBezTo>
                  <a:pt x="119" y="64"/>
                  <a:pt x="118" y="66"/>
                  <a:pt x="117" y="67"/>
                </a:cubicBezTo>
                <a:cubicBezTo>
                  <a:pt x="107" y="58"/>
                  <a:pt x="107" y="58"/>
                  <a:pt x="107" y="58"/>
                </a:cubicBezTo>
                <a:cubicBezTo>
                  <a:pt x="109" y="56"/>
                  <a:pt x="111" y="55"/>
                  <a:pt x="113" y="55"/>
                </a:cubicBezTo>
                <a:cubicBezTo>
                  <a:pt x="116" y="55"/>
                  <a:pt x="119" y="58"/>
                  <a:pt x="119" y="62"/>
                </a:cubicBezTo>
                <a:close/>
                <a:moveTo>
                  <a:pt x="106" y="49"/>
                </a:moveTo>
                <a:cubicBezTo>
                  <a:pt x="106" y="51"/>
                  <a:pt x="105" y="53"/>
                  <a:pt x="103" y="54"/>
                </a:cubicBezTo>
                <a:cubicBezTo>
                  <a:pt x="94" y="44"/>
                  <a:pt x="94" y="44"/>
                  <a:pt x="94" y="44"/>
                </a:cubicBezTo>
                <a:cubicBezTo>
                  <a:pt x="95" y="43"/>
                  <a:pt x="97" y="42"/>
                  <a:pt x="99" y="42"/>
                </a:cubicBezTo>
                <a:cubicBezTo>
                  <a:pt x="103" y="42"/>
                  <a:pt x="106" y="45"/>
                  <a:pt x="106" y="49"/>
                </a:cubicBezTo>
                <a:close/>
                <a:moveTo>
                  <a:pt x="92" y="35"/>
                </a:moveTo>
                <a:cubicBezTo>
                  <a:pt x="92" y="37"/>
                  <a:pt x="92" y="39"/>
                  <a:pt x="90" y="40"/>
                </a:cubicBezTo>
                <a:cubicBezTo>
                  <a:pt x="81" y="31"/>
                  <a:pt x="81" y="31"/>
                  <a:pt x="81" y="31"/>
                </a:cubicBezTo>
                <a:cubicBezTo>
                  <a:pt x="82" y="29"/>
                  <a:pt x="84" y="29"/>
                  <a:pt x="86" y="29"/>
                </a:cubicBezTo>
                <a:cubicBezTo>
                  <a:pt x="89" y="29"/>
                  <a:pt x="92" y="32"/>
                  <a:pt x="92" y="35"/>
                </a:cubicBezTo>
                <a:close/>
                <a:moveTo>
                  <a:pt x="73" y="15"/>
                </a:moveTo>
                <a:cubicBezTo>
                  <a:pt x="77" y="15"/>
                  <a:pt x="79" y="19"/>
                  <a:pt x="79" y="22"/>
                </a:cubicBezTo>
                <a:cubicBezTo>
                  <a:pt x="79" y="24"/>
                  <a:pt x="78" y="26"/>
                  <a:pt x="77" y="27"/>
                </a:cubicBezTo>
                <a:cubicBezTo>
                  <a:pt x="68" y="17"/>
                  <a:pt x="68" y="17"/>
                  <a:pt x="68" y="17"/>
                </a:cubicBezTo>
                <a:cubicBezTo>
                  <a:pt x="69" y="16"/>
                  <a:pt x="71" y="15"/>
                  <a:pt x="73" y="15"/>
                </a:cubicBezTo>
                <a:close/>
                <a:moveTo>
                  <a:pt x="50" y="8"/>
                </a:moveTo>
                <a:cubicBezTo>
                  <a:pt x="61" y="18"/>
                  <a:pt x="61" y="18"/>
                  <a:pt x="61" y="18"/>
                </a:cubicBezTo>
                <a:cubicBezTo>
                  <a:pt x="61" y="19"/>
                  <a:pt x="61" y="19"/>
                  <a:pt x="61" y="19"/>
                </a:cubicBezTo>
                <a:cubicBezTo>
                  <a:pt x="74" y="32"/>
                  <a:pt x="74" y="32"/>
                  <a:pt x="74" y="32"/>
                </a:cubicBezTo>
                <a:cubicBezTo>
                  <a:pt x="75" y="34"/>
                  <a:pt x="75" y="34"/>
                  <a:pt x="75" y="34"/>
                </a:cubicBezTo>
                <a:cubicBezTo>
                  <a:pt x="87" y="46"/>
                  <a:pt x="87" y="46"/>
                  <a:pt x="87" y="46"/>
                </a:cubicBezTo>
                <a:cubicBezTo>
                  <a:pt x="89" y="47"/>
                  <a:pt x="89" y="47"/>
                  <a:pt x="89" y="47"/>
                </a:cubicBezTo>
                <a:cubicBezTo>
                  <a:pt x="101" y="59"/>
                  <a:pt x="101" y="59"/>
                  <a:pt x="101" y="59"/>
                </a:cubicBezTo>
                <a:cubicBezTo>
                  <a:pt x="102" y="60"/>
                  <a:pt x="102" y="60"/>
                  <a:pt x="102" y="60"/>
                </a:cubicBezTo>
                <a:cubicBezTo>
                  <a:pt x="116" y="74"/>
                  <a:pt x="116" y="74"/>
                  <a:pt x="116" y="74"/>
                </a:cubicBezTo>
                <a:cubicBezTo>
                  <a:pt x="116" y="74"/>
                  <a:pt x="116" y="74"/>
                  <a:pt x="116" y="74"/>
                </a:cubicBezTo>
                <a:cubicBezTo>
                  <a:pt x="125" y="83"/>
                  <a:pt x="125" y="83"/>
                  <a:pt x="125" y="83"/>
                </a:cubicBezTo>
                <a:cubicBezTo>
                  <a:pt x="84" y="125"/>
                  <a:pt x="84" y="125"/>
                  <a:pt x="84" y="125"/>
                </a:cubicBezTo>
                <a:cubicBezTo>
                  <a:pt x="83" y="125"/>
                  <a:pt x="83" y="125"/>
                  <a:pt x="83" y="125"/>
                </a:cubicBezTo>
                <a:cubicBezTo>
                  <a:pt x="51" y="93"/>
                  <a:pt x="51" y="93"/>
                  <a:pt x="51" y="93"/>
                </a:cubicBezTo>
                <a:cubicBezTo>
                  <a:pt x="62" y="93"/>
                  <a:pt x="62" y="93"/>
                  <a:pt x="62" y="93"/>
                </a:cubicBezTo>
                <a:cubicBezTo>
                  <a:pt x="62" y="93"/>
                  <a:pt x="62" y="93"/>
                  <a:pt x="62" y="93"/>
                </a:cubicBezTo>
                <a:cubicBezTo>
                  <a:pt x="64" y="93"/>
                  <a:pt x="65" y="93"/>
                  <a:pt x="66" y="93"/>
                </a:cubicBezTo>
                <a:cubicBezTo>
                  <a:pt x="73" y="93"/>
                  <a:pt x="80" y="90"/>
                  <a:pt x="85" y="85"/>
                </a:cubicBezTo>
                <a:cubicBezTo>
                  <a:pt x="90" y="80"/>
                  <a:pt x="93" y="74"/>
                  <a:pt x="93" y="66"/>
                </a:cubicBezTo>
                <a:cubicBezTo>
                  <a:pt x="93" y="59"/>
                  <a:pt x="90" y="52"/>
                  <a:pt x="85" y="47"/>
                </a:cubicBezTo>
                <a:cubicBezTo>
                  <a:pt x="75" y="37"/>
                  <a:pt x="58" y="37"/>
                  <a:pt x="47" y="47"/>
                </a:cubicBezTo>
                <a:cubicBezTo>
                  <a:pt x="42" y="53"/>
                  <a:pt x="39" y="61"/>
                  <a:pt x="40" y="69"/>
                </a:cubicBezTo>
                <a:cubicBezTo>
                  <a:pt x="35" y="69"/>
                  <a:pt x="35" y="69"/>
                  <a:pt x="35" y="69"/>
                </a:cubicBezTo>
                <a:cubicBezTo>
                  <a:pt x="34" y="69"/>
                  <a:pt x="33" y="69"/>
                  <a:pt x="33" y="69"/>
                </a:cubicBezTo>
                <a:cubicBezTo>
                  <a:pt x="32" y="69"/>
                  <a:pt x="32" y="69"/>
                  <a:pt x="32" y="69"/>
                </a:cubicBezTo>
                <a:cubicBezTo>
                  <a:pt x="32" y="69"/>
                  <a:pt x="31" y="69"/>
                  <a:pt x="31" y="70"/>
                </a:cubicBezTo>
                <a:cubicBezTo>
                  <a:pt x="30" y="70"/>
                  <a:pt x="30" y="70"/>
                  <a:pt x="29" y="70"/>
                </a:cubicBezTo>
                <a:cubicBezTo>
                  <a:pt x="29" y="70"/>
                  <a:pt x="29" y="70"/>
                  <a:pt x="29" y="70"/>
                </a:cubicBezTo>
                <a:cubicBezTo>
                  <a:pt x="8" y="49"/>
                  <a:pt x="8" y="49"/>
                  <a:pt x="8" y="49"/>
                </a:cubicBezTo>
                <a:lnTo>
                  <a:pt x="50" y="8"/>
                </a:lnTo>
                <a:close/>
                <a:moveTo>
                  <a:pt x="62" y="117"/>
                </a:moveTo>
                <a:cubicBezTo>
                  <a:pt x="62" y="117"/>
                  <a:pt x="62" y="117"/>
                  <a:pt x="61" y="117"/>
                </a:cubicBezTo>
                <a:cubicBezTo>
                  <a:pt x="38" y="93"/>
                  <a:pt x="38" y="93"/>
                  <a:pt x="38" y="93"/>
                </a:cubicBezTo>
                <a:cubicBezTo>
                  <a:pt x="44" y="93"/>
                  <a:pt x="44" y="93"/>
                  <a:pt x="44" y="93"/>
                </a:cubicBezTo>
                <a:cubicBezTo>
                  <a:pt x="76" y="125"/>
                  <a:pt x="76" y="125"/>
                  <a:pt x="76" y="125"/>
                </a:cubicBezTo>
                <a:cubicBezTo>
                  <a:pt x="63" y="125"/>
                  <a:pt x="63" y="125"/>
                  <a:pt x="63" y="125"/>
                </a:cubicBezTo>
                <a:cubicBezTo>
                  <a:pt x="63" y="118"/>
                  <a:pt x="63" y="118"/>
                  <a:pt x="63" y="118"/>
                </a:cubicBezTo>
                <a:lnTo>
                  <a:pt x="62" y="117"/>
                </a:lnTo>
                <a:close/>
                <a:moveTo>
                  <a:pt x="58" y="155"/>
                </a:moveTo>
                <a:cubicBezTo>
                  <a:pt x="58" y="130"/>
                  <a:pt x="58" y="130"/>
                  <a:pt x="58" y="130"/>
                </a:cubicBezTo>
                <a:cubicBezTo>
                  <a:pt x="78" y="130"/>
                  <a:pt x="78" y="130"/>
                  <a:pt x="78" y="130"/>
                </a:cubicBezTo>
                <a:cubicBezTo>
                  <a:pt x="80" y="130"/>
                  <a:pt x="80" y="130"/>
                  <a:pt x="80" y="130"/>
                </a:cubicBezTo>
                <a:cubicBezTo>
                  <a:pt x="81" y="130"/>
                  <a:pt x="81" y="131"/>
                  <a:pt x="81" y="131"/>
                </a:cubicBezTo>
                <a:cubicBezTo>
                  <a:pt x="83" y="133"/>
                  <a:pt x="83" y="133"/>
                  <a:pt x="83" y="133"/>
                </a:cubicBezTo>
                <a:cubicBezTo>
                  <a:pt x="85" y="131"/>
                  <a:pt x="85" y="131"/>
                  <a:pt x="85" y="131"/>
                </a:cubicBezTo>
                <a:cubicBezTo>
                  <a:pt x="91" y="133"/>
                  <a:pt x="95" y="139"/>
                  <a:pt x="95" y="145"/>
                </a:cubicBezTo>
                <a:cubicBezTo>
                  <a:pt x="95" y="155"/>
                  <a:pt x="95" y="155"/>
                  <a:pt x="95" y="155"/>
                </a:cubicBezTo>
                <a:lnTo>
                  <a:pt x="58" y="155"/>
                </a:lnTo>
                <a:close/>
                <a:moveTo>
                  <a:pt x="117" y="155"/>
                </a:moveTo>
                <a:cubicBezTo>
                  <a:pt x="100" y="155"/>
                  <a:pt x="100" y="155"/>
                  <a:pt x="100" y="155"/>
                </a:cubicBezTo>
                <a:cubicBezTo>
                  <a:pt x="100" y="145"/>
                  <a:pt x="100" y="145"/>
                  <a:pt x="100" y="145"/>
                </a:cubicBezTo>
                <a:cubicBezTo>
                  <a:pt x="100" y="140"/>
                  <a:pt x="98" y="134"/>
                  <a:pt x="94" y="130"/>
                </a:cubicBezTo>
                <a:cubicBezTo>
                  <a:pt x="117" y="130"/>
                  <a:pt x="117" y="130"/>
                  <a:pt x="117" y="130"/>
                </a:cubicBezTo>
                <a:lnTo>
                  <a:pt x="117" y="155"/>
                </a:lnTo>
                <a:close/>
                <a:moveTo>
                  <a:pt x="91" y="125"/>
                </a:moveTo>
                <a:cubicBezTo>
                  <a:pt x="101" y="115"/>
                  <a:pt x="101" y="115"/>
                  <a:pt x="101" y="115"/>
                </a:cubicBezTo>
                <a:cubicBezTo>
                  <a:pt x="119" y="97"/>
                  <a:pt x="119" y="97"/>
                  <a:pt x="119" y="97"/>
                </a:cubicBezTo>
                <a:cubicBezTo>
                  <a:pt x="119" y="98"/>
                  <a:pt x="119" y="99"/>
                  <a:pt x="119" y="100"/>
                </a:cubicBezTo>
                <a:cubicBezTo>
                  <a:pt x="119" y="105"/>
                  <a:pt x="117" y="110"/>
                  <a:pt x="112" y="114"/>
                </a:cubicBezTo>
                <a:cubicBezTo>
                  <a:pt x="111" y="114"/>
                  <a:pt x="111" y="114"/>
                  <a:pt x="111" y="114"/>
                </a:cubicBezTo>
                <a:cubicBezTo>
                  <a:pt x="111" y="125"/>
                  <a:pt x="111" y="125"/>
                  <a:pt x="111" y="125"/>
                </a:cubicBezTo>
                <a:lnTo>
                  <a:pt x="91" y="125"/>
                </a:lnTo>
                <a:close/>
              </a:path>
            </a:pathLst>
          </a:custGeom>
          <a:solidFill>
            <a:srgbClr val="FFFFFF"/>
          </a:solidFill>
          <a:ln>
            <a:noFill/>
          </a:ln>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15210914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2E7F828E-16F8-499F-A443-476E57ADDA3A}"/>
              </a:ext>
            </a:extLst>
          </p:cNvPr>
          <p:cNvPicPr>
            <a:picLocks noGrp="1" noChangeAspect="1"/>
          </p:cNvPicPr>
          <p:nvPr>
            <p:ph type="pic" sz="quarter" idx="12"/>
          </p:nvPr>
        </p:nvPicPr>
        <p:blipFill rotWithShape="1">
          <a:blip r:embed="rId2">
            <a:extLst>
              <a:ext uri="{28A0092B-C50C-407E-A947-70E740481C1C}">
                <a14:useLocalDpi xmlns:a14="http://schemas.microsoft.com/office/drawing/2010/main" val="0"/>
              </a:ext>
            </a:extLst>
          </a:blip>
          <a:srcRect l="13542" t="3768" r="17384" b="4239"/>
          <a:stretch/>
        </p:blipFill>
        <p:spPr>
          <a:xfrm>
            <a:off x="6675242" y="1563025"/>
            <a:ext cx="3920486" cy="3920486"/>
          </a:xfrm>
        </p:spPr>
      </p:pic>
      <p:sp>
        <p:nvSpPr>
          <p:cNvPr id="3" name="Title 2"/>
          <p:cNvSpPr>
            <a:spLocks noGrp="1"/>
          </p:cNvSpPr>
          <p:nvPr>
            <p:ph type="title"/>
          </p:nvPr>
        </p:nvSpPr>
        <p:spPr>
          <a:xfrm>
            <a:off x="611148" y="1929245"/>
            <a:ext cx="4381500" cy="1703070"/>
          </a:xfrm>
        </p:spPr>
        <p:txBody>
          <a:bodyPr/>
          <a:lstStyle/>
          <a:p>
            <a:r>
              <a:rPr lang="en-US" dirty="0"/>
              <a:t>Crowing</a:t>
            </a:r>
            <a:br>
              <a:rPr lang="en-US" dirty="0"/>
            </a:br>
            <a:r>
              <a:rPr lang="en-US" dirty="0"/>
              <a:t>Global</a:t>
            </a:r>
            <a:br>
              <a:rPr lang="en-US" dirty="0"/>
            </a:br>
            <a:r>
              <a:rPr lang="en-US" dirty="0">
                <a:solidFill>
                  <a:schemeClr val="accent1"/>
                </a:solidFill>
              </a:rPr>
              <a:t>Network</a:t>
            </a:r>
          </a:p>
        </p:txBody>
      </p:sp>
      <p:sp>
        <p:nvSpPr>
          <p:cNvPr id="5" name="TextBox 4"/>
          <p:cNvSpPr txBox="1"/>
          <p:nvPr/>
        </p:nvSpPr>
        <p:spPr>
          <a:xfrm>
            <a:off x="649247" y="3949479"/>
            <a:ext cx="3303549" cy="1275734"/>
          </a:xfrm>
          <a:prstGeom prst="rect">
            <a:avLst/>
          </a:prstGeom>
          <a:noFill/>
        </p:spPr>
        <p:txBody>
          <a:bodyPr wrap="square" lIns="0" rIns="0" rtlCol="0">
            <a:spAutoFit/>
          </a:bodyPr>
          <a:lstStyle/>
          <a:p>
            <a:pPr>
              <a:lnSpc>
                <a:spcPct val="130000"/>
              </a:lnSpc>
            </a:pPr>
            <a:r>
              <a:rPr lang="en-US" sz="1000" dirty="0">
                <a:solidFill>
                  <a:schemeClr val="tx1">
                    <a:alpha val="70000"/>
                  </a:schemeClr>
                </a:solidFill>
              </a:rPr>
              <a:t>It always does one good. Apparently we had reached a great height in the atmosphere, for the sky was a dead black, and the stars had ceased to twinkle. By the same illusion which lifts the horizon of the sea to the level of the spectator on a hillside, the sable cloud beneath was dished out, and the car seemed to float.</a:t>
            </a:r>
          </a:p>
        </p:txBody>
      </p:sp>
      <p:sp>
        <p:nvSpPr>
          <p:cNvPr id="7" name="Oval 6"/>
          <p:cNvSpPr/>
          <p:nvPr/>
        </p:nvSpPr>
        <p:spPr>
          <a:xfrm>
            <a:off x="9199756" y="1141550"/>
            <a:ext cx="1639230" cy="1639230"/>
          </a:xfrm>
          <a:prstGeom prst="ellipse">
            <a:avLst/>
          </a:prstGeom>
          <a:gradFill>
            <a:gsLst>
              <a:gs pos="0">
                <a:schemeClr val="accent2"/>
              </a:gs>
              <a:gs pos="100000">
                <a:schemeClr val="accent3"/>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srgbClr val="FFFFFF"/>
                </a:solidFill>
              </a:rPr>
              <a:t>80+</a:t>
            </a:r>
          </a:p>
          <a:p>
            <a:pPr algn="ctr"/>
            <a:r>
              <a:rPr lang="en-US" sz="1200" dirty="0">
                <a:solidFill>
                  <a:srgbClr val="FFFFFF"/>
                </a:solidFill>
              </a:rPr>
              <a:t>Deploying</a:t>
            </a:r>
          </a:p>
          <a:p>
            <a:pPr algn="ctr"/>
            <a:r>
              <a:rPr lang="en-US" sz="1200" dirty="0">
                <a:solidFill>
                  <a:srgbClr val="FFFFFF"/>
                </a:solidFill>
              </a:rPr>
              <a:t>Commercially</a:t>
            </a:r>
          </a:p>
        </p:txBody>
      </p:sp>
      <p:sp>
        <p:nvSpPr>
          <p:cNvPr id="8" name="Oval 7"/>
          <p:cNvSpPr/>
          <p:nvPr/>
        </p:nvSpPr>
        <p:spPr>
          <a:xfrm>
            <a:off x="6431984" y="4180327"/>
            <a:ext cx="1639230" cy="1639230"/>
          </a:xfrm>
          <a:prstGeom prst="ellipse">
            <a:avLst/>
          </a:prstGeom>
          <a:gradFill>
            <a:gsLst>
              <a:gs pos="0">
                <a:schemeClr val="accent2"/>
              </a:gs>
              <a:gs pos="100000">
                <a:schemeClr val="accent3"/>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srgbClr val="FFFFFF"/>
                </a:solidFill>
              </a:rPr>
              <a:t>100+</a:t>
            </a:r>
          </a:p>
          <a:p>
            <a:pPr algn="ctr"/>
            <a:r>
              <a:rPr lang="en-US" sz="1200" dirty="0">
                <a:solidFill>
                  <a:srgbClr val="FFFFFF"/>
                </a:solidFill>
              </a:rPr>
              <a:t>Customers</a:t>
            </a:r>
          </a:p>
        </p:txBody>
      </p:sp>
    </p:spTree>
    <p:extLst>
      <p:ext uri="{BB962C8B-B14F-4D97-AF65-F5344CB8AC3E}">
        <p14:creationId xmlns:p14="http://schemas.microsoft.com/office/powerpoint/2010/main" val="6989498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4DE6F750-32B4-4EB9-B465-F4B22E59F3F8}"/>
              </a:ext>
            </a:extLst>
          </p:cNvPr>
          <p:cNvPicPr>
            <a:picLocks noGrp="1" noChangeAspect="1"/>
          </p:cNvPicPr>
          <p:nvPr>
            <p:ph type="pic" sz="quarter" idx="12"/>
          </p:nvPr>
        </p:nvPicPr>
        <p:blipFill>
          <a:blip r:embed="rId2">
            <a:extLst>
              <a:ext uri="{28A0092B-C50C-407E-A947-70E740481C1C}">
                <a14:useLocalDpi xmlns:a14="http://schemas.microsoft.com/office/drawing/2010/main" val="0"/>
              </a:ext>
            </a:extLst>
          </a:blip>
          <a:srcRect t="12544" b="12544"/>
          <a:stretch>
            <a:fillRect/>
          </a:stretch>
        </p:blipFill>
        <p:spPr/>
      </p:pic>
      <p:sp>
        <p:nvSpPr>
          <p:cNvPr id="25" name="Rectangle 24"/>
          <p:cNvSpPr/>
          <p:nvPr/>
        </p:nvSpPr>
        <p:spPr>
          <a:xfrm>
            <a:off x="0" y="0"/>
            <a:ext cx="12192000" cy="6858000"/>
          </a:xfrm>
          <a:prstGeom prst="rect">
            <a:avLst/>
          </a:prstGeom>
          <a:solidFill>
            <a:schemeClr val="bg1">
              <a:alpha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584362" y="1001727"/>
            <a:ext cx="9715500" cy="1028700"/>
          </a:xfrm>
        </p:spPr>
        <p:txBody>
          <a:bodyPr/>
          <a:lstStyle/>
          <a:p>
            <a:r>
              <a:rPr lang="en-US" sz="4800" dirty="0">
                <a:solidFill>
                  <a:schemeClr val="accent1"/>
                </a:solidFill>
              </a:rPr>
              <a:t>Our</a:t>
            </a:r>
            <a:r>
              <a:rPr lang="en-US" sz="4800" dirty="0"/>
              <a:t> Services</a:t>
            </a:r>
          </a:p>
        </p:txBody>
      </p:sp>
      <p:sp>
        <p:nvSpPr>
          <p:cNvPr id="18" name="AutoShape 2"/>
          <p:cNvSpPr>
            <a:spLocks/>
          </p:cNvSpPr>
          <p:nvPr/>
        </p:nvSpPr>
        <p:spPr bwMode="auto">
          <a:xfrm>
            <a:off x="628810" y="2688663"/>
            <a:ext cx="1800000" cy="1800000"/>
          </a:xfrm>
          <a:prstGeom prst="ellipse">
            <a:avLst/>
          </a:prstGeom>
          <a:gradFill>
            <a:gsLst>
              <a:gs pos="0">
                <a:schemeClr val="accent2"/>
              </a:gs>
              <a:gs pos="99000">
                <a:schemeClr val="accent3"/>
              </a:gs>
            </a:gsLst>
            <a:lin ang="5400000" scaled="1"/>
          </a:gradFill>
          <a:ln>
            <a:noFill/>
          </a:ln>
        </p:spPr>
        <p:txBody>
          <a:bodyPr lIns="0" tIns="0" rIns="0" bIns="0" anchor="ctr"/>
          <a:lstStyle/>
          <a:p>
            <a:pPr algn="ctr"/>
            <a:endParaRPr lang="en-US" sz="1600" dirty="0">
              <a:solidFill>
                <a:srgbClr val="FFFFFF"/>
              </a:solidFill>
              <a:latin typeface="Titillium" charset="0"/>
              <a:ea typeface="Titillium" charset="0"/>
              <a:cs typeface="Titillium" charset="0"/>
            </a:endParaRPr>
          </a:p>
        </p:txBody>
      </p:sp>
      <p:sp>
        <p:nvSpPr>
          <p:cNvPr id="26" name="AutoShape 2"/>
          <p:cNvSpPr>
            <a:spLocks/>
          </p:cNvSpPr>
          <p:nvPr/>
        </p:nvSpPr>
        <p:spPr bwMode="auto">
          <a:xfrm>
            <a:off x="4745710" y="2688663"/>
            <a:ext cx="1800000" cy="1800000"/>
          </a:xfrm>
          <a:prstGeom prst="ellipse">
            <a:avLst/>
          </a:prstGeom>
          <a:gradFill>
            <a:gsLst>
              <a:gs pos="0">
                <a:schemeClr val="accent2"/>
              </a:gs>
              <a:gs pos="99000">
                <a:schemeClr val="accent3"/>
              </a:gs>
            </a:gsLst>
            <a:lin ang="5400000" scaled="1"/>
          </a:gradFill>
          <a:ln>
            <a:noFill/>
          </a:ln>
        </p:spPr>
        <p:txBody>
          <a:bodyPr lIns="0" tIns="0" rIns="0" bIns="0" anchor="ctr"/>
          <a:lstStyle/>
          <a:p>
            <a:pPr algn="ctr"/>
            <a:endParaRPr lang="en-US" sz="1600" dirty="0">
              <a:solidFill>
                <a:srgbClr val="FFFFFF"/>
              </a:solidFill>
              <a:latin typeface="Titillium" charset="0"/>
              <a:ea typeface="Titillium" charset="0"/>
              <a:cs typeface="Titillium" charset="0"/>
            </a:endParaRPr>
          </a:p>
        </p:txBody>
      </p:sp>
      <p:sp>
        <p:nvSpPr>
          <p:cNvPr id="27" name="AutoShape 2"/>
          <p:cNvSpPr>
            <a:spLocks/>
          </p:cNvSpPr>
          <p:nvPr/>
        </p:nvSpPr>
        <p:spPr bwMode="auto">
          <a:xfrm>
            <a:off x="8612879" y="2688663"/>
            <a:ext cx="1800000" cy="1800000"/>
          </a:xfrm>
          <a:prstGeom prst="ellipse">
            <a:avLst/>
          </a:prstGeom>
          <a:gradFill>
            <a:gsLst>
              <a:gs pos="0">
                <a:schemeClr val="accent2"/>
              </a:gs>
              <a:gs pos="99000">
                <a:schemeClr val="accent3"/>
              </a:gs>
            </a:gsLst>
            <a:lin ang="5400000" scaled="1"/>
          </a:gradFill>
          <a:ln>
            <a:noFill/>
          </a:ln>
        </p:spPr>
        <p:txBody>
          <a:bodyPr lIns="0" tIns="0" rIns="0" bIns="0" anchor="ctr"/>
          <a:lstStyle/>
          <a:p>
            <a:pPr algn="ctr"/>
            <a:endParaRPr lang="en-US" sz="1600" dirty="0">
              <a:solidFill>
                <a:srgbClr val="FFFFFF"/>
              </a:solidFill>
              <a:latin typeface="Titillium" charset="0"/>
              <a:ea typeface="Titillium" charset="0"/>
              <a:cs typeface="Titillium" charset="0"/>
            </a:endParaRPr>
          </a:p>
        </p:txBody>
      </p:sp>
      <p:sp>
        <p:nvSpPr>
          <p:cNvPr id="28" name="TextBox 27"/>
          <p:cNvSpPr txBox="1"/>
          <p:nvPr/>
        </p:nvSpPr>
        <p:spPr>
          <a:xfrm>
            <a:off x="622300" y="1763144"/>
            <a:ext cx="4759246" cy="292388"/>
          </a:xfrm>
          <a:prstGeom prst="rect">
            <a:avLst/>
          </a:prstGeom>
          <a:noFill/>
        </p:spPr>
        <p:txBody>
          <a:bodyPr wrap="square" lIns="0" rIns="0" rtlCol="0">
            <a:spAutoFit/>
          </a:bodyPr>
          <a:lstStyle/>
          <a:p>
            <a:pPr>
              <a:lnSpc>
                <a:spcPct val="130000"/>
              </a:lnSpc>
            </a:pPr>
            <a:r>
              <a:rPr lang="en-US" sz="1000" dirty="0">
                <a:solidFill>
                  <a:schemeClr val="tx1">
                    <a:alpha val="70000"/>
                  </a:schemeClr>
                </a:solidFill>
              </a:rPr>
              <a:t>Minimum purchase is 50 Coins tokens. Get a bonus from 5% to 25%</a:t>
            </a:r>
          </a:p>
        </p:txBody>
      </p:sp>
      <p:sp>
        <p:nvSpPr>
          <p:cNvPr id="29" name="Freeform 1098">
            <a:extLst>
              <a:ext uri="{FF2B5EF4-FFF2-40B4-BE49-F238E27FC236}">
                <a16:creationId xmlns:a16="http://schemas.microsoft.com/office/drawing/2014/main" id="{86EE3BE9-8060-4E5B-9D73-6C0637F7E30F}"/>
              </a:ext>
            </a:extLst>
          </p:cNvPr>
          <p:cNvSpPr>
            <a:spLocks noEditPoints="1"/>
          </p:cNvSpPr>
          <p:nvPr/>
        </p:nvSpPr>
        <p:spPr bwMode="auto">
          <a:xfrm>
            <a:off x="1196135" y="3268665"/>
            <a:ext cx="602457" cy="607695"/>
          </a:xfrm>
          <a:custGeom>
            <a:avLst/>
            <a:gdLst>
              <a:gd name="T0" fmla="*/ 48 w 160"/>
              <a:gd name="T1" fmla="*/ 78 h 160"/>
              <a:gd name="T2" fmla="*/ 38 w 160"/>
              <a:gd name="T3" fmla="*/ 74 h 160"/>
              <a:gd name="T4" fmla="*/ 156 w 160"/>
              <a:gd name="T5" fmla="*/ 77 h 160"/>
              <a:gd name="T6" fmla="*/ 150 w 160"/>
              <a:gd name="T7" fmla="*/ 73 h 160"/>
              <a:gd name="T8" fmla="*/ 141 w 160"/>
              <a:gd name="T9" fmla="*/ 72 h 160"/>
              <a:gd name="T10" fmla="*/ 50 w 160"/>
              <a:gd name="T11" fmla="*/ 33 h 160"/>
              <a:gd name="T12" fmla="*/ 16 w 160"/>
              <a:gd name="T13" fmla="*/ 40 h 160"/>
              <a:gd name="T14" fmla="*/ 16 w 160"/>
              <a:gd name="T15" fmla="*/ 80 h 160"/>
              <a:gd name="T16" fmla="*/ 13 w 160"/>
              <a:gd name="T17" fmla="*/ 122 h 160"/>
              <a:gd name="T18" fmla="*/ 21 w 160"/>
              <a:gd name="T19" fmla="*/ 155 h 160"/>
              <a:gd name="T20" fmla="*/ 54 w 160"/>
              <a:gd name="T21" fmla="*/ 154 h 160"/>
              <a:gd name="T22" fmla="*/ 112 w 160"/>
              <a:gd name="T23" fmla="*/ 160 h 160"/>
              <a:gd name="T24" fmla="*/ 135 w 160"/>
              <a:gd name="T25" fmla="*/ 136 h 160"/>
              <a:gd name="T26" fmla="*/ 143 w 160"/>
              <a:gd name="T27" fmla="*/ 90 h 160"/>
              <a:gd name="T28" fmla="*/ 136 w 160"/>
              <a:gd name="T29" fmla="*/ 83 h 160"/>
              <a:gd name="T30" fmla="*/ 138 w 160"/>
              <a:gd name="T31" fmla="*/ 79 h 160"/>
              <a:gd name="T32" fmla="*/ 139 w 160"/>
              <a:gd name="T33" fmla="*/ 78 h 160"/>
              <a:gd name="T34" fmla="*/ 149 w 160"/>
              <a:gd name="T35" fmla="*/ 84 h 160"/>
              <a:gd name="T36" fmla="*/ 110 w 160"/>
              <a:gd name="T37" fmla="*/ 43 h 160"/>
              <a:gd name="T38" fmla="*/ 101 w 160"/>
              <a:gd name="T39" fmla="*/ 51 h 160"/>
              <a:gd name="T40" fmla="*/ 90 w 160"/>
              <a:gd name="T41" fmla="*/ 49 h 160"/>
              <a:gd name="T42" fmla="*/ 81 w 160"/>
              <a:gd name="T43" fmla="*/ 49 h 160"/>
              <a:gd name="T44" fmla="*/ 70 w 160"/>
              <a:gd name="T45" fmla="*/ 52 h 160"/>
              <a:gd name="T46" fmla="*/ 63 w 160"/>
              <a:gd name="T47" fmla="*/ 52 h 160"/>
              <a:gd name="T48" fmla="*/ 57 w 160"/>
              <a:gd name="T49" fmla="*/ 42 h 160"/>
              <a:gd name="T50" fmla="*/ 48 w 160"/>
              <a:gd name="T51" fmla="*/ 155 h 160"/>
              <a:gd name="T52" fmla="*/ 27 w 160"/>
              <a:gd name="T53" fmla="*/ 140 h 160"/>
              <a:gd name="T54" fmla="*/ 128 w 160"/>
              <a:gd name="T55" fmla="*/ 155 h 160"/>
              <a:gd name="T56" fmla="*/ 131 w 160"/>
              <a:gd name="T57" fmla="*/ 140 h 160"/>
              <a:gd name="T58" fmla="*/ 128 w 160"/>
              <a:gd name="T59" fmla="*/ 136 h 160"/>
              <a:gd name="T60" fmla="*/ 120 w 160"/>
              <a:gd name="T61" fmla="*/ 142 h 160"/>
              <a:gd name="T62" fmla="*/ 110 w 160"/>
              <a:gd name="T63" fmla="*/ 147 h 160"/>
              <a:gd name="T64" fmla="*/ 82 w 160"/>
              <a:gd name="T65" fmla="*/ 153 h 160"/>
              <a:gd name="T66" fmla="*/ 19 w 160"/>
              <a:gd name="T67" fmla="*/ 117 h 160"/>
              <a:gd name="T68" fmla="*/ 13 w 160"/>
              <a:gd name="T69" fmla="*/ 85 h 160"/>
              <a:gd name="T70" fmla="*/ 32 w 160"/>
              <a:gd name="T71" fmla="*/ 59 h 160"/>
              <a:gd name="T72" fmla="*/ 44 w 160"/>
              <a:gd name="T73" fmla="*/ 48 h 160"/>
              <a:gd name="T74" fmla="*/ 55 w 160"/>
              <a:gd name="T75" fmla="*/ 50 h 160"/>
              <a:gd name="T76" fmla="*/ 60 w 160"/>
              <a:gd name="T77" fmla="*/ 56 h 160"/>
              <a:gd name="T78" fmla="*/ 57 w 160"/>
              <a:gd name="T79" fmla="*/ 65 h 160"/>
              <a:gd name="T80" fmla="*/ 69 w 160"/>
              <a:gd name="T81" fmla="*/ 58 h 160"/>
              <a:gd name="T82" fmla="*/ 76 w 160"/>
              <a:gd name="T83" fmla="*/ 56 h 160"/>
              <a:gd name="T84" fmla="*/ 100 w 160"/>
              <a:gd name="T85" fmla="*/ 57 h 160"/>
              <a:gd name="T86" fmla="*/ 116 w 160"/>
              <a:gd name="T87" fmla="*/ 65 h 160"/>
              <a:gd name="T88" fmla="*/ 111 w 160"/>
              <a:gd name="T89" fmla="*/ 53 h 160"/>
              <a:gd name="T90" fmla="*/ 113 w 160"/>
              <a:gd name="T91" fmla="*/ 49 h 160"/>
              <a:gd name="T92" fmla="*/ 132 w 160"/>
              <a:gd name="T93" fmla="*/ 79 h 160"/>
              <a:gd name="T94" fmla="*/ 130 w 160"/>
              <a:gd name="T95" fmla="*/ 84 h 160"/>
              <a:gd name="T96" fmla="*/ 132 w 160"/>
              <a:gd name="T97" fmla="*/ 89 h 160"/>
              <a:gd name="T98" fmla="*/ 134 w 160"/>
              <a:gd name="T99" fmla="*/ 93 h 160"/>
              <a:gd name="T100" fmla="*/ 138 w 160"/>
              <a:gd name="T101" fmla="*/ 95 h 160"/>
              <a:gd name="T102" fmla="*/ 141 w 160"/>
              <a:gd name="T103" fmla="*/ 104 h 160"/>
              <a:gd name="T104" fmla="*/ 154 w 160"/>
              <a:gd name="T105" fmla="*/ 86 h 160"/>
              <a:gd name="T106" fmla="*/ 72 w 160"/>
              <a:gd name="T107" fmla="*/ 50 h 160"/>
              <a:gd name="T108" fmla="*/ 84 w 160"/>
              <a:gd name="T109" fmla="*/ 15 h 160"/>
              <a:gd name="T110" fmla="*/ 99 w 160"/>
              <a:gd name="T111" fmla="*/ 49 h 160"/>
              <a:gd name="T112" fmla="*/ 70 w 160"/>
              <a:gd name="T113" fmla="*/ 50 h 160"/>
              <a:gd name="T114" fmla="*/ 50 w 160"/>
              <a:gd name="T115" fmla="*/ 141 h 160"/>
              <a:gd name="T116" fmla="*/ 85 w 160"/>
              <a:gd name="T117" fmla="*/ 141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60" h="160">
                <a:moveTo>
                  <a:pt x="38" y="69"/>
                </a:moveTo>
                <a:cubicBezTo>
                  <a:pt x="33" y="69"/>
                  <a:pt x="29" y="73"/>
                  <a:pt x="29" y="78"/>
                </a:cubicBezTo>
                <a:cubicBezTo>
                  <a:pt x="29" y="84"/>
                  <a:pt x="33" y="88"/>
                  <a:pt x="38" y="88"/>
                </a:cubicBezTo>
                <a:cubicBezTo>
                  <a:pt x="44" y="88"/>
                  <a:pt x="48" y="84"/>
                  <a:pt x="48" y="78"/>
                </a:cubicBezTo>
                <a:cubicBezTo>
                  <a:pt x="48" y="73"/>
                  <a:pt x="44" y="69"/>
                  <a:pt x="38" y="69"/>
                </a:cubicBezTo>
                <a:close/>
                <a:moveTo>
                  <a:pt x="38" y="82"/>
                </a:moveTo>
                <a:cubicBezTo>
                  <a:pt x="36" y="82"/>
                  <a:pt x="34" y="81"/>
                  <a:pt x="34" y="78"/>
                </a:cubicBezTo>
                <a:cubicBezTo>
                  <a:pt x="34" y="76"/>
                  <a:pt x="36" y="74"/>
                  <a:pt x="38" y="74"/>
                </a:cubicBezTo>
                <a:cubicBezTo>
                  <a:pt x="41" y="74"/>
                  <a:pt x="42" y="76"/>
                  <a:pt x="42" y="78"/>
                </a:cubicBezTo>
                <a:cubicBezTo>
                  <a:pt x="42" y="81"/>
                  <a:pt x="41" y="82"/>
                  <a:pt x="38" y="82"/>
                </a:cubicBezTo>
                <a:close/>
                <a:moveTo>
                  <a:pt x="160" y="88"/>
                </a:moveTo>
                <a:cubicBezTo>
                  <a:pt x="160" y="84"/>
                  <a:pt x="158" y="80"/>
                  <a:pt x="156" y="77"/>
                </a:cubicBezTo>
                <a:cubicBezTo>
                  <a:pt x="156" y="74"/>
                  <a:pt x="155" y="71"/>
                  <a:pt x="154" y="68"/>
                </a:cubicBezTo>
                <a:cubicBezTo>
                  <a:pt x="154" y="67"/>
                  <a:pt x="152" y="66"/>
                  <a:pt x="151" y="67"/>
                </a:cubicBezTo>
                <a:cubicBezTo>
                  <a:pt x="149" y="67"/>
                  <a:pt x="149" y="69"/>
                  <a:pt x="149" y="70"/>
                </a:cubicBezTo>
                <a:cubicBezTo>
                  <a:pt x="150" y="71"/>
                  <a:pt x="150" y="72"/>
                  <a:pt x="150" y="73"/>
                </a:cubicBezTo>
                <a:cubicBezTo>
                  <a:pt x="148" y="72"/>
                  <a:pt x="146" y="72"/>
                  <a:pt x="144" y="72"/>
                </a:cubicBezTo>
                <a:cubicBezTo>
                  <a:pt x="144" y="72"/>
                  <a:pt x="144" y="72"/>
                  <a:pt x="143" y="72"/>
                </a:cubicBezTo>
                <a:cubicBezTo>
                  <a:pt x="143" y="72"/>
                  <a:pt x="143" y="72"/>
                  <a:pt x="142" y="72"/>
                </a:cubicBezTo>
                <a:cubicBezTo>
                  <a:pt x="142" y="72"/>
                  <a:pt x="141" y="72"/>
                  <a:pt x="141" y="72"/>
                </a:cubicBezTo>
                <a:cubicBezTo>
                  <a:pt x="136" y="60"/>
                  <a:pt x="127" y="50"/>
                  <a:pt x="115" y="44"/>
                </a:cubicBezTo>
                <a:cubicBezTo>
                  <a:pt x="117" y="40"/>
                  <a:pt x="117" y="37"/>
                  <a:pt x="117" y="33"/>
                </a:cubicBezTo>
                <a:cubicBezTo>
                  <a:pt x="117" y="15"/>
                  <a:pt x="102" y="0"/>
                  <a:pt x="84" y="0"/>
                </a:cubicBezTo>
                <a:cubicBezTo>
                  <a:pt x="65" y="0"/>
                  <a:pt x="50" y="15"/>
                  <a:pt x="50" y="33"/>
                </a:cubicBezTo>
                <a:cubicBezTo>
                  <a:pt x="50" y="36"/>
                  <a:pt x="51" y="38"/>
                  <a:pt x="51" y="41"/>
                </a:cubicBezTo>
                <a:cubicBezTo>
                  <a:pt x="49" y="41"/>
                  <a:pt x="47" y="42"/>
                  <a:pt x="45" y="43"/>
                </a:cubicBezTo>
                <a:cubicBezTo>
                  <a:pt x="33" y="38"/>
                  <a:pt x="26" y="37"/>
                  <a:pt x="19" y="37"/>
                </a:cubicBezTo>
                <a:cubicBezTo>
                  <a:pt x="17" y="38"/>
                  <a:pt x="16" y="39"/>
                  <a:pt x="16" y="40"/>
                </a:cubicBezTo>
                <a:cubicBezTo>
                  <a:pt x="16" y="42"/>
                  <a:pt x="16" y="44"/>
                  <a:pt x="18" y="44"/>
                </a:cubicBezTo>
                <a:cubicBezTo>
                  <a:pt x="21" y="46"/>
                  <a:pt x="23" y="50"/>
                  <a:pt x="25" y="55"/>
                </a:cubicBezTo>
                <a:cubicBezTo>
                  <a:pt x="25" y="56"/>
                  <a:pt x="25" y="57"/>
                  <a:pt x="26" y="58"/>
                </a:cubicBezTo>
                <a:cubicBezTo>
                  <a:pt x="19" y="65"/>
                  <a:pt x="18" y="71"/>
                  <a:pt x="16" y="80"/>
                </a:cubicBezTo>
                <a:cubicBezTo>
                  <a:pt x="13" y="80"/>
                  <a:pt x="13" y="80"/>
                  <a:pt x="13" y="80"/>
                </a:cubicBezTo>
                <a:cubicBezTo>
                  <a:pt x="5" y="80"/>
                  <a:pt x="0" y="86"/>
                  <a:pt x="0" y="96"/>
                </a:cubicBezTo>
                <a:cubicBezTo>
                  <a:pt x="0" y="106"/>
                  <a:pt x="0" y="106"/>
                  <a:pt x="0" y="106"/>
                </a:cubicBezTo>
                <a:cubicBezTo>
                  <a:pt x="0" y="116"/>
                  <a:pt x="5" y="122"/>
                  <a:pt x="13" y="122"/>
                </a:cubicBezTo>
                <a:cubicBezTo>
                  <a:pt x="15" y="122"/>
                  <a:pt x="15" y="122"/>
                  <a:pt x="15" y="122"/>
                </a:cubicBezTo>
                <a:cubicBezTo>
                  <a:pt x="17" y="127"/>
                  <a:pt x="20" y="132"/>
                  <a:pt x="23" y="136"/>
                </a:cubicBezTo>
                <a:cubicBezTo>
                  <a:pt x="20" y="145"/>
                  <a:pt x="20" y="145"/>
                  <a:pt x="20" y="145"/>
                </a:cubicBezTo>
                <a:cubicBezTo>
                  <a:pt x="18" y="148"/>
                  <a:pt x="19" y="152"/>
                  <a:pt x="21" y="155"/>
                </a:cubicBezTo>
                <a:cubicBezTo>
                  <a:pt x="23" y="158"/>
                  <a:pt x="26" y="160"/>
                  <a:pt x="30" y="160"/>
                </a:cubicBezTo>
                <a:cubicBezTo>
                  <a:pt x="48" y="160"/>
                  <a:pt x="48" y="160"/>
                  <a:pt x="48" y="160"/>
                </a:cubicBezTo>
                <a:cubicBezTo>
                  <a:pt x="50" y="160"/>
                  <a:pt x="52" y="159"/>
                  <a:pt x="53" y="157"/>
                </a:cubicBezTo>
                <a:cubicBezTo>
                  <a:pt x="54" y="154"/>
                  <a:pt x="54" y="154"/>
                  <a:pt x="54" y="154"/>
                </a:cubicBezTo>
                <a:cubicBezTo>
                  <a:pt x="62" y="157"/>
                  <a:pt x="72" y="158"/>
                  <a:pt x="82" y="158"/>
                </a:cubicBezTo>
                <a:cubicBezTo>
                  <a:pt x="90" y="158"/>
                  <a:pt x="98" y="157"/>
                  <a:pt x="105" y="155"/>
                </a:cubicBezTo>
                <a:cubicBezTo>
                  <a:pt x="105" y="155"/>
                  <a:pt x="105" y="155"/>
                  <a:pt x="105" y="155"/>
                </a:cubicBezTo>
                <a:cubicBezTo>
                  <a:pt x="106" y="158"/>
                  <a:pt x="108" y="160"/>
                  <a:pt x="112" y="160"/>
                </a:cubicBezTo>
                <a:cubicBezTo>
                  <a:pt x="128" y="160"/>
                  <a:pt x="128" y="160"/>
                  <a:pt x="128" y="160"/>
                </a:cubicBezTo>
                <a:cubicBezTo>
                  <a:pt x="131" y="160"/>
                  <a:pt x="135" y="158"/>
                  <a:pt x="137" y="155"/>
                </a:cubicBezTo>
                <a:cubicBezTo>
                  <a:pt x="139" y="152"/>
                  <a:pt x="140" y="148"/>
                  <a:pt x="139" y="145"/>
                </a:cubicBezTo>
                <a:cubicBezTo>
                  <a:pt x="135" y="136"/>
                  <a:pt x="135" y="136"/>
                  <a:pt x="135" y="136"/>
                </a:cubicBezTo>
                <a:cubicBezTo>
                  <a:pt x="143" y="127"/>
                  <a:pt x="146" y="116"/>
                  <a:pt x="146" y="104"/>
                </a:cubicBezTo>
                <a:cubicBezTo>
                  <a:pt x="146" y="104"/>
                  <a:pt x="146" y="104"/>
                  <a:pt x="146" y="104"/>
                </a:cubicBezTo>
                <a:cubicBezTo>
                  <a:pt x="154" y="102"/>
                  <a:pt x="160" y="96"/>
                  <a:pt x="160" y="88"/>
                </a:cubicBezTo>
                <a:close/>
                <a:moveTo>
                  <a:pt x="143" y="90"/>
                </a:moveTo>
                <a:cubicBezTo>
                  <a:pt x="143" y="90"/>
                  <a:pt x="143" y="90"/>
                  <a:pt x="143" y="90"/>
                </a:cubicBezTo>
                <a:cubicBezTo>
                  <a:pt x="143" y="90"/>
                  <a:pt x="143" y="90"/>
                  <a:pt x="142" y="90"/>
                </a:cubicBezTo>
                <a:cubicBezTo>
                  <a:pt x="139" y="90"/>
                  <a:pt x="136" y="87"/>
                  <a:pt x="136" y="84"/>
                </a:cubicBezTo>
                <a:cubicBezTo>
                  <a:pt x="136" y="83"/>
                  <a:pt x="136" y="83"/>
                  <a:pt x="136" y="83"/>
                </a:cubicBezTo>
                <a:cubicBezTo>
                  <a:pt x="136" y="82"/>
                  <a:pt x="136" y="82"/>
                  <a:pt x="136" y="82"/>
                </a:cubicBezTo>
                <a:cubicBezTo>
                  <a:pt x="136" y="82"/>
                  <a:pt x="136" y="82"/>
                  <a:pt x="136" y="81"/>
                </a:cubicBezTo>
                <a:cubicBezTo>
                  <a:pt x="136" y="81"/>
                  <a:pt x="136" y="81"/>
                  <a:pt x="136" y="81"/>
                </a:cubicBezTo>
                <a:cubicBezTo>
                  <a:pt x="137" y="80"/>
                  <a:pt x="137" y="80"/>
                  <a:pt x="138" y="79"/>
                </a:cubicBezTo>
                <a:cubicBezTo>
                  <a:pt x="138" y="79"/>
                  <a:pt x="138" y="79"/>
                  <a:pt x="138" y="79"/>
                </a:cubicBezTo>
                <a:cubicBezTo>
                  <a:pt x="138" y="79"/>
                  <a:pt x="138" y="79"/>
                  <a:pt x="139" y="78"/>
                </a:cubicBezTo>
                <a:cubicBezTo>
                  <a:pt x="139" y="78"/>
                  <a:pt x="139" y="78"/>
                  <a:pt x="139" y="78"/>
                </a:cubicBezTo>
                <a:cubicBezTo>
                  <a:pt x="139" y="78"/>
                  <a:pt x="139" y="78"/>
                  <a:pt x="139" y="78"/>
                </a:cubicBezTo>
                <a:cubicBezTo>
                  <a:pt x="140" y="78"/>
                  <a:pt x="140" y="78"/>
                  <a:pt x="140" y="78"/>
                </a:cubicBezTo>
                <a:cubicBezTo>
                  <a:pt x="140" y="78"/>
                  <a:pt x="140" y="78"/>
                  <a:pt x="140" y="78"/>
                </a:cubicBezTo>
                <a:cubicBezTo>
                  <a:pt x="141" y="77"/>
                  <a:pt x="142" y="77"/>
                  <a:pt x="142" y="77"/>
                </a:cubicBezTo>
                <a:cubicBezTo>
                  <a:pt x="146" y="77"/>
                  <a:pt x="149" y="80"/>
                  <a:pt x="149" y="84"/>
                </a:cubicBezTo>
                <a:cubicBezTo>
                  <a:pt x="149" y="87"/>
                  <a:pt x="147" y="90"/>
                  <a:pt x="143" y="90"/>
                </a:cubicBezTo>
                <a:close/>
                <a:moveTo>
                  <a:pt x="84" y="5"/>
                </a:moveTo>
                <a:cubicBezTo>
                  <a:pt x="99" y="5"/>
                  <a:pt x="112" y="18"/>
                  <a:pt x="112" y="33"/>
                </a:cubicBezTo>
                <a:cubicBezTo>
                  <a:pt x="112" y="37"/>
                  <a:pt x="111" y="40"/>
                  <a:pt x="110" y="43"/>
                </a:cubicBezTo>
                <a:cubicBezTo>
                  <a:pt x="110" y="44"/>
                  <a:pt x="110" y="44"/>
                  <a:pt x="110" y="44"/>
                </a:cubicBezTo>
                <a:cubicBezTo>
                  <a:pt x="108" y="47"/>
                  <a:pt x="106" y="50"/>
                  <a:pt x="104" y="53"/>
                </a:cubicBezTo>
                <a:cubicBezTo>
                  <a:pt x="104" y="52"/>
                  <a:pt x="103" y="52"/>
                  <a:pt x="103" y="52"/>
                </a:cubicBezTo>
                <a:cubicBezTo>
                  <a:pt x="102" y="52"/>
                  <a:pt x="101" y="52"/>
                  <a:pt x="101" y="51"/>
                </a:cubicBezTo>
                <a:cubicBezTo>
                  <a:pt x="100" y="51"/>
                  <a:pt x="99" y="51"/>
                  <a:pt x="99" y="51"/>
                </a:cubicBezTo>
                <a:cubicBezTo>
                  <a:pt x="98" y="50"/>
                  <a:pt x="97" y="50"/>
                  <a:pt x="96" y="50"/>
                </a:cubicBezTo>
                <a:cubicBezTo>
                  <a:pt x="95" y="50"/>
                  <a:pt x="94" y="49"/>
                  <a:pt x="92" y="49"/>
                </a:cubicBezTo>
                <a:cubicBezTo>
                  <a:pt x="91" y="49"/>
                  <a:pt x="91" y="49"/>
                  <a:pt x="90" y="49"/>
                </a:cubicBezTo>
                <a:cubicBezTo>
                  <a:pt x="89" y="49"/>
                  <a:pt x="88" y="49"/>
                  <a:pt x="88" y="49"/>
                </a:cubicBezTo>
                <a:cubicBezTo>
                  <a:pt x="87" y="49"/>
                  <a:pt x="86" y="49"/>
                  <a:pt x="86" y="49"/>
                </a:cubicBezTo>
                <a:cubicBezTo>
                  <a:pt x="85" y="49"/>
                  <a:pt x="84" y="49"/>
                  <a:pt x="83" y="49"/>
                </a:cubicBezTo>
                <a:cubicBezTo>
                  <a:pt x="82" y="49"/>
                  <a:pt x="82" y="49"/>
                  <a:pt x="81" y="49"/>
                </a:cubicBezTo>
                <a:cubicBezTo>
                  <a:pt x="80" y="49"/>
                  <a:pt x="80" y="49"/>
                  <a:pt x="79" y="49"/>
                </a:cubicBezTo>
                <a:cubicBezTo>
                  <a:pt x="78" y="50"/>
                  <a:pt x="77" y="50"/>
                  <a:pt x="76" y="50"/>
                </a:cubicBezTo>
                <a:cubicBezTo>
                  <a:pt x="75" y="50"/>
                  <a:pt x="75" y="50"/>
                  <a:pt x="74" y="50"/>
                </a:cubicBezTo>
                <a:cubicBezTo>
                  <a:pt x="73" y="51"/>
                  <a:pt x="72" y="51"/>
                  <a:pt x="70" y="52"/>
                </a:cubicBezTo>
                <a:cubicBezTo>
                  <a:pt x="70" y="52"/>
                  <a:pt x="69" y="52"/>
                  <a:pt x="69" y="52"/>
                </a:cubicBezTo>
                <a:cubicBezTo>
                  <a:pt x="68" y="53"/>
                  <a:pt x="67" y="53"/>
                  <a:pt x="66" y="54"/>
                </a:cubicBezTo>
                <a:cubicBezTo>
                  <a:pt x="66" y="54"/>
                  <a:pt x="65" y="54"/>
                  <a:pt x="65" y="54"/>
                </a:cubicBezTo>
                <a:cubicBezTo>
                  <a:pt x="64" y="54"/>
                  <a:pt x="64" y="53"/>
                  <a:pt x="63" y="52"/>
                </a:cubicBezTo>
                <a:cubicBezTo>
                  <a:pt x="63" y="52"/>
                  <a:pt x="63" y="52"/>
                  <a:pt x="62" y="51"/>
                </a:cubicBezTo>
                <a:cubicBezTo>
                  <a:pt x="62" y="51"/>
                  <a:pt x="61" y="50"/>
                  <a:pt x="61" y="49"/>
                </a:cubicBezTo>
                <a:cubicBezTo>
                  <a:pt x="60" y="49"/>
                  <a:pt x="60" y="49"/>
                  <a:pt x="60" y="49"/>
                </a:cubicBezTo>
                <a:cubicBezTo>
                  <a:pt x="59" y="47"/>
                  <a:pt x="58" y="44"/>
                  <a:pt x="57" y="42"/>
                </a:cubicBezTo>
                <a:cubicBezTo>
                  <a:pt x="57" y="41"/>
                  <a:pt x="57" y="41"/>
                  <a:pt x="57" y="41"/>
                </a:cubicBezTo>
                <a:cubicBezTo>
                  <a:pt x="56" y="39"/>
                  <a:pt x="56" y="36"/>
                  <a:pt x="56" y="33"/>
                </a:cubicBezTo>
                <a:cubicBezTo>
                  <a:pt x="56" y="18"/>
                  <a:pt x="68" y="5"/>
                  <a:pt x="84" y="5"/>
                </a:cubicBezTo>
                <a:close/>
                <a:moveTo>
                  <a:pt x="48" y="155"/>
                </a:moveTo>
                <a:cubicBezTo>
                  <a:pt x="30" y="155"/>
                  <a:pt x="30" y="155"/>
                  <a:pt x="30" y="155"/>
                </a:cubicBezTo>
                <a:cubicBezTo>
                  <a:pt x="28" y="155"/>
                  <a:pt x="26" y="154"/>
                  <a:pt x="25" y="152"/>
                </a:cubicBezTo>
                <a:cubicBezTo>
                  <a:pt x="24" y="151"/>
                  <a:pt x="24" y="149"/>
                  <a:pt x="25" y="147"/>
                </a:cubicBezTo>
                <a:cubicBezTo>
                  <a:pt x="27" y="140"/>
                  <a:pt x="27" y="140"/>
                  <a:pt x="27" y="140"/>
                </a:cubicBezTo>
                <a:cubicBezTo>
                  <a:pt x="33" y="145"/>
                  <a:pt x="40" y="149"/>
                  <a:pt x="49" y="152"/>
                </a:cubicBezTo>
                <a:lnTo>
                  <a:pt x="48" y="155"/>
                </a:lnTo>
                <a:close/>
                <a:moveTo>
                  <a:pt x="133" y="152"/>
                </a:moveTo>
                <a:cubicBezTo>
                  <a:pt x="132" y="154"/>
                  <a:pt x="130" y="155"/>
                  <a:pt x="128" y="155"/>
                </a:cubicBezTo>
                <a:cubicBezTo>
                  <a:pt x="112" y="155"/>
                  <a:pt x="112" y="155"/>
                  <a:pt x="112" y="155"/>
                </a:cubicBezTo>
                <a:cubicBezTo>
                  <a:pt x="111" y="155"/>
                  <a:pt x="110" y="154"/>
                  <a:pt x="110" y="153"/>
                </a:cubicBezTo>
                <a:cubicBezTo>
                  <a:pt x="110" y="153"/>
                  <a:pt x="110" y="153"/>
                  <a:pt x="110" y="153"/>
                </a:cubicBezTo>
                <a:cubicBezTo>
                  <a:pt x="118" y="150"/>
                  <a:pt x="126" y="146"/>
                  <a:pt x="131" y="140"/>
                </a:cubicBezTo>
                <a:cubicBezTo>
                  <a:pt x="134" y="146"/>
                  <a:pt x="134" y="146"/>
                  <a:pt x="134" y="146"/>
                </a:cubicBezTo>
                <a:cubicBezTo>
                  <a:pt x="134" y="148"/>
                  <a:pt x="134" y="150"/>
                  <a:pt x="133" y="152"/>
                </a:cubicBezTo>
                <a:close/>
                <a:moveTo>
                  <a:pt x="128" y="135"/>
                </a:moveTo>
                <a:cubicBezTo>
                  <a:pt x="128" y="136"/>
                  <a:pt x="128" y="136"/>
                  <a:pt x="128" y="136"/>
                </a:cubicBezTo>
                <a:cubicBezTo>
                  <a:pt x="127" y="137"/>
                  <a:pt x="126" y="138"/>
                  <a:pt x="125" y="139"/>
                </a:cubicBezTo>
                <a:cubicBezTo>
                  <a:pt x="125" y="139"/>
                  <a:pt x="124" y="139"/>
                  <a:pt x="124" y="139"/>
                </a:cubicBezTo>
                <a:cubicBezTo>
                  <a:pt x="123" y="140"/>
                  <a:pt x="122" y="141"/>
                  <a:pt x="121" y="141"/>
                </a:cubicBezTo>
                <a:cubicBezTo>
                  <a:pt x="121" y="142"/>
                  <a:pt x="120" y="142"/>
                  <a:pt x="120" y="142"/>
                </a:cubicBezTo>
                <a:cubicBezTo>
                  <a:pt x="119" y="143"/>
                  <a:pt x="118" y="144"/>
                  <a:pt x="116" y="145"/>
                </a:cubicBezTo>
                <a:cubicBezTo>
                  <a:pt x="116" y="145"/>
                  <a:pt x="115" y="145"/>
                  <a:pt x="115" y="145"/>
                </a:cubicBezTo>
                <a:cubicBezTo>
                  <a:pt x="114" y="146"/>
                  <a:pt x="113" y="146"/>
                  <a:pt x="112" y="147"/>
                </a:cubicBezTo>
                <a:cubicBezTo>
                  <a:pt x="111" y="147"/>
                  <a:pt x="111" y="147"/>
                  <a:pt x="110" y="147"/>
                </a:cubicBezTo>
                <a:cubicBezTo>
                  <a:pt x="109" y="148"/>
                  <a:pt x="108" y="148"/>
                  <a:pt x="107" y="149"/>
                </a:cubicBezTo>
                <a:cubicBezTo>
                  <a:pt x="106" y="149"/>
                  <a:pt x="106" y="149"/>
                  <a:pt x="106" y="149"/>
                </a:cubicBezTo>
                <a:cubicBezTo>
                  <a:pt x="106" y="149"/>
                  <a:pt x="106" y="149"/>
                  <a:pt x="106" y="149"/>
                </a:cubicBezTo>
                <a:cubicBezTo>
                  <a:pt x="98" y="151"/>
                  <a:pt x="90" y="153"/>
                  <a:pt x="82" y="153"/>
                </a:cubicBezTo>
                <a:cubicBezTo>
                  <a:pt x="71" y="153"/>
                  <a:pt x="61" y="151"/>
                  <a:pt x="52" y="148"/>
                </a:cubicBezTo>
                <a:cubicBezTo>
                  <a:pt x="51" y="147"/>
                  <a:pt x="50" y="147"/>
                  <a:pt x="50" y="147"/>
                </a:cubicBezTo>
                <a:cubicBezTo>
                  <a:pt x="35" y="141"/>
                  <a:pt x="23" y="131"/>
                  <a:pt x="19" y="119"/>
                </a:cubicBezTo>
                <a:cubicBezTo>
                  <a:pt x="19" y="117"/>
                  <a:pt x="19" y="117"/>
                  <a:pt x="19" y="117"/>
                </a:cubicBezTo>
                <a:cubicBezTo>
                  <a:pt x="13" y="117"/>
                  <a:pt x="13" y="117"/>
                  <a:pt x="13" y="117"/>
                </a:cubicBezTo>
                <a:cubicBezTo>
                  <a:pt x="7" y="117"/>
                  <a:pt x="5" y="111"/>
                  <a:pt x="5" y="106"/>
                </a:cubicBezTo>
                <a:cubicBezTo>
                  <a:pt x="5" y="96"/>
                  <a:pt x="5" y="96"/>
                  <a:pt x="5" y="96"/>
                </a:cubicBezTo>
                <a:cubicBezTo>
                  <a:pt x="5" y="85"/>
                  <a:pt x="11" y="85"/>
                  <a:pt x="13" y="85"/>
                </a:cubicBezTo>
                <a:cubicBezTo>
                  <a:pt x="21" y="85"/>
                  <a:pt x="21" y="85"/>
                  <a:pt x="21" y="85"/>
                </a:cubicBezTo>
                <a:cubicBezTo>
                  <a:pt x="21" y="83"/>
                  <a:pt x="21" y="83"/>
                  <a:pt x="21" y="83"/>
                </a:cubicBezTo>
                <a:cubicBezTo>
                  <a:pt x="23" y="73"/>
                  <a:pt x="24" y="68"/>
                  <a:pt x="31" y="61"/>
                </a:cubicBezTo>
                <a:cubicBezTo>
                  <a:pt x="32" y="59"/>
                  <a:pt x="32" y="59"/>
                  <a:pt x="32" y="59"/>
                </a:cubicBezTo>
                <a:cubicBezTo>
                  <a:pt x="32" y="58"/>
                  <a:pt x="32" y="58"/>
                  <a:pt x="32" y="58"/>
                </a:cubicBezTo>
                <a:cubicBezTo>
                  <a:pt x="31" y="56"/>
                  <a:pt x="30" y="55"/>
                  <a:pt x="30" y="53"/>
                </a:cubicBezTo>
                <a:cubicBezTo>
                  <a:pt x="28" y="49"/>
                  <a:pt x="27" y="45"/>
                  <a:pt x="24" y="43"/>
                </a:cubicBezTo>
                <a:cubicBezTo>
                  <a:pt x="29" y="43"/>
                  <a:pt x="36" y="45"/>
                  <a:pt x="44" y="48"/>
                </a:cubicBezTo>
                <a:cubicBezTo>
                  <a:pt x="45" y="49"/>
                  <a:pt x="45" y="49"/>
                  <a:pt x="45" y="49"/>
                </a:cubicBezTo>
                <a:cubicBezTo>
                  <a:pt x="46" y="48"/>
                  <a:pt x="46" y="48"/>
                  <a:pt x="46" y="48"/>
                </a:cubicBezTo>
                <a:cubicBezTo>
                  <a:pt x="48" y="48"/>
                  <a:pt x="50" y="47"/>
                  <a:pt x="53" y="46"/>
                </a:cubicBezTo>
                <a:cubicBezTo>
                  <a:pt x="53" y="47"/>
                  <a:pt x="54" y="48"/>
                  <a:pt x="55" y="50"/>
                </a:cubicBezTo>
                <a:cubicBezTo>
                  <a:pt x="55" y="50"/>
                  <a:pt x="55" y="50"/>
                  <a:pt x="55" y="50"/>
                </a:cubicBezTo>
                <a:cubicBezTo>
                  <a:pt x="56" y="51"/>
                  <a:pt x="56" y="52"/>
                  <a:pt x="57" y="53"/>
                </a:cubicBezTo>
                <a:cubicBezTo>
                  <a:pt x="57" y="53"/>
                  <a:pt x="57" y="53"/>
                  <a:pt x="57" y="54"/>
                </a:cubicBezTo>
                <a:cubicBezTo>
                  <a:pt x="58" y="55"/>
                  <a:pt x="59" y="55"/>
                  <a:pt x="60" y="56"/>
                </a:cubicBezTo>
                <a:cubicBezTo>
                  <a:pt x="60" y="56"/>
                  <a:pt x="60" y="57"/>
                  <a:pt x="60" y="57"/>
                </a:cubicBezTo>
                <a:cubicBezTo>
                  <a:pt x="60" y="57"/>
                  <a:pt x="61" y="57"/>
                  <a:pt x="61" y="57"/>
                </a:cubicBezTo>
                <a:cubicBezTo>
                  <a:pt x="59" y="58"/>
                  <a:pt x="58" y="60"/>
                  <a:pt x="57" y="61"/>
                </a:cubicBezTo>
                <a:cubicBezTo>
                  <a:pt x="56" y="62"/>
                  <a:pt x="56" y="64"/>
                  <a:pt x="57" y="65"/>
                </a:cubicBezTo>
                <a:cubicBezTo>
                  <a:pt x="58" y="66"/>
                  <a:pt x="59" y="66"/>
                  <a:pt x="60" y="65"/>
                </a:cubicBezTo>
                <a:cubicBezTo>
                  <a:pt x="62" y="63"/>
                  <a:pt x="64" y="61"/>
                  <a:pt x="66" y="60"/>
                </a:cubicBezTo>
                <a:cubicBezTo>
                  <a:pt x="66" y="60"/>
                  <a:pt x="66" y="60"/>
                  <a:pt x="66" y="60"/>
                </a:cubicBezTo>
                <a:cubicBezTo>
                  <a:pt x="67" y="59"/>
                  <a:pt x="68" y="59"/>
                  <a:pt x="69" y="58"/>
                </a:cubicBezTo>
                <a:cubicBezTo>
                  <a:pt x="69" y="58"/>
                  <a:pt x="70" y="58"/>
                  <a:pt x="70" y="58"/>
                </a:cubicBezTo>
                <a:cubicBezTo>
                  <a:pt x="71" y="58"/>
                  <a:pt x="71" y="57"/>
                  <a:pt x="72" y="57"/>
                </a:cubicBezTo>
                <a:cubicBezTo>
                  <a:pt x="72" y="57"/>
                  <a:pt x="72" y="57"/>
                  <a:pt x="73" y="57"/>
                </a:cubicBezTo>
                <a:cubicBezTo>
                  <a:pt x="74" y="56"/>
                  <a:pt x="75" y="56"/>
                  <a:pt x="76" y="56"/>
                </a:cubicBezTo>
                <a:cubicBezTo>
                  <a:pt x="76" y="56"/>
                  <a:pt x="76" y="55"/>
                  <a:pt x="76" y="55"/>
                </a:cubicBezTo>
                <a:cubicBezTo>
                  <a:pt x="77" y="55"/>
                  <a:pt x="78" y="55"/>
                  <a:pt x="79" y="55"/>
                </a:cubicBezTo>
                <a:cubicBezTo>
                  <a:pt x="79" y="55"/>
                  <a:pt x="79" y="55"/>
                  <a:pt x="79" y="55"/>
                </a:cubicBezTo>
                <a:cubicBezTo>
                  <a:pt x="86" y="53"/>
                  <a:pt x="93" y="54"/>
                  <a:pt x="100" y="57"/>
                </a:cubicBezTo>
                <a:cubicBezTo>
                  <a:pt x="100" y="57"/>
                  <a:pt x="100" y="57"/>
                  <a:pt x="100" y="57"/>
                </a:cubicBezTo>
                <a:cubicBezTo>
                  <a:pt x="105" y="59"/>
                  <a:pt x="109" y="61"/>
                  <a:pt x="112" y="65"/>
                </a:cubicBezTo>
                <a:cubicBezTo>
                  <a:pt x="113" y="65"/>
                  <a:pt x="113" y="66"/>
                  <a:pt x="114" y="66"/>
                </a:cubicBezTo>
                <a:cubicBezTo>
                  <a:pt x="115" y="66"/>
                  <a:pt x="115" y="65"/>
                  <a:pt x="116" y="65"/>
                </a:cubicBezTo>
                <a:cubicBezTo>
                  <a:pt x="117" y="64"/>
                  <a:pt x="117" y="62"/>
                  <a:pt x="116" y="61"/>
                </a:cubicBezTo>
                <a:cubicBezTo>
                  <a:pt x="114" y="59"/>
                  <a:pt x="111" y="57"/>
                  <a:pt x="109" y="55"/>
                </a:cubicBezTo>
                <a:cubicBezTo>
                  <a:pt x="109" y="55"/>
                  <a:pt x="109" y="55"/>
                  <a:pt x="109" y="54"/>
                </a:cubicBezTo>
                <a:cubicBezTo>
                  <a:pt x="110" y="54"/>
                  <a:pt x="110" y="54"/>
                  <a:pt x="111" y="53"/>
                </a:cubicBezTo>
                <a:cubicBezTo>
                  <a:pt x="111" y="53"/>
                  <a:pt x="111" y="52"/>
                  <a:pt x="111" y="52"/>
                </a:cubicBezTo>
                <a:cubicBezTo>
                  <a:pt x="112" y="51"/>
                  <a:pt x="112" y="51"/>
                  <a:pt x="112" y="51"/>
                </a:cubicBezTo>
                <a:cubicBezTo>
                  <a:pt x="113" y="50"/>
                  <a:pt x="113" y="50"/>
                  <a:pt x="113" y="49"/>
                </a:cubicBezTo>
                <a:cubicBezTo>
                  <a:pt x="113" y="49"/>
                  <a:pt x="113" y="49"/>
                  <a:pt x="113" y="49"/>
                </a:cubicBezTo>
                <a:cubicBezTo>
                  <a:pt x="124" y="55"/>
                  <a:pt x="131" y="63"/>
                  <a:pt x="136" y="74"/>
                </a:cubicBezTo>
                <a:cubicBezTo>
                  <a:pt x="135" y="74"/>
                  <a:pt x="135" y="75"/>
                  <a:pt x="134" y="75"/>
                </a:cubicBezTo>
                <a:cubicBezTo>
                  <a:pt x="134" y="75"/>
                  <a:pt x="134" y="75"/>
                  <a:pt x="134" y="75"/>
                </a:cubicBezTo>
                <a:cubicBezTo>
                  <a:pt x="133" y="76"/>
                  <a:pt x="132" y="78"/>
                  <a:pt x="132" y="79"/>
                </a:cubicBezTo>
                <a:cubicBezTo>
                  <a:pt x="131" y="79"/>
                  <a:pt x="131" y="79"/>
                  <a:pt x="131" y="79"/>
                </a:cubicBezTo>
                <a:cubicBezTo>
                  <a:pt x="131" y="80"/>
                  <a:pt x="131" y="80"/>
                  <a:pt x="131" y="81"/>
                </a:cubicBezTo>
                <a:cubicBezTo>
                  <a:pt x="131" y="81"/>
                  <a:pt x="131" y="81"/>
                  <a:pt x="131" y="82"/>
                </a:cubicBezTo>
                <a:cubicBezTo>
                  <a:pt x="131" y="82"/>
                  <a:pt x="130" y="83"/>
                  <a:pt x="130" y="84"/>
                </a:cubicBezTo>
                <a:cubicBezTo>
                  <a:pt x="130" y="85"/>
                  <a:pt x="131" y="85"/>
                  <a:pt x="131" y="86"/>
                </a:cubicBezTo>
                <a:cubicBezTo>
                  <a:pt x="131" y="86"/>
                  <a:pt x="131" y="87"/>
                  <a:pt x="131" y="87"/>
                </a:cubicBezTo>
                <a:cubicBezTo>
                  <a:pt x="131" y="87"/>
                  <a:pt x="131" y="88"/>
                  <a:pt x="131" y="88"/>
                </a:cubicBezTo>
                <a:cubicBezTo>
                  <a:pt x="131" y="89"/>
                  <a:pt x="132" y="89"/>
                  <a:pt x="132" y="89"/>
                </a:cubicBezTo>
                <a:cubicBezTo>
                  <a:pt x="132" y="89"/>
                  <a:pt x="132" y="90"/>
                  <a:pt x="132" y="90"/>
                </a:cubicBezTo>
                <a:cubicBezTo>
                  <a:pt x="133" y="90"/>
                  <a:pt x="133" y="91"/>
                  <a:pt x="133" y="91"/>
                </a:cubicBezTo>
                <a:cubicBezTo>
                  <a:pt x="133" y="91"/>
                  <a:pt x="133" y="92"/>
                  <a:pt x="134" y="92"/>
                </a:cubicBezTo>
                <a:cubicBezTo>
                  <a:pt x="134" y="92"/>
                  <a:pt x="134" y="92"/>
                  <a:pt x="134" y="93"/>
                </a:cubicBezTo>
                <a:cubicBezTo>
                  <a:pt x="135" y="93"/>
                  <a:pt x="135" y="93"/>
                  <a:pt x="135" y="93"/>
                </a:cubicBezTo>
                <a:cubicBezTo>
                  <a:pt x="136" y="94"/>
                  <a:pt x="136" y="94"/>
                  <a:pt x="136" y="94"/>
                </a:cubicBezTo>
                <a:cubicBezTo>
                  <a:pt x="137" y="94"/>
                  <a:pt x="137" y="94"/>
                  <a:pt x="137" y="95"/>
                </a:cubicBezTo>
                <a:cubicBezTo>
                  <a:pt x="138" y="95"/>
                  <a:pt x="138" y="95"/>
                  <a:pt x="138" y="95"/>
                </a:cubicBezTo>
                <a:cubicBezTo>
                  <a:pt x="139" y="95"/>
                  <a:pt x="139" y="95"/>
                  <a:pt x="139" y="95"/>
                </a:cubicBezTo>
                <a:cubicBezTo>
                  <a:pt x="140" y="95"/>
                  <a:pt x="140" y="95"/>
                  <a:pt x="140" y="96"/>
                </a:cubicBezTo>
                <a:cubicBezTo>
                  <a:pt x="141" y="96"/>
                  <a:pt x="141" y="96"/>
                  <a:pt x="141" y="96"/>
                </a:cubicBezTo>
                <a:cubicBezTo>
                  <a:pt x="141" y="98"/>
                  <a:pt x="141" y="101"/>
                  <a:pt x="141" y="104"/>
                </a:cubicBezTo>
                <a:cubicBezTo>
                  <a:pt x="141" y="116"/>
                  <a:pt x="136" y="127"/>
                  <a:pt x="128" y="135"/>
                </a:cubicBezTo>
                <a:close/>
                <a:moveTo>
                  <a:pt x="146" y="98"/>
                </a:moveTo>
                <a:cubicBezTo>
                  <a:pt x="146" y="97"/>
                  <a:pt x="146" y="96"/>
                  <a:pt x="146" y="95"/>
                </a:cubicBezTo>
                <a:cubicBezTo>
                  <a:pt x="150" y="94"/>
                  <a:pt x="154" y="90"/>
                  <a:pt x="154" y="86"/>
                </a:cubicBezTo>
                <a:cubicBezTo>
                  <a:pt x="154" y="86"/>
                  <a:pt x="154" y="87"/>
                  <a:pt x="154" y="88"/>
                </a:cubicBezTo>
                <a:cubicBezTo>
                  <a:pt x="154" y="93"/>
                  <a:pt x="151" y="97"/>
                  <a:pt x="146" y="98"/>
                </a:cubicBezTo>
                <a:close/>
                <a:moveTo>
                  <a:pt x="70" y="50"/>
                </a:moveTo>
                <a:cubicBezTo>
                  <a:pt x="71" y="50"/>
                  <a:pt x="71" y="50"/>
                  <a:pt x="72" y="50"/>
                </a:cubicBezTo>
                <a:cubicBezTo>
                  <a:pt x="73" y="50"/>
                  <a:pt x="73" y="50"/>
                  <a:pt x="74" y="49"/>
                </a:cubicBezTo>
                <a:cubicBezTo>
                  <a:pt x="75" y="48"/>
                  <a:pt x="75" y="47"/>
                  <a:pt x="73" y="46"/>
                </a:cubicBezTo>
                <a:cubicBezTo>
                  <a:pt x="69" y="42"/>
                  <a:pt x="67" y="37"/>
                  <a:pt x="67" y="32"/>
                </a:cubicBezTo>
                <a:cubicBezTo>
                  <a:pt x="67" y="23"/>
                  <a:pt x="74" y="15"/>
                  <a:pt x="84" y="15"/>
                </a:cubicBezTo>
                <a:cubicBezTo>
                  <a:pt x="93" y="15"/>
                  <a:pt x="101" y="23"/>
                  <a:pt x="101" y="32"/>
                </a:cubicBezTo>
                <a:cubicBezTo>
                  <a:pt x="101" y="37"/>
                  <a:pt x="99" y="41"/>
                  <a:pt x="95" y="45"/>
                </a:cubicBezTo>
                <a:cubicBezTo>
                  <a:pt x="94" y="46"/>
                  <a:pt x="94" y="47"/>
                  <a:pt x="95" y="48"/>
                </a:cubicBezTo>
                <a:cubicBezTo>
                  <a:pt x="96" y="50"/>
                  <a:pt x="98" y="50"/>
                  <a:pt x="99" y="49"/>
                </a:cubicBezTo>
                <a:cubicBezTo>
                  <a:pt x="104" y="44"/>
                  <a:pt x="106" y="38"/>
                  <a:pt x="106" y="32"/>
                </a:cubicBezTo>
                <a:cubicBezTo>
                  <a:pt x="106" y="20"/>
                  <a:pt x="96" y="10"/>
                  <a:pt x="84" y="10"/>
                </a:cubicBezTo>
                <a:cubicBezTo>
                  <a:pt x="71" y="10"/>
                  <a:pt x="61" y="20"/>
                  <a:pt x="61" y="32"/>
                </a:cubicBezTo>
                <a:cubicBezTo>
                  <a:pt x="61" y="39"/>
                  <a:pt x="65" y="46"/>
                  <a:pt x="70" y="50"/>
                </a:cubicBezTo>
                <a:close/>
                <a:moveTo>
                  <a:pt x="85" y="141"/>
                </a:moveTo>
                <a:cubicBezTo>
                  <a:pt x="73" y="142"/>
                  <a:pt x="63" y="141"/>
                  <a:pt x="52" y="136"/>
                </a:cubicBezTo>
                <a:cubicBezTo>
                  <a:pt x="51" y="136"/>
                  <a:pt x="49" y="136"/>
                  <a:pt x="49" y="138"/>
                </a:cubicBezTo>
                <a:cubicBezTo>
                  <a:pt x="48" y="139"/>
                  <a:pt x="49" y="140"/>
                  <a:pt x="50" y="141"/>
                </a:cubicBezTo>
                <a:cubicBezTo>
                  <a:pt x="59" y="145"/>
                  <a:pt x="68" y="147"/>
                  <a:pt x="78" y="147"/>
                </a:cubicBezTo>
                <a:cubicBezTo>
                  <a:pt x="81" y="147"/>
                  <a:pt x="83" y="147"/>
                  <a:pt x="85" y="147"/>
                </a:cubicBezTo>
                <a:cubicBezTo>
                  <a:pt x="87" y="147"/>
                  <a:pt x="88" y="145"/>
                  <a:pt x="88" y="144"/>
                </a:cubicBezTo>
                <a:cubicBezTo>
                  <a:pt x="88" y="142"/>
                  <a:pt x="86" y="141"/>
                  <a:pt x="85" y="141"/>
                </a:cubicBezTo>
                <a:close/>
              </a:path>
            </a:pathLst>
          </a:custGeom>
          <a:solidFill>
            <a:srgbClr val="FFFFFF"/>
          </a:solidFill>
          <a:ln>
            <a:noFill/>
          </a:ln>
        </p:spPr>
        <p:txBody>
          <a:bodyPr vert="horz" wrap="square" lIns="91440" tIns="45720" rIns="91440" bIns="45720" numCol="1" anchor="t" anchorCtr="0" compatLnSpc="1">
            <a:prstTxWarp prst="textNoShape">
              <a:avLst/>
            </a:prstTxWarp>
          </a:bodyPr>
          <a:lstStyle/>
          <a:p>
            <a:endParaRPr lang="en-US"/>
          </a:p>
        </p:txBody>
      </p:sp>
      <p:sp>
        <p:nvSpPr>
          <p:cNvPr id="30" name="Freeform 1114">
            <a:extLst>
              <a:ext uri="{FF2B5EF4-FFF2-40B4-BE49-F238E27FC236}">
                <a16:creationId xmlns:a16="http://schemas.microsoft.com/office/drawing/2014/main" id="{E7F45AE2-34B3-4CA6-BE8D-DD63FB8171C1}"/>
              </a:ext>
            </a:extLst>
          </p:cNvPr>
          <p:cNvSpPr>
            <a:spLocks noEditPoints="1"/>
          </p:cNvSpPr>
          <p:nvPr/>
        </p:nvSpPr>
        <p:spPr bwMode="auto">
          <a:xfrm>
            <a:off x="5343608" y="3289685"/>
            <a:ext cx="604203" cy="607695"/>
          </a:xfrm>
          <a:custGeom>
            <a:avLst/>
            <a:gdLst>
              <a:gd name="T0" fmla="*/ 160 w 160"/>
              <a:gd name="T1" fmla="*/ 0 h 160"/>
              <a:gd name="T2" fmla="*/ 0 w 160"/>
              <a:gd name="T3" fmla="*/ 21 h 160"/>
              <a:gd name="T4" fmla="*/ 5 w 160"/>
              <a:gd name="T5" fmla="*/ 128 h 160"/>
              <a:gd name="T6" fmla="*/ 0 w 160"/>
              <a:gd name="T7" fmla="*/ 131 h 160"/>
              <a:gd name="T8" fmla="*/ 5 w 160"/>
              <a:gd name="T9" fmla="*/ 133 h 160"/>
              <a:gd name="T10" fmla="*/ 77 w 160"/>
              <a:gd name="T11" fmla="*/ 139 h 160"/>
              <a:gd name="T12" fmla="*/ 69 w 160"/>
              <a:gd name="T13" fmla="*/ 149 h 160"/>
              <a:gd name="T14" fmla="*/ 91 w 160"/>
              <a:gd name="T15" fmla="*/ 149 h 160"/>
              <a:gd name="T16" fmla="*/ 83 w 160"/>
              <a:gd name="T17" fmla="*/ 139 h 160"/>
              <a:gd name="T18" fmla="*/ 155 w 160"/>
              <a:gd name="T19" fmla="*/ 133 h 160"/>
              <a:gd name="T20" fmla="*/ 160 w 160"/>
              <a:gd name="T21" fmla="*/ 131 h 160"/>
              <a:gd name="T22" fmla="*/ 155 w 160"/>
              <a:gd name="T23" fmla="*/ 128 h 160"/>
              <a:gd name="T24" fmla="*/ 160 w 160"/>
              <a:gd name="T25" fmla="*/ 21 h 160"/>
              <a:gd name="T26" fmla="*/ 80 w 160"/>
              <a:gd name="T27" fmla="*/ 155 h 160"/>
              <a:gd name="T28" fmla="*/ 80 w 160"/>
              <a:gd name="T29" fmla="*/ 144 h 160"/>
              <a:gd name="T30" fmla="*/ 5 w 160"/>
              <a:gd name="T31" fmla="*/ 5 h 160"/>
              <a:gd name="T32" fmla="*/ 155 w 160"/>
              <a:gd name="T33" fmla="*/ 16 h 160"/>
              <a:gd name="T34" fmla="*/ 5 w 160"/>
              <a:gd name="T35" fmla="*/ 5 h 160"/>
              <a:gd name="T36" fmla="*/ 11 w 160"/>
              <a:gd name="T37" fmla="*/ 128 h 160"/>
              <a:gd name="T38" fmla="*/ 149 w 160"/>
              <a:gd name="T39" fmla="*/ 21 h 160"/>
              <a:gd name="T40" fmla="*/ 27 w 160"/>
              <a:gd name="T41" fmla="*/ 53 h 160"/>
              <a:gd name="T42" fmla="*/ 53 w 160"/>
              <a:gd name="T43" fmla="*/ 51 h 160"/>
              <a:gd name="T44" fmla="*/ 27 w 160"/>
              <a:gd name="T45" fmla="*/ 48 h 160"/>
              <a:gd name="T46" fmla="*/ 27 w 160"/>
              <a:gd name="T47" fmla="*/ 53 h 160"/>
              <a:gd name="T48" fmla="*/ 40 w 160"/>
              <a:gd name="T49" fmla="*/ 45 h 160"/>
              <a:gd name="T50" fmla="*/ 40 w 160"/>
              <a:gd name="T51" fmla="*/ 40 h 160"/>
              <a:gd name="T52" fmla="*/ 24 w 160"/>
              <a:gd name="T53" fmla="*/ 43 h 160"/>
              <a:gd name="T54" fmla="*/ 27 w 160"/>
              <a:gd name="T55" fmla="*/ 61 h 160"/>
              <a:gd name="T56" fmla="*/ 53 w 160"/>
              <a:gd name="T57" fmla="*/ 59 h 160"/>
              <a:gd name="T58" fmla="*/ 27 w 160"/>
              <a:gd name="T59" fmla="*/ 56 h 160"/>
              <a:gd name="T60" fmla="*/ 27 w 160"/>
              <a:gd name="T61" fmla="*/ 61 h 160"/>
              <a:gd name="T62" fmla="*/ 32 w 160"/>
              <a:gd name="T63" fmla="*/ 112 h 160"/>
              <a:gd name="T64" fmla="*/ 66 w 160"/>
              <a:gd name="T65" fmla="*/ 80 h 160"/>
              <a:gd name="T66" fmla="*/ 90 w 160"/>
              <a:gd name="T67" fmla="*/ 102 h 160"/>
              <a:gd name="T68" fmla="*/ 125 w 160"/>
              <a:gd name="T69" fmla="*/ 68 h 160"/>
              <a:gd name="T70" fmla="*/ 128 w 160"/>
              <a:gd name="T71" fmla="*/ 83 h 160"/>
              <a:gd name="T72" fmla="*/ 131 w 160"/>
              <a:gd name="T73" fmla="*/ 61 h 160"/>
              <a:gd name="T74" fmla="*/ 129 w 160"/>
              <a:gd name="T75" fmla="*/ 59 h 160"/>
              <a:gd name="T76" fmla="*/ 109 w 160"/>
              <a:gd name="T77" fmla="*/ 59 h 160"/>
              <a:gd name="T78" fmla="*/ 109 w 160"/>
              <a:gd name="T79" fmla="*/ 64 h 160"/>
              <a:gd name="T80" fmla="*/ 90 w 160"/>
              <a:gd name="T81" fmla="*/ 96 h 160"/>
              <a:gd name="T82" fmla="*/ 64 w 160"/>
              <a:gd name="T83" fmla="*/ 74 h 160"/>
              <a:gd name="T84" fmla="*/ 30 w 160"/>
              <a:gd name="T85" fmla="*/ 111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60" h="160">
                <a:moveTo>
                  <a:pt x="160" y="21"/>
                </a:moveTo>
                <a:cubicBezTo>
                  <a:pt x="160" y="0"/>
                  <a:pt x="160" y="0"/>
                  <a:pt x="160" y="0"/>
                </a:cubicBezTo>
                <a:cubicBezTo>
                  <a:pt x="0" y="0"/>
                  <a:pt x="0" y="0"/>
                  <a:pt x="0" y="0"/>
                </a:cubicBezTo>
                <a:cubicBezTo>
                  <a:pt x="0" y="21"/>
                  <a:pt x="0" y="21"/>
                  <a:pt x="0" y="21"/>
                </a:cubicBezTo>
                <a:cubicBezTo>
                  <a:pt x="5" y="21"/>
                  <a:pt x="5" y="21"/>
                  <a:pt x="5" y="21"/>
                </a:cubicBezTo>
                <a:cubicBezTo>
                  <a:pt x="5" y="128"/>
                  <a:pt x="5" y="128"/>
                  <a:pt x="5" y="128"/>
                </a:cubicBezTo>
                <a:cubicBezTo>
                  <a:pt x="3" y="128"/>
                  <a:pt x="3" y="128"/>
                  <a:pt x="3" y="128"/>
                </a:cubicBezTo>
                <a:cubicBezTo>
                  <a:pt x="1" y="128"/>
                  <a:pt x="0" y="129"/>
                  <a:pt x="0" y="131"/>
                </a:cubicBezTo>
                <a:cubicBezTo>
                  <a:pt x="0" y="132"/>
                  <a:pt x="1" y="133"/>
                  <a:pt x="3" y="133"/>
                </a:cubicBezTo>
                <a:cubicBezTo>
                  <a:pt x="5" y="133"/>
                  <a:pt x="5" y="133"/>
                  <a:pt x="5" y="133"/>
                </a:cubicBezTo>
                <a:cubicBezTo>
                  <a:pt x="77" y="133"/>
                  <a:pt x="77" y="133"/>
                  <a:pt x="77" y="133"/>
                </a:cubicBezTo>
                <a:cubicBezTo>
                  <a:pt x="77" y="139"/>
                  <a:pt x="77" y="139"/>
                  <a:pt x="77" y="139"/>
                </a:cubicBezTo>
                <a:cubicBezTo>
                  <a:pt x="77" y="139"/>
                  <a:pt x="77" y="139"/>
                  <a:pt x="77" y="139"/>
                </a:cubicBezTo>
                <a:cubicBezTo>
                  <a:pt x="73" y="140"/>
                  <a:pt x="69" y="144"/>
                  <a:pt x="69" y="149"/>
                </a:cubicBezTo>
                <a:cubicBezTo>
                  <a:pt x="69" y="155"/>
                  <a:pt x="74" y="160"/>
                  <a:pt x="80" y="160"/>
                </a:cubicBezTo>
                <a:cubicBezTo>
                  <a:pt x="86" y="160"/>
                  <a:pt x="91" y="155"/>
                  <a:pt x="91" y="149"/>
                </a:cubicBezTo>
                <a:cubicBezTo>
                  <a:pt x="91" y="144"/>
                  <a:pt x="87" y="140"/>
                  <a:pt x="83" y="139"/>
                </a:cubicBezTo>
                <a:cubicBezTo>
                  <a:pt x="83" y="139"/>
                  <a:pt x="83" y="139"/>
                  <a:pt x="83" y="139"/>
                </a:cubicBezTo>
                <a:cubicBezTo>
                  <a:pt x="83" y="133"/>
                  <a:pt x="83" y="133"/>
                  <a:pt x="83" y="133"/>
                </a:cubicBezTo>
                <a:cubicBezTo>
                  <a:pt x="155" y="133"/>
                  <a:pt x="155" y="133"/>
                  <a:pt x="155" y="133"/>
                </a:cubicBezTo>
                <a:cubicBezTo>
                  <a:pt x="157" y="133"/>
                  <a:pt x="157" y="133"/>
                  <a:pt x="157" y="133"/>
                </a:cubicBezTo>
                <a:cubicBezTo>
                  <a:pt x="159" y="133"/>
                  <a:pt x="160" y="132"/>
                  <a:pt x="160" y="131"/>
                </a:cubicBezTo>
                <a:cubicBezTo>
                  <a:pt x="160" y="129"/>
                  <a:pt x="159" y="128"/>
                  <a:pt x="157" y="128"/>
                </a:cubicBezTo>
                <a:cubicBezTo>
                  <a:pt x="155" y="128"/>
                  <a:pt x="155" y="128"/>
                  <a:pt x="155" y="128"/>
                </a:cubicBezTo>
                <a:cubicBezTo>
                  <a:pt x="155" y="21"/>
                  <a:pt x="155" y="21"/>
                  <a:pt x="155" y="21"/>
                </a:cubicBezTo>
                <a:lnTo>
                  <a:pt x="160" y="21"/>
                </a:lnTo>
                <a:close/>
                <a:moveTo>
                  <a:pt x="85" y="149"/>
                </a:moveTo>
                <a:cubicBezTo>
                  <a:pt x="85" y="152"/>
                  <a:pt x="83" y="155"/>
                  <a:pt x="80" y="155"/>
                </a:cubicBezTo>
                <a:cubicBezTo>
                  <a:pt x="77" y="155"/>
                  <a:pt x="75" y="152"/>
                  <a:pt x="75" y="149"/>
                </a:cubicBezTo>
                <a:cubicBezTo>
                  <a:pt x="75" y="146"/>
                  <a:pt x="77" y="144"/>
                  <a:pt x="80" y="144"/>
                </a:cubicBezTo>
                <a:cubicBezTo>
                  <a:pt x="83" y="144"/>
                  <a:pt x="85" y="146"/>
                  <a:pt x="85" y="149"/>
                </a:cubicBezTo>
                <a:close/>
                <a:moveTo>
                  <a:pt x="5" y="5"/>
                </a:moveTo>
                <a:cubicBezTo>
                  <a:pt x="155" y="5"/>
                  <a:pt x="155" y="5"/>
                  <a:pt x="155" y="5"/>
                </a:cubicBezTo>
                <a:cubicBezTo>
                  <a:pt x="155" y="16"/>
                  <a:pt x="155" y="16"/>
                  <a:pt x="155" y="16"/>
                </a:cubicBezTo>
                <a:cubicBezTo>
                  <a:pt x="5" y="16"/>
                  <a:pt x="5" y="16"/>
                  <a:pt x="5" y="16"/>
                </a:cubicBezTo>
                <a:lnTo>
                  <a:pt x="5" y="5"/>
                </a:lnTo>
                <a:close/>
                <a:moveTo>
                  <a:pt x="149" y="128"/>
                </a:moveTo>
                <a:cubicBezTo>
                  <a:pt x="11" y="128"/>
                  <a:pt x="11" y="128"/>
                  <a:pt x="11" y="128"/>
                </a:cubicBezTo>
                <a:cubicBezTo>
                  <a:pt x="11" y="21"/>
                  <a:pt x="11" y="21"/>
                  <a:pt x="11" y="21"/>
                </a:cubicBezTo>
                <a:cubicBezTo>
                  <a:pt x="149" y="21"/>
                  <a:pt x="149" y="21"/>
                  <a:pt x="149" y="21"/>
                </a:cubicBezTo>
                <a:lnTo>
                  <a:pt x="149" y="128"/>
                </a:lnTo>
                <a:close/>
                <a:moveTo>
                  <a:pt x="27" y="53"/>
                </a:moveTo>
                <a:cubicBezTo>
                  <a:pt x="51" y="53"/>
                  <a:pt x="51" y="53"/>
                  <a:pt x="51" y="53"/>
                </a:cubicBezTo>
                <a:cubicBezTo>
                  <a:pt x="52" y="53"/>
                  <a:pt x="53" y="52"/>
                  <a:pt x="53" y="51"/>
                </a:cubicBezTo>
                <a:cubicBezTo>
                  <a:pt x="53" y="49"/>
                  <a:pt x="52" y="48"/>
                  <a:pt x="51" y="48"/>
                </a:cubicBezTo>
                <a:cubicBezTo>
                  <a:pt x="27" y="48"/>
                  <a:pt x="27" y="48"/>
                  <a:pt x="27" y="48"/>
                </a:cubicBezTo>
                <a:cubicBezTo>
                  <a:pt x="25" y="48"/>
                  <a:pt x="24" y="49"/>
                  <a:pt x="24" y="51"/>
                </a:cubicBezTo>
                <a:cubicBezTo>
                  <a:pt x="24" y="52"/>
                  <a:pt x="25" y="53"/>
                  <a:pt x="27" y="53"/>
                </a:cubicBezTo>
                <a:close/>
                <a:moveTo>
                  <a:pt x="27" y="45"/>
                </a:moveTo>
                <a:cubicBezTo>
                  <a:pt x="40" y="45"/>
                  <a:pt x="40" y="45"/>
                  <a:pt x="40" y="45"/>
                </a:cubicBezTo>
                <a:cubicBezTo>
                  <a:pt x="41" y="45"/>
                  <a:pt x="43" y="44"/>
                  <a:pt x="43" y="43"/>
                </a:cubicBezTo>
                <a:cubicBezTo>
                  <a:pt x="43" y="41"/>
                  <a:pt x="41" y="40"/>
                  <a:pt x="40" y="40"/>
                </a:cubicBezTo>
                <a:cubicBezTo>
                  <a:pt x="27" y="40"/>
                  <a:pt x="27" y="40"/>
                  <a:pt x="27" y="40"/>
                </a:cubicBezTo>
                <a:cubicBezTo>
                  <a:pt x="25" y="40"/>
                  <a:pt x="24" y="41"/>
                  <a:pt x="24" y="43"/>
                </a:cubicBezTo>
                <a:cubicBezTo>
                  <a:pt x="24" y="44"/>
                  <a:pt x="25" y="45"/>
                  <a:pt x="27" y="45"/>
                </a:cubicBezTo>
                <a:close/>
                <a:moveTo>
                  <a:pt x="27" y="61"/>
                </a:moveTo>
                <a:cubicBezTo>
                  <a:pt x="51" y="61"/>
                  <a:pt x="51" y="61"/>
                  <a:pt x="51" y="61"/>
                </a:cubicBezTo>
                <a:cubicBezTo>
                  <a:pt x="52" y="61"/>
                  <a:pt x="53" y="60"/>
                  <a:pt x="53" y="59"/>
                </a:cubicBezTo>
                <a:cubicBezTo>
                  <a:pt x="53" y="57"/>
                  <a:pt x="52" y="56"/>
                  <a:pt x="51" y="56"/>
                </a:cubicBezTo>
                <a:cubicBezTo>
                  <a:pt x="27" y="56"/>
                  <a:pt x="27" y="56"/>
                  <a:pt x="27" y="56"/>
                </a:cubicBezTo>
                <a:cubicBezTo>
                  <a:pt x="25" y="56"/>
                  <a:pt x="24" y="57"/>
                  <a:pt x="24" y="59"/>
                </a:cubicBezTo>
                <a:cubicBezTo>
                  <a:pt x="24" y="60"/>
                  <a:pt x="25" y="61"/>
                  <a:pt x="27" y="61"/>
                </a:cubicBezTo>
                <a:close/>
                <a:moveTo>
                  <a:pt x="30" y="111"/>
                </a:moveTo>
                <a:cubicBezTo>
                  <a:pt x="31" y="112"/>
                  <a:pt x="31" y="112"/>
                  <a:pt x="32" y="112"/>
                </a:cubicBezTo>
                <a:cubicBezTo>
                  <a:pt x="33" y="112"/>
                  <a:pt x="33" y="112"/>
                  <a:pt x="34" y="111"/>
                </a:cubicBezTo>
                <a:cubicBezTo>
                  <a:pt x="66" y="80"/>
                  <a:pt x="66" y="80"/>
                  <a:pt x="66" y="80"/>
                </a:cubicBezTo>
                <a:cubicBezTo>
                  <a:pt x="88" y="102"/>
                  <a:pt x="88" y="102"/>
                  <a:pt x="88" y="102"/>
                </a:cubicBezTo>
                <a:cubicBezTo>
                  <a:pt x="88" y="102"/>
                  <a:pt x="89" y="102"/>
                  <a:pt x="90" y="102"/>
                </a:cubicBezTo>
                <a:cubicBezTo>
                  <a:pt x="90" y="102"/>
                  <a:pt x="91" y="102"/>
                  <a:pt x="91" y="102"/>
                </a:cubicBezTo>
                <a:cubicBezTo>
                  <a:pt x="125" y="68"/>
                  <a:pt x="125" y="68"/>
                  <a:pt x="125" y="68"/>
                </a:cubicBezTo>
                <a:cubicBezTo>
                  <a:pt x="125" y="80"/>
                  <a:pt x="125" y="80"/>
                  <a:pt x="125" y="80"/>
                </a:cubicBezTo>
                <a:cubicBezTo>
                  <a:pt x="125" y="81"/>
                  <a:pt x="127" y="83"/>
                  <a:pt x="128" y="83"/>
                </a:cubicBezTo>
                <a:cubicBezTo>
                  <a:pt x="129" y="83"/>
                  <a:pt x="131" y="81"/>
                  <a:pt x="131" y="80"/>
                </a:cubicBezTo>
                <a:cubicBezTo>
                  <a:pt x="131" y="61"/>
                  <a:pt x="131" y="61"/>
                  <a:pt x="131" y="61"/>
                </a:cubicBezTo>
                <a:cubicBezTo>
                  <a:pt x="131" y="61"/>
                  <a:pt x="131" y="61"/>
                  <a:pt x="130" y="60"/>
                </a:cubicBezTo>
                <a:cubicBezTo>
                  <a:pt x="130" y="60"/>
                  <a:pt x="130" y="59"/>
                  <a:pt x="129" y="59"/>
                </a:cubicBezTo>
                <a:cubicBezTo>
                  <a:pt x="129" y="59"/>
                  <a:pt x="128" y="59"/>
                  <a:pt x="128" y="59"/>
                </a:cubicBezTo>
                <a:cubicBezTo>
                  <a:pt x="109" y="59"/>
                  <a:pt x="109" y="59"/>
                  <a:pt x="109" y="59"/>
                </a:cubicBezTo>
                <a:cubicBezTo>
                  <a:pt x="108" y="59"/>
                  <a:pt x="107" y="60"/>
                  <a:pt x="107" y="61"/>
                </a:cubicBezTo>
                <a:cubicBezTo>
                  <a:pt x="107" y="63"/>
                  <a:pt x="108" y="64"/>
                  <a:pt x="109" y="64"/>
                </a:cubicBezTo>
                <a:cubicBezTo>
                  <a:pt x="122" y="64"/>
                  <a:pt x="122" y="64"/>
                  <a:pt x="122" y="64"/>
                </a:cubicBezTo>
                <a:cubicBezTo>
                  <a:pt x="90" y="96"/>
                  <a:pt x="90" y="96"/>
                  <a:pt x="90" y="96"/>
                </a:cubicBezTo>
                <a:cubicBezTo>
                  <a:pt x="67" y="74"/>
                  <a:pt x="67" y="74"/>
                  <a:pt x="67" y="74"/>
                </a:cubicBezTo>
                <a:cubicBezTo>
                  <a:pt x="66" y="73"/>
                  <a:pt x="65" y="73"/>
                  <a:pt x="64" y="74"/>
                </a:cubicBezTo>
                <a:cubicBezTo>
                  <a:pt x="30" y="107"/>
                  <a:pt x="30" y="107"/>
                  <a:pt x="30" y="107"/>
                </a:cubicBezTo>
                <a:cubicBezTo>
                  <a:pt x="29" y="108"/>
                  <a:pt x="29" y="110"/>
                  <a:pt x="30" y="111"/>
                </a:cubicBezTo>
                <a:close/>
              </a:path>
            </a:pathLst>
          </a:custGeom>
          <a:solidFill>
            <a:srgbClr val="FFFFFF"/>
          </a:solidFill>
          <a:ln>
            <a:noFill/>
          </a:ln>
        </p:spPr>
        <p:txBody>
          <a:bodyPr vert="horz" wrap="square" lIns="91440" tIns="45720" rIns="91440" bIns="45720" numCol="1" anchor="t" anchorCtr="0" compatLnSpc="1">
            <a:prstTxWarp prst="textNoShape">
              <a:avLst/>
            </a:prstTxWarp>
          </a:bodyPr>
          <a:lstStyle/>
          <a:p>
            <a:endParaRPr lang="en-US"/>
          </a:p>
        </p:txBody>
      </p:sp>
      <p:sp>
        <p:nvSpPr>
          <p:cNvPr id="31" name="Freeform 1152">
            <a:extLst>
              <a:ext uri="{FF2B5EF4-FFF2-40B4-BE49-F238E27FC236}">
                <a16:creationId xmlns:a16="http://schemas.microsoft.com/office/drawing/2014/main" id="{0027FA13-7B21-41AA-88B0-CC6385BB7FF3}"/>
              </a:ext>
            </a:extLst>
          </p:cNvPr>
          <p:cNvSpPr>
            <a:spLocks noEditPoints="1"/>
          </p:cNvSpPr>
          <p:nvPr/>
        </p:nvSpPr>
        <p:spPr bwMode="auto">
          <a:xfrm>
            <a:off x="9210777" y="3289685"/>
            <a:ext cx="604203" cy="607695"/>
          </a:xfrm>
          <a:custGeom>
            <a:avLst/>
            <a:gdLst>
              <a:gd name="T0" fmla="*/ 112 w 160"/>
              <a:gd name="T1" fmla="*/ 21 h 160"/>
              <a:gd name="T2" fmla="*/ 136 w 160"/>
              <a:gd name="T3" fmla="*/ 27 h 160"/>
              <a:gd name="T4" fmla="*/ 80 w 160"/>
              <a:gd name="T5" fmla="*/ 0 h 160"/>
              <a:gd name="T6" fmla="*/ 80 w 160"/>
              <a:gd name="T7" fmla="*/ 139 h 160"/>
              <a:gd name="T8" fmla="*/ 80 w 160"/>
              <a:gd name="T9" fmla="*/ 27 h 160"/>
              <a:gd name="T10" fmla="*/ 83 w 160"/>
              <a:gd name="T11" fmla="*/ 32 h 160"/>
              <a:gd name="T12" fmla="*/ 80 w 160"/>
              <a:gd name="T13" fmla="*/ 120 h 160"/>
              <a:gd name="T14" fmla="*/ 83 w 160"/>
              <a:gd name="T15" fmla="*/ 123 h 160"/>
              <a:gd name="T16" fmla="*/ 128 w 160"/>
              <a:gd name="T17" fmla="*/ 77 h 160"/>
              <a:gd name="T18" fmla="*/ 32 w 160"/>
              <a:gd name="T19" fmla="*/ 77 h 160"/>
              <a:gd name="T20" fmla="*/ 37 w 160"/>
              <a:gd name="T21" fmla="*/ 77 h 160"/>
              <a:gd name="T22" fmla="*/ 77 w 160"/>
              <a:gd name="T23" fmla="*/ 67 h 160"/>
              <a:gd name="T24" fmla="*/ 51 w 160"/>
              <a:gd name="T25" fmla="*/ 109 h 160"/>
              <a:gd name="T26" fmla="*/ 83 w 160"/>
              <a:gd name="T27" fmla="*/ 67 h 160"/>
              <a:gd name="T28" fmla="*/ 80 w 160"/>
              <a:gd name="T29" fmla="*/ 83 h 160"/>
              <a:gd name="T30" fmla="*/ 35 w 160"/>
              <a:gd name="T31" fmla="*/ 140 h 160"/>
              <a:gd name="T32" fmla="*/ 17 w 160"/>
              <a:gd name="T33" fmla="*/ 128 h 160"/>
              <a:gd name="T34" fmla="*/ 22 w 160"/>
              <a:gd name="T35" fmla="*/ 134 h 160"/>
              <a:gd name="T36" fmla="*/ 26 w 160"/>
              <a:gd name="T37" fmla="*/ 135 h 160"/>
              <a:gd name="T38" fmla="*/ 30 w 160"/>
              <a:gd name="T39" fmla="*/ 135 h 160"/>
              <a:gd name="T40" fmla="*/ 13 w 160"/>
              <a:gd name="T41" fmla="*/ 121 h 160"/>
              <a:gd name="T42" fmla="*/ 160 w 160"/>
              <a:gd name="T43" fmla="*/ 83 h 160"/>
              <a:gd name="T44" fmla="*/ 6 w 160"/>
              <a:gd name="T45" fmla="*/ 88 h 160"/>
              <a:gd name="T46" fmla="*/ 5 w 160"/>
              <a:gd name="T47" fmla="*/ 98 h 160"/>
              <a:gd name="T48" fmla="*/ 5 w 160"/>
              <a:gd name="T49" fmla="*/ 98 h 160"/>
              <a:gd name="T50" fmla="*/ 10 w 160"/>
              <a:gd name="T51" fmla="*/ 114 h 160"/>
              <a:gd name="T52" fmla="*/ 6 w 160"/>
              <a:gd name="T53" fmla="*/ 106 h 160"/>
              <a:gd name="T54" fmla="*/ 78 w 160"/>
              <a:gd name="T55" fmla="*/ 160 h 160"/>
              <a:gd name="T56" fmla="*/ 139 w 160"/>
              <a:gd name="T57" fmla="*/ 129 h 160"/>
              <a:gd name="T58" fmla="*/ 122 w 160"/>
              <a:gd name="T59" fmla="*/ 142 h 160"/>
              <a:gd name="T60" fmla="*/ 122 w 160"/>
              <a:gd name="T61" fmla="*/ 142 h 160"/>
              <a:gd name="T62" fmla="*/ 132 w 160"/>
              <a:gd name="T63" fmla="*/ 137 h 160"/>
              <a:gd name="T64" fmla="*/ 146 w 160"/>
              <a:gd name="T65" fmla="*/ 123 h 160"/>
              <a:gd name="T66" fmla="*/ 136 w 160"/>
              <a:gd name="T67" fmla="*/ 136 h 160"/>
              <a:gd name="T68" fmla="*/ 154 w 160"/>
              <a:gd name="T69" fmla="*/ 91 h 160"/>
              <a:gd name="T70" fmla="*/ 156 w 160"/>
              <a:gd name="T71" fmla="*/ 96 h 160"/>
              <a:gd name="T72" fmla="*/ 156 w 160"/>
              <a:gd name="T73" fmla="*/ 96 h 160"/>
              <a:gd name="T74" fmla="*/ 43 w 160"/>
              <a:gd name="T75" fmla="*/ 148 h 160"/>
              <a:gd name="T76" fmla="*/ 153 w 160"/>
              <a:gd name="T77" fmla="*/ 109 h 160"/>
              <a:gd name="T78" fmla="*/ 148 w 160"/>
              <a:gd name="T79" fmla="*/ 116 h 160"/>
              <a:gd name="T80" fmla="*/ 68 w 160"/>
              <a:gd name="T81" fmla="*/ 156 h 160"/>
              <a:gd name="T82" fmla="*/ 71 w 160"/>
              <a:gd name="T83" fmla="*/ 154 h 160"/>
              <a:gd name="T84" fmla="*/ 58 w 160"/>
              <a:gd name="T85" fmla="*/ 154 h 160"/>
              <a:gd name="T86" fmla="*/ 63 w 160"/>
              <a:gd name="T87" fmla="*/ 158 h 160"/>
              <a:gd name="T88" fmla="*/ 46 w 160"/>
              <a:gd name="T89" fmla="*/ 153 h 160"/>
              <a:gd name="T90" fmla="*/ 92 w 160"/>
              <a:gd name="T91" fmla="*/ 157 h 160"/>
              <a:gd name="T92" fmla="*/ 101 w 160"/>
              <a:gd name="T93" fmla="*/ 152 h 160"/>
              <a:gd name="T94" fmla="*/ 101 w 160"/>
              <a:gd name="T95" fmla="*/ 152 h 160"/>
              <a:gd name="T96" fmla="*/ 112 w 160"/>
              <a:gd name="T97" fmla="*/ 150 h 160"/>
              <a:gd name="T98" fmla="*/ 87 w 160"/>
              <a:gd name="T99" fmla="*/ 160 h 160"/>
              <a:gd name="T100" fmla="*/ 115 w 160"/>
              <a:gd name="T101" fmla="*/ 149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60" h="160">
                <a:moveTo>
                  <a:pt x="3" y="83"/>
                </a:moveTo>
                <a:cubicBezTo>
                  <a:pt x="4" y="83"/>
                  <a:pt x="5" y="81"/>
                  <a:pt x="5" y="80"/>
                </a:cubicBezTo>
                <a:cubicBezTo>
                  <a:pt x="5" y="39"/>
                  <a:pt x="39" y="5"/>
                  <a:pt x="80" y="5"/>
                </a:cubicBezTo>
                <a:cubicBezTo>
                  <a:pt x="97" y="5"/>
                  <a:pt x="113" y="11"/>
                  <a:pt x="126" y="21"/>
                </a:cubicBezTo>
                <a:cubicBezTo>
                  <a:pt x="112" y="21"/>
                  <a:pt x="112" y="21"/>
                  <a:pt x="112" y="21"/>
                </a:cubicBezTo>
                <a:cubicBezTo>
                  <a:pt x="111" y="21"/>
                  <a:pt x="109" y="23"/>
                  <a:pt x="109" y="24"/>
                </a:cubicBezTo>
                <a:cubicBezTo>
                  <a:pt x="109" y="25"/>
                  <a:pt x="111" y="27"/>
                  <a:pt x="112" y="27"/>
                </a:cubicBezTo>
                <a:cubicBezTo>
                  <a:pt x="133" y="27"/>
                  <a:pt x="133" y="27"/>
                  <a:pt x="133" y="27"/>
                </a:cubicBezTo>
                <a:cubicBezTo>
                  <a:pt x="133" y="27"/>
                  <a:pt x="133" y="27"/>
                  <a:pt x="134" y="27"/>
                </a:cubicBezTo>
                <a:cubicBezTo>
                  <a:pt x="136" y="27"/>
                  <a:pt x="136" y="27"/>
                  <a:pt x="136" y="27"/>
                </a:cubicBezTo>
                <a:cubicBezTo>
                  <a:pt x="136" y="3"/>
                  <a:pt x="136" y="3"/>
                  <a:pt x="136" y="3"/>
                </a:cubicBezTo>
                <a:cubicBezTo>
                  <a:pt x="136" y="1"/>
                  <a:pt x="135" y="0"/>
                  <a:pt x="133" y="0"/>
                </a:cubicBezTo>
                <a:cubicBezTo>
                  <a:pt x="132" y="0"/>
                  <a:pt x="131" y="1"/>
                  <a:pt x="131" y="3"/>
                </a:cubicBezTo>
                <a:cubicBezTo>
                  <a:pt x="131" y="18"/>
                  <a:pt x="131" y="18"/>
                  <a:pt x="131" y="18"/>
                </a:cubicBezTo>
                <a:cubicBezTo>
                  <a:pt x="116" y="6"/>
                  <a:pt x="99" y="0"/>
                  <a:pt x="80" y="0"/>
                </a:cubicBezTo>
                <a:cubicBezTo>
                  <a:pt x="36" y="0"/>
                  <a:pt x="0" y="36"/>
                  <a:pt x="0" y="80"/>
                </a:cubicBezTo>
                <a:cubicBezTo>
                  <a:pt x="0" y="81"/>
                  <a:pt x="1" y="83"/>
                  <a:pt x="3" y="83"/>
                </a:cubicBezTo>
                <a:close/>
                <a:moveTo>
                  <a:pt x="80" y="21"/>
                </a:moveTo>
                <a:cubicBezTo>
                  <a:pt x="48" y="21"/>
                  <a:pt x="21" y="48"/>
                  <a:pt x="21" y="80"/>
                </a:cubicBezTo>
                <a:cubicBezTo>
                  <a:pt x="21" y="112"/>
                  <a:pt x="48" y="139"/>
                  <a:pt x="80" y="139"/>
                </a:cubicBezTo>
                <a:cubicBezTo>
                  <a:pt x="112" y="139"/>
                  <a:pt x="139" y="112"/>
                  <a:pt x="139" y="80"/>
                </a:cubicBezTo>
                <a:cubicBezTo>
                  <a:pt x="139" y="48"/>
                  <a:pt x="112" y="21"/>
                  <a:pt x="80" y="21"/>
                </a:cubicBezTo>
                <a:close/>
                <a:moveTo>
                  <a:pt x="80" y="133"/>
                </a:moveTo>
                <a:cubicBezTo>
                  <a:pt x="51" y="133"/>
                  <a:pt x="27" y="109"/>
                  <a:pt x="27" y="80"/>
                </a:cubicBezTo>
                <a:cubicBezTo>
                  <a:pt x="27" y="51"/>
                  <a:pt x="51" y="27"/>
                  <a:pt x="80" y="27"/>
                </a:cubicBezTo>
                <a:cubicBezTo>
                  <a:pt x="109" y="27"/>
                  <a:pt x="133" y="51"/>
                  <a:pt x="133" y="80"/>
                </a:cubicBezTo>
                <a:cubicBezTo>
                  <a:pt x="133" y="109"/>
                  <a:pt x="109" y="133"/>
                  <a:pt x="80" y="133"/>
                </a:cubicBezTo>
                <a:close/>
                <a:moveTo>
                  <a:pt x="80" y="40"/>
                </a:moveTo>
                <a:cubicBezTo>
                  <a:pt x="81" y="40"/>
                  <a:pt x="83" y="39"/>
                  <a:pt x="83" y="37"/>
                </a:cubicBezTo>
                <a:cubicBezTo>
                  <a:pt x="83" y="32"/>
                  <a:pt x="83" y="32"/>
                  <a:pt x="83" y="32"/>
                </a:cubicBezTo>
                <a:cubicBezTo>
                  <a:pt x="83" y="31"/>
                  <a:pt x="81" y="29"/>
                  <a:pt x="80" y="29"/>
                </a:cubicBezTo>
                <a:cubicBezTo>
                  <a:pt x="79" y="29"/>
                  <a:pt x="77" y="31"/>
                  <a:pt x="77" y="32"/>
                </a:cubicBezTo>
                <a:cubicBezTo>
                  <a:pt x="77" y="37"/>
                  <a:pt x="77" y="37"/>
                  <a:pt x="77" y="37"/>
                </a:cubicBezTo>
                <a:cubicBezTo>
                  <a:pt x="77" y="39"/>
                  <a:pt x="79" y="40"/>
                  <a:pt x="80" y="40"/>
                </a:cubicBezTo>
                <a:close/>
                <a:moveTo>
                  <a:pt x="80" y="120"/>
                </a:moveTo>
                <a:cubicBezTo>
                  <a:pt x="79" y="120"/>
                  <a:pt x="77" y="121"/>
                  <a:pt x="77" y="123"/>
                </a:cubicBezTo>
                <a:cubicBezTo>
                  <a:pt x="77" y="128"/>
                  <a:pt x="77" y="128"/>
                  <a:pt x="77" y="128"/>
                </a:cubicBezTo>
                <a:cubicBezTo>
                  <a:pt x="77" y="129"/>
                  <a:pt x="79" y="131"/>
                  <a:pt x="80" y="131"/>
                </a:cubicBezTo>
                <a:cubicBezTo>
                  <a:pt x="81" y="131"/>
                  <a:pt x="83" y="129"/>
                  <a:pt x="83" y="128"/>
                </a:cubicBezTo>
                <a:cubicBezTo>
                  <a:pt x="83" y="123"/>
                  <a:pt x="83" y="123"/>
                  <a:pt x="83" y="123"/>
                </a:cubicBezTo>
                <a:cubicBezTo>
                  <a:pt x="83" y="121"/>
                  <a:pt x="81" y="120"/>
                  <a:pt x="80" y="120"/>
                </a:cubicBezTo>
                <a:close/>
                <a:moveTo>
                  <a:pt x="123" y="83"/>
                </a:moveTo>
                <a:cubicBezTo>
                  <a:pt x="128" y="83"/>
                  <a:pt x="128" y="83"/>
                  <a:pt x="128" y="83"/>
                </a:cubicBezTo>
                <a:cubicBezTo>
                  <a:pt x="129" y="83"/>
                  <a:pt x="131" y="81"/>
                  <a:pt x="131" y="80"/>
                </a:cubicBezTo>
                <a:cubicBezTo>
                  <a:pt x="131" y="79"/>
                  <a:pt x="129" y="77"/>
                  <a:pt x="128" y="77"/>
                </a:cubicBezTo>
                <a:cubicBezTo>
                  <a:pt x="123" y="77"/>
                  <a:pt x="123" y="77"/>
                  <a:pt x="123" y="77"/>
                </a:cubicBezTo>
                <a:cubicBezTo>
                  <a:pt x="121" y="77"/>
                  <a:pt x="120" y="79"/>
                  <a:pt x="120" y="80"/>
                </a:cubicBezTo>
                <a:cubicBezTo>
                  <a:pt x="120" y="81"/>
                  <a:pt x="121" y="83"/>
                  <a:pt x="123" y="83"/>
                </a:cubicBezTo>
                <a:close/>
                <a:moveTo>
                  <a:pt x="37" y="77"/>
                </a:moveTo>
                <a:cubicBezTo>
                  <a:pt x="32" y="77"/>
                  <a:pt x="32" y="77"/>
                  <a:pt x="32" y="77"/>
                </a:cubicBezTo>
                <a:cubicBezTo>
                  <a:pt x="31" y="77"/>
                  <a:pt x="29" y="79"/>
                  <a:pt x="29" y="80"/>
                </a:cubicBezTo>
                <a:cubicBezTo>
                  <a:pt x="29" y="81"/>
                  <a:pt x="31" y="83"/>
                  <a:pt x="32" y="83"/>
                </a:cubicBezTo>
                <a:cubicBezTo>
                  <a:pt x="37" y="83"/>
                  <a:pt x="37" y="83"/>
                  <a:pt x="37" y="83"/>
                </a:cubicBezTo>
                <a:cubicBezTo>
                  <a:pt x="39" y="83"/>
                  <a:pt x="40" y="81"/>
                  <a:pt x="40" y="80"/>
                </a:cubicBezTo>
                <a:cubicBezTo>
                  <a:pt x="40" y="79"/>
                  <a:pt x="39" y="77"/>
                  <a:pt x="37" y="77"/>
                </a:cubicBezTo>
                <a:close/>
                <a:moveTo>
                  <a:pt x="83" y="67"/>
                </a:moveTo>
                <a:cubicBezTo>
                  <a:pt x="83" y="53"/>
                  <a:pt x="83" y="53"/>
                  <a:pt x="83" y="53"/>
                </a:cubicBezTo>
                <a:cubicBezTo>
                  <a:pt x="83" y="52"/>
                  <a:pt x="81" y="51"/>
                  <a:pt x="80" y="51"/>
                </a:cubicBezTo>
                <a:cubicBezTo>
                  <a:pt x="79" y="51"/>
                  <a:pt x="77" y="52"/>
                  <a:pt x="77" y="53"/>
                </a:cubicBezTo>
                <a:cubicBezTo>
                  <a:pt x="77" y="67"/>
                  <a:pt x="77" y="67"/>
                  <a:pt x="77" y="67"/>
                </a:cubicBezTo>
                <a:cubicBezTo>
                  <a:pt x="73" y="68"/>
                  <a:pt x="69" y="72"/>
                  <a:pt x="69" y="77"/>
                </a:cubicBezTo>
                <a:cubicBezTo>
                  <a:pt x="69" y="79"/>
                  <a:pt x="70" y="81"/>
                  <a:pt x="71" y="83"/>
                </a:cubicBezTo>
                <a:cubicBezTo>
                  <a:pt x="49" y="105"/>
                  <a:pt x="49" y="105"/>
                  <a:pt x="49" y="105"/>
                </a:cubicBezTo>
                <a:cubicBezTo>
                  <a:pt x="48" y="106"/>
                  <a:pt x="48" y="108"/>
                  <a:pt x="49" y="109"/>
                </a:cubicBezTo>
                <a:cubicBezTo>
                  <a:pt x="49" y="109"/>
                  <a:pt x="50" y="109"/>
                  <a:pt x="51" y="109"/>
                </a:cubicBezTo>
                <a:cubicBezTo>
                  <a:pt x="51" y="109"/>
                  <a:pt x="52" y="109"/>
                  <a:pt x="53" y="109"/>
                </a:cubicBezTo>
                <a:cubicBezTo>
                  <a:pt x="75" y="87"/>
                  <a:pt x="75" y="87"/>
                  <a:pt x="75" y="87"/>
                </a:cubicBezTo>
                <a:cubicBezTo>
                  <a:pt x="76" y="87"/>
                  <a:pt x="78" y="88"/>
                  <a:pt x="80" y="88"/>
                </a:cubicBezTo>
                <a:cubicBezTo>
                  <a:pt x="86" y="88"/>
                  <a:pt x="91" y="83"/>
                  <a:pt x="91" y="77"/>
                </a:cubicBezTo>
                <a:cubicBezTo>
                  <a:pt x="91" y="72"/>
                  <a:pt x="87" y="68"/>
                  <a:pt x="83" y="67"/>
                </a:cubicBezTo>
                <a:close/>
                <a:moveTo>
                  <a:pt x="80" y="83"/>
                </a:moveTo>
                <a:cubicBezTo>
                  <a:pt x="77" y="83"/>
                  <a:pt x="75" y="80"/>
                  <a:pt x="75" y="77"/>
                </a:cubicBezTo>
                <a:cubicBezTo>
                  <a:pt x="75" y="74"/>
                  <a:pt x="77" y="72"/>
                  <a:pt x="80" y="72"/>
                </a:cubicBezTo>
                <a:cubicBezTo>
                  <a:pt x="83" y="72"/>
                  <a:pt x="85" y="74"/>
                  <a:pt x="85" y="77"/>
                </a:cubicBezTo>
                <a:cubicBezTo>
                  <a:pt x="85" y="80"/>
                  <a:pt x="83" y="83"/>
                  <a:pt x="80" y="83"/>
                </a:cubicBezTo>
                <a:close/>
                <a:moveTo>
                  <a:pt x="32" y="140"/>
                </a:moveTo>
                <a:cubicBezTo>
                  <a:pt x="31" y="142"/>
                  <a:pt x="31" y="143"/>
                  <a:pt x="32" y="144"/>
                </a:cubicBezTo>
                <a:cubicBezTo>
                  <a:pt x="33" y="145"/>
                  <a:pt x="33" y="145"/>
                  <a:pt x="34" y="145"/>
                </a:cubicBezTo>
                <a:cubicBezTo>
                  <a:pt x="35" y="145"/>
                  <a:pt x="35" y="144"/>
                  <a:pt x="36" y="144"/>
                </a:cubicBezTo>
                <a:cubicBezTo>
                  <a:pt x="37" y="142"/>
                  <a:pt x="37" y="141"/>
                  <a:pt x="35" y="140"/>
                </a:cubicBezTo>
                <a:cubicBezTo>
                  <a:pt x="34" y="139"/>
                  <a:pt x="33" y="139"/>
                  <a:pt x="32" y="140"/>
                </a:cubicBezTo>
                <a:close/>
                <a:moveTo>
                  <a:pt x="19" y="123"/>
                </a:moveTo>
                <a:cubicBezTo>
                  <a:pt x="18" y="122"/>
                  <a:pt x="17" y="122"/>
                  <a:pt x="16" y="123"/>
                </a:cubicBezTo>
                <a:cubicBezTo>
                  <a:pt x="14" y="124"/>
                  <a:pt x="14" y="125"/>
                  <a:pt x="15" y="127"/>
                </a:cubicBezTo>
                <a:cubicBezTo>
                  <a:pt x="15" y="127"/>
                  <a:pt x="16" y="128"/>
                  <a:pt x="17" y="128"/>
                </a:cubicBezTo>
                <a:cubicBezTo>
                  <a:pt x="18" y="128"/>
                  <a:pt x="18" y="127"/>
                  <a:pt x="19" y="127"/>
                </a:cubicBezTo>
                <a:cubicBezTo>
                  <a:pt x="20" y="126"/>
                  <a:pt x="20" y="125"/>
                  <a:pt x="19" y="123"/>
                </a:cubicBezTo>
                <a:close/>
                <a:moveTo>
                  <a:pt x="20" y="129"/>
                </a:moveTo>
                <a:cubicBezTo>
                  <a:pt x="19" y="130"/>
                  <a:pt x="19" y="132"/>
                  <a:pt x="20" y="133"/>
                </a:cubicBezTo>
                <a:cubicBezTo>
                  <a:pt x="21" y="134"/>
                  <a:pt x="21" y="134"/>
                  <a:pt x="22" y="134"/>
                </a:cubicBezTo>
                <a:cubicBezTo>
                  <a:pt x="23" y="134"/>
                  <a:pt x="23" y="134"/>
                  <a:pt x="24" y="133"/>
                </a:cubicBezTo>
                <a:cubicBezTo>
                  <a:pt x="25" y="132"/>
                  <a:pt x="25" y="131"/>
                  <a:pt x="24" y="129"/>
                </a:cubicBezTo>
                <a:cubicBezTo>
                  <a:pt x="23" y="128"/>
                  <a:pt x="21" y="128"/>
                  <a:pt x="20" y="129"/>
                </a:cubicBezTo>
                <a:close/>
                <a:moveTo>
                  <a:pt x="30" y="135"/>
                </a:moveTo>
                <a:cubicBezTo>
                  <a:pt x="28" y="134"/>
                  <a:pt x="27" y="134"/>
                  <a:pt x="26" y="135"/>
                </a:cubicBezTo>
                <a:cubicBezTo>
                  <a:pt x="25" y="136"/>
                  <a:pt x="25" y="138"/>
                  <a:pt x="26" y="139"/>
                </a:cubicBezTo>
                <a:cubicBezTo>
                  <a:pt x="26" y="139"/>
                  <a:pt x="27" y="140"/>
                  <a:pt x="28" y="140"/>
                </a:cubicBezTo>
                <a:cubicBezTo>
                  <a:pt x="28" y="140"/>
                  <a:pt x="29" y="139"/>
                  <a:pt x="30" y="139"/>
                </a:cubicBezTo>
                <a:cubicBezTo>
                  <a:pt x="31" y="138"/>
                  <a:pt x="31" y="136"/>
                  <a:pt x="30" y="135"/>
                </a:cubicBezTo>
                <a:cubicBezTo>
                  <a:pt x="30" y="135"/>
                  <a:pt x="30" y="135"/>
                  <a:pt x="30" y="135"/>
                </a:cubicBezTo>
                <a:close/>
                <a:moveTo>
                  <a:pt x="15" y="117"/>
                </a:moveTo>
                <a:cubicBezTo>
                  <a:pt x="15" y="117"/>
                  <a:pt x="15" y="117"/>
                  <a:pt x="15" y="117"/>
                </a:cubicBezTo>
                <a:cubicBezTo>
                  <a:pt x="14" y="116"/>
                  <a:pt x="13" y="115"/>
                  <a:pt x="11" y="116"/>
                </a:cubicBezTo>
                <a:cubicBezTo>
                  <a:pt x="10" y="117"/>
                  <a:pt x="10" y="118"/>
                  <a:pt x="10" y="120"/>
                </a:cubicBezTo>
                <a:cubicBezTo>
                  <a:pt x="11" y="120"/>
                  <a:pt x="12" y="121"/>
                  <a:pt x="13" y="121"/>
                </a:cubicBezTo>
                <a:cubicBezTo>
                  <a:pt x="13" y="121"/>
                  <a:pt x="14" y="121"/>
                  <a:pt x="14" y="121"/>
                </a:cubicBezTo>
                <a:cubicBezTo>
                  <a:pt x="15" y="120"/>
                  <a:pt x="16" y="118"/>
                  <a:pt x="15" y="117"/>
                </a:cubicBezTo>
                <a:close/>
                <a:moveTo>
                  <a:pt x="157" y="86"/>
                </a:moveTo>
                <a:cubicBezTo>
                  <a:pt x="157" y="86"/>
                  <a:pt x="157" y="86"/>
                  <a:pt x="157" y="86"/>
                </a:cubicBezTo>
                <a:cubicBezTo>
                  <a:pt x="159" y="86"/>
                  <a:pt x="160" y="85"/>
                  <a:pt x="160" y="83"/>
                </a:cubicBezTo>
                <a:cubicBezTo>
                  <a:pt x="160" y="82"/>
                  <a:pt x="159" y="80"/>
                  <a:pt x="157" y="80"/>
                </a:cubicBezTo>
                <a:cubicBezTo>
                  <a:pt x="156" y="80"/>
                  <a:pt x="155" y="81"/>
                  <a:pt x="155" y="83"/>
                </a:cubicBezTo>
                <a:cubicBezTo>
                  <a:pt x="155" y="84"/>
                  <a:pt x="156" y="86"/>
                  <a:pt x="157" y="86"/>
                </a:cubicBezTo>
                <a:close/>
                <a:moveTo>
                  <a:pt x="3" y="91"/>
                </a:moveTo>
                <a:cubicBezTo>
                  <a:pt x="5" y="90"/>
                  <a:pt x="6" y="89"/>
                  <a:pt x="6" y="88"/>
                </a:cubicBezTo>
                <a:cubicBezTo>
                  <a:pt x="6" y="86"/>
                  <a:pt x="4" y="85"/>
                  <a:pt x="3" y="85"/>
                </a:cubicBezTo>
                <a:cubicBezTo>
                  <a:pt x="1" y="85"/>
                  <a:pt x="0" y="87"/>
                  <a:pt x="0" y="88"/>
                </a:cubicBezTo>
                <a:cubicBezTo>
                  <a:pt x="1" y="90"/>
                  <a:pt x="2" y="91"/>
                  <a:pt x="3" y="91"/>
                </a:cubicBezTo>
                <a:cubicBezTo>
                  <a:pt x="3" y="91"/>
                  <a:pt x="3" y="91"/>
                  <a:pt x="3" y="91"/>
                </a:cubicBezTo>
                <a:close/>
                <a:moveTo>
                  <a:pt x="5" y="98"/>
                </a:moveTo>
                <a:cubicBezTo>
                  <a:pt x="6" y="98"/>
                  <a:pt x="7" y="97"/>
                  <a:pt x="7" y="95"/>
                </a:cubicBezTo>
                <a:cubicBezTo>
                  <a:pt x="7" y="94"/>
                  <a:pt x="5" y="93"/>
                  <a:pt x="4" y="93"/>
                </a:cubicBezTo>
                <a:cubicBezTo>
                  <a:pt x="2" y="94"/>
                  <a:pt x="1" y="95"/>
                  <a:pt x="2" y="96"/>
                </a:cubicBezTo>
                <a:cubicBezTo>
                  <a:pt x="2" y="98"/>
                  <a:pt x="3" y="99"/>
                  <a:pt x="4" y="99"/>
                </a:cubicBezTo>
                <a:cubicBezTo>
                  <a:pt x="4" y="99"/>
                  <a:pt x="5" y="99"/>
                  <a:pt x="5" y="98"/>
                </a:cubicBezTo>
                <a:close/>
                <a:moveTo>
                  <a:pt x="12" y="110"/>
                </a:moveTo>
                <a:cubicBezTo>
                  <a:pt x="11" y="109"/>
                  <a:pt x="9" y="108"/>
                  <a:pt x="8" y="109"/>
                </a:cubicBezTo>
                <a:cubicBezTo>
                  <a:pt x="7" y="109"/>
                  <a:pt x="6" y="111"/>
                  <a:pt x="7" y="112"/>
                </a:cubicBezTo>
                <a:cubicBezTo>
                  <a:pt x="7" y="113"/>
                  <a:pt x="8" y="114"/>
                  <a:pt x="9" y="114"/>
                </a:cubicBezTo>
                <a:cubicBezTo>
                  <a:pt x="10" y="114"/>
                  <a:pt x="10" y="114"/>
                  <a:pt x="10" y="114"/>
                </a:cubicBezTo>
                <a:cubicBezTo>
                  <a:pt x="12" y="113"/>
                  <a:pt x="12" y="111"/>
                  <a:pt x="12" y="110"/>
                </a:cubicBezTo>
                <a:close/>
                <a:moveTo>
                  <a:pt x="9" y="103"/>
                </a:moveTo>
                <a:cubicBezTo>
                  <a:pt x="8" y="101"/>
                  <a:pt x="7" y="101"/>
                  <a:pt x="6" y="101"/>
                </a:cubicBezTo>
                <a:cubicBezTo>
                  <a:pt x="4" y="102"/>
                  <a:pt x="3" y="103"/>
                  <a:pt x="4" y="104"/>
                </a:cubicBezTo>
                <a:cubicBezTo>
                  <a:pt x="4" y="106"/>
                  <a:pt x="5" y="106"/>
                  <a:pt x="6" y="106"/>
                </a:cubicBezTo>
                <a:cubicBezTo>
                  <a:pt x="7" y="106"/>
                  <a:pt x="7" y="106"/>
                  <a:pt x="7" y="106"/>
                </a:cubicBezTo>
                <a:cubicBezTo>
                  <a:pt x="9" y="106"/>
                  <a:pt x="9" y="104"/>
                  <a:pt x="9" y="103"/>
                </a:cubicBezTo>
                <a:close/>
                <a:moveTo>
                  <a:pt x="79" y="155"/>
                </a:moveTo>
                <a:cubicBezTo>
                  <a:pt x="77" y="155"/>
                  <a:pt x="76" y="156"/>
                  <a:pt x="76" y="157"/>
                </a:cubicBezTo>
                <a:cubicBezTo>
                  <a:pt x="76" y="159"/>
                  <a:pt x="77" y="160"/>
                  <a:pt x="78" y="160"/>
                </a:cubicBezTo>
                <a:cubicBezTo>
                  <a:pt x="78" y="160"/>
                  <a:pt x="79" y="160"/>
                  <a:pt x="79" y="160"/>
                </a:cubicBezTo>
                <a:cubicBezTo>
                  <a:pt x="80" y="160"/>
                  <a:pt x="81" y="159"/>
                  <a:pt x="81" y="157"/>
                </a:cubicBezTo>
                <a:cubicBezTo>
                  <a:pt x="81" y="156"/>
                  <a:pt x="80" y="155"/>
                  <a:pt x="79" y="155"/>
                </a:cubicBezTo>
                <a:close/>
                <a:moveTo>
                  <a:pt x="139" y="126"/>
                </a:moveTo>
                <a:cubicBezTo>
                  <a:pt x="138" y="127"/>
                  <a:pt x="138" y="129"/>
                  <a:pt x="139" y="129"/>
                </a:cubicBezTo>
                <a:cubicBezTo>
                  <a:pt x="140" y="130"/>
                  <a:pt x="141" y="130"/>
                  <a:pt x="141" y="130"/>
                </a:cubicBezTo>
                <a:cubicBezTo>
                  <a:pt x="142" y="130"/>
                  <a:pt x="143" y="130"/>
                  <a:pt x="143" y="129"/>
                </a:cubicBezTo>
                <a:cubicBezTo>
                  <a:pt x="144" y="128"/>
                  <a:pt x="144" y="126"/>
                  <a:pt x="143" y="125"/>
                </a:cubicBezTo>
                <a:cubicBezTo>
                  <a:pt x="142" y="124"/>
                  <a:pt x="140" y="125"/>
                  <a:pt x="139" y="126"/>
                </a:cubicBezTo>
                <a:close/>
                <a:moveTo>
                  <a:pt x="122" y="142"/>
                </a:moveTo>
                <a:cubicBezTo>
                  <a:pt x="121" y="142"/>
                  <a:pt x="121" y="144"/>
                  <a:pt x="122" y="145"/>
                </a:cubicBezTo>
                <a:cubicBezTo>
                  <a:pt x="122" y="146"/>
                  <a:pt x="123" y="146"/>
                  <a:pt x="124" y="146"/>
                </a:cubicBezTo>
                <a:cubicBezTo>
                  <a:pt x="124" y="146"/>
                  <a:pt x="125" y="146"/>
                  <a:pt x="125" y="146"/>
                </a:cubicBezTo>
                <a:cubicBezTo>
                  <a:pt x="126" y="145"/>
                  <a:pt x="127" y="143"/>
                  <a:pt x="126" y="142"/>
                </a:cubicBezTo>
                <a:cubicBezTo>
                  <a:pt x="125" y="141"/>
                  <a:pt x="123" y="141"/>
                  <a:pt x="122" y="142"/>
                </a:cubicBezTo>
                <a:close/>
                <a:moveTo>
                  <a:pt x="128" y="137"/>
                </a:moveTo>
                <a:cubicBezTo>
                  <a:pt x="127" y="138"/>
                  <a:pt x="127" y="140"/>
                  <a:pt x="128" y="141"/>
                </a:cubicBezTo>
                <a:cubicBezTo>
                  <a:pt x="129" y="141"/>
                  <a:pt x="129" y="142"/>
                  <a:pt x="130" y="142"/>
                </a:cubicBezTo>
                <a:cubicBezTo>
                  <a:pt x="131" y="142"/>
                  <a:pt x="131" y="141"/>
                  <a:pt x="132" y="141"/>
                </a:cubicBezTo>
                <a:cubicBezTo>
                  <a:pt x="133" y="140"/>
                  <a:pt x="133" y="138"/>
                  <a:pt x="132" y="137"/>
                </a:cubicBezTo>
                <a:cubicBezTo>
                  <a:pt x="131" y="136"/>
                  <a:pt x="129" y="136"/>
                  <a:pt x="128" y="137"/>
                </a:cubicBezTo>
                <a:close/>
                <a:moveTo>
                  <a:pt x="147" y="119"/>
                </a:moveTo>
                <a:cubicBezTo>
                  <a:pt x="146" y="118"/>
                  <a:pt x="144" y="118"/>
                  <a:pt x="143" y="119"/>
                </a:cubicBezTo>
                <a:cubicBezTo>
                  <a:pt x="143" y="121"/>
                  <a:pt x="143" y="122"/>
                  <a:pt x="144" y="123"/>
                </a:cubicBezTo>
                <a:cubicBezTo>
                  <a:pt x="145" y="123"/>
                  <a:pt x="145" y="123"/>
                  <a:pt x="146" y="123"/>
                </a:cubicBezTo>
                <a:cubicBezTo>
                  <a:pt x="147" y="123"/>
                  <a:pt x="147" y="123"/>
                  <a:pt x="148" y="122"/>
                </a:cubicBezTo>
                <a:cubicBezTo>
                  <a:pt x="149" y="121"/>
                  <a:pt x="148" y="119"/>
                  <a:pt x="147" y="119"/>
                </a:cubicBezTo>
                <a:close/>
                <a:moveTo>
                  <a:pt x="134" y="132"/>
                </a:moveTo>
                <a:cubicBezTo>
                  <a:pt x="133" y="133"/>
                  <a:pt x="133" y="134"/>
                  <a:pt x="134" y="135"/>
                </a:cubicBezTo>
                <a:cubicBezTo>
                  <a:pt x="135" y="136"/>
                  <a:pt x="135" y="136"/>
                  <a:pt x="136" y="136"/>
                </a:cubicBezTo>
                <a:cubicBezTo>
                  <a:pt x="137" y="136"/>
                  <a:pt x="137" y="136"/>
                  <a:pt x="138" y="135"/>
                </a:cubicBezTo>
                <a:cubicBezTo>
                  <a:pt x="139" y="134"/>
                  <a:pt x="139" y="133"/>
                  <a:pt x="138" y="131"/>
                </a:cubicBezTo>
                <a:cubicBezTo>
                  <a:pt x="137" y="130"/>
                  <a:pt x="135" y="131"/>
                  <a:pt x="134" y="132"/>
                </a:cubicBezTo>
                <a:close/>
                <a:moveTo>
                  <a:pt x="157" y="88"/>
                </a:moveTo>
                <a:cubicBezTo>
                  <a:pt x="156" y="88"/>
                  <a:pt x="154" y="89"/>
                  <a:pt x="154" y="91"/>
                </a:cubicBezTo>
                <a:cubicBezTo>
                  <a:pt x="154" y="92"/>
                  <a:pt x="155" y="93"/>
                  <a:pt x="156" y="94"/>
                </a:cubicBezTo>
                <a:cubicBezTo>
                  <a:pt x="156" y="94"/>
                  <a:pt x="156" y="94"/>
                  <a:pt x="157" y="94"/>
                </a:cubicBezTo>
                <a:cubicBezTo>
                  <a:pt x="158" y="94"/>
                  <a:pt x="159" y="93"/>
                  <a:pt x="159" y="91"/>
                </a:cubicBezTo>
                <a:cubicBezTo>
                  <a:pt x="159" y="90"/>
                  <a:pt x="158" y="89"/>
                  <a:pt x="157" y="88"/>
                </a:cubicBezTo>
                <a:close/>
                <a:moveTo>
                  <a:pt x="156" y="96"/>
                </a:moveTo>
                <a:cubicBezTo>
                  <a:pt x="154" y="96"/>
                  <a:pt x="153" y="97"/>
                  <a:pt x="152" y="98"/>
                </a:cubicBezTo>
                <a:cubicBezTo>
                  <a:pt x="152" y="100"/>
                  <a:pt x="153" y="101"/>
                  <a:pt x="154" y="101"/>
                </a:cubicBezTo>
                <a:cubicBezTo>
                  <a:pt x="155" y="101"/>
                  <a:pt x="155" y="101"/>
                  <a:pt x="155" y="101"/>
                </a:cubicBezTo>
                <a:cubicBezTo>
                  <a:pt x="156" y="101"/>
                  <a:pt x="157" y="101"/>
                  <a:pt x="158" y="99"/>
                </a:cubicBezTo>
                <a:cubicBezTo>
                  <a:pt x="158" y="98"/>
                  <a:pt x="157" y="97"/>
                  <a:pt x="156" y="96"/>
                </a:cubicBezTo>
                <a:close/>
                <a:moveTo>
                  <a:pt x="42" y="144"/>
                </a:moveTo>
                <a:cubicBezTo>
                  <a:pt x="41" y="143"/>
                  <a:pt x="39" y="144"/>
                  <a:pt x="38" y="145"/>
                </a:cubicBezTo>
                <a:cubicBezTo>
                  <a:pt x="37" y="146"/>
                  <a:pt x="38" y="148"/>
                  <a:pt x="39" y="149"/>
                </a:cubicBezTo>
                <a:cubicBezTo>
                  <a:pt x="40" y="149"/>
                  <a:pt x="40" y="149"/>
                  <a:pt x="40" y="149"/>
                </a:cubicBezTo>
                <a:cubicBezTo>
                  <a:pt x="41" y="149"/>
                  <a:pt x="42" y="149"/>
                  <a:pt x="43" y="148"/>
                </a:cubicBezTo>
                <a:cubicBezTo>
                  <a:pt x="44" y="147"/>
                  <a:pt x="43" y="145"/>
                  <a:pt x="42" y="144"/>
                </a:cubicBezTo>
                <a:close/>
                <a:moveTo>
                  <a:pt x="154" y="104"/>
                </a:moveTo>
                <a:cubicBezTo>
                  <a:pt x="152" y="103"/>
                  <a:pt x="151" y="104"/>
                  <a:pt x="150" y="106"/>
                </a:cubicBezTo>
                <a:cubicBezTo>
                  <a:pt x="150" y="107"/>
                  <a:pt x="150" y="108"/>
                  <a:pt x="152" y="109"/>
                </a:cubicBezTo>
                <a:cubicBezTo>
                  <a:pt x="152" y="109"/>
                  <a:pt x="152" y="109"/>
                  <a:pt x="153" y="109"/>
                </a:cubicBezTo>
                <a:cubicBezTo>
                  <a:pt x="154" y="109"/>
                  <a:pt x="155" y="108"/>
                  <a:pt x="155" y="107"/>
                </a:cubicBezTo>
                <a:cubicBezTo>
                  <a:pt x="156" y="106"/>
                  <a:pt x="155" y="104"/>
                  <a:pt x="154" y="104"/>
                </a:cubicBezTo>
                <a:close/>
                <a:moveTo>
                  <a:pt x="151" y="111"/>
                </a:moveTo>
                <a:cubicBezTo>
                  <a:pt x="149" y="111"/>
                  <a:pt x="148" y="111"/>
                  <a:pt x="147" y="113"/>
                </a:cubicBezTo>
                <a:cubicBezTo>
                  <a:pt x="147" y="114"/>
                  <a:pt x="147" y="116"/>
                  <a:pt x="148" y="116"/>
                </a:cubicBezTo>
                <a:cubicBezTo>
                  <a:pt x="149" y="116"/>
                  <a:pt x="149" y="116"/>
                  <a:pt x="150" y="116"/>
                </a:cubicBezTo>
                <a:cubicBezTo>
                  <a:pt x="151" y="116"/>
                  <a:pt x="152" y="116"/>
                  <a:pt x="152" y="115"/>
                </a:cubicBezTo>
                <a:cubicBezTo>
                  <a:pt x="153" y="114"/>
                  <a:pt x="152" y="112"/>
                  <a:pt x="151" y="111"/>
                </a:cubicBezTo>
                <a:close/>
                <a:moveTo>
                  <a:pt x="71" y="154"/>
                </a:moveTo>
                <a:cubicBezTo>
                  <a:pt x="69" y="154"/>
                  <a:pt x="68" y="155"/>
                  <a:pt x="68" y="156"/>
                </a:cubicBezTo>
                <a:cubicBezTo>
                  <a:pt x="68" y="158"/>
                  <a:pt x="69" y="159"/>
                  <a:pt x="70" y="159"/>
                </a:cubicBezTo>
                <a:cubicBezTo>
                  <a:pt x="70" y="159"/>
                  <a:pt x="70" y="159"/>
                  <a:pt x="70" y="159"/>
                </a:cubicBezTo>
                <a:cubicBezTo>
                  <a:pt x="70" y="159"/>
                  <a:pt x="70" y="159"/>
                  <a:pt x="71" y="159"/>
                </a:cubicBezTo>
                <a:cubicBezTo>
                  <a:pt x="72" y="159"/>
                  <a:pt x="73" y="158"/>
                  <a:pt x="73" y="157"/>
                </a:cubicBezTo>
                <a:cubicBezTo>
                  <a:pt x="73" y="156"/>
                  <a:pt x="72" y="154"/>
                  <a:pt x="71" y="154"/>
                </a:cubicBezTo>
                <a:close/>
                <a:moveTo>
                  <a:pt x="56" y="151"/>
                </a:moveTo>
                <a:cubicBezTo>
                  <a:pt x="54" y="150"/>
                  <a:pt x="53" y="151"/>
                  <a:pt x="52" y="152"/>
                </a:cubicBezTo>
                <a:cubicBezTo>
                  <a:pt x="52" y="154"/>
                  <a:pt x="53" y="155"/>
                  <a:pt x="54" y="156"/>
                </a:cubicBezTo>
                <a:cubicBezTo>
                  <a:pt x="54" y="156"/>
                  <a:pt x="55" y="156"/>
                  <a:pt x="55" y="156"/>
                </a:cubicBezTo>
                <a:cubicBezTo>
                  <a:pt x="56" y="156"/>
                  <a:pt x="57" y="155"/>
                  <a:pt x="58" y="154"/>
                </a:cubicBezTo>
                <a:cubicBezTo>
                  <a:pt x="58" y="153"/>
                  <a:pt x="57" y="151"/>
                  <a:pt x="56" y="151"/>
                </a:cubicBezTo>
                <a:close/>
                <a:moveTo>
                  <a:pt x="63" y="153"/>
                </a:moveTo>
                <a:cubicBezTo>
                  <a:pt x="62" y="152"/>
                  <a:pt x="60" y="153"/>
                  <a:pt x="60" y="155"/>
                </a:cubicBezTo>
                <a:cubicBezTo>
                  <a:pt x="60" y="156"/>
                  <a:pt x="61" y="158"/>
                  <a:pt x="62" y="158"/>
                </a:cubicBezTo>
                <a:cubicBezTo>
                  <a:pt x="62" y="158"/>
                  <a:pt x="62" y="158"/>
                  <a:pt x="63" y="158"/>
                </a:cubicBezTo>
                <a:cubicBezTo>
                  <a:pt x="64" y="158"/>
                  <a:pt x="65" y="157"/>
                  <a:pt x="65" y="156"/>
                </a:cubicBezTo>
                <a:cubicBezTo>
                  <a:pt x="66" y="155"/>
                  <a:pt x="65" y="153"/>
                  <a:pt x="63" y="153"/>
                </a:cubicBezTo>
                <a:close/>
                <a:moveTo>
                  <a:pt x="49" y="148"/>
                </a:moveTo>
                <a:cubicBezTo>
                  <a:pt x="47" y="147"/>
                  <a:pt x="46" y="148"/>
                  <a:pt x="45" y="149"/>
                </a:cubicBezTo>
                <a:cubicBezTo>
                  <a:pt x="45" y="150"/>
                  <a:pt x="45" y="152"/>
                  <a:pt x="46" y="153"/>
                </a:cubicBezTo>
                <a:cubicBezTo>
                  <a:pt x="47" y="153"/>
                  <a:pt x="47" y="153"/>
                  <a:pt x="48" y="153"/>
                </a:cubicBezTo>
                <a:cubicBezTo>
                  <a:pt x="49" y="153"/>
                  <a:pt x="50" y="152"/>
                  <a:pt x="50" y="151"/>
                </a:cubicBezTo>
                <a:cubicBezTo>
                  <a:pt x="51" y="150"/>
                  <a:pt x="50" y="148"/>
                  <a:pt x="49" y="148"/>
                </a:cubicBezTo>
                <a:close/>
                <a:moveTo>
                  <a:pt x="94" y="153"/>
                </a:moveTo>
                <a:cubicBezTo>
                  <a:pt x="92" y="154"/>
                  <a:pt x="92" y="155"/>
                  <a:pt x="92" y="157"/>
                </a:cubicBezTo>
                <a:cubicBezTo>
                  <a:pt x="92" y="158"/>
                  <a:pt x="93" y="159"/>
                  <a:pt x="94" y="159"/>
                </a:cubicBezTo>
                <a:cubicBezTo>
                  <a:pt x="95" y="159"/>
                  <a:pt x="95" y="159"/>
                  <a:pt x="95" y="159"/>
                </a:cubicBezTo>
                <a:cubicBezTo>
                  <a:pt x="96" y="158"/>
                  <a:pt x="97" y="157"/>
                  <a:pt x="97" y="156"/>
                </a:cubicBezTo>
                <a:cubicBezTo>
                  <a:pt x="97" y="154"/>
                  <a:pt x="95" y="153"/>
                  <a:pt x="94" y="153"/>
                </a:cubicBezTo>
                <a:close/>
                <a:moveTo>
                  <a:pt x="101" y="152"/>
                </a:moveTo>
                <a:cubicBezTo>
                  <a:pt x="100" y="152"/>
                  <a:pt x="99" y="153"/>
                  <a:pt x="100" y="155"/>
                </a:cubicBezTo>
                <a:cubicBezTo>
                  <a:pt x="100" y="156"/>
                  <a:pt x="101" y="157"/>
                  <a:pt x="102" y="157"/>
                </a:cubicBezTo>
                <a:cubicBezTo>
                  <a:pt x="102" y="157"/>
                  <a:pt x="103" y="157"/>
                  <a:pt x="103" y="157"/>
                </a:cubicBezTo>
                <a:cubicBezTo>
                  <a:pt x="104" y="156"/>
                  <a:pt x="105" y="155"/>
                  <a:pt x="105" y="153"/>
                </a:cubicBezTo>
                <a:cubicBezTo>
                  <a:pt x="104" y="152"/>
                  <a:pt x="103" y="151"/>
                  <a:pt x="101" y="152"/>
                </a:cubicBezTo>
                <a:close/>
                <a:moveTo>
                  <a:pt x="109" y="149"/>
                </a:moveTo>
                <a:cubicBezTo>
                  <a:pt x="107" y="150"/>
                  <a:pt x="107" y="151"/>
                  <a:pt x="107" y="152"/>
                </a:cubicBezTo>
                <a:cubicBezTo>
                  <a:pt x="108" y="153"/>
                  <a:pt x="109" y="154"/>
                  <a:pt x="110" y="154"/>
                </a:cubicBezTo>
                <a:cubicBezTo>
                  <a:pt x="110" y="154"/>
                  <a:pt x="110" y="154"/>
                  <a:pt x="111" y="154"/>
                </a:cubicBezTo>
                <a:cubicBezTo>
                  <a:pt x="112" y="153"/>
                  <a:pt x="113" y="152"/>
                  <a:pt x="112" y="150"/>
                </a:cubicBezTo>
                <a:cubicBezTo>
                  <a:pt x="112" y="149"/>
                  <a:pt x="110" y="148"/>
                  <a:pt x="109" y="149"/>
                </a:cubicBezTo>
                <a:close/>
                <a:moveTo>
                  <a:pt x="86" y="154"/>
                </a:moveTo>
                <a:cubicBezTo>
                  <a:pt x="85" y="155"/>
                  <a:pt x="84" y="156"/>
                  <a:pt x="84" y="157"/>
                </a:cubicBezTo>
                <a:cubicBezTo>
                  <a:pt x="84" y="159"/>
                  <a:pt x="85" y="160"/>
                  <a:pt x="87" y="160"/>
                </a:cubicBezTo>
                <a:cubicBezTo>
                  <a:pt x="87" y="160"/>
                  <a:pt x="87" y="160"/>
                  <a:pt x="87" y="160"/>
                </a:cubicBezTo>
                <a:cubicBezTo>
                  <a:pt x="87" y="160"/>
                  <a:pt x="87" y="160"/>
                  <a:pt x="87" y="160"/>
                </a:cubicBezTo>
                <a:cubicBezTo>
                  <a:pt x="88" y="160"/>
                  <a:pt x="89" y="158"/>
                  <a:pt x="89" y="157"/>
                </a:cubicBezTo>
                <a:cubicBezTo>
                  <a:pt x="89" y="155"/>
                  <a:pt x="88" y="154"/>
                  <a:pt x="86" y="154"/>
                </a:cubicBezTo>
                <a:close/>
                <a:moveTo>
                  <a:pt x="116" y="146"/>
                </a:moveTo>
                <a:cubicBezTo>
                  <a:pt x="114" y="146"/>
                  <a:pt x="114" y="148"/>
                  <a:pt x="115" y="149"/>
                </a:cubicBezTo>
                <a:cubicBezTo>
                  <a:pt x="115" y="150"/>
                  <a:pt x="116" y="151"/>
                  <a:pt x="117" y="151"/>
                </a:cubicBezTo>
                <a:cubicBezTo>
                  <a:pt x="117" y="151"/>
                  <a:pt x="118" y="151"/>
                  <a:pt x="118" y="150"/>
                </a:cubicBezTo>
                <a:cubicBezTo>
                  <a:pt x="120" y="150"/>
                  <a:pt x="120" y="148"/>
                  <a:pt x="119" y="147"/>
                </a:cubicBezTo>
                <a:cubicBezTo>
                  <a:pt x="119" y="145"/>
                  <a:pt x="117" y="145"/>
                  <a:pt x="116" y="146"/>
                </a:cubicBezTo>
                <a:close/>
              </a:path>
            </a:pathLst>
          </a:custGeom>
          <a:solidFill>
            <a:srgbClr val="FFFFFF"/>
          </a:solidFill>
          <a:ln>
            <a:noFill/>
          </a:ln>
        </p:spPr>
        <p:txBody>
          <a:bodyPr vert="horz" wrap="square" lIns="91440" tIns="45720" rIns="91440" bIns="45720" numCol="1" anchor="t" anchorCtr="0" compatLnSpc="1">
            <a:prstTxWarp prst="textNoShape">
              <a:avLst/>
            </a:prstTxWarp>
          </a:bodyPr>
          <a:lstStyle/>
          <a:p>
            <a:endParaRPr lang="en-US"/>
          </a:p>
        </p:txBody>
      </p:sp>
      <p:sp>
        <p:nvSpPr>
          <p:cNvPr id="32" name="TextBox 31"/>
          <p:cNvSpPr txBox="1"/>
          <p:nvPr/>
        </p:nvSpPr>
        <p:spPr>
          <a:xfrm>
            <a:off x="647700" y="4719745"/>
            <a:ext cx="1554913" cy="369332"/>
          </a:xfrm>
          <a:prstGeom prst="rect">
            <a:avLst/>
          </a:prstGeom>
          <a:noFill/>
        </p:spPr>
        <p:txBody>
          <a:bodyPr wrap="none" lIns="0" rIns="0" rtlCol="0">
            <a:spAutoFit/>
          </a:bodyPr>
          <a:lstStyle/>
          <a:p>
            <a:r>
              <a:rPr lang="en-US" b="1" dirty="0">
                <a:latin typeface="Open Sans" charset="0"/>
                <a:ea typeface="Open Sans" charset="0"/>
                <a:cs typeface="Open Sans" charset="0"/>
              </a:rPr>
              <a:t>Digital Assets</a:t>
            </a:r>
          </a:p>
        </p:txBody>
      </p:sp>
      <p:sp>
        <p:nvSpPr>
          <p:cNvPr id="33" name="TextBox 32"/>
          <p:cNvSpPr txBox="1"/>
          <p:nvPr/>
        </p:nvSpPr>
        <p:spPr>
          <a:xfrm>
            <a:off x="647700" y="5124637"/>
            <a:ext cx="2599384" cy="692497"/>
          </a:xfrm>
          <a:prstGeom prst="rect">
            <a:avLst/>
          </a:prstGeom>
          <a:noFill/>
        </p:spPr>
        <p:txBody>
          <a:bodyPr wrap="square" lIns="0" rIns="0" rtlCol="0">
            <a:spAutoFit/>
          </a:bodyPr>
          <a:lstStyle/>
          <a:p>
            <a:pPr>
              <a:lnSpc>
                <a:spcPct val="130000"/>
              </a:lnSpc>
            </a:pPr>
            <a:r>
              <a:rPr lang="en-US" sz="1000" dirty="0" err="1">
                <a:solidFill>
                  <a:schemeClr val="tx1">
                    <a:alpha val="70000"/>
                  </a:schemeClr>
                </a:solidFill>
              </a:rPr>
              <a:t>Sed</a:t>
            </a:r>
            <a:r>
              <a:rPr lang="en-US" sz="1000" dirty="0">
                <a:solidFill>
                  <a:schemeClr val="tx1">
                    <a:alpha val="70000"/>
                  </a:schemeClr>
                </a:solidFill>
              </a:rPr>
              <a:t> </a:t>
            </a:r>
            <a:r>
              <a:rPr lang="en-US" sz="1000" dirty="0" err="1">
                <a:solidFill>
                  <a:schemeClr val="tx1">
                    <a:alpha val="70000"/>
                  </a:schemeClr>
                </a:solidFill>
              </a:rPr>
              <a:t>ut</a:t>
            </a:r>
            <a:r>
              <a:rPr lang="en-US" sz="1000" dirty="0">
                <a:solidFill>
                  <a:schemeClr val="tx1">
                    <a:alpha val="70000"/>
                  </a:schemeClr>
                </a:solidFill>
              </a:rPr>
              <a:t> </a:t>
            </a:r>
            <a:r>
              <a:rPr lang="en-US" sz="1000" dirty="0" err="1">
                <a:solidFill>
                  <a:schemeClr val="tx1">
                    <a:alpha val="70000"/>
                  </a:schemeClr>
                </a:solidFill>
              </a:rPr>
              <a:t>perspiciatis</a:t>
            </a:r>
            <a:r>
              <a:rPr lang="en-US" sz="1000" dirty="0">
                <a:solidFill>
                  <a:schemeClr val="tx1">
                    <a:alpha val="70000"/>
                  </a:schemeClr>
                </a:solidFill>
              </a:rPr>
              <a:t> </a:t>
            </a:r>
            <a:r>
              <a:rPr lang="en-US" sz="1000" dirty="0" err="1">
                <a:solidFill>
                  <a:schemeClr val="tx1">
                    <a:alpha val="70000"/>
                  </a:schemeClr>
                </a:solidFill>
              </a:rPr>
              <a:t>unde</a:t>
            </a:r>
            <a:r>
              <a:rPr lang="en-US" sz="1000" dirty="0">
                <a:solidFill>
                  <a:schemeClr val="tx1">
                    <a:alpha val="70000"/>
                  </a:schemeClr>
                </a:solidFill>
              </a:rPr>
              <a:t> </a:t>
            </a:r>
            <a:r>
              <a:rPr lang="en-US" sz="1000" dirty="0" err="1">
                <a:solidFill>
                  <a:schemeClr val="tx1">
                    <a:alpha val="70000"/>
                  </a:schemeClr>
                </a:solidFill>
              </a:rPr>
              <a:t>omnis</a:t>
            </a:r>
            <a:r>
              <a:rPr lang="en-US" sz="1000" dirty="0">
                <a:solidFill>
                  <a:schemeClr val="tx1">
                    <a:alpha val="70000"/>
                  </a:schemeClr>
                </a:solidFill>
              </a:rPr>
              <a:t> </a:t>
            </a:r>
            <a:r>
              <a:rPr lang="en-US" sz="1000" dirty="0" err="1">
                <a:solidFill>
                  <a:schemeClr val="tx1">
                    <a:alpha val="70000"/>
                  </a:schemeClr>
                </a:solidFill>
              </a:rPr>
              <a:t>iste</a:t>
            </a:r>
            <a:r>
              <a:rPr lang="en-US" sz="1000" dirty="0">
                <a:solidFill>
                  <a:schemeClr val="tx1">
                    <a:alpha val="70000"/>
                  </a:schemeClr>
                </a:solidFill>
              </a:rPr>
              <a:t> </a:t>
            </a:r>
            <a:r>
              <a:rPr lang="en-US" sz="1000" dirty="0" err="1">
                <a:solidFill>
                  <a:schemeClr val="tx1">
                    <a:alpha val="70000"/>
                  </a:schemeClr>
                </a:solidFill>
              </a:rPr>
              <a:t>natus</a:t>
            </a:r>
            <a:r>
              <a:rPr lang="en-US" sz="1000" dirty="0">
                <a:solidFill>
                  <a:schemeClr val="tx1">
                    <a:alpha val="70000"/>
                  </a:schemeClr>
                </a:solidFill>
              </a:rPr>
              <a:t> error sit </a:t>
            </a:r>
            <a:r>
              <a:rPr lang="en-US" sz="1000" dirty="0" err="1">
                <a:solidFill>
                  <a:schemeClr val="tx1">
                    <a:alpha val="70000"/>
                  </a:schemeClr>
                </a:solidFill>
              </a:rPr>
              <a:t>voluptatem</a:t>
            </a:r>
            <a:r>
              <a:rPr lang="en-US" sz="1000" dirty="0">
                <a:solidFill>
                  <a:schemeClr val="tx1">
                    <a:alpha val="70000"/>
                  </a:schemeClr>
                </a:solidFill>
              </a:rPr>
              <a:t> </a:t>
            </a:r>
            <a:r>
              <a:rPr lang="en-US" sz="1000" dirty="0" err="1">
                <a:solidFill>
                  <a:schemeClr val="tx1">
                    <a:alpha val="70000"/>
                  </a:schemeClr>
                </a:solidFill>
              </a:rPr>
              <a:t>accusantium</a:t>
            </a:r>
            <a:r>
              <a:rPr lang="en-US" sz="1000" dirty="0">
                <a:solidFill>
                  <a:schemeClr val="tx1">
                    <a:alpha val="70000"/>
                  </a:schemeClr>
                </a:solidFill>
              </a:rPr>
              <a:t> </a:t>
            </a:r>
            <a:r>
              <a:rPr lang="en-US" sz="1000" dirty="0" err="1">
                <a:solidFill>
                  <a:schemeClr val="tx1">
                    <a:alpha val="70000"/>
                  </a:schemeClr>
                </a:solidFill>
              </a:rPr>
              <a:t>doloremque</a:t>
            </a:r>
            <a:r>
              <a:rPr lang="en-US" sz="1000" dirty="0">
                <a:solidFill>
                  <a:schemeClr val="tx1">
                    <a:alpha val="70000"/>
                  </a:schemeClr>
                </a:solidFill>
              </a:rPr>
              <a:t> </a:t>
            </a:r>
            <a:r>
              <a:rPr lang="en-US" sz="1000" dirty="0" err="1">
                <a:solidFill>
                  <a:schemeClr val="tx1">
                    <a:alpha val="70000"/>
                  </a:schemeClr>
                </a:solidFill>
              </a:rPr>
              <a:t>laudantium</a:t>
            </a:r>
            <a:r>
              <a:rPr lang="en-US" sz="1000" dirty="0">
                <a:solidFill>
                  <a:schemeClr val="tx1">
                    <a:alpha val="70000"/>
                  </a:schemeClr>
                </a:solidFill>
              </a:rPr>
              <a:t>.</a:t>
            </a:r>
          </a:p>
        </p:txBody>
      </p:sp>
      <p:sp>
        <p:nvSpPr>
          <p:cNvPr id="34" name="TextBox 33"/>
          <p:cNvSpPr txBox="1"/>
          <p:nvPr/>
        </p:nvSpPr>
        <p:spPr>
          <a:xfrm>
            <a:off x="4745710" y="4719745"/>
            <a:ext cx="1728037" cy="369332"/>
          </a:xfrm>
          <a:prstGeom prst="rect">
            <a:avLst/>
          </a:prstGeom>
          <a:noFill/>
        </p:spPr>
        <p:txBody>
          <a:bodyPr wrap="none" lIns="0" rIns="0" rtlCol="0">
            <a:spAutoFit/>
          </a:bodyPr>
          <a:lstStyle/>
          <a:p>
            <a:r>
              <a:rPr lang="en-US" b="1" dirty="0">
                <a:latin typeface="Open Sans" charset="0"/>
                <a:ea typeface="Open Sans" charset="0"/>
                <a:cs typeface="Open Sans" charset="0"/>
              </a:rPr>
              <a:t>Digital Identity</a:t>
            </a:r>
          </a:p>
        </p:txBody>
      </p:sp>
      <p:sp>
        <p:nvSpPr>
          <p:cNvPr id="35" name="TextBox 34"/>
          <p:cNvSpPr txBox="1"/>
          <p:nvPr/>
        </p:nvSpPr>
        <p:spPr>
          <a:xfrm>
            <a:off x="4745710" y="5124637"/>
            <a:ext cx="2599384" cy="692497"/>
          </a:xfrm>
          <a:prstGeom prst="rect">
            <a:avLst/>
          </a:prstGeom>
          <a:noFill/>
        </p:spPr>
        <p:txBody>
          <a:bodyPr wrap="square" lIns="0" rIns="0" rtlCol="0">
            <a:spAutoFit/>
          </a:bodyPr>
          <a:lstStyle/>
          <a:p>
            <a:pPr>
              <a:lnSpc>
                <a:spcPct val="130000"/>
              </a:lnSpc>
            </a:pPr>
            <a:r>
              <a:rPr lang="en-US" sz="1000" dirty="0" err="1">
                <a:solidFill>
                  <a:schemeClr val="tx1">
                    <a:alpha val="70000"/>
                  </a:schemeClr>
                </a:solidFill>
              </a:rPr>
              <a:t>Sed</a:t>
            </a:r>
            <a:r>
              <a:rPr lang="en-US" sz="1000" dirty="0">
                <a:solidFill>
                  <a:schemeClr val="tx1">
                    <a:alpha val="70000"/>
                  </a:schemeClr>
                </a:solidFill>
              </a:rPr>
              <a:t> </a:t>
            </a:r>
            <a:r>
              <a:rPr lang="en-US" sz="1000" dirty="0" err="1">
                <a:solidFill>
                  <a:schemeClr val="tx1">
                    <a:alpha val="70000"/>
                  </a:schemeClr>
                </a:solidFill>
              </a:rPr>
              <a:t>ut</a:t>
            </a:r>
            <a:r>
              <a:rPr lang="en-US" sz="1000" dirty="0">
                <a:solidFill>
                  <a:schemeClr val="tx1">
                    <a:alpha val="70000"/>
                  </a:schemeClr>
                </a:solidFill>
              </a:rPr>
              <a:t> </a:t>
            </a:r>
            <a:r>
              <a:rPr lang="en-US" sz="1000" dirty="0" err="1">
                <a:solidFill>
                  <a:schemeClr val="tx1">
                    <a:alpha val="70000"/>
                  </a:schemeClr>
                </a:solidFill>
              </a:rPr>
              <a:t>perspiciatis</a:t>
            </a:r>
            <a:r>
              <a:rPr lang="en-US" sz="1000" dirty="0">
                <a:solidFill>
                  <a:schemeClr val="tx1">
                    <a:alpha val="70000"/>
                  </a:schemeClr>
                </a:solidFill>
              </a:rPr>
              <a:t> </a:t>
            </a:r>
            <a:r>
              <a:rPr lang="en-US" sz="1000" dirty="0" err="1">
                <a:solidFill>
                  <a:schemeClr val="tx1">
                    <a:alpha val="70000"/>
                  </a:schemeClr>
                </a:solidFill>
              </a:rPr>
              <a:t>unde</a:t>
            </a:r>
            <a:r>
              <a:rPr lang="en-US" sz="1000" dirty="0">
                <a:solidFill>
                  <a:schemeClr val="tx1">
                    <a:alpha val="70000"/>
                  </a:schemeClr>
                </a:solidFill>
              </a:rPr>
              <a:t> </a:t>
            </a:r>
            <a:r>
              <a:rPr lang="en-US" sz="1000" dirty="0" err="1">
                <a:solidFill>
                  <a:schemeClr val="tx1">
                    <a:alpha val="70000"/>
                  </a:schemeClr>
                </a:solidFill>
              </a:rPr>
              <a:t>omnis</a:t>
            </a:r>
            <a:r>
              <a:rPr lang="en-US" sz="1000" dirty="0">
                <a:solidFill>
                  <a:schemeClr val="tx1">
                    <a:alpha val="70000"/>
                  </a:schemeClr>
                </a:solidFill>
              </a:rPr>
              <a:t> </a:t>
            </a:r>
            <a:r>
              <a:rPr lang="en-US" sz="1000" dirty="0" err="1">
                <a:solidFill>
                  <a:schemeClr val="tx1">
                    <a:alpha val="70000"/>
                  </a:schemeClr>
                </a:solidFill>
              </a:rPr>
              <a:t>iste</a:t>
            </a:r>
            <a:r>
              <a:rPr lang="en-US" sz="1000" dirty="0">
                <a:solidFill>
                  <a:schemeClr val="tx1">
                    <a:alpha val="70000"/>
                  </a:schemeClr>
                </a:solidFill>
              </a:rPr>
              <a:t> </a:t>
            </a:r>
            <a:r>
              <a:rPr lang="en-US" sz="1000" dirty="0" err="1">
                <a:solidFill>
                  <a:schemeClr val="tx1">
                    <a:alpha val="70000"/>
                  </a:schemeClr>
                </a:solidFill>
              </a:rPr>
              <a:t>natus</a:t>
            </a:r>
            <a:r>
              <a:rPr lang="en-US" sz="1000" dirty="0">
                <a:solidFill>
                  <a:schemeClr val="tx1">
                    <a:alpha val="70000"/>
                  </a:schemeClr>
                </a:solidFill>
              </a:rPr>
              <a:t> error sit </a:t>
            </a:r>
            <a:r>
              <a:rPr lang="en-US" sz="1000" dirty="0" err="1">
                <a:solidFill>
                  <a:schemeClr val="tx1">
                    <a:alpha val="70000"/>
                  </a:schemeClr>
                </a:solidFill>
              </a:rPr>
              <a:t>voluptatem</a:t>
            </a:r>
            <a:r>
              <a:rPr lang="en-US" sz="1000" dirty="0">
                <a:solidFill>
                  <a:schemeClr val="tx1">
                    <a:alpha val="70000"/>
                  </a:schemeClr>
                </a:solidFill>
              </a:rPr>
              <a:t> </a:t>
            </a:r>
            <a:r>
              <a:rPr lang="en-US" sz="1000" dirty="0" err="1">
                <a:solidFill>
                  <a:schemeClr val="tx1">
                    <a:alpha val="70000"/>
                  </a:schemeClr>
                </a:solidFill>
              </a:rPr>
              <a:t>accusantium</a:t>
            </a:r>
            <a:r>
              <a:rPr lang="en-US" sz="1000" dirty="0">
                <a:solidFill>
                  <a:schemeClr val="tx1">
                    <a:alpha val="70000"/>
                  </a:schemeClr>
                </a:solidFill>
              </a:rPr>
              <a:t> </a:t>
            </a:r>
            <a:r>
              <a:rPr lang="en-US" sz="1000" dirty="0" err="1">
                <a:solidFill>
                  <a:schemeClr val="tx1">
                    <a:alpha val="70000"/>
                  </a:schemeClr>
                </a:solidFill>
              </a:rPr>
              <a:t>doloremque</a:t>
            </a:r>
            <a:r>
              <a:rPr lang="en-US" sz="1000" dirty="0">
                <a:solidFill>
                  <a:schemeClr val="tx1">
                    <a:alpha val="70000"/>
                  </a:schemeClr>
                </a:solidFill>
              </a:rPr>
              <a:t> </a:t>
            </a:r>
            <a:r>
              <a:rPr lang="en-US" sz="1000" dirty="0" err="1">
                <a:solidFill>
                  <a:schemeClr val="tx1">
                    <a:alpha val="70000"/>
                  </a:schemeClr>
                </a:solidFill>
              </a:rPr>
              <a:t>laudantium</a:t>
            </a:r>
            <a:r>
              <a:rPr lang="en-US" sz="1000" dirty="0">
                <a:solidFill>
                  <a:schemeClr val="tx1">
                    <a:alpha val="70000"/>
                  </a:schemeClr>
                </a:solidFill>
              </a:rPr>
              <a:t>.</a:t>
            </a:r>
          </a:p>
        </p:txBody>
      </p:sp>
      <p:sp>
        <p:nvSpPr>
          <p:cNvPr id="36" name="TextBox 35"/>
          <p:cNvSpPr txBox="1"/>
          <p:nvPr/>
        </p:nvSpPr>
        <p:spPr>
          <a:xfrm>
            <a:off x="8625579" y="4719745"/>
            <a:ext cx="1758687" cy="369332"/>
          </a:xfrm>
          <a:prstGeom prst="rect">
            <a:avLst/>
          </a:prstGeom>
          <a:noFill/>
        </p:spPr>
        <p:txBody>
          <a:bodyPr wrap="none" lIns="0" rIns="0" rtlCol="0">
            <a:spAutoFit/>
          </a:bodyPr>
          <a:lstStyle/>
          <a:p>
            <a:r>
              <a:rPr lang="en-US" b="1" dirty="0">
                <a:latin typeface="Open Sans" charset="0"/>
                <a:ea typeface="Open Sans" charset="0"/>
                <a:cs typeface="Open Sans" charset="0"/>
              </a:rPr>
              <a:t>Smart Contract</a:t>
            </a:r>
          </a:p>
        </p:txBody>
      </p:sp>
      <p:sp>
        <p:nvSpPr>
          <p:cNvPr id="37" name="TextBox 36"/>
          <p:cNvSpPr txBox="1"/>
          <p:nvPr/>
        </p:nvSpPr>
        <p:spPr>
          <a:xfrm>
            <a:off x="8625579" y="5124637"/>
            <a:ext cx="2599384" cy="692497"/>
          </a:xfrm>
          <a:prstGeom prst="rect">
            <a:avLst/>
          </a:prstGeom>
          <a:noFill/>
        </p:spPr>
        <p:txBody>
          <a:bodyPr wrap="square" lIns="0" rIns="0" rtlCol="0">
            <a:spAutoFit/>
          </a:bodyPr>
          <a:lstStyle/>
          <a:p>
            <a:pPr>
              <a:lnSpc>
                <a:spcPct val="130000"/>
              </a:lnSpc>
            </a:pPr>
            <a:r>
              <a:rPr lang="en-US" sz="1000" dirty="0" err="1">
                <a:solidFill>
                  <a:schemeClr val="tx1">
                    <a:alpha val="70000"/>
                  </a:schemeClr>
                </a:solidFill>
              </a:rPr>
              <a:t>Sed</a:t>
            </a:r>
            <a:r>
              <a:rPr lang="en-US" sz="1000" dirty="0">
                <a:solidFill>
                  <a:schemeClr val="tx1">
                    <a:alpha val="70000"/>
                  </a:schemeClr>
                </a:solidFill>
              </a:rPr>
              <a:t> </a:t>
            </a:r>
            <a:r>
              <a:rPr lang="en-US" sz="1000" dirty="0" err="1">
                <a:solidFill>
                  <a:schemeClr val="tx1">
                    <a:alpha val="70000"/>
                  </a:schemeClr>
                </a:solidFill>
              </a:rPr>
              <a:t>ut</a:t>
            </a:r>
            <a:r>
              <a:rPr lang="en-US" sz="1000" dirty="0">
                <a:solidFill>
                  <a:schemeClr val="tx1">
                    <a:alpha val="70000"/>
                  </a:schemeClr>
                </a:solidFill>
              </a:rPr>
              <a:t> </a:t>
            </a:r>
            <a:r>
              <a:rPr lang="en-US" sz="1000" dirty="0" err="1">
                <a:solidFill>
                  <a:schemeClr val="tx1">
                    <a:alpha val="70000"/>
                  </a:schemeClr>
                </a:solidFill>
              </a:rPr>
              <a:t>perspiciatis</a:t>
            </a:r>
            <a:r>
              <a:rPr lang="en-US" sz="1000" dirty="0">
                <a:solidFill>
                  <a:schemeClr val="tx1">
                    <a:alpha val="70000"/>
                  </a:schemeClr>
                </a:solidFill>
              </a:rPr>
              <a:t> </a:t>
            </a:r>
            <a:r>
              <a:rPr lang="en-US" sz="1000" dirty="0" err="1">
                <a:solidFill>
                  <a:schemeClr val="tx1">
                    <a:alpha val="70000"/>
                  </a:schemeClr>
                </a:solidFill>
              </a:rPr>
              <a:t>unde</a:t>
            </a:r>
            <a:r>
              <a:rPr lang="en-US" sz="1000" dirty="0">
                <a:solidFill>
                  <a:schemeClr val="tx1">
                    <a:alpha val="70000"/>
                  </a:schemeClr>
                </a:solidFill>
              </a:rPr>
              <a:t> </a:t>
            </a:r>
            <a:r>
              <a:rPr lang="en-US" sz="1000" dirty="0" err="1">
                <a:solidFill>
                  <a:schemeClr val="tx1">
                    <a:alpha val="70000"/>
                  </a:schemeClr>
                </a:solidFill>
              </a:rPr>
              <a:t>omnis</a:t>
            </a:r>
            <a:r>
              <a:rPr lang="en-US" sz="1000" dirty="0">
                <a:solidFill>
                  <a:schemeClr val="tx1">
                    <a:alpha val="70000"/>
                  </a:schemeClr>
                </a:solidFill>
              </a:rPr>
              <a:t> </a:t>
            </a:r>
            <a:r>
              <a:rPr lang="en-US" sz="1000" dirty="0" err="1">
                <a:solidFill>
                  <a:schemeClr val="tx1">
                    <a:alpha val="70000"/>
                  </a:schemeClr>
                </a:solidFill>
              </a:rPr>
              <a:t>iste</a:t>
            </a:r>
            <a:r>
              <a:rPr lang="en-US" sz="1000" dirty="0">
                <a:solidFill>
                  <a:schemeClr val="tx1">
                    <a:alpha val="70000"/>
                  </a:schemeClr>
                </a:solidFill>
              </a:rPr>
              <a:t> </a:t>
            </a:r>
            <a:r>
              <a:rPr lang="en-US" sz="1000" dirty="0" err="1">
                <a:solidFill>
                  <a:schemeClr val="tx1">
                    <a:alpha val="70000"/>
                  </a:schemeClr>
                </a:solidFill>
              </a:rPr>
              <a:t>natus</a:t>
            </a:r>
            <a:r>
              <a:rPr lang="en-US" sz="1000" dirty="0">
                <a:solidFill>
                  <a:schemeClr val="tx1">
                    <a:alpha val="70000"/>
                  </a:schemeClr>
                </a:solidFill>
              </a:rPr>
              <a:t> error sit </a:t>
            </a:r>
            <a:r>
              <a:rPr lang="en-US" sz="1000" dirty="0" err="1">
                <a:solidFill>
                  <a:schemeClr val="tx1">
                    <a:alpha val="70000"/>
                  </a:schemeClr>
                </a:solidFill>
              </a:rPr>
              <a:t>voluptatem</a:t>
            </a:r>
            <a:r>
              <a:rPr lang="en-US" sz="1000" dirty="0">
                <a:solidFill>
                  <a:schemeClr val="tx1">
                    <a:alpha val="70000"/>
                  </a:schemeClr>
                </a:solidFill>
              </a:rPr>
              <a:t> </a:t>
            </a:r>
            <a:r>
              <a:rPr lang="en-US" sz="1000" dirty="0" err="1">
                <a:solidFill>
                  <a:schemeClr val="tx1">
                    <a:alpha val="70000"/>
                  </a:schemeClr>
                </a:solidFill>
              </a:rPr>
              <a:t>accusantium</a:t>
            </a:r>
            <a:r>
              <a:rPr lang="en-US" sz="1000" dirty="0">
                <a:solidFill>
                  <a:schemeClr val="tx1">
                    <a:alpha val="70000"/>
                  </a:schemeClr>
                </a:solidFill>
              </a:rPr>
              <a:t> </a:t>
            </a:r>
            <a:r>
              <a:rPr lang="en-US" sz="1000" dirty="0" err="1">
                <a:solidFill>
                  <a:schemeClr val="tx1">
                    <a:alpha val="70000"/>
                  </a:schemeClr>
                </a:solidFill>
              </a:rPr>
              <a:t>doloremque</a:t>
            </a:r>
            <a:r>
              <a:rPr lang="en-US" sz="1000" dirty="0">
                <a:solidFill>
                  <a:schemeClr val="tx1">
                    <a:alpha val="70000"/>
                  </a:schemeClr>
                </a:solidFill>
              </a:rPr>
              <a:t> </a:t>
            </a:r>
            <a:r>
              <a:rPr lang="en-US" sz="1000" dirty="0" err="1">
                <a:solidFill>
                  <a:schemeClr val="tx1">
                    <a:alpha val="70000"/>
                  </a:schemeClr>
                </a:solidFill>
              </a:rPr>
              <a:t>laudantium</a:t>
            </a:r>
            <a:r>
              <a:rPr lang="en-US" sz="1000" dirty="0">
                <a:solidFill>
                  <a:schemeClr val="tx1">
                    <a:alpha val="70000"/>
                  </a:schemeClr>
                </a:solidFill>
              </a:rPr>
              <a:t>.</a:t>
            </a:r>
          </a:p>
        </p:txBody>
      </p:sp>
      <p:sp>
        <p:nvSpPr>
          <p:cNvPr id="19" name="Freeform: Shape 18">
            <a:extLst>
              <a:ext uri="{FF2B5EF4-FFF2-40B4-BE49-F238E27FC236}">
                <a16:creationId xmlns:a16="http://schemas.microsoft.com/office/drawing/2014/main" id="{868FE3C0-5CCF-4326-B9C4-8266D5C2B8AC}"/>
              </a:ext>
            </a:extLst>
          </p:cNvPr>
          <p:cNvSpPr/>
          <p:nvPr/>
        </p:nvSpPr>
        <p:spPr>
          <a:xfrm>
            <a:off x="609600" y="274926"/>
            <a:ext cx="832439" cy="384646"/>
          </a:xfrm>
          <a:custGeom>
            <a:avLst/>
            <a:gdLst>
              <a:gd name="connsiteX0" fmla="*/ 86325 w 1541516"/>
              <a:gd name="connsiteY0" fmla="*/ 558319 h 712291"/>
              <a:gd name="connsiteX1" fmla="*/ 86325 w 1541516"/>
              <a:gd name="connsiteY1" fmla="*/ 638586 h 712291"/>
              <a:gd name="connsiteX2" fmla="*/ 147914 w 1541516"/>
              <a:gd name="connsiteY2" fmla="*/ 638586 h 712291"/>
              <a:gd name="connsiteX3" fmla="*/ 195872 w 1541516"/>
              <a:gd name="connsiteY3" fmla="*/ 599210 h 712291"/>
              <a:gd name="connsiteX4" fmla="*/ 183251 w 1541516"/>
              <a:gd name="connsiteY4" fmla="*/ 569173 h 712291"/>
              <a:gd name="connsiteX5" fmla="*/ 147409 w 1541516"/>
              <a:gd name="connsiteY5" fmla="*/ 558319 h 712291"/>
              <a:gd name="connsiteX6" fmla="*/ 755866 w 1541516"/>
              <a:gd name="connsiteY6" fmla="*/ 491682 h 712291"/>
              <a:gd name="connsiteX7" fmla="*/ 716489 w 1541516"/>
              <a:gd name="connsiteY7" fmla="*/ 505817 h 712291"/>
              <a:gd name="connsiteX8" fmla="*/ 698821 w 1541516"/>
              <a:gd name="connsiteY8" fmla="*/ 547213 h 712291"/>
              <a:gd name="connsiteX9" fmla="*/ 808872 w 1541516"/>
              <a:gd name="connsiteY9" fmla="*/ 547213 h 712291"/>
              <a:gd name="connsiteX10" fmla="*/ 793980 w 1541516"/>
              <a:gd name="connsiteY10" fmla="*/ 505565 h 712291"/>
              <a:gd name="connsiteX11" fmla="*/ 755866 w 1541516"/>
              <a:gd name="connsiteY11" fmla="*/ 491682 h 712291"/>
              <a:gd name="connsiteX12" fmla="*/ 1070191 w 1541516"/>
              <a:gd name="connsiteY12" fmla="*/ 423531 h 712291"/>
              <a:gd name="connsiteX13" fmla="*/ 1161564 w 1541516"/>
              <a:gd name="connsiteY13" fmla="*/ 453568 h 712291"/>
              <a:gd name="connsiteX14" fmla="*/ 1208008 w 1541516"/>
              <a:gd name="connsiteY14" fmla="*/ 536107 h 712291"/>
              <a:gd name="connsiteX15" fmla="*/ 1116635 w 1541516"/>
              <a:gd name="connsiteY15" fmla="*/ 536107 h 712291"/>
              <a:gd name="connsiteX16" fmla="*/ 1099976 w 1541516"/>
              <a:gd name="connsiteY16" fmla="*/ 507837 h 712291"/>
              <a:gd name="connsiteX17" fmla="*/ 1068171 w 1541516"/>
              <a:gd name="connsiteY17" fmla="*/ 497740 h 712291"/>
              <a:gd name="connsiteX18" fmla="*/ 1030814 w 1541516"/>
              <a:gd name="connsiteY18" fmla="*/ 515661 h 712291"/>
              <a:gd name="connsiteX19" fmla="*/ 1016175 w 1541516"/>
              <a:gd name="connsiteY19" fmla="*/ 567911 h 712291"/>
              <a:gd name="connsiteX20" fmla="*/ 1030814 w 1541516"/>
              <a:gd name="connsiteY20" fmla="*/ 620160 h 712291"/>
              <a:gd name="connsiteX21" fmla="*/ 1068171 w 1541516"/>
              <a:gd name="connsiteY21" fmla="*/ 638082 h 712291"/>
              <a:gd name="connsiteX22" fmla="*/ 1099976 w 1541516"/>
              <a:gd name="connsiteY22" fmla="*/ 627985 h 712291"/>
              <a:gd name="connsiteX23" fmla="*/ 1116635 w 1541516"/>
              <a:gd name="connsiteY23" fmla="*/ 599715 h 712291"/>
              <a:gd name="connsiteX24" fmla="*/ 1208008 w 1541516"/>
              <a:gd name="connsiteY24" fmla="*/ 599715 h 712291"/>
              <a:gd name="connsiteX25" fmla="*/ 1161564 w 1541516"/>
              <a:gd name="connsiteY25" fmla="*/ 682254 h 712291"/>
              <a:gd name="connsiteX26" fmla="*/ 1070191 w 1541516"/>
              <a:gd name="connsiteY26" fmla="*/ 712291 h 712291"/>
              <a:gd name="connsiteX27" fmla="*/ 996739 w 1541516"/>
              <a:gd name="connsiteY27" fmla="*/ 694874 h 712291"/>
              <a:gd name="connsiteX28" fmla="*/ 946509 w 1541516"/>
              <a:gd name="connsiteY28" fmla="*/ 644644 h 712291"/>
              <a:gd name="connsiteX29" fmla="*/ 928335 w 1541516"/>
              <a:gd name="connsiteY29" fmla="*/ 567911 h 712291"/>
              <a:gd name="connsiteX30" fmla="*/ 946256 w 1541516"/>
              <a:gd name="connsiteY30" fmla="*/ 490925 h 712291"/>
              <a:gd name="connsiteX31" fmla="*/ 996486 w 1541516"/>
              <a:gd name="connsiteY31" fmla="*/ 440947 h 712291"/>
              <a:gd name="connsiteX32" fmla="*/ 1070191 w 1541516"/>
              <a:gd name="connsiteY32" fmla="*/ 423531 h 712291"/>
              <a:gd name="connsiteX33" fmla="*/ 755866 w 1541516"/>
              <a:gd name="connsiteY33" fmla="*/ 423531 h 712291"/>
              <a:gd name="connsiteX34" fmla="*/ 829570 w 1541516"/>
              <a:gd name="connsiteY34" fmla="*/ 440695 h 712291"/>
              <a:gd name="connsiteX35" fmla="*/ 878791 w 1541516"/>
              <a:gd name="connsiteY35" fmla="*/ 488906 h 712291"/>
              <a:gd name="connsiteX36" fmla="*/ 896207 w 1541516"/>
              <a:gd name="connsiteY36" fmla="*/ 560338 h 712291"/>
              <a:gd name="connsiteX37" fmla="*/ 893683 w 1541516"/>
              <a:gd name="connsiteY37" fmla="*/ 583560 h 712291"/>
              <a:gd name="connsiteX38" fmla="*/ 698316 w 1541516"/>
              <a:gd name="connsiteY38" fmla="*/ 583560 h 712291"/>
              <a:gd name="connsiteX39" fmla="*/ 714470 w 1541516"/>
              <a:gd name="connsiteY39" fmla="*/ 629247 h 712291"/>
              <a:gd name="connsiteX40" fmla="*/ 751827 w 1541516"/>
              <a:gd name="connsiteY40" fmla="*/ 643130 h 712291"/>
              <a:gd name="connsiteX41" fmla="*/ 783631 w 1541516"/>
              <a:gd name="connsiteY41" fmla="*/ 633538 h 712291"/>
              <a:gd name="connsiteX42" fmla="*/ 800290 w 1541516"/>
              <a:gd name="connsiteY42" fmla="*/ 608802 h 712291"/>
              <a:gd name="connsiteX43" fmla="*/ 891664 w 1541516"/>
              <a:gd name="connsiteY43" fmla="*/ 608802 h 712291"/>
              <a:gd name="connsiteX44" fmla="*/ 867432 w 1541516"/>
              <a:gd name="connsiteY44" fmla="*/ 662061 h 712291"/>
              <a:gd name="connsiteX45" fmla="*/ 819979 w 1541516"/>
              <a:gd name="connsiteY45" fmla="*/ 698913 h 712291"/>
              <a:gd name="connsiteX46" fmla="*/ 755866 w 1541516"/>
              <a:gd name="connsiteY46" fmla="*/ 712291 h 712291"/>
              <a:gd name="connsiteX47" fmla="*/ 682414 w 1541516"/>
              <a:gd name="connsiteY47" fmla="*/ 694874 h 712291"/>
              <a:gd name="connsiteX48" fmla="*/ 632184 w 1541516"/>
              <a:gd name="connsiteY48" fmla="*/ 644644 h 712291"/>
              <a:gd name="connsiteX49" fmla="*/ 614010 w 1541516"/>
              <a:gd name="connsiteY49" fmla="*/ 567911 h 712291"/>
              <a:gd name="connsiteX50" fmla="*/ 631931 w 1541516"/>
              <a:gd name="connsiteY50" fmla="*/ 490925 h 712291"/>
              <a:gd name="connsiteX51" fmla="*/ 682161 w 1541516"/>
              <a:gd name="connsiteY51" fmla="*/ 440947 h 712291"/>
              <a:gd name="connsiteX52" fmla="*/ 755866 w 1541516"/>
              <a:gd name="connsiteY52" fmla="*/ 423531 h 712291"/>
              <a:gd name="connsiteX53" fmla="*/ 86325 w 1541516"/>
              <a:gd name="connsiteY53" fmla="*/ 421007 h 712291"/>
              <a:gd name="connsiteX54" fmla="*/ 86325 w 1541516"/>
              <a:gd name="connsiteY54" fmla="*/ 497740 h 712291"/>
              <a:gd name="connsiteX55" fmla="*/ 142865 w 1541516"/>
              <a:gd name="connsiteY55" fmla="*/ 497740 h 712291"/>
              <a:gd name="connsiteX56" fmla="*/ 187795 w 1541516"/>
              <a:gd name="connsiteY56" fmla="*/ 459373 h 712291"/>
              <a:gd name="connsiteX57" fmla="*/ 141856 w 1541516"/>
              <a:gd name="connsiteY57" fmla="*/ 421007 h 712291"/>
              <a:gd name="connsiteX58" fmla="*/ 310153 w 1541516"/>
              <a:gd name="connsiteY58" fmla="*/ 351846 h 712291"/>
              <a:gd name="connsiteX59" fmla="*/ 589826 w 1541516"/>
              <a:gd name="connsiteY59" fmla="*/ 351846 h 712291"/>
              <a:gd name="connsiteX60" fmla="*/ 589826 w 1541516"/>
              <a:gd name="connsiteY60" fmla="*/ 420502 h 712291"/>
              <a:gd name="connsiteX61" fmla="*/ 492900 w 1541516"/>
              <a:gd name="connsiteY61" fmla="*/ 420502 h 712291"/>
              <a:gd name="connsiteX62" fmla="*/ 492900 w 1541516"/>
              <a:gd name="connsiteY62" fmla="*/ 708757 h 712291"/>
              <a:gd name="connsiteX63" fmla="*/ 406070 w 1541516"/>
              <a:gd name="connsiteY63" fmla="*/ 708757 h 712291"/>
              <a:gd name="connsiteX64" fmla="*/ 406070 w 1541516"/>
              <a:gd name="connsiteY64" fmla="*/ 420502 h 712291"/>
              <a:gd name="connsiteX65" fmla="*/ 310153 w 1541516"/>
              <a:gd name="connsiteY65" fmla="*/ 420502 h 712291"/>
              <a:gd name="connsiteX66" fmla="*/ 0 w 1541516"/>
              <a:gd name="connsiteY66" fmla="*/ 351846 h 712291"/>
              <a:gd name="connsiteX67" fmla="*/ 162049 w 1541516"/>
              <a:gd name="connsiteY67" fmla="*/ 351846 h 712291"/>
              <a:gd name="connsiteX68" fmla="*/ 246354 w 1541516"/>
              <a:gd name="connsiteY68" fmla="*/ 375572 h 712291"/>
              <a:gd name="connsiteX69" fmla="*/ 276139 w 1541516"/>
              <a:gd name="connsiteY69" fmla="*/ 443219 h 712291"/>
              <a:gd name="connsiteX70" fmla="*/ 258975 w 1541516"/>
              <a:gd name="connsiteY70" fmla="*/ 496983 h 712291"/>
              <a:gd name="connsiteX71" fmla="*/ 214046 w 1541516"/>
              <a:gd name="connsiteY71" fmla="*/ 525001 h 712291"/>
              <a:gd name="connsiteX72" fmla="*/ 265285 w 1541516"/>
              <a:gd name="connsiteY72" fmla="*/ 556300 h 712291"/>
              <a:gd name="connsiteX73" fmla="*/ 284216 w 1541516"/>
              <a:gd name="connsiteY73" fmla="*/ 611326 h 712291"/>
              <a:gd name="connsiteX74" fmla="*/ 253674 w 1541516"/>
              <a:gd name="connsiteY74" fmla="*/ 683011 h 712291"/>
              <a:gd name="connsiteX75" fmla="*/ 166087 w 1541516"/>
              <a:gd name="connsiteY75" fmla="*/ 708757 h 712291"/>
              <a:gd name="connsiteX76" fmla="*/ 0 w 1541516"/>
              <a:gd name="connsiteY76" fmla="*/ 708757 h 712291"/>
              <a:gd name="connsiteX77" fmla="*/ 1257300 w 1541516"/>
              <a:gd name="connsiteY77" fmla="*/ 335186 h 712291"/>
              <a:gd name="connsiteX78" fmla="*/ 1343625 w 1541516"/>
              <a:gd name="connsiteY78" fmla="*/ 335186 h 712291"/>
              <a:gd name="connsiteX79" fmla="*/ 1343625 w 1541516"/>
              <a:gd name="connsiteY79" fmla="*/ 478557 h 712291"/>
              <a:gd name="connsiteX80" fmla="*/ 1379720 w 1541516"/>
              <a:gd name="connsiteY80" fmla="*/ 438676 h 712291"/>
              <a:gd name="connsiteX81" fmla="*/ 1436008 w 1541516"/>
              <a:gd name="connsiteY81" fmla="*/ 424036 h 712291"/>
              <a:gd name="connsiteX82" fmla="*/ 1512994 w 1541516"/>
              <a:gd name="connsiteY82" fmla="*/ 456344 h 712291"/>
              <a:gd name="connsiteX83" fmla="*/ 1541516 w 1541516"/>
              <a:gd name="connsiteY83" fmla="*/ 545194 h 712291"/>
              <a:gd name="connsiteX84" fmla="*/ 1541516 w 1541516"/>
              <a:gd name="connsiteY84" fmla="*/ 708757 h 712291"/>
              <a:gd name="connsiteX85" fmla="*/ 1455191 w 1541516"/>
              <a:gd name="connsiteY85" fmla="*/ 708757 h 712291"/>
              <a:gd name="connsiteX86" fmla="*/ 1455191 w 1541516"/>
              <a:gd name="connsiteY86" fmla="*/ 555290 h 712291"/>
              <a:gd name="connsiteX87" fmla="*/ 1440299 w 1541516"/>
              <a:gd name="connsiteY87" fmla="*/ 511118 h 712291"/>
              <a:gd name="connsiteX88" fmla="*/ 1400670 w 1541516"/>
              <a:gd name="connsiteY88" fmla="*/ 495216 h 712291"/>
              <a:gd name="connsiteX89" fmla="*/ 1359022 w 1541516"/>
              <a:gd name="connsiteY89" fmla="*/ 511875 h 712291"/>
              <a:gd name="connsiteX90" fmla="*/ 1343625 w 1541516"/>
              <a:gd name="connsiteY90" fmla="*/ 559329 h 712291"/>
              <a:gd name="connsiteX91" fmla="*/ 1343625 w 1541516"/>
              <a:gd name="connsiteY91" fmla="*/ 708757 h 712291"/>
              <a:gd name="connsiteX92" fmla="*/ 1257300 w 1541516"/>
              <a:gd name="connsiteY92" fmla="*/ 708757 h 712291"/>
              <a:gd name="connsiteX93" fmla="*/ 295500 w 1541516"/>
              <a:gd name="connsiteY93" fmla="*/ 5 h 712291"/>
              <a:gd name="connsiteX94" fmla="*/ 441450 w 1541516"/>
              <a:gd name="connsiteY94" fmla="*/ 40212 h 712291"/>
              <a:gd name="connsiteX95" fmla="*/ 585095 w 1541516"/>
              <a:gd name="connsiteY95" fmla="*/ 294871 h 712291"/>
              <a:gd name="connsiteX96" fmla="*/ 491817 w 1541516"/>
              <a:gd name="connsiteY96" fmla="*/ 293749 h 712291"/>
              <a:gd name="connsiteX97" fmla="*/ 394162 w 1541516"/>
              <a:gd name="connsiteY97" fmla="*/ 120622 h 712291"/>
              <a:gd name="connsiteX98" fmla="*/ 195396 w 1541516"/>
              <a:gd name="connsiteY98" fmla="*/ 119427 h 712291"/>
              <a:gd name="connsiteX99" fmla="*/ 95666 w 1541516"/>
              <a:gd name="connsiteY99" fmla="*/ 291367 h 712291"/>
              <a:gd name="connsiteX100" fmla="*/ 2381 w 1541516"/>
              <a:gd name="connsiteY100" fmla="*/ 291368 h 712291"/>
              <a:gd name="connsiteX101" fmla="*/ 149077 w 1541516"/>
              <a:gd name="connsiteY101" fmla="*/ 38454 h 712291"/>
              <a:gd name="connsiteX102" fmla="*/ 295500 w 1541516"/>
              <a:gd name="connsiteY102" fmla="*/ 5 h 712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Lst>
            <a:rect l="l" t="t" r="r" b="b"/>
            <a:pathLst>
              <a:path w="1541516" h="712291">
                <a:moveTo>
                  <a:pt x="86325" y="558319"/>
                </a:moveTo>
                <a:lnTo>
                  <a:pt x="86325" y="638586"/>
                </a:lnTo>
                <a:lnTo>
                  <a:pt x="147914" y="638586"/>
                </a:lnTo>
                <a:cubicBezTo>
                  <a:pt x="179886" y="638586"/>
                  <a:pt x="195872" y="625461"/>
                  <a:pt x="195872" y="599210"/>
                </a:cubicBezTo>
                <a:cubicBezTo>
                  <a:pt x="195872" y="586421"/>
                  <a:pt x="191665" y="576409"/>
                  <a:pt x="183251" y="569173"/>
                </a:cubicBezTo>
                <a:cubicBezTo>
                  <a:pt x="174838" y="561937"/>
                  <a:pt x="162890" y="558319"/>
                  <a:pt x="147409" y="558319"/>
                </a:cubicBezTo>
                <a:close/>
                <a:moveTo>
                  <a:pt x="755866" y="491682"/>
                </a:moveTo>
                <a:cubicBezTo>
                  <a:pt x="740048" y="491682"/>
                  <a:pt x="726923" y="496394"/>
                  <a:pt x="716489" y="505817"/>
                </a:cubicBezTo>
                <a:cubicBezTo>
                  <a:pt x="706056" y="515241"/>
                  <a:pt x="700167" y="529039"/>
                  <a:pt x="698821" y="547213"/>
                </a:cubicBezTo>
                <a:lnTo>
                  <a:pt x="808872" y="547213"/>
                </a:lnTo>
                <a:cubicBezTo>
                  <a:pt x="809209" y="528703"/>
                  <a:pt x="804245" y="514820"/>
                  <a:pt x="793980" y="505565"/>
                </a:cubicBezTo>
                <a:cubicBezTo>
                  <a:pt x="783715" y="496310"/>
                  <a:pt x="771011" y="491682"/>
                  <a:pt x="755866" y="491682"/>
                </a:cubicBezTo>
                <a:close/>
                <a:moveTo>
                  <a:pt x="1070191" y="423531"/>
                </a:moveTo>
                <a:cubicBezTo>
                  <a:pt x="1106538" y="423531"/>
                  <a:pt x="1136996" y="433543"/>
                  <a:pt x="1161564" y="453568"/>
                </a:cubicBezTo>
                <a:cubicBezTo>
                  <a:pt x="1186132" y="473593"/>
                  <a:pt x="1201614" y="501106"/>
                  <a:pt x="1208008" y="536107"/>
                </a:cubicBezTo>
                <a:lnTo>
                  <a:pt x="1116635" y="536107"/>
                </a:lnTo>
                <a:cubicBezTo>
                  <a:pt x="1113942" y="523991"/>
                  <a:pt x="1108389" y="514568"/>
                  <a:pt x="1099976" y="507837"/>
                </a:cubicBezTo>
                <a:cubicBezTo>
                  <a:pt x="1091562" y="501106"/>
                  <a:pt x="1080960" y="497740"/>
                  <a:pt x="1068171" y="497740"/>
                </a:cubicBezTo>
                <a:cubicBezTo>
                  <a:pt x="1053027" y="497740"/>
                  <a:pt x="1040574" y="503714"/>
                  <a:pt x="1030814" y="515661"/>
                </a:cubicBezTo>
                <a:cubicBezTo>
                  <a:pt x="1021055" y="527609"/>
                  <a:pt x="1016175" y="545025"/>
                  <a:pt x="1016175" y="567911"/>
                </a:cubicBezTo>
                <a:cubicBezTo>
                  <a:pt x="1016175" y="590796"/>
                  <a:pt x="1021055" y="608213"/>
                  <a:pt x="1030814" y="620160"/>
                </a:cubicBezTo>
                <a:cubicBezTo>
                  <a:pt x="1040574" y="632108"/>
                  <a:pt x="1053027" y="638082"/>
                  <a:pt x="1068171" y="638082"/>
                </a:cubicBezTo>
                <a:cubicBezTo>
                  <a:pt x="1080960" y="638082"/>
                  <a:pt x="1091562" y="634716"/>
                  <a:pt x="1099976" y="627985"/>
                </a:cubicBezTo>
                <a:cubicBezTo>
                  <a:pt x="1108389" y="621254"/>
                  <a:pt x="1113942" y="611831"/>
                  <a:pt x="1116635" y="599715"/>
                </a:cubicBezTo>
                <a:lnTo>
                  <a:pt x="1208008" y="599715"/>
                </a:lnTo>
                <a:cubicBezTo>
                  <a:pt x="1201614" y="634716"/>
                  <a:pt x="1186132" y="662229"/>
                  <a:pt x="1161564" y="682254"/>
                </a:cubicBezTo>
                <a:cubicBezTo>
                  <a:pt x="1136996" y="702278"/>
                  <a:pt x="1106538" y="712291"/>
                  <a:pt x="1070191" y="712291"/>
                </a:cubicBezTo>
                <a:cubicBezTo>
                  <a:pt x="1042594" y="712291"/>
                  <a:pt x="1018110" y="706485"/>
                  <a:pt x="996739" y="694874"/>
                </a:cubicBezTo>
                <a:cubicBezTo>
                  <a:pt x="975368" y="683263"/>
                  <a:pt x="958624" y="666520"/>
                  <a:pt x="946509" y="644644"/>
                </a:cubicBezTo>
                <a:cubicBezTo>
                  <a:pt x="934393" y="622769"/>
                  <a:pt x="928335" y="597191"/>
                  <a:pt x="928335" y="567911"/>
                </a:cubicBezTo>
                <a:cubicBezTo>
                  <a:pt x="928335" y="538294"/>
                  <a:pt x="934309" y="512633"/>
                  <a:pt x="946256" y="490925"/>
                </a:cubicBezTo>
                <a:cubicBezTo>
                  <a:pt x="958204" y="469217"/>
                  <a:pt x="974947" y="452558"/>
                  <a:pt x="996486" y="440947"/>
                </a:cubicBezTo>
                <a:cubicBezTo>
                  <a:pt x="1018026" y="429336"/>
                  <a:pt x="1042594" y="423531"/>
                  <a:pt x="1070191" y="423531"/>
                </a:cubicBezTo>
                <a:close/>
                <a:moveTo>
                  <a:pt x="755866" y="423531"/>
                </a:moveTo>
                <a:cubicBezTo>
                  <a:pt x="783799" y="423531"/>
                  <a:pt x="808368" y="429252"/>
                  <a:pt x="829570" y="440695"/>
                </a:cubicBezTo>
                <a:cubicBezTo>
                  <a:pt x="850773" y="452138"/>
                  <a:pt x="867180" y="468208"/>
                  <a:pt x="878791" y="488906"/>
                </a:cubicBezTo>
                <a:cubicBezTo>
                  <a:pt x="890402" y="509604"/>
                  <a:pt x="896207" y="533415"/>
                  <a:pt x="896207" y="560338"/>
                </a:cubicBezTo>
                <a:cubicBezTo>
                  <a:pt x="896207" y="567406"/>
                  <a:pt x="895366" y="575147"/>
                  <a:pt x="893683" y="583560"/>
                </a:cubicBezTo>
                <a:lnTo>
                  <a:pt x="698316" y="583560"/>
                </a:lnTo>
                <a:cubicBezTo>
                  <a:pt x="699325" y="604763"/>
                  <a:pt x="704710" y="619992"/>
                  <a:pt x="714470" y="629247"/>
                </a:cubicBezTo>
                <a:cubicBezTo>
                  <a:pt x="724230" y="638502"/>
                  <a:pt x="736682" y="643130"/>
                  <a:pt x="751827" y="643130"/>
                </a:cubicBezTo>
                <a:cubicBezTo>
                  <a:pt x="764616" y="643130"/>
                  <a:pt x="775217" y="639933"/>
                  <a:pt x="783631" y="633538"/>
                </a:cubicBezTo>
                <a:cubicBezTo>
                  <a:pt x="792045" y="627144"/>
                  <a:pt x="797598" y="618898"/>
                  <a:pt x="800290" y="608802"/>
                </a:cubicBezTo>
                <a:lnTo>
                  <a:pt x="891664" y="608802"/>
                </a:lnTo>
                <a:cubicBezTo>
                  <a:pt x="887962" y="628658"/>
                  <a:pt x="879884" y="646411"/>
                  <a:pt x="867432" y="662061"/>
                </a:cubicBezTo>
                <a:cubicBezTo>
                  <a:pt x="854980" y="677710"/>
                  <a:pt x="839162" y="689994"/>
                  <a:pt x="819979" y="698913"/>
                </a:cubicBezTo>
                <a:cubicBezTo>
                  <a:pt x="800795" y="707832"/>
                  <a:pt x="779424" y="712291"/>
                  <a:pt x="755866" y="712291"/>
                </a:cubicBezTo>
                <a:cubicBezTo>
                  <a:pt x="728269" y="712291"/>
                  <a:pt x="703785" y="706485"/>
                  <a:pt x="682414" y="694874"/>
                </a:cubicBezTo>
                <a:cubicBezTo>
                  <a:pt x="661043" y="683263"/>
                  <a:pt x="644299" y="666520"/>
                  <a:pt x="632184" y="644644"/>
                </a:cubicBezTo>
                <a:cubicBezTo>
                  <a:pt x="620068" y="622769"/>
                  <a:pt x="614010" y="597191"/>
                  <a:pt x="614010" y="567911"/>
                </a:cubicBezTo>
                <a:cubicBezTo>
                  <a:pt x="614010" y="538294"/>
                  <a:pt x="619984" y="512633"/>
                  <a:pt x="631931" y="490925"/>
                </a:cubicBezTo>
                <a:cubicBezTo>
                  <a:pt x="643879" y="469217"/>
                  <a:pt x="660622" y="452558"/>
                  <a:pt x="682161" y="440947"/>
                </a:cubicBezTo>
                <a:cubicBezTo>
                  <a:pt x="703701" y="429336"/>
                  <a:pt x="728269" y="423531"/>
                  <a:pt x="755866" y="423531"/>
                </a:cubicBezTo>
                <a:close/>
                <a:moveTo>
                  <a:pt x="86325" y="421007"/>
                </a:moveTo>
                <a:lnTo>
                  <a:pt x="86325" y="497740"/>
                </a:lnTo>
                <a:lnTo>
                  <a:pt x="142865" y="497740"/>
                </a:lnTo>
                <a:cubicBezTo>
                  <a:pt x="172818" y="497740"/>
                  <a:pt x="187795" y="484951"/>
                  <a:pt x="187795" y="459373"/>
                </a:cubicBezTo>
                <a:cubicBezTo>
                  <a:pt x="187795" y="433796"/>
                  <a:pt x="172482" y="421007"/>
                  <a:pt x="141856" y="421007"/>
                </a:cubicBezTo>
                <a:close/>
                <a:moveTo>
                  <a:pt x="310153" y="351846"/>
                </a:moveTo>
                <a:lnTo>
                  <a:pt x="589826" y="351846"/>
                </a:lnTo>
                <a:lnTo>
                  <a:pt x="589826" y="420502"/>
                </a:lnTo>
                <a:lnTo>
                  <a:pt x="492900" y="420502"/>
                </a:lnTo>
                <a:lnTo>
                  <a:pt x="492900" y="708757"/>
                </a:lnTo>
                <a:lnTo>
                  <a:pt x="406070" y="708757"/>
                </a:lnTo>
                <a:lnTo>
                  <a:pt x="406070" y="420502"/>
                </a:lnTo>
                <a:lnTo>
                  <a:pt x="310153" y="420502"/>
                </a:lnTo>
                <a:close/>
                <a:moveTo>
                  <a:pt x="0" y="351846"/>
                </a:moveTo>
                <a:lnTo>
                  <a:pt x="162049" y="351846"/>
                </a:lnTo>
                <a:cubicBezTo>
                  <a:pt x="198396" y="351846"/>
                  <a:pt x="226498" y="359755"/>
                  <a:pt x="246354" y="375572"/>
                </a:cubicBezTo>
                <a:cubicBezTo>
                  <a:pt x="266211" y="391390"/>
                  <a:pt x="276139" y="413939"/>
                  <a:pt x="276139" y="443219"/>
                </a:cubicBezTo>
                <a:cubicBezTo>
                  <a:pt x="276139" y="464758"/>
                  <a:pt x="270418" y="482680"/>
                  <a:pt x="258975" y="496983"/>
                </a:cubicBezTo>
                <a:cubicBezTo>
                  <a:pt x="247532" y="511286"/>
                  <a:pt x="232556" y="520626"/>
                  <a:pt x="214046" y="525001"/>
                </a:cubicBezTo>
                <a:cubicBezTo>
                  <a:pt x="235585" y="530049"/>
                  <a:pt x="252665" y="540482"/>
                  <a:pt x="265285" y="556300"/>
                </a:cubicBezTo>
                <a:cubicBezTo>
                  <a:pt x="277906" y="572118"/>
                  <a:pt x="284216" y="590460"/>
                  <a:pt x="284216" y="611326"/>
                </a:cubicBezTo>
                <a:cubicBezTo>
                  <a:pt x="284216" y="641952"/>
                  <a:pt x="274036" y="665847"/>
                  <a:pt x="253674" y="683011"/>
                </a:cubicBezTo>
                <a:cubicBezTo>
                  <a:pt x="233313" y="700175"/>
                  <a:pt x="204117" y="708757"/>
                  <a:pt x="166087" y="708757"/>
                </a:cubicBezTo>
                <a:lnTo>
                  <a:pt x="0" y="708757"/>
                </a:lnTo>
                <a:close/>
                <a:moveTo>
                  <a:pt x="1257300" y="335186"/>
                </a:moveTo>
                <a:lnTo>
                  <a:pt x="1343625" y="335186"/>
                </a:lnTo>
                <a:lnTo>
                  <a:pt x="1343625" y="478557"/>
                </a:lnTo>
                <a:cubicBezTo>
                  <a:pt x="1351702" y="461729"/>
                  <a:pt x="1363734" y="448436"/>
                  <a:pt x="1379720" y="438676"/>
                </a:cubicBezTo>
                <a:cubicBezTo>
                  <a:pt x="1395706" y="428916"/>
                  <a:pt x="1414469" y="424036"/>
                  <a:pt x="1436008" y="424036"/>
                </a:cubicBezTo>
                <a:cubicBezTo>
                  <a:pt x="1468317" y="424036"/>
                  <a:pt x="1493979" y="434805"/>
                  <a:pt x="1512994" y="456344"/>
                </a:cubicBezTo>
                <a:cubicBezTo>
                  <a:pt x="1532009" y="477884"/>
                  <a:pt x="1541516" y="507500"/>
                  <a:pt x="1541516" y="545194"/>
                </a:cubicBezTo>
                <a:lnTo>
                  <a:pt x="1541516" y="708757"/>
                </a:lnTo>
                <a:lnTo>
                  <a:pt x="1455191" y="708757"/>
                </a:lnTo>
                <a:lnTo>
                  <a:pt x="1455191" y="555290"/>
                </a:lnTo>
                <a:cubicBezTo>
                  <a:pt x="1455191" y="536443"/>
                  <a:pt x="1450227" y="521719"/>
                  <a:pt x="1440299" y="511118"/>
                </a:cubicBezTo>
                <a:cubicBezTo>
                  <a:pt x="1430371" y="500517"/>
                  <a:pt x="1417161" y="495216"/>
                  <a:pt x="1400670" y="495216"/>
                </a:cubicBezTo>
                <a:cubicBezTo>
                  <a:pt x="1383170" y="495216"/>
                  <a:pt x="1369287" y="500769"/>
                  <a:pt x="1359022" y="511875"/>
                </a:cubicBezTo>
                <a:cubicBezTo>
                  <a:pt x="1348757" y="522981"/>
                  <a:pt x="1343625" y="538799"/>
                  <a:pt x="1343625" y="559329"/>
                </a:cubicBezTo>
                <a:lnTo>
                  <a:pt x="1343625" y="708757"/>
                </a:lnTo>
                <a:lnTo>
                  <a:pt x="1257300" y="708757"/>
                </a:lnTo>
                <a:close/>
                <a:moveTo>
                  <a:pt x="295500" y="5"/>
                </a:moveTo>
                <a:cubicBezTo>
                  <a:pt x="345992" y="309"/>
                  <a:pt x="396406" y="13722"/>
                  <a:pt x="441450" y="40212"/>
                </a:cubicBezTo>
                <a:cubicBezTo>
                  <a:pt x="531539" y="93192"/>
                  <a:pt x="586352" y="190366"/>
                  <a:pt x="585095" y="294871"/>
                </a:cubicBezTo>
                <a:lnTo>
                  <a:pt x="491817" y="293749"/>
                </a:lnTo>
                <a:cubicBezTo>
                  <a:pt x="492671" y="222702"/>
                  <a:pt x="455408" y="156640"/>
                  <a:pt x="394162" y="120622"/>
                </a:cubicBezTo>
                <a:cubicBezTo>
                  <a:pt x="332916" y="84604"/>
                  <a:pt x="257070" y="84148"/>
                  <a:pt x="195396" y="119427"/>
                </a:cubicBezTo>
                <a:cubicBezTo>
                  <a:pt x="133721" y="154706"/>
                  <a:pt x="95666" y="220316"/>
                  <a:pt x="95666" y="291367"/>
                </a:cubicBezTo>
                <a:lnTo>
                  <a:pt x="2381" y="291368"/>
                </a:lnTo>
                <a:cubicBezTo>
                  <a:pt x="2381" y="186855"/>
                  <a:pt x="58358" y="90347"/>
                  <a:pt x="149077" y="38454"/>
                </a:cubicBezTo>
                <a:cubicBezTo>
                  <a:pt x="194437" y="12508"/>
                  <a:pt x="245008" y="-298"/>
                  <a:pt x="295500" y="5"/>
                </a:cubicBezTo>
                <a:close/>
              </a:path>
            </a:pathLst>
          </a:custGeom>
          <a:gradFill flip="none" rotWithShape="1">
            <a:gsLst>
              <a:gs pos="100000">
                <a:schemeClr val="accent2"/>
              </a:gs>
              <a:gs pos="0">
                <a:schemeClr val="accent3"/>
              </a:gs>
              <a:gs pos="39000">
                <a:schemeClr val="accent1"/>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15890666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1262077"/>
            <a:ext cx="9715500" cy="1028700"/>
          </a:xfrm>
        </p:spPr>
        <p:txBody>
          <a:bodyPr/>
          <a:lstStyle/>
          <a:p>
            <a:r>
              <a:rPr lang="en-US" sz="4400" dirty="0">
                <a:solidFill>
                  <a:schemeClr val="accent1"/>
                </a:solidFill>
              </a:rPr>
              <a:t>Crypto</a:t>
            </a:r>
            <a:r>
              <a:rPr lang="en-US" sz="4400" dirty="0"/>
              <a:t> monitoring</a:t>
            </a:r>
          </a:p>
        </p:txBody>
      </p:sp>
      <p:sp>
        <p:nvSpPr>
          <p:cNvPr id="4" name="TextBox 3"/>
          <p:cNvSpPr txBox="1"/>
          <p:nvPr/>
        </p:nvSpPr>
        <p:spPr>
          <a:xfrm>
            <a:off x="647700" y="4260190"/>
            <a:ext cx="2113207" cy="175626"/>
          </a:xfrm>
          <a:prstGeom prst="rect">
            <a:avLst/>
          </a:prstGeom>
          <a:noFill/>
        </p:spPr>
        <p:txBody>
          <a:bodyPr wrap="none" lIns="0" tIns="0" rIns="0" bIns="0" rtlCol="0">
            <a:spAutoFit/>
          </a:bodyPr>
          <a:lstStyle/>
          <a:p>
            <a:pPr>
              <a:lnSpc>
                <a:spcPct val="80000"/>
              </a:lnSpc>
            </a:pPr>
            <a:r>
              <a:rPr lang="en-US" sz="1400" b="1" dirty="0">
                <a:ea typeface="Titillium" charset="0"/>
                <a:cs typeface="Titillium" charset="0"/>
              </a:rPr>
              <a:t>Transactions in last 24h</a:t>
            </a:r>
          </a:p>
        </p:txBody>
      </p:sp>
      <p:sp>
        <p:nvSpPr>
          <p:cNvPr id="6" name="TextBox 5"/>
          <p:cNvSpPr txBox="1"/>
          <p:nvPr/>
        </p:nvSpPr>
        <p:spPr>
          <a:xfrm>
            <a:off x="647700" y="3312569"/>
            <a:ext cx="2011680" cy="827919"/>
          </a:xfrm>
          <a:prstGeom prst="rect">
            <a:avLst/>
          </a:prstGeom>
          <a:noFill/>
        </p:spPr>
        <p:txBody>
          <a:bodyPr wrap="square" lIns="0" tIns="0" rIns="0" bIns="0" rtlCol="0">
            <a:spAutoFit/>
          </a:bodyPr>
          <a:lstStyle/>
          <a:p>
            <a:pPr>
              <a:lnSpc>
                <a:spcPct val="80000"/>
              </a:lnSpc>
            </a:pPr>
            <a:r>
              <a:rPr lang="en-US" sz="6600">
                <a:ea typeface="Titillium Thin" charset="0"/>
                <a:cs typeface="Titillium Thin" charset="0"/>
              </a:rPr>
              <a:t>252</a:t>
            </a:r>
            <a:endParaRPr lang="en-US" sz="6600" dirty="0">
              <a:ea typeface="Titillium Thin" charset="0"/>
              <a:cs typeface="Titillium Thin" charset="0"/>
            </a:endParaRPr>
          </a:p>
        </p:txBody>
      </p:sp>
      <p:sp>
        <p:nvSpPr>
          <p:cNvPr id="17" name="TextBox 16"/>
          <p:cNvSpPr txBox="1"/>
          <p:nvPr/>
        </p:nvSpPr>
        <p:spPr>
          <a:xfrm>
            <a:off x="647700" y="4555518"/>
            <a:ext cx="2599384" cy="692497"/>
          </a:xfrm>
          <a:prstGeom prst="rect">
            <a:avLst/>
          </a:prstGeom>
          <a:noFill/>
        </p:spPr>
        <p:txBody>
          <a:bodyPr wrap="square" lIns="0" rIns="0" rtlCol="0">
            <a:spAutoFit/>
          </a:bodyPr>
          <a:lstStyle/>
          <a:p>
            <a:pPr>
              <a:lnSpc>
                <a:spcPct val="130000"/>
              </a:lnSpc>
            </a:pPr>
            <a:r>
              <a:rPr lang="en-US" sz="1000" dirty="0" err="1">
                <a:solidFill>
                  <a:schemeClr val="tx1">
                    <a:alpha val="70000"/>
                  </a:schemeClr>
                </a:solidFill>
              </a:rPr>
              <a:t>Sed</a:t>
            </a:r>
            <a:r>
              <a:rPr lang="en-US" sz="1000" dirty="0">
                <a:solidFill>
                  <a:schemeClr val="tx1">
                    <a:alpha val="70000"/>
                  </a:schemeClr>
                </a:solidFill>
              </a:rPr>
              <a:t> </a:t>
            </a:r>
            <a:r>
              <a:rPr lang="en-US" sz="1000" dirty="0" err="1">
                <a:solidFill>
                  <a:schemeClr val="tx1">
                    <a:alpha val="70000"/>
                  </a:schemeClr>
                </a:solidFill>
              </a:rPr>
              <a:t>ut</a:t>
            </a:r>
            <a:r>
              <a:rPr lang="en-US" sz="1000" dirty="0">
                <a:solidFill>
                  <a:schemeClr val="tx1">
                    <a:alpha val="70000"/>
                  </a:schemeClr>
                </a:solidFill>
              </a:rPr>
              <a:t> </a:t>
            </a:r>
            <a:r>
              <a:rPr lang="en-US" sz="1000" dirty="0" err="1">
                <a:solidFill>
                  <a:schemeClr val="tx1">
                    <a:alpha val="70000"/>
                  </a:schemeClr>
                </a:solidFill>
              </a:rPr>
              <a:t>perspiciatis</a:t>
            </a:r>
            <a:r>
              <a:rPr lang="en-US" sz="1000" dirty="0">
                <a:solidFill>
                  <a:schemeClr val="tx1">
                    <a:alpha val="70000"/>
                  </a:schemeClr>
                </a:solidFill>
              </a:rPr>
              <a:t> </a:t>
            </a:r>
            <a:r>
              <a:rPr lang="en-US" sz="1000" dirty="0" err="1">
                <a:solidFill>
                  <a:schemeClr val="tx1">
                    <a:alpha val="70000"/>
                  </a:schemeClr>
                </a:solidFill>
              </a:rPr>
              <a:t>unde</a:t>
            </a:r>
            <a:r>
              <a:rPr lang="en-US" sz="1000" dirty="0">
                <a:solidFill>
                  <a:schemeClr val="tx1">
                    <a:alpha val="70000"/>
                  </a:schemeClr>
                </a:solidFill>
              </a:rPr>
              <a:t> </a:t>
            </a:r>
            <a:r>
              <a:rPr lang="en-US" sz="1000" dirty="0" err="1">
                <a:solidFill>
                  <a:schemeClr val="tx1">
                    <a:alpha val="70000"/>
                  </a:schemeClr>
                </a:solidFill>
              </a:rPr>
              <a:t>omnis</a:t>
            </a:r>
            <a:r>
              <a:rPr lang="en-US" sz="1000" dirty="0">
                <a:solidFill>
                  <a:schemeClr val="tx1">
                    <a:alpha val="70000"/>
                  </a:schemeClr>
                </a:solidFill>
              </a:rPr>
              <a:t> </a:t>
            </a:r>
            <a:r>
              <a:rPr lang="en-US" sz="1000" dirty="0" err="1">
                <a:solidFill>
                  <a:schemeClr val="tx1">
                    <a:alpha val="70000"/>
                  </a:schemeClr>
                </a:solidFill>
              </a:rPr>
              <a:t>iste</a:t>
            </a:r>
            <a:r>
              <a:rPr lang="en-US" sz="1000" dirty="0">
                <a:solidFill>
                  <a:schemeClr val="tx1">
                    <a:alpha val="70000"/>
                  </a:schemeClr>
                </a:solidFill>
              </a:rPr>
              <a:t> </a:t>
            </a:r>
            <a:r>
              <a:rPr lang="en-US" sz="1000" dirty="0" err="1">
                <a:solidFill>
                  <a:schemeClr val="tx1">
                    <a:alpha val="70000"/>
                  </a:schemeClr>
                </a:solidFill>
              </a:rPr>
              <a:t>natus</a:t>
            </a:r>
            <a:r>
              <a:rPr lang="en-US" sz="1000" dirty="0">
                <a:solidFill>
                  <a:schemeClr val="tx1">
                    <a:alpha val="70000"/>
                  </a:schemeClr>
                </a:solidFill>
              </a:rPr>
              <a:t> error sit </a:t>
            </a:r>
            <a:r>
              <a:rPr lang="en-US" sz="1000" dirty="0" err="1">
                <a:solidFill>
                  <a:schemeClr val="tx1">
                    <a:alpha val="70000"/>
                  </a:schemeClr>
                </a:solidFill>
              </a:rPr>
              <a:t>voluptatem</a:t>
            </a:r>
            <a:r>
              <a:rPr lang="en-US" sz="1000" dirty="0">
                <a:solidFill>
                  <a:schemeClr val="tx1">
                    <a:alpha val="70000"/>
                  </a:schemeClr>
                </a:solidFill>
              </a:rPr>
              <a:t> </a:t>
            </a:r>
            <a:r>
              <a:rPr lang="en-US" sz="1000" dirty="0" err="1">
                <a:solidFill>
                  <a:schemeClr val="tx1">
                    <a:alpha val="70000"/>
                  </a:schemeClr>
                </a:solidFill>
              </a:rPr>
              <a:t>accusantium</a:t>
            </a:r>
            <a:r>
              <a:rPr lang="en-US" sz="1000" dirty="0">
                <a:solidFill>
                  <a:schemeClr val="tx1">
                    <a:alpha val="70000"/>
                  </a:schemeClr>
                </a:solidFill>
              </a:rPr>
              <a:t> </a:t>
            </a:r>
            <a:r>
              <a:rPr lang="en-US" sz="1000" dirty="0" err="1">
                <a:solidFill>
                  <a:schemeClr val="tx1">
                    <a:alpha val="70000"/>
                  </a:schemeClr>
                </a:solidFill>
              </a:rPr>
              <a:t>doloremque</a:t>
            </a:r>
            <a:r>
              <a:rPr lang="en-US" sz="1000" dirty="0">
                <a:solidFill>
                  <a:schemeClr val="tx1">
                    <a:alpha val="70000"/>
                  </a:schemeClr>
                </a:solidFill>
              </a:rPr>
              <a:t> </a:t>
            </a:r>
            <a:r>
              <a:rPr lang="en-US" sz="1000" dirty="0" err="1">
                <a:solidFill>
                  <a:schemeClr val="tx1">
                    <a:alpha val="70000"/>
                  </a:schemeClr>
                </a:solidFill>
              </a:rPr>
              <a:t>laudantium</a:t>
            </a:r>
            <a:r>
              <a:rPr lang="en-US" sz="1000" dirty="0">
                <a:solidFill>
                  <a:schemeClr val="tx1">
                    <a:alpha val="70000"/>
                  </a:schemeClr>
                </a:solidFill>
              </a:rPr>
              <a:t>.</a:t>
            </a:r>
          </a:p>
        </p:txBody>
      </p:sp>
      <p:sp>
        <p:nvSpPr>
          <p:cNvPr id="18" name="TextBox 17"/>
          <p:cNvSpPr txBox="1"/>
          <p:nvPr/>
        </p:nvSpPr>
        <p:spPr>
          <a:xfrm>
            <a:off x="4243858" y="4261826"/>
            <a:ext cx="1968937" cy="172355"/>
          </a:xfrm>
          <a:prstGeom prst="rect">
            <a:avLst/>
          </a:prstGeom>
          <a:noFill/>
        </p:spPr>
        <p:txBody>
          <a:bodyPr wrap="none" lIns="0" tIns="0" rIns="0" bIns="0" rtlCol="0">
            <a:spAutoFit/>
          </a:bodyPr>
          <a:lstStyle/>
          <a:p>
            <a:pPr>
              <a:lnSpc>
                <a:spcPct val="80000"/>
              </a:lnSpc>
            </a:pPr>
            <a:r>
              <a:rPr lang="en-US" sz="1400" b="1" dirty="0">
                <a:ea typeface="Titillium" charset="0"/>
                <a:cs typeface="Titillium" charset="0"/>
              </a:rPr>
              <a:t>Transactions per hour</a:t>
            </a:r>
          </a:p>
        </p:txBody>
      </p:sp>
      <p:sp>
        <p:nvSpPr>
          <p:cNvPr id="19" name="TextBox 18"/>
          <p:cNvSpPr txBox="1"/>
          <p:nvPr/>
        </p:nvSpPr>
        <p:spPr>
          <a:xfrm>
            <a:off x="4243858" y="3312569"/>
            <a:ext cx="2011680" cy="827919"/>
          </a:xfrm>
          <a:prstGeom prst="rect">
            <a:avLst/>
          </a:prstGeom>
          <a:noFill/>
        </p:spPr>
        <p:txBody>
          <a:bodyPr wrap="square" lIns="0" tIns="0" rIns="0" bIns="0" rtlCol="0">
            <a:spAutoFit/>
          </a:bodyPr>
          <a:lstStyle/>
          <a:p>
            <a:pPr>
              <a:lnSpc>
                <a:spcPct val="80000"/>
              </a:lnSpc>
            </a:pPr>
            <a:r>
              <a:rPr lang="en-US" sz="6600" dirty="0">
                <a:ea typeface="Titillium Thin" charset="0"/>
                <a:cs typeface="Titillium Thin" charset="0"/>
              </a:rPr>
              <a:t>12</a:t>
            </a:r>
          </a:p>
        </p:txBody>
      </p:sp>
      <p:sp>
        <p:nvSpPr>
          <p:cNvPr id="20" name="TextBox 19"/>
          <p:cNvSpPr txBox="1"/>
          <p:nvPr/>
        </p:nvSpPr>
        <p:spPr>
          <a:xfrm>
            <a:off x="4243858" y="4555518"/>
            <a:ext cx="2599384" cy="692497"/>
          </a:xfrm>
          <a:prstGeom prst="rect">
            <a:avLst/>
          </a:prstGeom>
          <a:noFill/>
        </p:spPr>
        <p:txBody>
          <a:bodyPr wrap="square" lIns="0" rIns="0" rtlCol="0">
            <a:spAutoFit/>
          </a:bodyPr>
          <a:lstStyle/>
          <a:p>
            <a:pPr>
              <a:lnSpc>
                <a:spcPct val="130000"/>
              </a:lnSpc>
            </a:pPr>
            <a:r>
              <a:rPr lang="en-US" sz="1000" dirty="0" err="1">
                <a:solidFill>
                  <a:schemeClr val="tx1">
                    <a:alpha val="70000"/>
                  </a:schemeClr>
                </a:solidFill>
              </a:rPr>
              <a:t>Sed</a:t>
            </a:r>
            <a:r>
              <a:rPr lang="en-US" sz="1000" dirty="0">
                <a:solidFill>
                  <a:schemeClr val="tx1">
                    <a:alpha val="70000"/>
                  </a:schemeClr>
                </a:solidFill>
              </a:rPr>
              <a:t> </a:t>
            </a:r>
            <a:r>
              <a:rPr lang="en-US" sz="1000" dirty="0" err="1">
                <a:solidFill>
                  <a:schemeClr val="tx1">
                    <a:alpha val="70000"/>
                  </a:schemeClr>
                </a:solidFill>
              </a:rPr>
              <a:t>ut</a:t>
            </a:r>
            <a:r>
              <a:rPr lang="en-US" sz="1000" dirty="0">
                <a:solidFill>
                  <a:schemeClr val="tx1">
                    <a:alpha val="70000"/>
                  </a:schemeClr>
                </a:solidFill>
              </a:rPr>
              <a:t> </a:t>
            </a:r>
            <a:r>
              <a:rPr lang="en-US" sz="1000" dirty="0" err="1">
                <a:solidFill>
                  <a:schemeClr val="tx1">
                    <a:alpha val="70000"/>
                  </a:schemeClr>
                </a:solidFill>
              </a:rPr>
              <a:t>perspiciatis</a:t>
            </a:r>
            <a:r>
              <a:rPr lang="en-US" sz="1000" dirty="0">
                <a:solidFill>
                  <a:schemeClr val="tx1">
                    <a:alpha val="70000"/>
                  </a:schemeClr>
                </a:solidFill>
              </a:rPr>
              <a:t> </a:t>
            </a:r>
            <a:r>
              <a:rPr lang="en-US" sz="1000" dirty="0" err="1">
                <a:solidFill>
                  <a:schemeClr val="tx1">
                    <a:alpha val="70000"/>
                  </a:schemeClr>
                </a:solidFill>
              </a:rPr>
              <a:t>unde</a:t>
            </a:r>
            <a:r>
              <a:rPr lang="en-US" sz="1000" dirty="0">
                <a:solidFill>
                  <a:schemeClr val="tx1">
                    <a:alpha val="70000"/>
                  </a:schemeClr>
                </a:solidFill>
              </a:rPr>
              <a:t> </a:t>
            </a:r>
            <a:r>
              <a:rPr lang="en-US" sz="1000" dirty="0" err="1">
                <a:solidFill>
                  <a:schemeClr val="tx1">
                    <a:alpha val="70000"/>
                  </a:schemeClr>
                </a:solidFill>
              </a:rPr>
              <a:t>omnis</a:t>
            </a:r>
            <a:r>
              <a:rPr lang="en-US" sz="1000" dirty="0">
                <a:solidFill>
                  <a:schemeClr val="tx1">
                    <a:alpha val="70000"/>
                  </a:schemeClr>
                </a:solidFill>
              </a:rPr>
              <a:t> </a:t>
            </a:r>
            <a:r>
              <a:rPr lang="en-US" sz="1000" dirty="0" err="1">
                <a:solidFill>
                  <a:schemeClr val="tx1">
                    <a:alpha val="70000"/>
                  </a:schemeClr>
                </a:solidFill>
              </a:rPr>
              <a:t>iste</a:t>
            </a:r>
            <a:r>
              <a:rPr lang="en-US" sz="1000" dirty="0">
                <a:solidFill>
                  <a:schemeClr val="tx1">
                    <a:alpha val="70000"/>
                  </a:schemeClr>
                </a:solidFill>
              </a:rPr>
              <a:t> </a:t>
            </a:r>
            <a:r>
              <a:rPr lang="en-US" sz="1000" dirty="0" err="1">
                <a:solidFill>
                  <a:schemeClr val="tx1">
                    <a:alpha val="70000"/>
                  </a:schemeClr>
                </a:solidFill>
              </a:rPr>
              <a:t>natus</a:t>
            </a:r>
            <a:r>
              <a:rPr lang="en-US" sz="1000" dirty="0">
                <a:solidFill>
                  <a:schemeClr val="tx1">
                    <a:alpha val="70000"/>
                  </a:schemeClr>
                </a:solidFill>
              </a:rPr>
              <a:t> error sit </a:t>
            </a:r>
            <a:r>
              <a:rPr lang="en-US" sz="1000" dirty="0" err="1">
                <a:solidFill>
                  <a:schemeClr val="tx1">
                    <a:alpha val="70000"/>
                  </a:schemeClr>
                </a:solidFill>
              </a:rPr>
              <a:t>voluptatem</a:t>
            </a:r>
            <a:r>
              <a:rPr lang="en-US" sz="1000" dirty="0">
                <a:solidFill>
                  <a:schemeClr val="tx1">
                    <a:alpha val="70000"/>
                  </a:schemeClr>
                </a:solidFill>
              </a:rPr>
              <a:t> </a:t>
            </a:r>
            <a:r>
              <a:rPr lang="en-US" sz="1000" dirty="0" err="1">
                <a:solidFill>
                  <a:schemeClr val="tx1">
                    <a:alpha val="70000"/>
                  </a:schemeClr>
                </a:solidFill>
              </a:rPr>
              <a:t>accusantium</a:t>
            </a:r>
            <a:r>
              <a:rPr lang="en-US" sz="1000" dirty="0">
                <a:solidFill>
                  <a:schemeClr val="tx1">
                    <a:alpha val="70000"/>
                  </a:schemeClr>
                </a:solidFill>
              </a:rPr>
              <a:t> </a:t>
            </a:r>
            <a:r>
              <a:rPr lang="en-US" sz="1000" dirty="0" err="1">
                <a:solidFill>
                  <a:schemeClr val="tx1">
                    <a:alpha val="70000"/>
                  </a:schemeClr>
                </a:solidFill>
              </a:rPr>
              <a:t>doloremque</a:t>
            </a:r>
            <a:r>
              <a:rPr lang="en-US" sz="1000" dirty="0">
                <a:solidFill>
                  <a:schemeClr val="tx1">
                    <a:alpha val="70000"/>
                  </a:schemeClr>
                </a:solidFill>
              </a:rPr>
              <a:t> </a:t>
            </a:r>
            <a:r>
              <a:rPr lang="en-US" sz="1000" dirty="0" err="1">
                <a:solidFill>
                  <a:schemeClr val="tx1">
                    <a:alpha val="70000"/>
                  </a:schemeClr>
                </a:solidFill>
              </a:rPr>
              <a:t>laudantium</a:t>
            </a:r>
            <a:r>
              <a:rPr lang="en-US" sz="1000" dirty="0">
                <a:solidFill>
                  <a:schemeClr val="tx1">
                    <a:alpha val="70000"/>
                  </a:schemeClr>
                </a:solidFill>
              </a:rPr>
              <a:t>.</a:t>
            </a:r>
          </a:p>
        </p:txBody>
      </p:sp>
      <p:sp>
        <p:nvSpPr>
          <p:cNvPr id="21" name="TextBox 20"/>
          <p:cNvSpPr txBox="1"/>
          <p:nvPr/>
        </p:nvSpPr>
        <p:spPr>
          <a:xfrm>
            <a:off x="7878115" y="4260190"/>
            <a:ext cx="1856727" cy="175626"/>
          </a:xfrm>
          <a:prstGeom prst="rect">
            <a:avLst/>
          </a:prstGeom>
          <a:noFill/>
        </p:spPr>
        <p:txBody>
          <a:bodyPr wrap="none" lIns="0" tIns="0" rIns="0" bIns="0" rtlCol="0">
            <a:spAutoFit/>
          </a:bodyPr>
          <a:lstStyle/>
          <a:p>
            <a:pPr>
              <a:lnSpc>
                <a:spcPct val="80000"/>
              </a:lnSpc>
            </a:pPr>
            <a:r>
              <a:rPr lang="en-US" sz="1400" b="1" dirty="0">
                <a:ea typeface="Titillium" charset="0"/>
                <a:cs typeface="Titillium" charset="0"/>
              </a:rPr>
              <a:t>Largest Transactions</a:t>
            </a:r>
          </a:p>
        </p:txBody>
      </p:sp>
      <p:sp>
        <p:nvSpPr>
          <p:cNvPr id="22" name="TextBox 21"/>
          <p:cNvSpPr txBox="1"/>
          <p:nvPr/>
        </p:nvSpPr>
        <p:spPr>
          <a:xfrm>
            <a:off x="7878115" y="3312569"/>
            <a:ext cx="2011680" cy="827919"/>
          </a:xfrm>
          <a:prstGeom prst="rect">
            <a:avLst/>
          </a:prstGeom>
          <a:noFill/>
        </p:spPr>
        <p:txBody>
          <a:bodyPr wrap="square" lIns="0" tIns="0" rIns="0" bIns="0" rtlCol="0">
            <a:spAutoFit/>
          </a:bodyPr>
          <a:lstStyle/>
          <a:p>
            <a:pPr>
              <a:lnSpc>
                <a:spcPct val="80000"/>
              </a:lnSpc>
            </a:pPr>
            <a:r>
              <a:rPr lang="en-US" sz="6600" dirty="0">
                <a:ea typeface="Titillium Thin" charset="0"/>
                <a:cs typeface="Titillium Thin" charset="0"/>
              </a:rPr>
              <a:t>123</a:t>
            </a:r>
          </a:p>
        </p:txBody>
      </p:sp>
      <p:sp>
        <p:nvSpPr>
          <p:cNvPr id="23" name="TextBox 22"/>
          <p:cNvSpPr txBox="1"/>
          <p:nvPr/>
        </p:nvSpPr>
        <p:spPr>
          <a:xfrm>
            <a:off x="7878115" y="4555518"/>
            <a:ext cx="2599384" cy="692497"/>
          </a:xfrm>
          <a:prstGeom prst="rect">
            <a:avLst/>
          </a:prstGeom>
          <a:noFill/>
        </p:spPr>
        <p:txBody>
          <a:bodyPr wrap="square" lIns="0" rIns="0" rtlCol="0">
            <a:spAutoFit/>
          </a:bodyPr>
          <a:lstStyle/>
          <a:p>
            <a:pPr>
              <a:lnSpc>
                <a:spcPct val="130000"/>
              </a:lnSpc>
            </a:pPr>
            <a:r>
              <a:rPr lang="en-US" sz="1000" dirty="0" err="1">
                <a:solidFill>
                  <a:schemeClr val="tx1">
                    <a:alpha val="70000"/>
                  </a:schemeClr>
                </a:solidFill>
              </a:rPr>
              <a:t>Sed</a:t>
            </a:r>
            <a:r>
              <a:rPr lang="en-US" sz="1000" dirty="0">
                <a:solidFill>
                  <a:schemeClr val="tx1">
                    <a:alpha val="70000"/>
                  </a:schemeClr>
                </a:solidFill>
              </a:rPr>
              <a:t> </a:t>
            </a:r>
            <a:r>
              <a:rPr lang="en-US" sz="1000" dirty="0" err="1">
                <a:solidFill>
                  <a:schemeClr val="tx1">
                    <a:alpha val="70000"/>
                  </a:schemeClr>
                </a:solidFill>
              </a:rPr>
              <a:t>ut</a:t>
            </a:r>
            <a:r>
              <a:rPr lang="en-US" sz="1000" dirty="0">
                <a:solidFill>
                  <a:schemeClr val="tx1">
                    <a:alpha val="70000"/>
                  </a:schemeClr>
                </a:solidFill>
              </a:rPr>
              <a:t> </a:t>
            </a:r>
            <a:r>
              <a:rPr lang="en-US" sz="1000" dirty="0" err="1">
                <a:solidFill>
                  <a:schemeClr val="tx1">
                    <a:alpha val="70000"/>
                  </a:schemeClr>
                </a:solidFill>
              </a:rPr>
              <a:t>perspiciatis</a:t>
            </a:r>
            <a:r>
              <a:rPr lang="en-US" sz="1000" dirty="0">
                <a:solidFill>
                  <a:schemeClr val="tx1">
                    <a:alpha val="70000"/>
                  </a:schemeClr>
                </a:solidFill>
              </a:rPr>
              <a:t> </a:t>
            </a:r>
            <a:r>
              <a:rPr lang="en-US" sz="1000" dirty="0" err="1">
                <a:solidFill>
                  <a:schemeClr val="tx1">
                    <a:alpha val="70000"/>
                  </a:schemeClr>
                </a:solidFill>
              </a:rPr>
              <a:t>unde</a:t>
            </a:r>
            <a:r>
              <a:rPr lang="en-US" sz="1000" dirty="0">
                <a:solidFill>
                  <a:schemeClr val="tx1">
                    <a:alpha val="70000"/>
                  </a:schemeClr>
                </a:solidFill>
              </a:rPr>
              <a:t> </a:t>
            </a:r>
            <a:r>
              <a:rPr lang="en-US" sz="1000" dirty="0" err="1">
                <a:solidFill>
                  <a:schemeClr val="tx1">
                    <a:alpha val="70000"/>
                  </a:schemeClr>
                </a:solidFill>
              </a:rPr>
              <a:t>omnis</a:t>
            </a:r>
            <a:r>
              <a:rPr lang="en-US" sz="1000" dirty="0">
                <a:solidFill>
                  <a:schemeClr val="tx1">
                    <a:alpha val="70000"/>
                  </a:schemeClr>
                </a:solidFill>
              </a:rPr>
              <a:t> </a:t>
            </a:r>
            <a:r>
              <a:rPr lang="en-US" sz="1000" dirty="0" err="1">
                <a:solidFill>
                  <a:schemeClr val="tx1">
                    <a:alpha val="70000"/>
                  </a:schemeClr>
                </a:solidFill>
              </a:rPr>
              <a:t>iste</a:t>
            </a:r>
            <a:r>
              <a:rPr lang="en-US" sz="1000" dirty="0">
                <a:solidFill>
                  <a:schemeClr val="tx1">
                    <a:alpha val="70000"/>
                  </a:schemeClr>
                </a:solidFill>
              </a:rPr>
              <a:t> </a:t>
            </a:r>
            <a:r>
              <a:rPr lang="en-US" sz="1000" dirty="0" err="1">
                <a:solidFill>
                  <a:schemeClr val="tx1">
                    <a:alpha val="70000"/>
                  </a:schemeClr>
                </a:solidFill>
              </a:rPr>
              <a:t>natus</a:t>
            </a:r>
            <a:r>
              <a:rPr lang="en-US" sz="1000" dirty="0">
                <a:solidFill>
                  <a:schemeClr val="tx1">
                    <a:alpha val="70000"/>
                  </a:schemeClr>
                </a:solidFill>
              </a:rPr>
              <a:t> error sit </a:t>
            </a:r>
            <a:r>
              <a:rPr lang="en-US" sz="1000" dirty="0" err="1">
                <a:solidFill>
                  <a:schemeClr val="tx1">
                    <a:alpha val="70000"/>
                  </a:schemeClr>
                </a:solidFill>
              </a:rPr>
              <a:t>voluptatem</a:t>
            </a:r>
            <a:r>
              <a:rPr lang="en-US" sz="1000" dirty="0">
                <a:solidFill>
                  <a:schemeClr val="tx1">
                    <a:alpha val="70000"/>
                  </a:schemeClr>
                </a:solidFill>
              </a:rPr>
              <a:t> </a:t>
            </a:r>
            <a:r>
              <a:rPr lang="en-US" sz="1000" dirty="0" err="1">
                <a:solidFill>
                  <a:schemeClr val="tx1">
                    <a:alpha val="70000"/>
                  </a:schemeClr>
                </a:solidFill>
              </a:rPr>
              <a:t>accusantium</a:t>
            </a:r>
            <a:r>
              <a:rPr lang="en-US" sz="1000" dirty="0">
                <a:solidFill>
                  <a:schemeClr val="tx1">
                    <a:alpha val="70000"/>
                  </a:schemeClr>
                </a:solidFill>
              </a:rPr>
              <a:t> </a:t>
            </a:r>
            <a:r>
              <a:rPr lang="en-US" sz="1000" dirty="0" err="1">
                <a:solidFill>
                  <a:schemeClr val="tx1">
                    <a:alpha val="70000"/>
                  </a:schemeClr>
                </a:solidFill>
              </a:rPr>
              <a:t>doloremque</a:t>
            </a:r>
            <a:r>
              <a:rPr lang="en-US" sz="1000" dirty="0">
                <a:solidFill>
                  <a:schemeClr val="tx1">
                    <a:alpha val="70000"/>
                  </a:schemeClr>
                </a:solidFill>
              </a:rPr>
              <a:t> </a:t>
            </a:r>
            <a:r>
              <a:rPr lang="en-US" sz="1000" dirty="0" err="1">
                <a:solidFill>
                  <a:schemeClr val="tx1">
                    <a:alpha val="70000"/>
                  </a:schemeClr>
                </a:solidFill>
              </a:rPr>
              <a:t>laudantium</a:t>
            </a:r>
            <a:r>
              <a:rPr lang="en-US" sz="1000" dirty="0">
                <a:solidFill>
                  <a:schemeClr val="tx1">
                    <a:alpha val="70000"/>
                  </a:schemeClr>
                </a:solidFill>
              </a:rPr>
              <a:t>.</a:t>
            </a:r>
          </a:p>
        </p:txBody>
      </p:sp>
    </p:spTree>
    <p:extLst>
      <p:ext uri="{BB962C8B-B14F-4D97-AF65-F5344CB8AC3E}">
        <p14:creationId xmlns:p14="http://schemas.microsoft.com/office/powerpoint/2010/main" val="1619177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1" y="1090627"/>
            <a:ext cx="9715500" cy="1028700"/>
          </a:xfrm>
        </p:spPr>
        <p:txBody>
          <a:bodyPr/>
          <a:lstStyle/>
          <a:p>
            <a:r>
              <a:rPr lang="en-US" dirty="0"/>
              <a:t>Our Latest In Numbers</a:t>
            </a:r>
          </a:p>
        </p:txBody>
      </p:sp>
      <p:sp>
        <p:nvSpPr>
          <p:cNvPr id="4" name="AutoShape 2"/>
          <p:cNvSpPr>
            <a:spLocks/>
          </p:cNvSpPr>
          <p:nvPr/>
        </p:nvSpPr>
        <p:spPr bwMode="auto">
          <a:xfrm>
            <a:off x="628651" y="3040222"/>
            <a:ext cx="2376000" cy="2376000"/>
          </a:xfrm>
          <a:prstGeom prst="ellipse">
            <a:avLst/>
          </a:prstGeom>
          <a:noFill/>
          <a:ln>
            <a:solidFill>
              <a:schemeClr val="accent1"/>
            </a:solidFill>
          </a:ln>
        </p:spPr>
        <p:txBody>
          <a:bodyPr lIns="0" tIns="0" rIns="0" bIns="0" anchor="ctr"/>
          <a:lstStyle/>
          <a:p>
            <a:pPr algn="ctr"/>
            <a:r>
              <a:rPr lang="en-US" sz="3600" dirty="0">
                <a:ea typeface="Titillium" charset="0"/>
                <a:cs typeface="Titillium" charset="0"/>
              </a:rPr>
              <a:t>800</a:t>
            </a:r>
          </a:p>
          <a:p>
            <a:pPr algn="ctr">
              <a:spcBef>
                <a:spcPts val="600"/>
              </a:spcBef>
            </a:pPr>
            <a:r>
              <a:rPr lang="en-US" sz="1400" b="1" dirty="0" err="1">
                <a:ea typeface="Titillium" charset="0"/>
                <a:cs typeface="Titillium" charset="0"/>
              </a:rPr>
              <a:t>Blockchain</a:t>
            </a:r>
            <a:endParaRPr lang="en-US" sz="1400" b="1" dirty="0">
              <a:ea typeface="Titillium" charset="0"/>
              <a:cs typeface="Titillium" charset="0"/>
            </a:endParaRPr>
          </a:p>
          <a:p>
            <a:pPr algn="ctr">
              <a:lnSpc>
                <a:spcPct val="130000"/>
              </a:lnSpc>
              <a:spcBef>
                <a:spcPts val="600"/>
              </a:spcBef>
            </a:pPr>
            <a:r>
              <a:rPr lang="en-US" sz="1000" dirty="0" err="1">
                <a:solidFill>
                  <a:schemeClr val="tx1">
                    <a:alpha val="70000"/>
                  </a:schemeClr>
                </a:solidFill>
              </a:rPr>
              <a:t>Sed</a:t>
            </a:r>
            <a:r>
              <a:rPr lang="en-US" sz="1000" dirty="0">
                <a:solidFill>
                  <a:schemeClr val="tx1">
                    <a:alpha val="70000"/>
                  </a:schemeClr>
                </a:solidFill>
              </a:rPr>
              <a:t> </a:t>
            </a:r>
            <a:r>
              <a:rPr lang="en-US" sz="1000" dirty="0" err="1">
                <a:solidFill>
                  <a:schemeClr val="tx1">
                    <a:alpha val="70000"/>
                  </a:schemeClr>
                </a:solidFill>
              </a:rPr>
              <a:t>ut</a:t>
            </a:r>
            <a:r>
              <a:rPr lang="en-US" sz="1000" dirty="0">
                <a:solidFill>
                  <a:schemeClr val="tx1">
                    <a:alpha val="70000"/>
                  </a:schemeClr>
                </a:solidFill>
              </a:rPr>
              <a:t> </a:t>
            </a:r>
            <a:r>
              <a:rPr lang="en-US" sz="1000" dirty="0" err="1">
                <a:solidFill>
                  <a:schemeClr val="tx1">
                    <a:alpha val="70000"/>
                  </a:schemeClr>
                </a:solidFill>
              </a:rPr>
              <a:t>perspiciatis</a:t>
            </a:r>
            <a:r>
              <a:rPr lang="en-US" sz="1000" dirty="0">
                <a:solidFill>
                  <a:schemeClr val="tx1">
                    <a:alpha val="70000"/>
                  </a:schemeClr>
                </a:solidFill>
              </a:rPr>
              <a:t> </a:t>
            </a:r>
            <a:r>
              <a:rPr lang="en-US" sz="1000" dirty="0" err="1">
                <a:solidFill>
                  <a:schemeClr val="tx1">
                    <a:alpha val="70000"/>
                  </a:schemeClr>
                </a:solidFill>
              </a:rPr>
              <a:t>unde</a:t>
            </a:r>
            <a:r>
              <a:rPr lang="en-US" sz="1000" dirty="0">
                <a:solidFill>
                  <a:schemeClr val="tx1">
                    <a:alpha val="70000"/>
                  </a:schemeClr>
                </a:solidFill>
              </a:rPr>
              <a:t> </a:t>
            </a:r>
            <a:r>
              <a:rPr lang="en-US" sz="1000" dirty="0" err="1">
                <a:solidFill>
                  <a:schemeClr val="tx1">
                    <a:alpha val="70000"/>
                  </a:schemeClr>
                </a:solidFill>
              </a:rPr>
              <a:t>omnis</a:t>
            </a:r>
            <a:r>
              <a:rPr lang="en-US" sz="1000" dirty="0">
                <a:solidFill>
                  <a:schemeClr val="tx1">
                    <a:alpha val="70000"/>
                  </a:schemeClr>
                </a:solidFill>
              </a:rPr>
              <a:t> </a:t>
            </a:r>
            <a:r>
              <a:rPr lang="en-US" sz="1000" dirty="0" err="1">
                <a:solidFill>
                  <a:schemeClr val="tx1">
                    <a:alpha val="70000"/>
                  </a:schemeClr>
                </a:solidFill>
              </a:rPr>
              <a:t>iste</a:t>
            </a:r>
            <a:r>
              <a:rPr lang="en-US" sz="1000" dirty="0">
                <a:solidFill>
                  <a:schemeClr val="tx1">
                    <a:alpha val="70000"/>
                  </a:schemeClr>
                </a:solidFill>
              </a:rPr>
              <a:t> </a:t>
            </a:r>
            <a:r>
              <a:rPr lang="en-US" sz="1000" dirty="0" err="1">
                <a:solidFill>
                  <a:schemeClr val="tx1">
                    <a:alpha val="70000"/>
                  </a:schemeClr>
                </a:solidFill>
              </a:rPr>
              <a:t>natus</a:t>
            </a:r>
            <a:r>
              <a:rPr lang="en-US" sz="1000" dirty="0">
                <a:solidFill>
                  <a:schemeClr val="tx1">
                    <a:alpha val="70000"/>
                  </a:schemeClr>
                </a:solidFill>
              </a:rPr>
              <a:t>.</a:t>
            </a:r>
            <a:endParaRPr lang="en-US" sz="1400" b="1" dirty="0">
              <a:ea typeface="Titillium" charset="0"/>
              <a:cs typeface="Titillium" charset="0"/>
            </a:endParaRPr>
          </a:p>
        </p:txBody>
      </p:sp>
      <p:sp>
        <p:nvSpPr>
          <p:cNvPr id="22" name="AutoShape 2"/>
          <p:cNvSpPr>
            <a:spLocks/>
          </p:cNvSpPr>
          <p:nvPr/>
        </p:nvSpPr>
        <p:spPr bwMode="auto">
          <a:xfrm>
            <a:off x="3490968" y="3040222"/>
            <a:ext cx="2376000" cy="2376000"/>
          </a:xfrm>
          <a:prstGeom prst="ellipse">
            <a:avLst/>
          </a:prstGeom>
          <a:gradFill>
            <a:gsLst>
              <a:gs pos="0">
                <a:schemeClr val="accent2"/>
              </a:gs>
              <a:gs pos="99000">
                <a:schemeClr val="accent3"/>
              </a:gs>
            </a:gsLst>
            <a:lin ang="5400000" scaled="1"/>
          </a:gradFill>
          <a:ln>
            <a:noFill/>
          </a:ln>
        </p:spPr>
        <p:txBody>
          <a:bodyPr lIns="0" tIns="0" rIns="0" bIns="0" anchor="ctr"/>
          <a:lstStyle/>
          <a:p>
            <a:pPr algn="ctr"/>
            <a:r>
              <a:rPr lang="en-US" sz="3600" dirty="0">
                <a:solidFill>
                  <a:srgbClr val="FFFFFF"/>
                </a:solidFill>
                <a:ea typeface="Titillium" charset="0"/>
                <a:cs typeface="Titillium" charset="0"/>
              </a:rPr>
              <a:t>340</a:t>
            </a:r>
          </a:p>
          <a:p>
            <a:pPr algn="ctr">
              <a:spcBef>
                <a:spcPts val="600"/>
              </a:spcBef>
            </a:pPr>
            <a:r>
              <a:rPr lang="en-US" sz="1400" b="1" dirty="0">
                <a:solidFill>
                  <a:srgbClr val="FFFFFF"/>
                </a:solidFill>
                <a:ea typeface="Titillium" charset="0"/>
                <a:cs typeface="Titillium" charset="0"/>
              </a:rPr>
              <a:t>Crypto</a:t>
            </a:r>
          </a:p>
          <a:p>
            <a:pPr algn="ctr">
              <a:lnSpc>
                <a:spcPct val="130000"/>
              </a:lnSpc>
              <a:spcBef>
                <a:spcPts val="600"/>
              </a:spcBef>
            </a:pPr>
            <a:r>
              <a:rPr lang="en-US" sz="1000" dirty="0" err="1">
                <a:solidFill>
                  <a:srgbClr val="FFFFFF"/>
                </a:solidFill>
              </a:rPr>
              <a:t>Sed</a:t>
            </a:r>
            <a:r>
              <a:rPr lang="en-US" sz="1000" dirty="0">
                <a:solidFill>
                  <a:srgbClr val="FFFFFF"/>
                </a:solidFill>
              </a:rPr>
              <a:t> </a:t>
            </a:r>
            <a:r>
              <a:rPr lang="en-US" sz="1000" dirty="0" err="1">
                <a:solidFill>
                  <a:srgbClr val="FFFFFF"/>
                </a:solidFill>
              </a:rPr>
              <a:t>ut</a:t>
            </a:r>
            <a:r>
              <a:rPr lang="en-US" sz="1000" dirty="0">
                <a:solidFill>
                  <a:srgbClr val="FFFFFF"/>
                </a:solidFill>
              </a:rPr>
              <a:t> </a:t>
            </a:r>
            <a:r>
              <a:rPr lang="en-US" sz="1000" dirty="0" err="1">
                <a:solidFill>
                  <a:srgbClr val="FFFFFF"/>
                </a:solidFill>
              </a:rPr>
              <a:t>perspiciatis</a:t>
            </a:r>
            <a:r>
              <a:rPr lang="en-US" sz="1000" dirty="0">
                <a:solidFill>
                  <a:srgbClr val="FFFFFF"/>
                </a:solidFill>
              </a:rPr>
              <a:t> </a:t>
            </a:r>
            <a:r>
              <a:rPr lang="en-US" sz="1000" dirty="0" err="1">
                <a:solidFill>
                  <a:srgbClr val="FFFFFF"/>
                </a:solidFill>
              </a:rPr>
              <a:t>unde</a:t>
            </a:r>
            <a:r>
              <a:rPr lang="en-US" sz="1000" dirty="0">
                <a:solidFill>
                  <a:srgbClr val="FFFFFF"/>
                </a:solidFill>
              </a:rPr>
              <a:t> </a:t>
            </a:r>
            <a:r>
              <a:rPr lang="en-US" sz="1000" dirty="0" err="1">
                <a:solidFill>
                  <a:srgbClr val="FFFFFF"/>
                </a:solidFill>
              </a:rPr>
              <a:t>omnis</a:t>
            </a:r>
            <a:r>
              <a:rPr lang="en-US" sz="1000" dirty="0">
                <a:solidFill>
                  <a:srgbClr val="FFFFFF"/>
                </a:solidFill>
              </a:rPr>
              <a:t> </a:t>
            </a:r>
            <a:r>
              <a:rPr lang="en-US" sz="1000" dirty="0" err="1">
                <a:solidFill>
                  <a:srgbClr val="FFFFFF"/>
                </a:solidFill>
              </a:rPr>
              <a:t>iste</a:t>
            </a:r>
            <a:r>
              <a:rPr lang="en-US" sz="1000" dirty="0">
                <a:solidFill>
                  <a:srgbClr val="FFFFFF"/>
                </a:solidFill>
              </a:rPr>
              <a:t> </a:t>
            </a:r>
            <a:r>
              <a:rPr lang="en-US" sz="1000" dirty="0" err="1">
                <a:solidFill>
                  <a:srgbClr val="FFFFFF"/>
                </a:solidFill>
              </a:rPr>
              <a:t>natus</a:t>
            </a:r>
            <a:r>
              <a:rPr lang="en-US" sz="1000" dirty="0">
                <a:solidFill>
                  <a:srgbClr val="FFFFFF"/>
                </a:solidFill>
              </a:rPr>
              <a:t>.</a:t>
            </a:r>
            <a:endParaRPr lang="en-US" sz="1400" b="1" dirty="0">
              <a:solidFill>
                <a:srgbClr val="FFFFFF"/>
              </a:solidFill>
              <a:ea typeface="Titillium" charset="0"/>
              <a:cs typeface="Titillium" charset="0"/>
            </a:endParaRPr>
          </a:p>
        </p:txBody>
      </p:sp>
      <p:sp>
        <p:nvSpPr>
          <p:cNvPr id="23" name="AutoShape 2"/>
          <p:cNvSpPr>
            <a:spLocks/>
          </p:cNvSpPr>
          <p:nvPr/>
        </p:nvSpPr>
        <p:spPr bwMode="auto">
          <a:xfrm>
            <a:off x="6353285" y="3040222"/>
            <a:ext cx="2376000" cy="2376000"/>
          </a:xfrm>
          <a:prstGeom prst="ellipse">
            <a:avLst/>
          </a:prstGeom>
          <a:noFill/>
          <a:ln>
            <a:solidFill>
              <a:schemeClr val="accent1"/>
            </a:solidFill>
          </a:ln>
        </p:spPr>
        <p:txBody>
          <a:bodyPr lIns="0" tIns="0" rIns="0" bIns="0" anchor="ctr"/>
          <a:lstStyle/>
          <a:p>
            <a:pPr algn="ctr"/>
            <a:r>
              <a:rPr lang="en-US" sz="3600" dirty="0">
                <a:ea typeface="Titillium" charset="0"/>
                <a:cs typeface="Titillium" charset="0"/>
              </a:rPr>
              <a:t>391</a:t>
            </a:r>
          </a:p>
          <a:p>
            <a:pPr algn="ctr">
              <a:spcBef>
                <a:spcPts val="600"/>
              </a:spcBef>
            </a:pPr>
            <a:r>
              <a:rPr lang="en-US" sz="1400" b="1" dirty="0">
                <a:ea typeface="Titillium" charset="0"/>
                <a:cs typeface="Titillium" charset="0"/>
              </a:rPr>
              <a:t>Federate</a:t>
            </a:r>
          </a:p>
          <a:p>
            <a:pPr algn="ctr">
              <a:lnSpc>
                <a:spcPct val="130000"/>
              </a:lnSpc>
              <a:spcBef>
                <a:spcPts val="600"/>
              </a:spcBef>
            </a:pPr>
            <a:r>
              <a:rPr lang="en-US" sz="1000" dirty="0" err="1">
                <a:solidFill>
                  <a:schemeClr val="tx1">
                    <a:alpha val="70000"/>
                  </a:schemeClr>
                </a:solidFill>
              </a:rPr>
              <a:t>Sed</a:t>
            </a:r>
            <a:r>
              <a:rPr lang="en-US" sz="1000" dirty="0">
                <a:solidFill>
                  <a:schemeClr val="tx1">
                    <a:alpha val="70000"/>
                  </a:schemeClr>
                </a:solidFill>
              </a:rPr>
              <a:t> </a:t>
            </a:r>
            <a:r>
              <a:rPr lang="en-US" sz="1000" dirty="0" err="1">
                <a:solidFill>
                  <a:schemeClr val="tx1">
                    <a:alpha val="70000"/>
                  </a:schemeClr>
                </a:solidFill>
              </a:rPr>
              <a:t>ut</a:t>
            </a:r>
            <a:r>
              <a:rPr lang="en-US" sz="1000" dirty="0">
                <a:solidFill>
                  <a:schemeClr val="tx1">
                    <a:alpha val="70000"/>
                  </a:schemeClr>
                </a:solidFill>
              </a:rPr>
              <a:t> </a:t>
            </a:r>
            <a:r>
              <a:rPr lang="en-US" sz="1000" dirty="0" err="1">
                <a:solidFill>
                  <a:schemeClr val="tx1">
                    <a:alpha val="70000"/>
                  </a:schemeClr>
                </a:solidFill>
              </a:rPr>
              <a:t>perspiciatis</a:t>
            </a:r>
            <a:r>
              <a:rPr lang="en-US" sz="1000" dirty="0">
                <a:solidFill>
                  <a:schemeClr val="tx1">
                    <a:alpha val="70000"/>
                  </a:schemeClr>
                </a:solidFill>
              </a:rPr>
              <a:t> </a:t>
            </a:r>
            <a:r>
              <a:rPr lang="en-US" sz="1000" dirty="0" err="1">
                <a:solidFill>
                  <a:schemeClr val="tx1">
                    <a:alpha val="70000"/>
                  </a:schemeClr>
                </a:solidFill>
              </a:rPr>
              <a:t>unde</a:t>
            </a:r>
            <a:r>
              <a:rPr lang="en-US" sz="1000" dirty="0">
                <a:solidFill>
                  <a:schemeClr val="tx1">
                    <a:alpha val="70000"/>
                  </a:schemeClr>
                </a:solidFill>
              </a:rPr>
              <a:t> </a:t>
            </a:r>
            <a:r>
              <a:rPr lang="en-US" sz="1000" dirty="0" err="1">
                <a:solidFill>
                  <a:schemeClr val="tx1">
                    <a:alpha val="70000"/>
                  </a:schemeClr>
                </a:solidFill>
              </a:rPr>
              <a:t>omnis</a:t>
            </a:r>
            <a:r>
              <a:rPr lang="en-US" sz="1000" dirty="0">
                <a:solidFill>
                  <a:schemeClr val="tx1">
                    <a:alpha val="70000"/>
                  </a:schemeClr>
                </a:solidFill>
              </a:rPr>
              <a:t> </a:t>
            </a:r>
            <a:r>
              <a:rPr lang="en-US" sz="1000" dirty="0" err="1">
                <a:solidFill>
                  <a:schemeClr val="tx1">
                    <a:alpha val="70000"/>
                  </a:schemeClr>
                </a:solidFill>
              </a:rPr>
              <a:t>iste</a:t>
            </a:r>
            <a:r>
              <a:rPr lang="en-US" sz="1000" dirty="0">
                <a:solidFill>
                  <a:schemeClr val="tx1">
                    <a:alpha val="70000"/>
                  </a:schemeClr>
                </a:solidFill>
              </a:rPr>
              <a:t> </a:t>
            </a:r>
            <a:r>
              <a:rPr lang="en-US" sz="1000" dirty="0" err="1">
                <a:solidFill>
                  <a:schemeClr val="tx1">
                    <a:alpha val="70000"/>
                  </a:schemeClr>
                </a:solidFill>
              </a:rPr>
              <a:t>natus</a:t>
            </a:r>
            <a:r>
              <a:rPr lang="en-US" sz="1000" dirty="0">
                <a:solidFill>
                  <a:schemeClr val="tx1">
                    <a:alpha val="70000"/>
                  </a:schemeClr>
                </a:solidFill>
              </a:rPr>
              <a:t>.</a:t>
            </a:r>
            <a:endParaRPr lang="en-US" sz="1400" b="1" dirty="0">
              <a:ea typeface="Titillium" charset="0"/>
              <a:cs typeface="Titillium" charset="0"/>
            </a:endParaRPr>
          </a:p>
        </p:txBody>
      </p:sp>
      <p:sp>
        <p:nvSpPr>
          <p:cNvPr id="24" name="AutoShape 2"/>
          <p:cNvSpPr>
            <a:spLocks/>
          </p:cNvSpPr>
          <p:nvPr/>
        </p:nvSpPr>
        <p:spPr bwMode="auto">
          <a:xfrm>
            <a:off x="9215603" y="3040222"/>
            <a:ext cx="2376000" cy="2376000"/>
          </a:xfrm>
          <a:prstGeom prst="ellipse">
            <a:avLst/>
          </a:prstGeom>
          <a:noFill/>
          <a:ln>
            <a:solidFill>
              <a:schemeClr val="accent1"/>
            </a:solidFill>
          </a:ln>
        </p:spPr>
        <p:txBody>
          <a:bodyPr lIns="0" tIns="0" rIns="0" bIns="0" anchor="ctr"/>
          <a:lstStyle/>
          <a:p>
            <a:pPr algn="ctr"/>
            <a:r>
              <a:rPr lang="en-US" sz="3600" dirty="0">
                <a:ea typeface="Titillium" charset="0"/>
                <a:cs typeface="Titillium" charset="0"/>
              </a:rPr>
              <a:t>5M</a:t>
            </a:r>
          </a:p>
          <a:p>
            <a:pPr algn="ctr">
              <a:spcBef>
                <a:spcPts val="600"/>
              </a:spcBef>
            </a:pPr>
            <a:r>
              <a:rPr lang="en-US" sz="1400" b="1" dirty="0">
                <a:ea typeface="Titillium" charset="0"/>
                <a:cs typeface="Titillium" charset="0"/>
              </a:rPr>
              <a:t>Scale</a:t>
            </a:r>
          </a:p>
          <a:p>
            <a:pPr algn="ctr">
              <a:lnSpc>
                <a:spcPct val="130000"/>
              </a:lnSpc>
              <a:spcBef>
                <a:spcPts val="600"/>
              </a:spcBef>
            </a:pPr>
            <a:r>
              <a:rPr lang="en-US" sz="1000" dirty="0" err="1">
                <a:solidFill>
                  <a:schemeClr val="tx1">
                    <a:alpha val="70000"/>
                  </a:schemeClr>
                </a:solidFill>
              </a:rPr>
              <a:t>Sed</a:t>
            </a:r>
            <a:r>
              <a:rPr lang="en-US" sz="1000" dirty="0">
                <a:solidFill>
                  <a:schemeClr val="tx1">
                    <a:alpha val="70000"/>
                  </a:schemeClr>
                </a:solidFill>
              </a:rPr>
              <a:t> </a:t>
            </a:r>
            <a:r>
              <a:rPr lang="en-US" sz="1000" dirty="0" err="1">
                <a:solidFill>
                  <a:schemeClr val="tx1">
                    <a:alpha val="70000"/>
                  </a:schemeClr>
                </a:solidFill>
              </a:rPr>
              <a:t>ut</a:t>
            </a:r>
            <a:r>
              <a:rPr lang="en-US" sz="1000" dirty="0">
                <a:solidFill>
                  <a:schemeClr val="tx1">
                    <a:alpha val="70000"/>
                  </a:schemeClr>
                </a:solidFill>
              </a:rPr>
              <a:t> </a:t>
            </a:r>
            <a:r>
              <a:rPr lang="en-US" sz="1000" dirty="0" err="1">
                <a:solidFill>
                  <a:schemeClr val="tx1">
                    <a:alpha val="70000"/>
                  </a:schemeClr>
                </a:solidFill>
              </a:rPr>
              <a:t>perspiciatis</a:t>
            </a:r>
            <a:r>
              <a:rPr lang="en-US" sz="1000" dirty="0">
                <a:solidFill>
                  <a:schemeClr val="tx1">
                    <a:alpha val="70000"/>
                  </a:schemeClr>
                </a:solidFill>
              </a:rPr>
              <a:t> </a:t>
            </a:r>
            <a:r>
              <a:rPr lang="en-US" sz="1000" dirty="0" err="1">
                <a:solidFill>
                  <a:schemeClr val="tx1">
                    <a:alpha val="70000"/>
                  </a:schemeClr>
                </a:solidFill>
              </a:rPr>
              <a:t>unde</a:t>
            </a:r>
            <a:r>
              <a:rPr lang="en-US" sz="1000" dirty="0">
                <a:solidFill>
                  <a:schemeClr val="tx1">
                    <a:alpha val="70000"/>
                  </a:schemeClr>
                </a:solidFill>
              </a:rPr>
              <a:t> </a:t>
            </a:r>
            <a:r>
              <a:rPr lang="en-US" sz="1000" dirty="0" err="1">
                <a:solidFill>
                  <a:schemeClr val="tx1">
                    <a:alpha val="70000"/>
                  </a:schemeClr>
                </a:solidFill>
              </a:rPr>
              <a:t>omnis</a:t>
            </a:r>
            <a:r>
              <a:rPr lang="en-US" sz="1000" dirty="0">
                <a:solidFill>
                  <a:schemeClr val="tx1">
                    <a:alpha val="70000"/>
                  </a:schemeClr>
                </a:solidFill>
              </a:rPr>
              <a:t> </a:t>
            </a:r>
            <a:r>
              <a:rPr lang="en-US" sz="1000" dirty="0" err="1">
                <a:solidFill>
                  <a:schemeClr val="tx1">
                    <a:alpha val="70000"/>
                  </a:schemeClr>
                </a:solidFill>
              </a:rPr>
              <a:t>iste</a:t>
            </a:r>
            <a:r>
              <a:rPr lang="en-US" sz="1000" dirty="0">
                <a:solidFill>
                  <a:schemeClr val="tx1">
                    <a:alpha val="70000"/>
                  </a:schemeClr>
                </a:solidFill>
              </a:rPr>
              <a:t> </a:t>
            </a:r>
            <a:r>
              <a:rPr lang="en-US" sz="1000" dirty="0" err="1">
                <a:solidFill>
                  <a:schemeClr val="tx1">
                    <a:alpha val="70000"/>
                  </a:schemeClr>
                </a:solidFill>
              </a:rPr>
              <a:t>natus</a:t>
            </a:r>
            <a:r>
              <a:rPr lang="en-US" sz="1000" dirty="0">
                <a:solidFill>
                  <a:schemeClr val="tx1">
                    <a:alpha val="70000"/>
                  </a:schemeClr>
                </a:solidFill>
              </a:rPr>
              <a:t>.</a:t>
            </a:r>
            <a:endParaRPr lang="en-US" sz="1400" b="1" dirty="0">
              <a:ea typeface="Titillium" charset="0"/>
              <a:cs typeface="Titillium" charset="0"/>
            </a:endParaRPr>
          </a:p>
        </p:txBody>
      </p:sp>
      <p:sp>
        <p:nvSpPr>
          <p:cNvPr id="25" name="TextBox 24"/>
          <p:cNvSpPr txBox="1"/>
          <p:nvPr/>
        </p:nvSpPr>
        <p:spPr>
          <a:xfrm>
            <a:off x="609600" y="1801244"/>
            <a:ext cx="5295899" cy="274049"/>
          </a:xfrm>
          <a:prstGeom prst="rect">
            <a:avLst/>
          </a:prstGeom>
          <a:noFill/>
        </p:spPr>
        <p:txBody>
          <a:bodyPr wrap="square" lIns="0" rIns="0" rtlCol="0">
            <a:spAutoFit/>
          </a:bodyPr>
          <a:lstStyle/>
          <a:p>
            <a:pPr>
              <a:lnSpc>
                <a:spcPct val="130000"/>
              </a:lnSpc>
            </a:pPr>
            <a:r>
              <a:rPr lang="en-US" sz="1000" dirty="0">
                <a:solidFill>
                  <a:schemeClr val="tx1">
                    <a:alpha val="70000"/>
                  </a:schemeClr>
                </a:solidFill>
              </a:rPr>
              <a:t>Minimum purchase is 50 Coins tokens. Get a bonus from 5% to 25%</a:t>
            </a:r>
          </a:p>
        </p:txBody>
      </p:sp>
    </p:spTree>
    <p:extLst>
      <p:ext uri="{BB962C8B-B14F-4D97-AF65-F5344CB8AC3E}">
        <p14:creationId xmlns:p14="http://schemas.microsoft.com/office/powerpoint/2010/main" val="18038683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7700" y="1185877"/>
            <a:ext cx="4717830" cy="1028700"/>
          </a:xfrm>
        </p:spPr>
        <p:txBody>
          <a:bodyPr/>
          <a:lstStyle/>
          <a:p>
            <a:r>
              <a:rPr lang="en-US" dirty="0"/>
              <a:t>What does</a:t>
            </a:r>
            <a:br>
              <a:rPr lang="en-US" dirty="0"/>
            </a:br>
            <a:r>
              <a:rPr lang="en-US" dirty="0"/>
              <a:t>Populous </a:t>
            </a:r>
            <a:r>
              <a:rPr lang="en-US" dirty="0">
                <a:solidFill>
                  <a:schemeClr val="accent1"/>
                </a:solidFill>
              </a:rPr>
              <a:t>Provide?</a:t>
            </a:r>
          </a:p>
        </p:txBody>
      </p:sp>
      <p:sp>
        <p:nvSpPr>
          <p:cNvPr id="7" name="TextBox 6"/>
          <p:cNvSpPr txBox="1"/>
          <p:nvPr/>
        </p:nvSpPr>
        <p:spPr>
          <a:xfrm>
            <a:off x="647700" y="3429000"/>
            <a:ext cx="4115117" cy="2308324"/>
          </a:xfrm>
          <a:prstGeom prst="rect">
            <a:avLst/>
          </a:prstGeom>
          <a:noFill/>
        </p:spPr>
        <p:txBody>
          <a:bodyPr wrap="square" lIns="0" rIns="0" rtlCol="0">
            <a:spAutoFit/>
          </a:bodyPr>
          <a:lstStyle/>
          <a:p>
            <a:pPr>
              <a:lnSpc>
                <a:spcPct val="120000"/>
              </a:lnSpc>
            </a:pPr>
            <a:r>
              <a:rPr lang="en-US" sz="1000" dirty="0">
                <a:solidFill>
                  <a:schemeClr val="tx1">
                    <a:alpha val="70000"/>
                  </a:schemeClr>
                </a:solidFill>
              </a:rPr>
              <a:t>A peep at some distant orb has power to raise and purify our thoughts like a strain of sacred music, or a noble picture, or a passage from the grander poets. It always does one good.</a:t>
            </a:r>
          </a:p>
          <a:p>
            <a:pPr>
              <a:lnSpc>
                <a:spcPct val="120000"/>
              </a:lnSpc>
            </a:pPr>
            <a:endParaRPr lang="en-US" sz="1000" dirty="0">
              <a:solidFill>
                <a:schemeClr val="tx1">
                  <a:alpha val="70000"/>
                </a:schemeClr>
              </a:solidFill>
            </a:endParaRPr>
          </a:p>
          <a:p>
            <a:pPr>
              <a:lnSpc>
                <a:spcPct val="120000"/>
              </a:lnSpc>
            </a:pPr>
            <a:r>
              <a:rPr lang="en-US" sz="1000" dirty="0">
                <a:solidFill>
                  <a:schemeClr val="tx1">
                    <a:alpha val="70000"/>
                  </a:schemeClr>
                </a:solidFill>
              </a:rPr>
              <a:t>Apparently we had reached a great height in the atmosphere, for the sky was a dead black, and the stars had ceased to twinkle. By the same illusion which lifts the horizon of the sea to the level of the spectator on a hillside, the sable cloud beneath was dished out, and the car seemed to float in the middle of an immense dark sphere, whose upper half was strewn with silver. Apparently we had reached a great height in the atmosphere, for the sky was a dead black, and the stars had ceased to twinkle. </a:t>
            </a:r>
          </a:p>
        </p:txBody>
      </p:sp>
      <p:sp>
        <p:nvSpPr>
          <p:cNvPr id="8" name="TextBox 7"/>
          <p:cNvSpPr txBox="1"/>
          <p:nvPr/>
        </p:nvSpPr>
        <p:spPr>
          <a:xfrm>
            <a:off x="647700" y="2900390"/>
            <a:ext cx="1681166" cy="307777"/>
          </a:xfrm>
          <a:prstGeom prst="rect">
            <a:avLst/>
          </a:prstGeom>
          <a:noFill/>
        </p:spPr>
        <p:txBody>
          <a:bodyPr wrap="none" lIns="0" rIns="0" rtlCol="0">
            <a:spAutoFit/>
          </a:bodyPr>
          <a:lstStyle/>
          <a:p>
            <a:r>
              <a:rPr lang="en-US" sz="1400" b="1" dirty="0">
                <a:solidFill>
                  <a:schemeClr val="accent1"/>
                </a:solidFill>
              </a:rPr>
              <a:t>CRYPTO TEXT HERE</a:t>
            </a:r>
            <a:endParaRPr lang="en-US" sz="1400" dirty="0">
              <a:solidFill>
                <a:schemeClr val="accent1"/>
              </a:solidFill>
            </a:endParaRPr>
          </a:p>
        </p:txBody>
      </p:sp>
      <p:pic>
        <p:nvPicPr>
          <p:cNvPr id="5" name="Picture Placeholder 4">
            <a:extLst>
              <a:ext uri="{FF2B5EF4-FFF2-40B4-BE49-F238E27FC236}">
                <a16:creationId xmlns:a16="http://schemas.microsoft.com/office/drawing/2014/main" id="{2FAC09E2-2537-4517-962E-13F2AD54AEE1}"/>
              </a:ext>
            </a:extLst>
          </p:cNvPr>
          <p:cNvPicPr>
            <a:picLocks noGrp="1" noChangeAspect="1"/>
          </p:cNvPicPr>
          <p:nvPr>
            <p:ph type="pic" sz="quarter" idx="12"/>
          </p:nvPr>
        </p:nvPicPr>
        <p:blipFill>
          <a:blip r:embed="rId2">
            <a:extLst>
              <a:ext uri="{28A0092B-C50C-407E-A947-70E740481C1C}">
                <a14:useLocalDpi xmlns:a14="http://schemas.microsoft.com/office/drawing/2010/main" val="0"/>
              </a:ext>
            </a:extLst>
          </a:blip>
          <a:srcRect l="25090" r="25090"/>
          <a:stretch>
            <a:fillRect/>
          </a:stretch>
        </p:blipFill>
        <p:spPr/>
      </p:pic>
    </p:spTree>
    <p:extLst>
      <p:ext uri="{BB962C8B-B14F-4D97-AF65-F5344CB8AC3E}">
        <p14:creationId xmlns:p14="http://schemas.microsoft.com/office/powerpoint/2010/main" val="20102328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2" name="Straight Connector 21"/>
          <p:cNvCxnSpPr/>
          <p:nvPr/>
        </p:nvCxnSpPr>
        <p:spPr>
          <a:xfrm>
            <a:off x="6260133" y="1651516"/>
            <a:ext cx="0" cy="3479498"/>
          </a:xfrm>
          <a:prstGeom prst="line">
            <a:avLst/>
          </a:prstGeom>
          <a:ln>
            <a:solidFill>
              <a:schemeClr val="tx1">
                <a:alpha val="20000"/>
              </a:schemeClr>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592466" y="1910195"/>
            <a:ext cx="4381500" cy="1703070"/>
          </a:xfrm>
        </p:spPr>
        <p:txBody>
          <a:bodyPr/>
          <a:lstStyle/>
          <a:p>
            <a:r>
              <a:rPr lang="en-US" dirty="0"/>
              <a:t>Better</a:t>
            </a:r>
            <a:br>
              <a:rPr lang="en-US" dirty="0"/>
            </a:br>
            <a:r>
              <a:rPr lang="en-US" dirty="0">
                <a:solidFill>
                  <a:schemeClr val="accent1"/>
                </a:solidFill>
              </a:rPr>
              <a:t>Blockchain</a:t>
            </a:r>
            <a:br>
              <a:rPr lang="en-US" dirty="0"/>
            </a:br>
            <a:r>
              <a:rPr lang="en-US" dirty="0"/>
              <a:t>Technology</a:t>
            </a:r>
          </a:p>
        </p:txBody>
      </p:sp>
      <p:grpSp>
        <p:nvGrpSpPr>
          <p:cNvPr id="8" name="Group 7"/>
          <p:cNvGrpSpPr/>
          <p:nvPr/>
        </p:nvGrpSpPr>
        <p:grpSpPr>
          <a:xfrm>
            <a:off x="6052888" y="1435897"/>
            <a:ext cx="416560" cy="416560"/>
            <a:chOff x="5108410" y="1700592"/>
            <a:chExt cx="416560" cy="416560"/>
          </a:xfrm>
        </p:grpSpPr>
        <p:sp>
          <p:nvSpPr>
            <p:cNvPr id="7" name="Oval 6"/>
            <p:cNvSpPr/>
            <p:nvPr/>
          </p:nvSpPr>
          <p:spPr>
            <a:xfrm>
              <a:off x="5108410" y="1700592"/>
              <a:ext cx="416560" cy="416560"/>
            </a:xfrm>
            <a:prstGeom prst="ellipse">
              <a:avLst/>
            </a:prstGeom>
            <a:gradFill>
              <a:gsLst>
                <a:gs pos="0">
                  <a:schemeClr val="accent2"/>
                </a:gs>
                <a:gs pos="99000">
                  <a:schemeClr val="accent3"/>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hape 3612"/>
            <p:cNvSpPr/>
            <p:nvPr/>
          </p:nvSpPr>
          <p:spPr>
            <a:xfrm>
              <a:off x="5213922" y="1846848"/>
              <a:ext cx="203466" cy="138726"/>
            </a:xfrm>
            <a:custGeom>
              <a:avLst/>
              <a:gdLst/>
              <a:ahLst/>
              <a:cxnLst>
                <a:cxn ang="0">
                  <a:pos x="wd2" y="hd2"/>
                </a:cxn>
                <a:cxn ang="5400000">
                  <a:pos x="wd2" y="hd2"/>
                </a:cxn>
                <a:cxn ang="10800000">
                  <a:pos x="wd2" y="hd2"/>
                </a:cxn>
                <a:cxn ang="16200000">
                  <a:pos x="wd2" y="hd2"/>
                </a:cxn>
              </a:cxnLst>
              <a:rect l="0" t="0" r="r" b="b"/>
              <a:pathLst>
                <a:path w="21600" h="21600" extrusionOk="0">
                  <a:moveTo>
                    <a:pt x="21600" y="720"/>
                  </a:moveTo>
                  <a:cubicBezTo>
                    <a:pt x="21600" y="323"/>
                    <a:pt x="21380" y="0"/>
                    <a:pt x="21109" y="0"/>
                  </a:cubicBezTo>
                  <a:cubicBezTo>
                    <a:pt x="20969" y="0"/>
                    <a:pt x="20845" y="88"/>
                    <a:pt x="20755" y="226"/>
                  </a:cubicBezTo>
                  <a:lnTo>
                    <a:pt x="20754" y="223"/>
                  </a:lnTo>
                  <a:lnTo>
                    <a:pt x="7848" y="19853"/>
                  </a:lnTo>
                  <a:lnTo>
                    <a:pt x="838" y="9571"/>
                  </a:lnTo>
                  <a:cubicBezTo>
                    <a:pt x="749" y="9441"/>
                    <a:pt x="626" y="9360"/>
                    <a:pt x="491" y="9360"/>
                  </a:cubicBezTo>
                  <a:cubicBezTo>
                    <a:pt x="220" y="9360"/>
                    <a:pt x="0" y="9683"/>
                    <a:pt x="0" y="10080"/>
                  </a:cubicBezTo>
                  <a:cubicBezTo>
                    <a:pt x="0" y="10279"/>
                    <a:pt x="55" y="10459"/>
                    <a:pt x="144" y="10589"/>
                  </a:cubicBezTo>
                  <a:lnTo>
                    <a:pt x="7507" y="21390"/>
                  </a:lnTo>
                  <a:cubicBezTo>
                    <a:pt x="7596" y="21520"/>
                    <a:pt x="7719" y="21600"/>
                    <a:pt x="7855" y="21600"/>
                  </a:cubicBezTo>
                  <a:cubicBezTo>
                    <a:pt x="7995" y="21600"/>
                    <a:pt x="8119" y="21513"/>
                    <a:pt x="8208" y="21376"/>
                  </a:cubicBezTo>
                  <a:lnTo>
                    <a:pt x="8210" y="21377"/>
                  </a:lnTo>
                  <a:lnTo>
                    <a:pt x="21465" y="1217"/>
                  </a:lnTo>
                  <a:lnTo>
                    <a:pt x="21462" y="1215"/>
                  </a:lnTo>
                  <a:cubicBezTo>
                    <a:pt x="21547" y="1087"/>
                    <a:pt x="21600" y="913"/>
                    <a:pt x="21600" y="720"/>
                  </a:cubicBezTo>
                </a:path>
              </a:pathLst>
            </a:custGeom>
            <a:solidFill>
              <a:srgbClr val="FFFFFF"/>
            </a:solidFill>
            <a:ln w="12700">
              <a:miter lim="400000"/>
            </a:ln>
          </p:spPr>
          <p:txBody>
            <a:bodyPr lIns="38100" tIns="38100" rIns="38100" bIns="38100" anchor="ctr"/>
            <a:lstStyle/>
            <a:p>
              <a:endParaRPr>
                <a:solidFill>
                  <a:prstClr val="black"/>
                </a:solidFill>
              </a:endParaRPr>
            </a:p>
          </p:txBody>
        </p:sp>
      </p:grpSp>
      <p:grpSp>
        <p:nvGrpSpPr>
          <p:cNvPr id="9" name="Group 8"/>
          <p:cNvGrpSpPr/>
          <p:nvPr/>
        </p:nvGrpSpPr>
        <p:grpSpPr>
          <a:xfrm>
            <a:off x="6052888" y="2897734"/>
            <a:ext cx="416560" cy="416560"/>
            <a:chOff x="5108410" y="1700592"/>
            <a:chExt cx="416560" cy="416560"/>
          </a:xfrm>
        </p:grpSpPr>
        <p:sp>
          <p:nvSpPr>
            <p:cNvPr id="10" name="Oval 9"/>
            <p:cNvSpPr/>
            <p:nvPr/>
          </p:nvSpPr>
          <p:spPr>
            <a:xfrm>
              <a:off x="5108410" y="1700592"/>
              <a:ext cx="416560" cy="416560"/>
            </a:xfrm>
            <a:prstGeom prst="ellipse">
              <a:avLst/>
            </a:prstGeom>
            <a:gradFill>
              <a:gsLst>
                <a:gs pos="0">
                  <a:schemeClr val="accent2"/>
                </a:gs>
                <a:gs pos="99000">
                  <a:schemeClr val="accent3"/>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Shape 3612"/>
            <p:cNvSpPr/>
            <p:nvPr/>
          </p:nvSpPr>
          <p:spPr>
            <a:xfrm>
              <a:off x="5213922" y="1846848"/>
              <a:ext cx="203466" cy="138726"/>
            </a:xfrm>
            <a:custGeom>
              <a:avLst/>
              <a:gdLst/>
              <a:ahLst/>
              <a:cxnLst>
                <a:cxn ang="0">
                  <a:pos x="wd2" y="hd2"/>
                </a:cxn>
                <a:cxn ang="5400000">
                  <a:pos x="wd2" y="hd2"/>
                </a:cxn>
                <a:cxn ang="10800000">
                  <a:pos x="wd2" y="hd2"/>
                </a:cxn>
                <a:cxn ang="16200000">
                  <a:pos x="wd2" y="hd2"/>
                </a:cxn>
              </a:cxnLst>
              <a:rect l="0" t="0" r="r" b="b"/>
              <a:pathLst>
                <a:path w="21600" h="21600" extrusionOk="0">
                  <a:moveTo>
                    <a:pt x="21600" y="720"/>
                  </a:moveTo>
                  <a:cubicBezTo>
                    <a:pt x="21600" y="323"/>
                    <a:pt x="21380" y="0"/>
                    <a:pt x="21109" y="0"/>
                  </a:cubicBezTo>
                  <a:cubicBezTo>
                    <a:pt x="20969" y="0"/>
                    <a:pt x="20845" y="88"/>
                    <a:pt x="20755" y="226"/>
                  </a:cubicBezTo>
                  <a:lnTo>
                    <a:pt x="20754" y="223"/>
                  </a:lnTo>
                  <a:lnTo>
                    <a:pt x="7848" y="19853"/>
                  </a:lnTo>
                  <a:lnTo>
                    <a:pt x="838" y="9571"/>
                  </a:lnTo>
                  <a:cubicBezTo>
                    <a:pt x="749" y="9441"/>
                    <a:pt x="626" y="9360"/>
                    <a:pt x="491" y="9360"/>
                  </a:cubicBezTo>
                  <a:cubicBezTo>
                    <a:pt x="220" y="9360"/>
                    <a:pt x="0" y="9683"/>
                    <a:pt x="0" y="10080"/>
                  </a:cubicBezTo>
                  <a:cubicBezTo>
                    <a:pt x="0" y="10279"/>
                    <a:pt x="55" y="10459"/>
                    <a:pt x="144" y="10589"/>
                  </a:cubicBezTo>
                  <a:lnTo>
                    <a:pt x="7507" y="21390"/>
                  </a:lnTo>
                  <a:cubicBezTo>
                    <a:pt x="7596" y="21520"/>
                    <a:pt x="7719" y="21600"/>
                    <a:pt x="7855" y="21600"/>
                  </a:cubicBezTo>
                  <a:cubicBezTo>
                    <a:pt x="7995" y="21600"/>
                    <a:pt x="8119" y="21513"/>
                    <a:pt x="8208" y="21376"/>
                  </a:cubicBezTo>
                  <a:lnTo>
                    <a:pt x="8210" y="21377"/>
                  </a:lnTo>
                  <a:lnTo>
                    <a:pt x="21465" y="1217"/>
                  </a:lnTo>
                  <a:lnTo>
                    <a:pt x="21462" y="1215"/>
                  </a:lnTo>
                  <a:cubicBezTo>
                    <a:pt x="21547" y="1087"/>
                    <a:pt x="21600" y="913"/>
                    <a:pt x="21600" y="720"/>
                  </a:cubicBezTo>
                </a:path>
              </a:pathLst>
            </a:custGeom>
            <a:solidFill>
              <a:srgbClr val="FFFFFF"/>
            </a:solidFill>
            <a:ln w="12700">
              <a:miter lim="400000"/>
            </a:ln>
          </p:spPr>
          <p:txBody>
            <a:bodyPr lIns="38100" tIns="38100" rIns="38100" bIns="38100" anchor="ctr"/>
            <a:lstStyle/>
            <a:p>
              <a:endParaRPr>
                <a:solidFill>
                  <a:prstClr val="black"/>
                </a:solidFill>
              </a:endParaRPr>
            </a:p>
          </p:txBody>
        </p:sp>
      </p:grpSp>
      <p:grpSp>
        <p:nvGrpSpPr>
          <p:cNvPr id="12" name="Group 11"/>
          <p:cNvGrpSpPr/>
          <p:nvPr/>
        </p:nvGrpSpPr>
        <p:grpSpPr>
          <a:xfrm>
            <a:off x="6052888" y="4931070"/>
            <a:ext cx="416560" cy="416560"/>
            <a:chOff x="5108410" y="1700592"/>
            <a:chExt cx="416560" cy="416560"/>
          </a:xfrm>
        </p:grpSpPr>
        <p:sp>
          <p:nvSpPr>
            <p:cNvPr id="13" name="Oval 12"/>
            <p:cNvSpPr/>
            <p:nvPr/>
          </p:nvSpPr>
          <p:spPr>
            <a:xfrm>
              <a:off x="5108410" y="1700592"/>
              <a:ext cx="416560" cy="416560"/>
            </a:xfrm>
            <a:prstGeom prst="ellipse">
              <a:avLst/>
            </a:prstGeom>
            <a:gradFill>
              <a:gsLst>
                <a:gs pos="0">
                  <a:schemeClr val="accent2"/>
                </a:gs>
                <a:gs pos="99000">
                  <a:schemeClr val="accent3"/>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Shape 3612"/>
            <p:cNvSpPr/>
            <p:nvPr/>
          </p:nvSpPr>
          <p:spPr>
            <a:xfrm>
              <a:off x="5213922" y="1846848"/>
              <a:ext cx="203466" cy="138726"/>
            </a:xfrm>
            <a:custGeom>
              <a:avLst/>
              <a:gdLst/>
              <a:ahLst/>
              <a:cxnLst>
                <a:cxn ang="0">
                  <a:pos x="wd2" y="hd2"/>
                </a:cxn>
                <a:cxn ang="5400000">
                  <a:pos x="wd2" y="hd2"/>
                </a:cxn>
                <a:cxn ang="10800000">
                  <a:pos x="wd2" y="hd2"/>
                </a:cxn>
                <a:cxn ang="16200000">
                  <a:pos x="wd2" y="hd2"/>
                </a:cxn>
              </a:cxnLst>
              <a:rect l="0" t="0" r="r" b="b"/>
              <a:pathLst>
                <a:path w="21600" h="21600" extrusionOk="0">
                  <a:moveTo>
                    <a:pt x="21600" y="720"/>
                  </a:moveTo>
                  <a:cubicBezTo>
                    <a:pt x="21600" y="323"/>
                    <a:pt x="21380" y="0"/>
                    <a:pt x="21109" y="0"/>
                  </a:cubicBezTo>
                  <a:cubicBezTo>
                    <a:pt x="20969" y="0"/>
                    <a:pt x="20845" y="88"/>
                    <a:pt x="20755" y="226"/>
                  </a:cubicBezTo>
                  <a:lnTo>
                    <a:pt x="20754" y="223"/>
                  </a:lnTo>
                  <a:lnTo>
                    <a:pt x="7848" y="19853"/>
                  </a:lnTo>
                  <a:lnTo>
                    <a:pt x="838" y="9571"/>
                  </a:lnTo>
                  <a:cubicBezTo>
                    <a:pt x="749" y="9441"/>
                    <a:pt x="626" y="9360"/>
                    <a:pt x="491" y="9360"/>
                  </a:cubicBezTo>
                  <a:cubicBezTo>
                    <a:pt x="220" y="9360"/>
                    <a:pt x="0" y="9683"/>
                    <a:pt x="0" y="10080"/>
                  </a:cubicBezTo>
                  <a:cubicBezTo>
                    <a:pt x="0" y="10279"/>
                    <a:pt x="55" y="10459"/>
                    <a:pt x="144" y="10589"/>
                  </a:cubicBezTo>
                  <a:lnTo>
                    <a:pt x="7507" y="21390"/>
                  </a:lnTo>
                  <a:cubicBezTo>
                    <a:pt x="7596" y="21520"/>
                    <a:pt x="7719" y="21600"/>
                    <a:pt x="7855" y="21600"/>
                  </a:cubicBezTo>
                  <a:cubicBezTo>
                    <a:pt x="7995" y="21600"/>
                    <a:pt x="8119" y="21513"/>
                    <a:pt x="8208" y="21376"/>
                  </a:cubicBezTo>
                  <a:lnTo>
                    <a:pt x="8210" y="21377"/>
                  </a:lnTo>
                  <a:lnTo>
                    <a:pt x="21465" y="1217"/>
                  </a:lnTo>
                  <a:lnTo>
                    <a:pt x="21462" y="1215"/>
                  </a:lnTo>
                  <a:cubicBezTo>
                    <a:pt x="21547" y="1087"/>
                    <a:pt x="21600" y="913"/>
                    <a:pt x="21600" y="720"/>
                  </a:cubicBezTo>
                </a:path>
              </a:pathLst>
            </a:custGeom>
            <a:solidFill>
              <a:srgbClr val="FFFFFF"/>
            </a:solidFill>
            <a:ln w="12700">
              <a:miter lim="400000"/>
            </a:ln>
          </p:spPr>
          <p:txBody>
            <a:bodyPr lIns="38100" tIns="38100" rIns="38100" bIns="38100" anchor="ctr"/>
            <a:lstStyle/>
            <a:p>
              <a:endParaRPr>
                <a:solidFill>
                  <a:prstClr val="black"/>
                </a:solidFill>
              </a:endParaRPr>
            </a:p>
          </p:txBody>
        </p:sp>
      </p:grpSp>
      <p:sp>
        <p:nvSpPr>
          <p:cNvPr id="15" name="TextBox 14"/>
          <p:cNvSpPr txBox="1"/>
          <p:nvPr/>
        </p:nvSpPr>
        <p:spPr>
          <a:xfrm>
            <a:off x="6751667" y="1386219"/>
            <a:ext cx="923330" cy="246221"/>
          </a:xfrm>
          <a:prstGeom prst="rect">
            <a:avLst/>
          </a:prstGeom>
          <a:noFill/>
        </p:spPr>
        <p:txBody>
          <a:bodyPr wrap="none" lIns="0" rIns="0" rtlCol="0">
            <a:spAutoFit/>
          </a:bodyPr>
          <a:lstStyle/>
          <a:p>
            <a:r>
              <a:rPr lang="en-US" sz="1000" dirty="0">
                <a:solidFill>
                  <a:schemeClr val="tx1">
                    <a:alpha val="70000"/>
                  </a:schemeClr>
                </a:solidFill>
              </a:rPr>
              <a:t>Bulleted List #1</a:t>
            </a:r>
          </a:p>
        </p:txBody>
      </p:sp>
      <p:sp>
        <p:nvSpPr>
          <p:cNvPr id="16" name="TextBox 15"/>
          <p:cNvSpPr txBox="1"/>
          <p:nvPr/>
        </p:nvSpPr>
        <p:spPr>
          <a:xfrm>
            <a:off x="6751667" y="1720879"/>
            <a:ext cx="3757307" cy="738664"/>
          </a:xfrm>
          <a:prstGeom prst="rect">
            <a:avLst/>
          </a:prstGeom>
          <a:noFill/>
        </p:spPr>
        <p:txBody>
          <a:bodyPr wrap="square" lIns="0" rIns="0" rtlCol="0">
            <a:spAutoFit/>
          </a:bodyPr>
          <a:lstStyle/>
          <a:p>
            <a:r>
              <a:rPr lang="en-US" sz="1400" b="1" dirty="0">
                <a:latin typeface="Open Sans" charset="0"/>
                <a:ea typeface="Open Sans" charset="0"/>
                <a:cs typeface="Open Sans" charset="0"/>
              </a:rPr>
              <a:t>A peep at some distant orb has power to raise and purify our thoughts like a strain of sacred music.</a:t>
            </a:r>
          </a:p>
        </p:txBody>
      </p:sp>
      <p:sp>
        <p:nvSpPr>
          <p:cNvPr id="17" name="TextBox 16"/>
          <p:cNvSpPr txBox="1"/>
          <p:nvPr/>
        </p:nvSpPr>
        <p:spPr>
          <a:xfrm>
            <a:off x="6751667" y="2870463"/>
            <a:ext cx="923330" cy="246221"/>
          </a:xfrm>
          <a:prstGeom prst="rect">
            <a:avLst/>
          </a:prstGeom>
          <a:noFill/>
        </p:spPr>
        <p:txBody>
          <a:bodyPr wrap="none" lIns="0" rIns="0" rtlCol="0">
            <a:spAutoFit/>
          </a:bodyPr>
          <a:lstStyle/>
          <a:p>
            <a:r>
              <a:rPr lang="en-US" sz="1000" dirty="0">
                <a:solidFill>
                  <a:schemeClr val="tx1">
                    <a:alpha val="70000"/>
                  </a:schemeClr>
                </a:solidFill>
              </a:rPr>
              <a:t>Bulleted List #2</a:t>
            </a:r>
          </a:p>
        </p:txBody>
      </p:sp>
      <p:sp>
        <p:nvSpPr>
          <p:cNvPr id="18" name="TextBox 17"/>
          <p:cNvSpPr txBox="1"/>
          <p:nvPr/>
        </p:nvSpPr>
        <p:spPr>
          <a:xfrm>
            <a:off x="6751667" y="3205123"/>
            <a:ext cx="3757307" cy="1384995"/>
          </a:xfrm>
          <a:prstGeom prst="rect">
            <a:avLst/>
          </a:prstGeom>
          <a:noFill/>
        </p:spPr>
        <p:txBody>
          <a:bodyPr wrap="square" lIns="0" rIns="0" rtlCol="0">
            <a:spAutoFit/>
          </a:bodyPr>
          <a:lstStyle/>
          <a:p>
            <a:r>
              <a:rPr lang="en-US" sz="1400" dirty="0">
                <a:solidFill>
                  <a:schemeClr val="tx1">
                    <a:alpha val="60000"/>
                  </a:schemeClr>
                </a:solidFill>
              </a:rPr>
              <a:t>Apparently we had reached a great height in the atmosphere, for the sky was a dead black, and the stars had ceased to twinkle. By the same illusion which lifts the horizon of the sea to the level of the spectator on a hillside, the sable cloud beneath.</a:t>
            </a:r>
            <a:endParaRPr lang="en-US" sz="1400" dirty="0">
              <a:solidFill>
                <a:schemeClr val="tx1">
                  <a:alpha val="60000"/>
                </a:schemeClr>
              </a:solidFill>
              <a:latin typeface="Open Sans" charset="0"/>
              <a:ea typeface="Open Sans" charset="0"/>
              <a:cs typeface="Open Sans" charset="0"/>
            </a:endParaRPr>
          </a:p>
        </p:txBody>
      </p:sp>
      <p:sp>
        <p:nvSpPr>
          <p:cNvPr id="19" name="TextBox 18"/>
          <p:cNvSpPr txBox="1"/>
          <p:nvPr/>
        </p:nvSpPr>
        <p:spPr>
          <a:xfrm>
            <a:off x="6751667" y="4884793"/>
            <a:ext cx="923330" cy="246221"/>
          </a:xfrm>
          <a:prstGeom prst="rect">
            <a:avLst/>
          </a:prstGeom>
          <a:noFill/>
        </p:spPr>
        <p:txBody>
          <a:bodyPr wrap="none" lIns="0" rIns="0" rtlCol="0">
            <a:spAutoFit/>
          </a:bodyPr>
          <a:lstStyle/>
          <a:p>
            <a:r>
              <a:rPr lang="en-US" sz="1000" dirty="0">
                <a:solidFill>
                  <a:schemeClr val="tx1">
                    <a:alpha val="70000"/>
                  </a:schemeClr>
                </a:solidFill>
              </a:rPr>
              <a:t>Bulleted List #3</a:t>
            </a:r>
          </a:p>
        </p:txBody>
      </p:sp>
      <p:sp>
        <p:nvSpPr>
          <p:cNvPr id="20" name="TextBox 19"/>
          <p:cNvSpPr txBox="1"/>
          <p:nvPr/>
        </p:nvSpPr>
        <p:spPr>
          <a:xfrm>
            <a:off x="6751667" y="5219453"/>
            <a:ext cx="3757307" cy="738664"/>
          </a:xfrm>
          <a:prstGeom prst="rect">
            <a:avLst/>
          </a:prstGeom>
          <a:noFill/>
        </p:spPr>
        <p:txBody>
          <a:bodyPr wrap="square" lIns="0" rIns="0" rtlCol="0">
            <a:spAutoFit/>
          </a:bodyPr>
          <a:lstStyle/>
          <a:p>
            <a:r>
              <a:rPr lang="en-US" sz="1400">
                <a:solidFill>
                  <a:schemeClr val="tx1">
                    <a:alpha val="60000"/>
                  </a:schemeClr>
                </a:solidFill>
                <a:latin typeface="Open Sans" charset="0"/>
                <a:ea typeface="Open Sans" charset="0"/>
                <a:cs typeface="Open Sans" charset="0"/>
              </a:rPr>
              <a:t>A peep at some distant orb has power to raise and purify our thoughts like a strain of sacred music.</a:t>
            </a:r>
          </a:p>
        </p:txBody>
      </p:sp>
      <p:sp>
        <p:nvSpPr>
          <p:cNvPr id="23" name="TextBox 22"/>
          <p:cNvSpPr txBox="1"/>
          <p:nvPr/>
        </p:nvSpPr>
        <p:spPr>
          <a:xfrm>
            <a:off x="668666" y="5216052"/>
            <a:ext cx="2882665" cy="646331"/>
          </a:xfrm>
          <a:prstGeom prst="rect">
            <a:avLst/>
          </a:prstGeom>
          <a:noFill/>
        </p:spPr>
        <p:txBody>
          <a:bodyPr wrap="square" lIns="0" rIns="0" rtlCol="0">
            <a:spAutoFit/>
          </a:bodyPr>
          <a:lstStyle/>
          <a:p>
            <a:pPr>
              <a:lnSpc>
                <a:spcPct val="120000"/>
              </a:lnSpc>
            </a:pPr>
            <a:r>
              <a:rPr lang="en-US" sz="1000" dirty="0">
                <a:solidFill>
                  <a:schemeClr val="tx1">
                    <a:alpha val="70000"/>
                  </a:schemeClr>
                </a:solidFill>
              </a:rPr>
              <a:t>A peep at some distant orb has power to raise and purify our thoughts like a strain of sacred music, or a noble picture.</a:t>
            </a:r>
          </a:p>
        </p:txBody>
      </p:sp>
      <p:sp>
        <p:nvSpPr>
          <p:cNvPr id="24" name="TextBox 23"/>
          <p:cNvSpPr txBox="1"/>
          <p:nvPr/>
        </p:nvSpPr>
        <p:spPr>
          <a:xfrm>
            <a:off x="668666" y="4727198"/>
            <a:ext cx="1183016" cy="307777"/>
          </a:xfrm>
          <a:prstGeom prst="rect">
            <a:avLst/>
          </a:prstGeom>
          <a:noFill/>
        </p:spPr>
        <p:txBody>
          <a:bodyPr wrap="none" lIns="0" rIns="0" rtlCol="0">
            <a:spAutoFit/>
          </a:bodyPr>
          <a:lstStyle/>
          <a:p>
            <a:r>
              <a:rPr lang="en-US" sz="1400" b="1" dirty="0">
                <a:solidFill>
                  <a:schemeClr val="accent3"/>
                </a:solidFill>
              </a:rPr>
              <a:t>SAMPLE TEXT</a:t>
            </a:r>
            <a:endParaRPr lang="en-US" sz="1400" dirty="0">
              <a:solidFill>
                <a:schemeClr val="accent3"/>
              </a:solidFill>
            </a:endParaRPr>
          </a:p>
        </p:txBody>
      </p:sp>
    </p:spTree>
    <p:extLst>
      <p:ext uri="{BB962C8B-B14F-4D97-AF65-F5344CB8AC3E}">
        <p14:creationId xmlns:p14="http://schemas.microsoft.com/office/powerpoint/2010/main" val="1255905061"/>
      </p:ext>
    </p:extLst>
  </p:cSld>
  <p:clrMapOvr>
    <a:masterClrMapping/>
  </p:clrMapOvr>
</p:sld>
</file>

<file path=ppt/theme/theme1.xml><?xml version="1.0" encoding="utf-8"?>
<a:theme xmlns:a="http://schemas.openxmlformats.org/drawingml/2006/main" name="Ravi Powerpoint Template">
  <a:themeElements>
    <a:clrScheme name="Violet II">
      <a:dk1>
        <a:sysClr val="windowText" lastClr="000000"/>
      </a:dk1>
      <a:lt1>
        <a:sysClr val="window" lastClr="FFFFFF"/>
      </a:lt1>
      <a:dk2>
        <a:srgbClr val="632E62"/>
      </a:dk2>
      <a:lt2>
        <a:srgbClr val="EAE5EB"/>
      </a:lt2>
      <a:accent1>
        <a:srgbClr val="92278F"/>
      </a:accent1>
      <a:accent2>
        <a:srgbClr val="9B57D3"/>
      </a:accent2>
      <a:accent3>
        <a:srgbClr val="755DD9"/>
      </a:accent3>
      <a:accent4>
        <a:srgbClr val="665EB8"/>
      </a:accent4>
      <a:accent5>
        <a:srgbClr val="45A5ED"/>
      </a:accent5>
      <a:accent6>
        <a:srgbClr val="5982DB"/>
      </a:accent6>
      <a:hlink>
        <a:srgbClr val="0066FF"/>
      </a:hlink>
      <a:folHlink>
        <a:srgbClr val="666699"/>
      </a:folHlink>
    </a:clrScheme>
    <a:fontScheme name="Custom 3">
      <a:majorFont>
        <a:latin typeface="Montserrat"/>
        <a:ea typeface=""/>
        <a:cs typeface=""/>
      </a:majorFont>
      <a:minorFont>
        <a:latin typeface="Montserrat"/>
        <a:ea typeface=""/>
        <a:cs typeface=""/>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1"/>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B&amp;D-Powerpoint Template_16x9" id="{D6003E70-2833-4847-828A-A182BBF6C8FF}" vid="{85D7DE89-D8E2-D743-952C-ED1FA0F18479}"/>
    </a:ext>
  </a:extLst>
</a:theme>
</file>

<file path=ppt/theme/theme2.xml><?xml version="1.0" encoding="utf-8"?>
<a:theme xmlns:a="http://schemas.openxmlformats.org/drawingml/2006/main" name="1_Ravi Powerpoint Template">
  <a:themeElements>
    <a:clrScheme name="Violet II">
      <a:dk1>
        <a:sysClr val="windowText" lastClr="000000"/>
      </a:dk1>
      <a:lt1>
        <a:sysClr val="window" lastClr="FFFFFF"/>
      </a:lt1>
      <a:dk2>
        <a:srgbClr val="632E62"/>
      </a:dk2>
      <a:lt2>
        <a:srgbClr val="EAE5EB"/>
      </a:lt2>
      <a:accent1>
        <a:srgbClr val="92278F"/>
      </a:accent1>
      <a:accent2>
        <a:srgbClr val="9B57D3"/>
      </a:accent2>
      <a:accent3>
        <a:srgbClr val="755DD9"/>
      </a:accent3>
      <a:accent4>
        <a:srgbClr val="665EB8"/>
      </a:accent4>
      <a:accent5>
        <a:srgbClr val="45A5ED"/>
      </a:accent5>
      <a:accent6>
        <a:srgbClr val="5982DB"/>
      </a:accent6>
      <a:hlink>
        <a:srgbClr val="0066FF"/>
      </a:hlink>
      <a:folHlink>
        <a:srgbClr val="666699"/>
      </a:folHlink>
    </a:clrScheme>
    <a:fontScheme name="Custom 3">
      <a:majorFont>
        <a:latin typeface="Montserrat"/>
        <a:ea typeface=""/>
        <a:cs typeface=""/>
      </a:majorFont>
      <a:minorFont>
        <a:latin typeface="Montserrat"/>
        <a:ea typeface=""/>
        <a:cs typeface=""/>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1"/>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B&amp;D-Powerpoint Template_16x9" id="{D6003E70-2833-4847-828A-A182BBF6C8FF}" vid="{85D7DE89-D8E2-D743-952C-ED1FA0F18479}"/>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B&amp;D-Powerpoint Template_16x9</Template>
  <TotalTime>1815</TotalTime>
  <Words>1640</Words>
  <Application>Microsoft Office PowerPoint</Application>
  <PresentationFormat>Widescreen</PresentationFormat>
  <Paragraphs>244</Paragraphs>
  <Slides>25</Slides>
  <Notes>0</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25</vt:i4>
      </vt:variant>
    </vt:vector>
  </HeadingPairs>
  <TitlesOfParts>
    <vt:vector size="33" baseType="lpstr">
      <vt:lpstr>Arial</vt:lpstr>
      <vt:lpstr>Calibri</vt:lpstr>
      <vt:lpstr>Montserrat</vt:lpstr>
      <vt:lpstr>Open Sans</vt:lpstr>
      <vt:lpstr>Source Sans Pro</vt:lpstr>
      <vt:lpstr>Titillium</vt:lpstr>
      <vt:lpstr>Ravi Powerpoint Template</vt:lpstr>
      <vt:lpstr>1_Ravi Powerpoint Template</vt:lpstr>
      <vt:lpstr>PowerPoint Presentation</vt:lpstr>
      <vt:lpstr>Presentation Agenda</vt:lpstr>
      <vt:lpstr>The Future of Banking is here #2</vt:lpstr>
      <vt:lpstr>Crowing Global Network</vt:lpstr>
      <vt:lpstr>Our Services</vt:lpstr>
      <vt:lpstr>Crypto monitoring</vt:lpstr>
      <vt:lpstr>Our Latest In Numbers</vt:lpstr>
      <vt:lpstr>What does Populous Provide?</vt:lpstr>
      <vt:lpstr>Better Blockchain Technology</vt:lpstr>
      <vt:lpstr>Better Blockchain Technology</vt:lpstr>
      <vt:lpstr>Our Team</vt:lpstr>
      <vt:lpstr>Numbers Service Crypto</vt:lpstr>
      <vt:lpstr>PowerPoint Presentation</vt:lpstr>
      <vt:lpstr>Circle chart</vt:lpstr>
      <vt:lpstr>Pyramid Infographic</vt:lpstr>
      <vt:lpstr>Process infographic</vt:lpstr>
      <vt:lpstr>Crypto live price tables</vt:lpstr>
      <vt:lpstr>Stacked Chart Style</vt:lpstr>
      <vt:lpstr>Pie Chart Style</vt:lpstr>
      <vt:lpstr>Laptop Device Slide</vt:lpstr>
      <vt:lpstr>Phone Device Slide</vt:lpstr>
      <vt:lpstr>World Map</vt:lpstr>
      <vt:lpstr>USA Chart Slides</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L J</cp:lastModifiedBy>
  <cp:revision>193</cp:revision>
  <cp:lastPrinted>2017-06-12T04:25:23Z</cp:lastPrinted>
  <dcterms:created xsi:type="dcterms:W3CDTF">2017-06-04T03:43:17Z</dcterms:created>
  <dcterms:modified xsi:type="dcterms:W3CDTF">2019-11-18T12:41:54Z</dcterms:modified>
</cp:coreProperties>
</file>