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651" r:id="rId2"/>
    <p:sldMasterId id="2147483653" r:id="rId3"/>
  </p:sldMasterIdLst>
  <p:sldIdLst>
    <p:sldId id="256" r:id="rId4"/>
    <p:sldId id="271" r:id="rId5"/>
    <p:sldId id="269" r:id="rId6"/>
    <p:sldId id="285" r:id="rId7"/>
    <p:sldId id="286" r:id="rId8"/>
    <p:sldId id="274" r:id="rId9"/>
    <p:sldId id="279" r:id="rId10"/>
    <p:sldId id="288" r:id="rId11"/>
    <p:sldId id="276" r:id="rId12"/>
    <p:sldId id="277" r:id="rId13"/>
    <p:sldId id="287" r:id="rId14"/>
    <p:sldId id="290" r:id="rId15"/>
    <p:sldId id="265" r:id="rId16"/>
    <p:sldId id="261" r:id="rId17"/>
    <p:sldId id="291" r:id="rId18"/>
    <p:sldId id="292" r:id="rId19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5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84807"/>
    <a:srgbClr val="E79F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816" y="102"/>
      </p:cViewPr>
      <p:guideLst>
        <p:guide orient="horz" pos="1756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3"/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AE5F-4F5F-9C4C-ABABB1D86E2C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AE5F-4F5F-9C4C-ABABB1D86E2C}"/>
              </c:ext>
            </c:extLst>
          </c:dP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Series 1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Sheet1!$A$2:$A$4</c15:sqref>
                        </c15:formulaRef>
                      </c:ext>
                    </c:extLst>
                    <c:strCache>
                      <c:ptCount val="3"/>
                      <c:pt idx="0">
                        <c:v>Text 1</c:v>
                      </c:pt>
                      <c:pt idx="1">
                        <c:v>Text2 </c:v>
                      </c:pt>
                      <c:pt idx="2">
                        <c:v>Text 3 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2-AE5F-4F5F-9C4C-ABABB1D86E2C}"/>
            </c:ext>
          </c:extLst>
        </c:ser>
        <c:ser>
          <c:idx val="1"/>
          <c:order val="1"/>
          <c:spPr>
            <a:solidFill>
              <a:schemeClr val="accent3">
                <a:alpha val="70000"/>
              </a:schemeClr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AE5F-4F5F-9C4C-ABABB1D86E2C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AE5F-4F5F-9C4C-ABABB1D86E2C}"/>
              </c:ext>
            </c:extLst>
          </c:dPt>
          <c:val>
            <c:numRef>
              <c:f>Sheet1!$C$2:$C$4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Sheet1!$C$1</c15:sqref>
                        </c15:formulaRef>
                      </c:ext>
                    </c:extLst>
                    <c:strCache>
                      <c:ptCount val="1"/>
                      <c:pt idx="0">
                        <c:v>Series 2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Sheet1!$A$2:$A$4</c15:sqref>
                        </c15:formulaRef>
                      </c:ext>
                    </c:extLst>
                    <c:strCache>
                      <c:ptCount val="3"/>
                      <c:pt idx="0">
                        <c:v>Text 1</c:v>
                      </c:pt>
                      <c:pt idx="1">
                        <c:v>Text2 </c:v>
                      </c:pt>
                      <c:pt idx="2">
                        <c:v>Text 3 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5-AE5F-4F5F-9C4C-ABABB1D86E2C}"/>
            </c:ext>
          </c:extLst>
        </c:ser>
        <c:ser>
          <c:idx val="2"/>
          <c:order val="2"/>
          <c:spPr>
            <a:solidFill>
              <a:schemeClr val="accent3">
                <a:alpha val="40000"/>
              </a:schemeClr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AE5F-4F5F-9C4C-ABABB1D86E2C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AE5F-4F5F-9C4C-ABABB1D86E2C}"/>
              </c:ext>
            </c:extLst>
          </c:dPt>
          <c:val>
            <c:numRef>
              <c:f>Sheet1!$D$2:$D$4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Sheet1!$D$1</c15:sqref>
                        </c15:formulaRef>
                      </c:ext>
                    </c:extLst>
                    <c:strCache>
                      <c:ptCount val="1"/>
                      <c:pt idx="0">
                        <c:v>Series 3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Sheet1!$A$2:$A$4</c15:sqref>
                        </c15:formulaRef>
                      </c:ext>
                    </c:extLst>
                    <c:strCache>
                      <c:ptCount val="3"/>
                      <c:pt idx="0">
                        <c:v>Text 1</c:v>
                      </c:pt>
                      <c:pt idx="1">
                        <c:v>Text2 </c:v>
                      </c:pt>
                      <c:pt idx="2">
                        <c:v>Text 3 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8-AE5F-4F5F-9C4C-ABABB1D86E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9454080"/>
        <c:axId val="49459968"/>
      </c:barChart>
      <c:catAx>
        <c:axId val="494540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PK"/>
          </a:p>
        </c:txPr>
        <c:crossAx val="49459968"/>
        <c:crosses val="autoZero"/>
        <c:auto val="1"/>
        <c:lblAlgn val="ctr"/>
        <c:lblOffset val="100"/>
        <c:noMultiLvlLbl val="0"/>
      </c:catAx>
      <c:valAx>
        <c:axId val="4945996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PK"/>
          </a:p>
        </c:txPr>
        <c:crossAx val="49454080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PK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4524-4D04-A864-54DC1C346FB2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4524-4D04-A864-54DC1C346FB2}"/>
              </c:ext>
            </c:extLst>
          </c:dP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Series 1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Sheet1!$A$2:$A$4</c15:sqref>
                        </c15:formulaRef>
                      </c:ext>
                    </c:extLst>
                    <c:strCache>
                      <c:ptCount val="3"/>
                      <c:pt idx="0">
                        <c:v>Text 1</c:v>
                      </c:pt>
                      <c:pt idx="1">
                        <c:v>Text2 </c:v>
                      </c:pt>
                      <c:pt idx="2">
                        <c:v>Text 3 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2-4524-4D04-A864-54DC1C346FB2}"/>
            </c:ext>
          </c:extLst>
        </c:ser>
        <c:ser>
          <c:idx val="1"/>
          <c:order val="1"/>
          <c:spPr>
            <a:solidFill>
              <a:schemeClr val="accent1">
                <a:alpha val="70000"/>
              </a:schemeClr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4524-4D04-A864-54DC1C346FB2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4524-4D04-A864-54DC1C346FB2}"/>
              </c:ext>
            </c:extLst>
          </c:dPt>
          <c:val>
            <c:numRef>
              <c:f>Sheet1!$C$2:$C$4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Sheet1!$C$1</c15:sqref>
                        </c15:formulaRef>
                      </c:ext>
                    </c:extLst>
                    <c:strCache>
                      <c:ptCount val="1"/>
                      <c:pt idx="0">
                        <c:v>Series 2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Sheet1!$A$2:$A$4</c15:sqref>
                        </c15:formulaRef>
                      </c:ext>
                    </c:extLst>
                    <c:strCache>
                      <c:ptCount val="3"/>
                      <c:pt idx="0">
                        <c:v>Text 1</c:v>
                      </c:pt>
                      <c:pt idx="1">
                        <c:v>Text2 </c:v>
                      </c:pt>
                      <c:pt idx="2">
                        <c:v>Text 3 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5-4524-4D04-A864-54DC1C346FB2}"/>
            </c:ext>
          </c:extLst>
        </c:ser>
        <c:ser>
          <c:idx val="2"/>
          <c:order val="2"/>
          <c:spPr>
            <a:solidFill>
              <a:schemeClr val="accent1">
                <a:alpha val="40000"/>
              </a:schemeClr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4524-4D04-A864-54DC1C346FB2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4524-4D04-A864-54DC1C346FB2}"/>
              </c:ext>
            </c:extLst>
          </c:dPt>
          <c:val>
            <c:numRef>
              <c:f>Sheet1!$D$2:$D$4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Sheet1!$D$1</c15:sqref>
                        </c15:formulaRef>
                      </c:ext>
                    </c:extLst>
                    <c:strCache>
                      <c:ptCount val="1"/>
                      <c:pt idx="0">
                        <c:v>Series 3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Sheet1!$A$2:$A$4</c15:sqref>
                        </c15:formulaRef>
                      </c:ext>
                    </c:extLst>
                    <c:strCache>
                      <c:ptCount val="3"/>
                      <c:pt idx="0">
                        <c:v>Text 1</c:v>
                      </c:pt>
                      <c:pt idx="1">
                        <c:v>Text2 </c:v>
                      </c:pt>
                      <c:pt idx="2">
                        <c:v>Text 3 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8-4524-4D04-A864-54DC1C346F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9454080"/>
        <c:axId val="49459968"/>
      </c:barChart>
      <c:catAx>
        <c:axId val="494540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PK"/>
          </a:p>
        </c:txPr>
        <c:crossAx val="49459968"/>
        <c:crosses val="autoZero"/>
        <c:auto val="1"/>
        <c:lblAlgn val="ctr"/>
        <c:lblOffset val="100"/>
        <c:noMultiLvlLbl val="0"/>
      </c:catAx>
      <c:valAx>
        <c:axId val="4945996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PK"/>
          </a:p>
        </c:txPr>
        <c:crossAx val="49454080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PK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2A31-4F93-B1AB-E27CED06D19B}"/>
              </c:ext>
            </c:extLst>
          </c:dPt>
          <c:dPt>
            <c:idx val="1"/>
            <c:bubble3D val="0"/>
            <c:spPr>
              <a:solidFill>
                <a:schemeClr val="accent1">
                  <a:alpha val="3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2A31-4F93-B1AB-E27CED06D19B}"/>
              </c:ext>
            </c:extLst>
          </c:dP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%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Sheet1!$A$2:$A$3</c15:sqref>
                        </c15:formulaRef>
                      </c:ext>
                    </c:extLst>
                    <c:strCache>
                      <c:ptCount val="2"/>
                      <c:pt idx="0">
                        <c:v>colored</c:v>
                      </c:pt>
                      <c:pt idx="1">
                        <c:v>blank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4-2A31-4F93-B1AB-E27CED06D1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PK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04AE-4043-833F-1040148CB190}"/>
              </c:ext>
            </c:extLst>
          </c:dPt>
          <c:dPt>
            <c:idx val="1"/>
            <c:bubble3D val="0"/>
            <c:spPr>
              <a:solidFill>
                <a:schemeClr val="accent2">
                  <a:alpha val="3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04AE-4043-833F-1040148CB190}"/>
              </c:ext>
            </c:extLst>
          </c:dP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%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Sheet1!$A$2:$A$3</c15:sqref>
                        </c15:formulaRef>
                      </c:ext>
                    </c:extLst>
                    <c:strCache>
                      <c:ptCount val="2"/>
                      <c:pt idx="0">
                        <c:v>colored</c:v>
                      </c:pt>
                      <c:pt idx="1">
                        <c:v>blank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4-04AE-4043-833F-1040148CB1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PK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 descr="E:\002-KIMS BUSINESS\007-02-Fullslidesppt-Contents\20161219\02-abs\flower-item0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512578"/>
            <a:ext cx="814415" cy="80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E:\002-KIMS BUSINESS\007-02-Fullslidesppt-Contents\20161219\02-abs\flower-item01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098" y="3161022"/>
            <a:ext cx="853097" cy="823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E:\002-KIMS BUSINESS\007-02-Fullslidesppt-Contents\20161219\02-abs\flower-item01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06984"/>
            <a:ext cx="1355576" cy="1308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779912" y="1779662"/>
            <a:ext cx="5364088" cy="1149022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6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>
                <a:ea typeface="맑은 고딕" pitchFamily="50" charset="-127"/>
              </a:rPr>
              <a:t>FREE </a:t>
            </a:r>
          </a:p>
          <a:p>
            <a:r>
              <a:rPr lang="en-US" altLang="ko-KR" dirty="0">
                <a:ea typeface="맑은 고딕" pitchFamily="50" charset="-127"/>
              </a:rPr>
              <a:t>PPT TEMPLATES</a:t>
            </a:r>
            <a:endParaRPr lang="en-US" altLang="ko-KR" b="1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779764" y="3069594"/>
            <a:ext cx="5364088" cy="438259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altLang="ko-KR" sz="1400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sz="1400" b="1" dirty="0"/>
              <a:t>OF YOUR PRESENTATION HERE</a:t>
            </a:r>
            <a:endParaRPr lang="en-US" altLang="ko-KR" sz="1400" dirty="0"/>
          </a:p>
        </p:txBody>
      </p:sp>
      <p:pic>
        <p:nvPicPr>
          <p:cNvPr id="1026" name="Picture 2" descr="E:\002-KIMS BUSINESS\007-02-Fullslidesppt-Contents\20161219\02-abs\flower-item01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24" y="915566"/>
            <a:ext cx="2232248" cy="2154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002-KIMS BUSINESS\007-02-Fullslidesppt-Contents\20161219\02-abs\flower-item0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658" y="195486"/>
            <a:ext cx="1250988" cy="1238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E:\002-KIMS BUSINESS\007-02-Fullslidesppt-Contents\20161219\02-abs\flower-item0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952" y="1645346"/>
            <a:ext cx="936104" cy="926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E:\002-KIMS BUSINESS\007-02-Fullslidesppt-Contents\20161219\02-abs\flower-item0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818086"/>
            <a:ext cx="1250988" cy="123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E:\002-KIMS BUSINESS\007-02-Fullslidesppt-Contents\20161219\02-abs\flower-item0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2538" y="4291593"/>
            <a:ext cx="853097" cy="844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E:\002-KIMS BUSINESS\007-02-Fullslidesppt-Contents\20161219\02-abs\flower-item0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525" y="512578"/>
            <a:ext cx="814415" cy="80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E:\002-KIMS BUSINESS\007-02-Fullslidesppt-Contents\20161219\02-abs\flower-item02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9767" y="-99490"/>
            <a:ext cx="596129" cy="589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E:\002-KIMS BUSINESS\007-02-Fullslidesppt-Contents\20161219\02-abs\flower-item02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35094"/>
            <a:ext cx="596129" cy="589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E:\002-KIMS BUSINESS\007-02-Fullslidesppt-Contents\20161219\02-abs\flower-item0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666144"/>
            <a:ext cx="814415" cy="80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E:\002-KIMS BUSINESS\007-02-Fullslidesppt-Contents\20161219\02-abs\flower-item0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7200" y="4155926"/>
            <a:ext cx="814415" cy="80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E:\002-KIMS BUSINESS\007-02-Fullslidesppt-Contents\20161219\02-abs\flower-item02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408" y="4291593"/>
            <a:ext cx="534896" cy="529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-1418" y="0"/>
            <a:ext cx="9144000" cy="5143500"/>
          </a:xfrm>
          <a:prstGeom prst="rect">
            <a:avLst/>
          </a:prstGeom>
          <a:solidFill>
            <a:schemeClr val="bg1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50101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3059832" cy="21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084000" y="2947500"/>
            <a:ext cx="3060000" cy="21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607893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1521683"/>
            <a:ext cx="9144000" cy="21001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0" y="3621024"/>
            <a:ext cx="4572000" cy="152247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4572000" y="0"/>
            <a:ext cx="4572000" cy="15224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60643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51520" y="202801"/>
            <a:ext cx="3059832" cy="30963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369809" y="202801"/>
            <a:ext cx="1405595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369809" y="1787145"/>
            <a:ext cx="1405595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251520" y="3371153"/>
            <a:ext cx="1405595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1751068" y="3371153"/>
            <a:ext cx="3024336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052963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13745717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ounded Rectangle 16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 descr="E:\002-KIMS BUSINESS\007-02-Fullslidesppt-Contents\20161219\02-abs\flower-item0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512578"/>
            <a:ext cx="814415" cy="80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E:\002-KIMS BUSINESS\007-02-Fullslidesppt-Contents\20161219\02-abs\flower-item01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098" y="3161022"/>
            <a:ext cx="853097" cy="823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E:\002-KIMS BUSINESS\007-02-Fullslidesppt-Contents\20161219\02-abs\flower-item01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06984"/>
            <a:ext cx="1355576" cy="1308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779912" y="1779662"/>
            <a:ext cx="5364088" cy="1149022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6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>
                <a:ea typeface="맑은 고딕" pitchFamily="50" charset="-127"/>
              </a:rPr>
              <a:t>FREE </a:t>
            </a:r>
          </a:p>
          <a:p>
            <a:r>
              <a:rPr lang="en-US" altLang="ko-KR" dirty="0">
                <a:ea typeface="맑은 고딕" pitchFamily="50" charset="-127"/>
              </a:rPr>
              <a:t>PPT TEMPLATES</a:t>
            </a:r>
            <a:endParaRPr lang="en-US" altLang="ko-KR" b="1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779764" y="3069594"/>
            <a:ext cx="5364088" cy="438259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altLang="ko-KR" sz="1400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sz="1400" b="1" dirty="0"/>
              <a:t>OF YOUR PRESENTATION HERE</a:t>
            </a:r>
            <a:endParaRPr lang="en-US" altLang="ko-KR" sz="1400" dirty="0"/>
          </a:p>
        </p:txBody>
      </p:sp>
      <p:pic>
        <p:nvPicPr>
          <p:cNvPr id="1026" name="Picture 2" descr="E:\002-KIMS BUSINESS\007-02-Fullslidesppt-Contents\20161219\02-abs\flower-item01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24" y="915566"/>
            <a:ext cx="2232248" cy="2154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002-KIMS BUSINESS\007-02-Fullslidesppt-Contents\20161219\02-abs\flower-item0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658" y="195486"/>
            <a:ext cx="1250988" cy="1238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E:\002-KIMS BUSINESS\007-02-Fullslidesppt-Contents\20161219\02-abs\flower-item0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952" y="1645346"/>
            <a:ext cx="936104" cy="926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E:\002-KIMS BUSINESS\007-02-Fullslidesppt-Contents\20161219\02-abs\flower-item0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818086"/>
            <a:ext cx="1250988" cy="123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E:\002-KIMS BUSINESS\007-02-Fullslidesppt-Contents\20161219\02-abs\flower-item0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2538" y="4291593"/>
            <a:ext cx="853097" cy="844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E:\002-KIMS BUSINESS\007-02-Fullslidesppt-Contents\20161219\02-abs\flower-item0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525" y="512578"/>
            <a:ext cx="814415" cy="80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E:\002-KIMS BUSINESS\007-02-Fullslidesppt-Contents\20161219\02-abs\flower-item02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9767" y="-99490"/>
            <a:ext cx="596129" cy="589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E:\002-KIMS BUSINESS\007-02-Fullslidesppt-Contents\20161219\02-abs\flower-item02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35094"/>
            <a:ext cx="596129" cy="589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E:\002-KIMS BUSINESS\007-02-Fullslidesppt-Contents\20161219\02-abs\flower-item0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666144"/>
            <a:ext cx="814415" cy="80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E:\002-KIMS BUSINESS\007-02-Fullslidesppt-Contents\20161219\02-abs\flower-item0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7200" y="4155926"/>
            <a:ext cx="814415" cy="80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E:\002-KIMS BUSINESS\007-02-Fullslidesppt-Contents\20161219\02-abs\flower-item02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408" y="4291593"/>
            <a:ext cx="534896" cy="529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27634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3203848" y="1995686"/>
            <a:ext cx="5940152" cy="1152128"/>
          </a:xfrm>
          <a:prstGeom prst="rect">
            <a:avLst/>
          </a:prstGeom>
          <a:solidFill>
            <a:schemeClr val="accent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419872" y="2139702"/>
            <a:ext cx="5724128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419872" y="2700526"/>
            <a:ext cx="5724128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6" name="Picture 2" descr="E:\002-KIMS BUSINESS\007-02-Fullslidesppt-Contents\20161219\02-abs\flower-item01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94735"/>
            <a:ext cx="2232248" cy="2154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219822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379588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2" name="Group 1"/>
          <p:cNvGrpSpPr/>
          <p:nvPr userDrawn="1"/>
        </p:nvGrpSpPr>
        <p:grpSpPr>
          <a:xfrm>
            <a:off x="3636217" y="843558"/>
            <a:ext cx="1871566" cy="2060548"/>
            <a:chOff x="539552" y="915566"/>
            <a:chExt cx="2787220" cy="3068660"/>
          </a:xfrm>
        </p:grpSpPr>
        <p:pic>
          <p:nvPicPr>
            <p:cNvPr id="4" name="Picture 2" descr="E:\002-KIMS BUSINESS\007-02-Fullslidesppt-Contents\20161219\02-abs\flower-item01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4098" y="3161022"/>
              <a:ext cx="853097" cy="823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2" descr="E:\002-KIMS BUSINESS\007-02-Fullslidesppt-Contents\20161219\02-abs\flower-item01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2" y="2506984"/>
              <a:ext cx="1355576" cy="1308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E:\002-KIMS BUSINESS\007-02-Fullslidesppt-Contents\20161219\02-abs\flower-item01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4524" y="915566"/>
              <a:ext cx="2232248" cy="21540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229933" y="950884"/>
            <a:ext cx="7518531" cy="3853114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Group 2"/>
          <p:cNvGrpSpPr/>
          <p:nvPr userDrawn="1"/>
        </p:nvGrpSpPr>
        <p:grpSpPr>
          <a:xfrm>
            <a:off x="533" y="336506"/>
            <a:ext cx="2339219" cy="4683516"/>
            <a:chOff x="0" y="113767"/>
            <a:chExt cx="2339219" cy="4683516"/>
          </a:xfrm>
        </p:grpSpPr>
        <p:pic>
          <p:nvPicPr>
            <p:cNvPr id="4" name="Picture 3" descr="E:\002-KIMS BUSINESS\007-02-Fullslidesppt-Contents\20161219\02-abs\flower-item02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584" y="113767"/>
              <a:ext cx="940763" cy="931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4" descr="E:\002-KIMS BUSINESS\007-02-Fullslidesppt-Contents\20161219\02-abs\flower-item01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2424" y="1044781"/>
              <a:ext cx="732759" cy="7070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E:\002-KIMS BUSINESS\007-02-Fullslidesppt-Contents\20161219\02-abs\flower-item01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685" y="158580"/>
              <a:ext cx="1180496" cy="11391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 descr="E:\002-KIMS BUSINESS\007-02-Fullslidesppt-Contents\20161219\02-abs\flower-item01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972" y="1510888"/>
              <a:ext cx="499452" cy="4819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7" descr="E:\002-KIMS BUSINESS\007-02-Fullslidesppt-Contents\20161219\02-abs\flower-item01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2424" y="1992839"/>
              <a:ext cx="369083" cy="356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3" descr="E:\002-KIMS BUSINESS\007-02-Fullslidesppt-Contents\20161219\02-abs\flower-item02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1147" y="656354"/>
              <a:ext cx="648072" cy="6413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3" descr="E:\002-KIMS BUSINESS\007-02-Fullslidesppt-Contents\20161219\02-abs\flower-item02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936" y="1941171"/>
              <a:ext cx="648072" cy="6413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3" descr="E:\002-KIMS BUSINESS\007-02-Fullslidesppt-Contents\20161219\02-abs\flower-item02.png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0" y="1086108"/>
              <a:ext cx="324036" cy="6413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3" descr="E:\002-KIMS BUSINESS\007-02-Fullslidesppt-Contents\20161219\02-abs\flower-item02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987" y="4155926"/>
              <a:ext cx="648072" cy="6413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86372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04643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539552" y="1179215"/>
            <a:ext cx="2088232" cy="23042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3376439" y="1179215"/>
            <a:ext cx="2088232" cy="230425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6213326" y="1179215"/>
            <a:ext cx="2088232" cy="230425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51247" y="1275606"/>
            <a:ext cx="2164432" cy="23042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485815" y="1275606"/>
            <a:ext cx="2164432" cy="23042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320383" y="1275606"/>
            <a:ext cx="2164432" cy="23042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6550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12291" name="Picture 3" descr="D:\Fullppt\005-PNG이미지\탭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05444" y="1913769"/>
            <a:ext cx="2572469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D:\Fullppt\005-PNG이미지\핸드폰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160433"/>
            <a:ext cx="2304256" cy="2790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347865" y="2282382"/>
            <a:ext cx="1319594" cy="20434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23654" y="2571751"/>
            <a:ext cx="2348146" cy="175199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53917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8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491630"/>
            <a:ext cx="2808312" cy="3400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037461" y="1629778"/>
            <a:ext cx="1619609" cy="25017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07141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648000" anchor="ctr"/>
          <a:lstStyle>
            <a:lvl1pPr marL="0" indent="0" algn="l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95824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52" r:id="rId2"/>
    <p:sldLayoutId id="2147483660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5" r:id="rId10"/>
    <p:sldLayoutId id="2147483674" r:id="rId11"/>
    <p:sldLayoutId id="2147483677" r:id="rId12"/>
    <p:sldLayoutId id="2147483656" r:id="rId13"/>
    <p:sldLayoutId id="2147483678" r:id="rId1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sz="4000" dirty="0">
                <a:ea typeface="맑은 고딕" pitchFamily="50" charset="-127"/>
              </a:rPr>
              <a:t>TITLE</a:t>
            </a:r>
            <a:endParaRPr lang="en-US" altLang="ko-KR" sz="40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en-US" altLang="ko-KR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b="1" dirty="0"/>
              <a:t>OF YOUR PRESENTATION HERE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2293E281-FAF9-4851-85CC-FEE2A13F5C1C}"/>
              </a:ext>
            </a:extLst>
          </p:cNvPr>
          <p:cNvGrpSpPr/>
          <p:nvPr/>
        </p:nvGrpSpPr>
        <p:grpSpPr>
          <a:xfrm>
            <a:off x="434659" y="2294167"/>
            <a:ext cx="4384894" cy="2558078"/>
            <a:chOff x="635000" y="1382713"/>
            <a:chExt cx="7869238" cy="4572000"/>
          </a:xfrm>
          <a:solidFill>
            <a:schemeClr val="accent2"/>
          </a:solidFill>
        </p:grpSpPr>
        <p:sp>
          <p:nvSpPr>
            <p:cNvPr id="312" name="Freeform 8">
              <a:extLst>
                <a:ext uri="{FF2B5EF4-FFF2-40B4-BE49-F238E27FC236}">
                  <a16:creationId xmlns:a16="http://schemas.microsoft.com/office/drawing/2014/main" id="{D0E7BFBE-ED5A-43A8-A742-1BEF4A3680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3" name="Freeform 9">
              <a:extLst>
                <a:ext uri="{FF2B5EF4-FFF2-40B4-BE49-F238E27FC236}">
                  <a16:creationId xmlns:a16="http://schemas.microsoft.com/office/drawing/2014/main" id="{748670DD-8267-4990-9B53-441DFE4365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4" name="Freeform 10">
              <a:extLst>
                <a:ext uri="{FF2B5EF4-FFF2-40B4-BE49-F238E27FC236}">
                  <a16:creationId xmlns:a16="http://schemas.microsoft.com/office/drawing/2014/main" id="{7B3E8299-C4ED-461A-802B-0F57CD146C4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5" name="Freeform 11">
              <a:extLst>
                <a:ext uri="{FF2B5EF4-FFF2-40B4-BE49-F238E27FC236}">
                  <a16:creationId xmlns:a16="http://schemas.microsoft.com/office/drawing/2014/main" id="{6294F94D-B59C-4015-980C-A17B55D823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599593" y="273925"/>
            <a:ext cx="3588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Heading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9593" y="1233028"/>
            <a:ext cx="38009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7219224" y="1077982"/>
            <a:ext cx="1186264" cy="3600000"/>
            <a:chOff x="738504" y="1064128"/>
            <a:chExt cx="1186264" cy="3600000"/>
          </a:xfrm>
        </p:grpSpPr>
        <p:sp>
          <p:nvSpPr>
            <p:cNvPr id="13" name="Pentagon 12"/>
            <p:cNvSpPr/>
            <p:nvPr/>
          </p:nvSpPr>
          <p:spPr>
            <a:xfrm rot="5400000">
              <a:off x="-468363" y="2270996"/>
              <a:ext cx="3600000" cy="1186263"/>
            </a:xfrm>
            <a:prstGeom prst="homePlate">
              <a:avLst>
                <a:gd name="adj" fmla="val 28551"/>
              </a:avLst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Pentagon 13"/>
            <p:cNvSpPr/>
            <p:nvPr/>
          </p:nvSpPr>
          <p:spPr>
            <a:xfrm rot="5400000">
              <a:off x="-108363" y="1910996"/>
              <a:ext cx="2880000" cy="1186263"/>
            </a:xfrm>
            <a:prstGeom prst="homePlate">
              <a:avLst>
                <a:gd name="adj" fmla="val 28551"/>
              </a:avLst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Pentagon 14"/>
            <p:cNvSpPr/>
            <p:nvPr/>
          </p:nvSpPr>
          <p:spPr>
            <a:xfrm rot="5400000">
              <a:off x="251636" y="1550996"/>
              <a:ext cx="2160000" cy="1186263"/>
            </a:xfrm>
            <a:prstGeom prst="homePlate">
              <a:avLst>
                <a:gd name="adj" fmla="val 28551"/>
              </a:avLst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6" name="Pentagon 15"/>
            <p:cNvSpPr/>
            <p:nvPr/>
          </p:nvSpPr>
          <p:spPr>
            <a:xfrm rot="5400000">
              <a:off x="611636" y="1190996"/>
              <a:ext cx="1440000" cy="1186263"/>
            </a:xfrm>
            <a:prstGeom prst="homePlate">
              <a:avLst>
                <a:gd name="adj" fmla="val 2855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7" name="Oval 16"/>
          <p:cNvSpPr/>
          <p:nvPr/>
        </p:nvSpPr>
        <p:spPr>
          <a:xfrm>
            <a:off x="7164288" y="353356"/>
            <a:ext cx="1296144" cy="129614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7351311" y="540379"/>
            <a:ext cx="922097" cy="922097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7438312" y="627380"/>
            <a:ext cx="748093" cy="74809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0" name="Round Same Side Corner Rectangle 19"/>
          <p:cNvSpPr/>
          <p:nvPr/>
        </p:nvSpPr>
        <p:spPr>
          <a:xfrm rot="7146012">
            <a:off x="8241492" y="1163292"/>
            <a:ext cx="144019" cy="211042"/>
          </a:xfrm>
          <a:prstGeom prst="round2SameRect">
            <a:avLst>
              <a:gd name="adj1" fmla="val 30826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7534062" y="1775666"/>
            <a:ext cx="556588" cy="5565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2" name="Group 21"/>
          <p:cNvGrpSpPr/>
          <p:nvPr/>
        </p:nvGrpSpPr>
        <p:grpSpPr>
          <a:xfrm rot="20187946">
            <a:off x="7609400" y="1859824"/>
            <a:ext cx="405913" cy="388272"/>
            <a:chOff x="2411760" y="2211710"/>
            <a:chExt cx="1058416" cy="1012418"/>
          </a:xfrm>
          <a:solidFill>
            <a:schemeClr val="accent1"/>
          </a:solidFill>
        </p:grpSpPr>
        <p:sp>
          <p:nvSpPr>
            <p:cNvPr id="23" name="Chord 22"/>
            <p:cNvSpPr/>
            <p:nvPr/>
          </p:nvSpPr>
          <p:spPr>
            <a:xfrm>
              <a:off x="2555776" y="2211710"/>
              <a:ext cx="914400" cy="1012418"/>
            </a:xfrm>
            <a:prstGeom prst="chord">
              <a:avLst>
                <a:gd name="adj1" fmla="val 6093922"/>
                <a:gd name="adj2" fmla="val 1558939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Chord 23"/>
            <p:cNvSpPr/>
            <p:nvPr/>
          </p:nvSpPr>
          <p:spPr>
            <a:xfrm flipH="1">
              <a:off x="2411760" y="2211710"/>
              <a:ext cx="914400" cy="1012418"/>
            </a:xfrm>
            <a:prstGeom prst="chord">
              <a:avLst>
                <a:gd name="adj1" fmla="val 6093922"/>
                <a:gd name="adj2" fmla="val 1558939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7323564" y="2585604"/>
            <a:ext cx="9775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323564" y="3305684"/>
            <a:ext cx="9775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323564" y="4025764"/>
            <a:ext cx="9775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Freeform 27"/>
          <p:cNvSpPr>
            <a:spLocks noChangeAspect="1"/>
          </p:cNvSpPr>
          <p:nvPr/>
        </p:nvSpPr>
        <p:spPr>
          <a:xfrm>
            <a:off x="6156176" y="1481446"/>
            <a:ext cx="892112" cy="720000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Freeform 28"/>
          <p:cNvSpPr/>
          <p:nvPr/>
        </p:nvSpPr>
        <p:spPr>
          <a:xfrm>
            <a:off x="6374015" y="3259994"/>
            <a:ext cx="456435" cy="360000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" name="Freeform 29"/>
          <p:cNvSpPr/>
          <p:nvPr/>
        </p:nvSpPr>
        <p:spPr>
          <a:xfrm>
            <a:off x="6450754" y="4042009"/>
            <a:ext cx="302956" cy="252000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1" name="Freeform 30"/>
          <p:cNvSpPr>
            <a:spLocks noChangeAspect="1"/>
          </p:cNvSpPr>
          <p:nvPr/>
        </p:nvSpPr>
        <p:spPr>
          <a:xfrm>
            <a:off x="6267690" y="2381229"/>
            <a:ext cx="669084" cy="540000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2" name="TextBox 31"/>
          <p:cNvSpPr txBox="1"/>
          <p:nvPr/>
        </p:nvSpPr>
        <p:spPr>
          <a:xfrm>
            <a:off x="5220072" y="1678226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40</a:t>
            </a:r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220072" y="2462493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30</a:t>
            </a:r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220072" y="3178384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20</a:t>
            </a:r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220072" y="3894275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10</a:t>
            </a:r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4893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5503321"/>
              </p:ext>
            </p:extLst>
          </p:nvPr>
        </p:nvGraphicFramePr>
        <p:xfrm>
          <a:off x="707421" y="1347614"/>
          <a:ext cx="1823864" cy="32669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3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10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9373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0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2592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Easy to change colors, photos and Text</a:t>
                      </a: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0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5022481"/>
              </p:ext>
            </p:extLst>
          </p:nvPr>
        </p:nvGraphicFramePr>
        <p:xfrm>
          <a:off x="2672705" y="1347614"/>
          <a:ext cx="1823864" cy="32669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3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10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9373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0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2592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Easy to change colors, photos and Text</a:t>
                      </a: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0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0494279"/>
              </p:ext>
            </p:extLst>
          </p:nvPr>
        </p:nvGraphicFramePr>
        <p:xfrm>
          <a:off x="4637989" y="1347614"/>
          <a:ext cx="1823864" cy="32669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3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10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9373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0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2592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Easy to change colors, photos and Text</a:t>
                      </a: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0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9433023"/>
              </p:ext>
            </p:extLst>
          </p:nvPr>
        </p:nvGraphicFramePr>
        <p:xfrm>
          <a:off x="6603274" y="1347614"/>
          <a:ext cx="1823864" cy="32669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3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10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9373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0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2592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Easy to change colors, photos and Text</a:t>
                      </a: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0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Rectangle 9"/>
          <p:cNvSpPr/>
          <p:nvPr/>
        </p:nvSpPr>
        <p:spPr>
          <a:xfrm>
            <a:off x="1525358" y="1851670"/>
            <a:ext cx="316229" cy="29601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Donut 24"/>
          <p:cNvSpPr/>
          <p:nvPr/>
        </p:nvSpPr>
        <p:spPr>
          <a:xfrm>
            <a:off x="3434801" y="1803241"/>
            <a:ext cx="371451" cy="37447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" name="Rounded Rectangle 27"/>
          <p:cNvSpPr/>
          <p:nvPr/>
        </p:nvSpPr>
        <p:spPr>
          <a:xfrm>
            <a:off x="5364087" y="1851670"/>
            <a:ext cx="351849" cy="27026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Rounded Rectangle 7"/>
          <p:cNvSpPr/>
          <p:nvPr/>
        </p:nvSpPr>
        <p:spPr>
          <a:xfrm>
            <a:off x="7380312" y="1827661"/>
            <a:ext cx="377333" cy="32563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10188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" name="Chart 5">
            <a:extLst>
              <a:ext uri="{FF2B5EF4-FFF2-40B4-BE49-F238E27FC236}">
                <a16:creationId xmlns:a16="http://schemas.microsoft.com/office/drawing/2014/main" id="{886FD3DF-F761-41AE-B91F-242D45F701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9518690"/>
              </p:ext>
            </p:extLst>
          </p:nvPr>
        </p:nvGraphicFramePr>
        <p:xfrm>
          <a:off x="2901745" y="3265390"/>
          <a:ext cx="1371701" cy="14216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4" name="Chart 5">
            <a:extLst>
              <a:ext uri="{FF2B5EF4-FFF2-40B4-BE49-F238E27FC236}">
                <a16:creationId xmlns:a16="http://schemas.microsoft.com/office/drawing/2014/main" id="{C0E808B5-C1C1-4A8C-8598-3B2D0CA11E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3373501"/>
              </p:ext>
            </p:extLst>
          </p:nvPr>
        </p:nvGraphicFramePr>
        <p:xfrm>
          <a:off x="4848677" y="3265390"/>
          <a:ext cx="1371701" cy="14216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02868" y="3690259"/>
            <a:ext cx="8009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25971" y="3690259"/>
            <a:ext cx="8009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Round Same Side Corner Rectangle 8"/>
          <p:cNvSpPr/>
          <p:nvPr/>
        </p:nvSpPr>
        <p:spPr>
          <a:xfrm flipH="1">
            <a:off x="3326749" y="1428408"/>
            <a:ext cx="553159" cy="1456883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ound Same Side Corner Rectangle 20"/>
          <p:cNvSpPr/>
          <p:nvPr/>
        </p:nvSpPr>
        <p:spPr>
          <a:xfrm rot="10800000">
            <a:off x="5194111" y="1441278"/>
            <a:ext cx="664641" cy="1417810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" name="Group 10"/>
          <p:cNvGrpSpPr/>
          <p:nvPr/>
        </p:nvGrpSpPr>
        <p:grpSpPr>
          <a:xfrm>
            <a:off x="899592" y="3166166"/>
            <a:ext cx="1793106" cy="673514"/>
            <a:chOff x="2113657" y="4283314"/>
            <a:chExt cx="3647460" cy="673514"/>
          </a:xfrm>
        </p:grpSpPr>
        <p:sp>
          <p:nvSpPr>
            <p:cNvPr id="12" name="TextBox 11"/>
            <p:cNvSpPr txBox="1"/>
            <p:nvPr/>
          </p:nvSpPr>
          <p:spPr>
            <a:xfrm>
              <a:off x="2113657" y="4495163"/>
              <a:ext cx="36474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899592" y="3918640"/>
            <a:ext cx="1793106" cy="673514"/>
            <a:chOff x="2113657" y="4283314"/>
            <a:chExt cx="3647460" cy="673514"/>
          </a:xfrm>
        </p:grpSpPr>
        <p:sp>
          <p:nvSpPr>
            <p:cNvPr id="15" name="TextBox 14"/>
            <p:cNvSpPr txBox="1"/>
            <p:nvPr/>
          </p:nvSpPr>
          <p:spPr>
            <a:xfrm>
              <a:off x="2113657" y="4495163"/>
              <a:ext cx="36474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811342" y="3166166"/>
            <a:ext cx="1793106" cy="673514"/>
            <a:chOff x="2113657" y="4283314"/>
            <a:chExt cx="3647460" cy="673514"/>
          </a:xfrm>
        </p:grpSpPr>
        <p:sp>
          <p:nvSpPr>
            <p:cNvPr id="18" name="TextBox 17"/>
            <p:cNvSpPr txBox="1"/>
            <p:nvPr/>
          </p:nvSpPr>
          <p:spPr>
            <a:xfrm>
              <a:off x="2113657" y="4495163"/>
              <a:ext cx="36474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811342" y="3918640"/>
            <a:ext cx="1793106" cy="673514"/>
            <a:chOff x="2113657" y="4283314"/>
            <a:chExt cx="3647460" cy="673514"/>
          </a:xfrm>
        </p:grpSpPr>
        <p:sp>
          <p:nvSpPr>
            <p:cNvPr id="21" name="TextBox 20"/>
            <p:cNvSpPr txBox="1"/>
            <p:nvPr/>
          </p:nvSpPr>
          <p:spPr>
            <a:xfrm>
              <a:off x="2113657" y="4495163"/>
              <a:ext cx="36474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Frame 17"/>
          <p:cNvSpPr/>
          <p:nvPr/>
        </p:nvSpPr>
        <p:spPr>
          <a:xfrm>
            <a:off x="520763" y="3329411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4" name="Frame 17"/>
          <p:cNvSpPr/>
          <p:nvPr/>
        </p:nvSpPr>
        <p:spPr>
          <a:xfrm>
            <a:off x="520763" y="4081885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5" name="Frame 17"/>
          <p:cNvSpPr/>
          <p:nvPr/>
        </p:nvSpPr>
        <p:spPr>
          <a:xfrm>
            <a:off x="6372200" y="3329411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6" name="Frame 17"/>
          <p:cNvSpPr/>
          <p:nvPr/>
        </p:nvSpPr>
        <p:spPr>
          <a:xfrm>
            <a:off x="6372200" y="4081885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300361" y="1376682"/>
            <a:ext cx="2936827" cy="1482407"/>
            <a:chOff x="300361" y="1376682"/>
            <a:chExt cx="2936827" cy="1482407"/>
          </a:xfrm>
        </p:grpSpPr>
        <p:sp>
          <p:nvSpPr>
            <p:cNvPr id="27" name="TextBox 26"/>
            <p:cNvSpPr txBox="1"/>
            <p:nvPr/>
          </p:nvSpPr>
          <p:spPr>
            <a:xfrm>
              <a:off x="300361" y="1658760"/>
              <a:ext cx="29368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00361" y="1376682"/>
              <a:ext cx="2936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5949238" y="1376682"/>
            <a:ext cx="2936827" cy="1482407"/>
            <a:chOff x="300361" y="1376682"/>
            <a:chExt cx="2936827" cy="1482407"/>
          </a:xfrm>
        </p:grpSpPr>
        <p:sp>
          <p:nvSpPr>
            <p:cNvPr id="31" name="TextBox 30"/>
            <p:cNvSpPr txBox="1"/>
            <p:nvPr/>
          </p:nvSpPr>
          <p:spPr>
            <a:xfrm>
              <a:off x="300361" y="1658760"/>
              <a:ext cx="29368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00361" y="1376682"/>
              <a:ext cx="2936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34396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Heading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626190" y="2379573"/>
            <a:ext cx="1406467" cy="2755458"/>
            <a:chOff x="1073144" y="2336572"/>
            <a:chExt cx="1406467" cy="2755458"/>
          </a:xfrm>
        </p:grpSpPr>
        <p:sp>
          <p:nvSpPr>
            <p:cNvPr id="5" name="Rectangle 4"/>
            <p:cNvSpPr/>
            <p:nvPr/>
          </p:nvSpPr>
          <p:spPr>
            <a:xfrm>
              <a:off x="1760079" y="3795886"/>
              <a:ext cx="120698" cy="1296144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6" name="Teardrop 1"/>
            <p:cNvSpPr/>
            <p:nvPr/>
          </p:nvSpPr>
          <p:spPr>
            <a:xfrm rot="18900000">
              <a:off x="1073144" y="2424672"/>
              <a:ext cx="1373870" cy="1197669"/>
            </a:xfrm>
            <a:custGeom>
              <a:avLst/>
              <a:gdLst/>
              <a:ahLst/>
              <a:cxnLst/>
              <a:rect l="l" t="t" r="r" b="b"/>
              <a:pathLst>
                <a:path w="1373870" h="1197669">
                  <a:moveTo>
                    <a:pt x="1373870" y="0"/>
                  </a:moveTo>
                  <a:lnTo>
                    <a:pt x="176201" y="1197669"/>
                  </a:lnTo>
                  <a:cubicBezTo>
                    <a:pt x="67335" y="1088803"/>
                    <a:pt x="0" y="938406"/>
                    <a:pt x="0" y="772282"/>
                  </a:cubicBezTo>
                  <a:lnTo>
                    <a:pt x="1" y="772282"/>
                  </a:lnTo>
                  <a:cubicBezTo>
                    <a:pt x="1" y="440034"/>
                    <a:pt x="291096" y="288942"/>
                    <a:pt x="601589" y="170694"/>
                  </a:cubicBezTo>
                  <a:cubicBezTo>
                    <a:pt x="900398" y="56896"/>
                    <a:pt x="1075062" y="72415"/>
                    <a:pt x="13738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" name="Teardrop 1"/>
            <p:cNvSpPr/>
            <p:nvPr/>
          </p:nvSpPr>
          <p:spPr>
            <a:xfrm rot="2700000" flipH="1">
              <a:off x="1193842" y="2424672"/>
              <a:ext cx="1373870" cy="1197669"/>
            </a:xfrm>
            <a:custGeom>
              <a:avLst/>
              <a:gdLst/>
              <a:ahLst/>
              <a:cxnLst/>
              <a:rect l="l" t="t" r="r" b="b"/>
              <a:pathLst>
                <a:path w="1373870" h="1197669">
                  <a:moveTo>
                    <a:pt x="1373870" y="0"/>
                  </a:moveTo>
                  <a:lnTo>
                    <a:pt x="176201" y="1197669"/>
                  </a:lnTo>
                  <a:cubicBezTo>
                    <a:pt x="67335" y="1088803"/>
                    <a:pt x="0" y="938406"/>
                    <a:pt x="0" y="772282"/>
                  </a:cubicBezTo>
                  <a:lnTo>
                    <a:pt x="1" y="772282"/>
                  </a:lnTo>
                  <a:cubicBezTo>
                    <a:pt x="1" y="440034"/>
                    <a:pt x="291096" y="288942"/>
                    <a:pt x="601589" y="170694"/>
                  </a:cubicBezTo>
                  <a:cubicBezTo>
                    <a:pt x="900398" y="56896"/>
                    <a:pt x="1075062" y="72415"/>
                    <a:pt x="13738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2228368" y="2379573"/>
            <a:ext cx="1406467" cy="2755458"/>
            <a:chOff x="1073144" y="2336572"/>
            <a:chExt cx="1406467" cy="2755458"/>
          </a:xfrm>
        </p:grpSpPr>
        <p:sp>
          <p:nvSpPr>
            <p:cNvPr id="9" name="Rectangle 8"/>
            <p:cNvSpPr/>
            <p:nvPr/>
          </p:nvSpPr>
          <p:spPr>
            <a:xfrm>
              <a:off x="1760079" y="3795886"/>
              <a:ext cx="120698" cy="1296144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" name="Teardrop 1"/>
            <p:cNvSpPr/>
            <p:nvPr/>
          </p:nvSpPr>
          <p:spPr>
            <a:xfrm rot="18900000">
              <a:off x="1073144" y="2424672"/>
              <a:ext cx="1373870" cy="1197669"/>
            </a:xfrm>
            <a:custGeom>
              <a:avLst/>
              <a:gdLst/>
              <a:ahLst/>
              <a:cxnLst/>
              <a:rect l="l" t="t" r="r" b="b"/>
              <a:pathLst>
                <a:path w="1373870" h="1197669">
                  <a:moveTo>
                    <a:pt x="1373870" y="0"/>
                  </a:moveTo>
                  <a:lnTo>
                    <a:pt x="176201" y="1197669"/>
                  </a:lnTo>
                  <a:cubicBezTo>
                    <a:pt x="67335" y="1088803"/>
                    <a:pt x="0" y="938406"/>
                    <a:pt x="0" y="772282"/>
                  </a:cubicBezTo>
                  <a:lnTo>
                    <a:pt x="1" y="772282"/>
                  </a:lnTo>
                  <a:cubicBezTo>
                    <a:pt x="1" y="440034"/>
                    <a:pt x="291096" y="288942"/>
                    <a:pt x="601589" y="170694"/>
                  </a:cubicBezTo>
                  <a:cubicBezTo>
                    <a:pt x="900398" y="56896"/>
                    <a:pt x="1075062" y="72415"/>
                    <a:pt x="13738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1" name="Teardrop 1"/>
            <p:cNvSpPr/>
            <p:nvPr/>
          </p:nvSpPr>
          <p:spPr>
            <a:xfrm rot="2700000" flipH="1">
              <a:off x="1193842" y="2424672"/>
              <a:ext cx="1373870" cy="1197669"/>
            </a:xfrm>
            <a:custGeom>
              <a:avLst/>
              <a:gdLst/>
              <a:ahLst/>
              <a:cxnLst/>
              <a:rect l="l" t="t" r="r" b="b"/>
              <a:pathLst>
                <a:path w="1373870" h="1197669">
                  <a:moveTo>
                    <a:pt x="1373870" y="0"/>
                  </a:moveTo>
                  <a:lnTo>
                    <a:pt x="176201" y="1197669"/>
                  </a:lnTo>
                  <a:cubicBezTo>
                    <a:pt x="67335" y="1088803"/>
                    <a:pt x="0" y="938406"/>
                    <a:pt x="0" y="772282"/>
                  </a:cubicBezTo>
                  <a:lnTo>
                    <a:pt x="1" y="772282"/>
                  </a:lnTo>
                  <a:cubicBezTo>
                    <a:pt x="1" y="440034"/>
                    <a:pt x="291096" y="288942"/>
                    <a:pt x="601589" y="170694"/>
                  </a:cubicBezTo>
                  <a:cubicBezTo>
                    <a:pt x="900398" y="56896"/>
                    <a:pt x="1075062" y="72415"/>
                    <a:pt x="13738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830546" y="2379573"/>
            <a:ext cx="1406467" cy="2755458"/>
            <a:chOff x="1073144" y="2336572"/>
            <a:chExt cx="1406467" cy="2755458"/>
          </a:xfrm>
        </p:grpSpPr>
        <p:sp>
          <p:nvSpPr>
            <p:cNvPr id="13" name="Rectangle 12"/>
            <p:cNvSpPr/>
            <p:nvPr/>
          </p:nvSpPr>
          <p:spPr>
            <a:xfrm>
              <a:off x="1760079" y="3795886"/>
              <a:ext cx="120698" cy="1296144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4" name="Teardrop 1"/>
            <p:cNvSpPr/>
            <p:nvPr/>
          </p:nvSpPr>
          <p:spPr>
            <a:xfrm rot="18900000">
              <a:off x="1073144" y="2424672"/>
              <a:ext cx="1373870" cy="1197669"/>
            </a:xfrm>
            <a:custGeom>
              <a:avLst/>
              <a:gdLst/>
              <a:ahLst/>
              <a:cxnLst/>
              <a:rect l="l" t="t" r="r" b="b"/>
              <a:pathLst>
                <a:path w="1373870" h="1197669">
                  <a:moveTo>
                    <a:pt x="1373870" y="0"/>
                  </a:moveTo>
                  <a:lnTo>
                    <a:pt x="176201" y="1197669"/>
                  </a:lnTo>
                  <a:cubicBezTo>
                    <a:pt x="67335" y="1088803"/>
                    <a:pt x="0" y="938406"/>
                    <a:pt x="0" y="772282"/>
                  </a:cubicBezTo>
                  <a:lnTo>
                    <a:pt x="1" y="772282"/>
                  </a:lnTo>
                  <a:cubicBezTo>
                    <a:pt x="1" y="440034"/>
                    <a:pt x="291096" y="288942"/>
                    <a:pt x="601589" y="170694"/>
                  </a:cubicBezTo>
                  <a:cubicBezTo>
                    <a:pt x="900398" y="56896"/>
                    <a:pt x="1075062" y="72415"/>
                    <a:pt x="13738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5" name="Teardrop 1"/>
            <p:cNvSpPr/>
            <p:nvPr/>
          </p:nvSpPr>
          <p:spPr>
            <a:xfrm rot="2700000" flipH="1">
              <a:off x="1193842" y="2424672"/>
              <a:ext cx="1373870" cy="1197669"/>
            </a:xfrm>
            <a:custGeom>
              <a:avLst/>
              <a:gdLst/>
              <a:ahLst/>
              <a:cxnLst/>
              <a:rect l="l" t="t" r="r" b="b"/>
              <a:pathLst>
                <a:path w="1373870" h="1197669">
                  <a:moveTo>
                    <a:pt x="1373870" y="0"/>
                  </a:moveTo>
                  <a:lnTo>
                    <a:pt x="176201" y="1197669"/>
                  </a:lnTo>
                  <a:cubicBezTo>
                    <a:pt x="67335" y="1088803"/>
                    <a:pt x="0" y="938406"/>
                    <a:pt x="0" y="772282"/>
                  </a:cubicBezTo>
                  <a:lnTo>
                    <a:pt x="1" y="772282"/>
                  </a:lnTo>
                  <a:cubicBezTo>
                    <a:pt x="1" y="440034"/>
                    <a:pt x="291096" y="288942"/>
                    <a:pt x="601589" y="170694"/>
                  </a:cubicBezTo>
                  <a:cubicBezTo>
                    <a:pt x="900398" y="56896"/>
                    <a:pt x="1075062" y="72415"/>
                    <a:pt x="13738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432724" y="2379573"/>
            <a:ext cx="1406467" cy="2755458"/>
            <a:chOff x="1073144" y="2336572"/>
            <a:chExt cx="1406467" cy="2755458"/>
          </a:xfrm>
        </p:grpSpPr>
        <p:sp>
          <p:nvSpPr>
            <p:cNvPr id="17" name="Rectangle 16"/>
            <p:cNvSpPr/>
            <p:nvPr/>
          </p:nvSpPr>
          <p:spPr>
            <a:xfrm>
              <a:off x="1760079" y="3795886"/>
              <a:ext cx="120698" cy="1296144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8" name="Teardrop 1"/>
            <p:cNvSpPr/>
            <p:nvPr/>
          </p:nvSpPr>
          <p:spPr>
            <a:xfrm rot="18900000">
              <a:off x="1073144" y="2424672"/>
              <a:ext cx="1373870" cy="1197669"/>
            </a:xfrm>
            <a:custGeom>
              <a:avLst/>
              <a:gdLst/>
              <a:ahLst/>
              <a:cxnLst/>
              <a:rect l="l" t="t" r="r" b="b"/>
              <a:pathLst>
                <a:path w="1373870" h="1197669">
                  <a:moveTo>
                    <a:pt x="1373870" y="0"/>
                  </a:moveTo>
                  <a:lnTo>
                    <a:pt x="176201" y="1197669"/>
                  </a:lnTo>
                  <a:cubicBezTo>
                    <a:pt x="67335" y="1088803"/>
                    <a:pt x="0" y="938406"/>
                    <a:pt x="0" y="772282"/>
                  </a:cubicBezTo>
                  <a:lnTo>
                    <a:pt x="1" y="772282"/>
                  </a:lnTo>
                  <a:cubicBezTo>
                    <a:pt x="1" y="440034"/>
                    <a:pt x="291096" y="288942"/>
                    <a:pt x="601589" y="170694"/>
                  </a:cubicBezTo>
                  <a:cubicBezTo>
                    <a:pt x="900398" y="56896"/>
                    <a:pt x="1075062" y="72415"/>
                    <a:pt x="13738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9" name="Teardrop 1"/>
            <p:cNvSpPr/>
            <p:nvPr/>
          </p:nvSpPr>
          <p:spPr>
            <a:xfrm rot="2700000" flipH="1">
              <a:off x="1193842" y="2424672"/>
              <a:ext cx="1373870" cy="1197669"/>
            </a:xfrm>
            <a:custGeom>
              <a:avLst/>
              <a:gdLst/>
              <a:ahLst/>
              <a:cxnLst/>
              <a:rect l="l" t="t" r="r" b="b"/>
              <a:pathLst>
                <a:path w="1373870" h="1197669">
                  <a:moveTo>
                    <a:pt x="1373870" y="0"/>
                  </a:moveTo>
                  <a:lnTo>
                    <a:pt x="176201" y="1197669"/>
                  </a:lnTo>
                  <a:cubicBezTo>
                    <a:pt x="67335" y="1088803"/>
                    <a:pt x="0" y="938406"/>
                    <a:pt x="0" y="772282"/>
                  </a:cubicBezTo>
                  <a:lnTo>
                    <a:pt x="1" y="772282"/>
                  </a:lnTo>
                  <a:cubicBezTo>
                    <a:pt x="1" y="440034"/>
                    <a:pt x="291096" y="288942"/>
                    <a:pt x="601589" y="170694"/>
                  </a:cubicBezTo>
                  <a:cubicBezTo>
                    <a:pt x="900398" y="56896"/>
                    <a:pt x="1075062" y="72415"/>
                    <a:pt x="13738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7034902" y="2379573"/>
            <a:ext cx="1406467" cy="2755458"/>
            <a:chOff x="1073144" y="2336572"/>
            <a:chExt cx="1406467" cy="2755458"/>
          </a:xfrm>
        </p:grpSpPr>
        <p:sp>
          <p:nvSpPr>
            <p:cNvPr id="21" name="Rectangle 20"/>
            <p:cNvSpPr/>
            <p:nvPr/>
          </p:nvSpPr>
          <p:spPr>
            <a:xfrm>
              <a:off x="1760079" y="3795886"/>
              <a:ext cx="120698" cy="1296144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2" name="Teardrop 1"/>
            <p:cNvSpPr/>
            <p:nvPr/>
          </p:nvSpPr>
          <p:spPr>
            <a:xfrm rot="18900000">
              <a:off x="1073144" y="2424672"/>
              <a:ext cx="1373870" cy="1197669"/>
            </a:xfrm>
            <a:custGeom>
              <a:avLst/>
              <a:gdLst/>
              <a:ahLst/>
              <a:cxnLst/>
              <a:rect l="l" t="t" r="r" b="b"/>
              <a:pathLst>
                <a:path w="1373870" h="1197669">
                  <a:moveTo>
                    <a:pt x="1373870" y="0"/>
                  </a:moveTo>
                  <a:lnTo>
                    <a:pt x="176201" y="1197669"/>
                  </a:lnTo>
                  <a:cubicBezTo>
                    <a:pt x="67335" y="1088803"/>
                    <a:pt x="0" y="938406"/>
                    <a:pt x="0" y="772282"/>
                  </a:cubicBezTo>
                  <a:lnTo>
                    <a:pt x="1" y="772282"/>
                  </a:lnTo>
                  <a:cubicBezTo>
                    <a:pt x="1" y="440034"/>
                    <a:pt x="291096" y="288942"/>
                    <a:pt x="601589" y="170694"/>
                  </a:cubicBezTo>
                  <a:cubicBezTo>
                    <a:pt x="900398" y="56896"/>
                    <a:pt x="1075062" y="72415"/>
                    <a:pt x="13738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3" name="Teardrop 1"/>
            <p:cNvSpPr/>
            <p:nvPr/>
          </p:nvSpPr>
          <p:spPr>
            <a:xfrm rot="2700000" flipH="1">
              <a:off x="1193842" y="2424672"/>
              <a:ext cx="1373870" cy="1197669"/>
            </a:xfrm>
            <a:custGeom>
              <a:avLst/>
              <a:gdLst/>
              <a:ahLst/>
              <a:cxnLst/>
              <a:rect l="l" t="t" r="r" b="b"/>
              <a:pathLst>
                <a:path w="1373870" h="1197669">
                  <a:moveTo>
                    <a:pt x="1373870" y="0"/>
                  </a:moveTo>
                  <a:lnTo>
                    <a:pt x="176201" y="1197669"/>
                  </a:lnTo>
                  <a:cubicBezTo>
                    <a:pt x="67335" y="1088803"/>
                    <a:pt x="0" y="938406"/>
                    <a:pt x="0" y="772282"/>
                  </a:cubicBezTo>
                  <a:lnTo>
                    <a:pt x="1" y="772282"/>
                  </a:lnTo>
                  <a:cubicBezTo>
                    <a:pt x="1" y="440034"/>
                    <a:pt x="291096" y="288942"/>
                    <a:pt x="601589" y="170694"/>
                  </a:cubicBezTo>
                  <a:cubicBezTo>
                    <a:pt x="900398" y="56896"/>
                    <a:pt x="1075062" y="72415"/>
                    <a:pt x="1373870" y="0"/>
                  </a:cubicBez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4" name="Rectangle 9"/>
          <p:cNvSpPr/>
          <p:nvPr/>
        </p:nvSpPr>
        <p:spPr>
          <a:xfrm>
            <a:off x="4416502" y="3006298"/>
            <a:ext cx="322655" cy="30203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Rectangle 16"/>
          <p:cNvSpPr/>
          <p:nvPr/>
        </p:nvSpPr>
        <p:spPr>
          <a:xfrm rot="2700000">
            <a:off x="6057783" y="2964549"/>
            <a:ext cx="244448" cy="43824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Parallelogram 15"/>
          <p:cNvSpPr/>
          <p:nvPr/>
        </p:nvSpPr>
        <p:spPr>
          <a:xfrm rot="16200000">
            <a:off x="2798275" y="2991672"/>
            <a:ext cx="354753" cy="384007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Oval 21"/>
          <p:cNvSpPr>
            <a:spLocks noChangeAspect="1"/>
          </p:cNvSpPr>
          <p:nvPr/>
        </p:nvSpPr>
        <p:spPr>
          <a:xfrm>
            <a:off x="7602207" y="3035998"/>
            <a:ext cx="359957" cy="362963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8" name="Rounded Rectangle 27"/>
          <p:cNvSpPr/>
          <p:nvPr/>
        </p:nvSpPr>
        <p:spPr>
          <a:xfrm>
            <a:off x="1240780" y="3115553"/>
            <a:ext cx="265388" cy="20385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9" name="Group 28"/>
          <p:cNvGrpSpPr/>
          <p:nvPr/>
        </p:nvGrpSpPr>
        <p:grpSpPr>
          <a:xfrm>
            <a:off x="657891" y="1163686"/>
            <a:ext cx="1431165" cy="1048024"/>
            <a:chOff x="803640" y="3362835"/>
            <a:chExt cx="2059657" cy="1048024"/>
          </a:xfrm>
        </p:grpSpPr>
        <p:sp>
          <p:nvSpPr>
            <p:cNvPr id="30" name="TextBox 2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2244982" y="1163686"/>
            <a:ext cx="1431165" cy="1048024"/>
            <a:chOff x="803640" y="3362835"/>
            <a:chExt cx="2059657" cy="1048024"/>
          </a:xfrm>
        </p:grpSpPr>
        <p:sp>
          <p:nvSpPr>
            <p:cNvPr id="33" name="TextBox 32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3832073" y="1163686"/>
            <a:ext cx="1431165" cy="1048024"/>
            <a:chOff x="803640" y="3362835"/>
            <a:chExt cx="2059657" cy="1048024"/>
          </a:xfrm>
        </p:grpSpPr>
        <p:sp>
          <p:nvSpPr>
            <p:cNvPr id="36" name="TextBox 3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5419164" y="1163686"/>
            <a:ext cx="1431165" cy="1048024"/>
            <a:chOff x="803640" y="3362835"/>
            <a:chExt cx="2059657" cy="1048024"/>
          </a:xfrm>
        </p:grpSpPr>
        <p:sp>
          <p:nvSpPr>
            <p:cNvPr id="39" name="TextBox 38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7006254" y="1163686"/>
            <a:ext cx="1431165" cy="1048024"/>
            <a:chOff x="803640" y="3362835"/>
            <a:chExt cx="2059657" cy="1048024"/>
          </a:xfrm>
        </p:grpSpPr>
        <p:sp>
          <p:nvSpPr>
            <p:cNvPr id="42" name="TextBox 41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44" name="Picture 5" descr="D:\Fullppt\PNG이미지\skyline-175117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07505"/>
            <a:ext cx="3419872" cy="1709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5" descr="D:\Fullppt\PNG이미지\skyline-175117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666" y="3907505"/>
            <a:ext cx="3419872" cy="1709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5" descr="D:\Fullppt\PNG이미지\skyline-175117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907505"/>
            <a:ext cx="3419872" cy="1709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94066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2015716" y="267494"/>
            <a:ext cx="6732748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solidFill>
                  <a:schemeClr val="accent1"/>
                </a:solidFill>
                <a:cs typeface="Arial" pitchFamily="34" charset="0"/>
              </a:rPr>
              <a:t>Heading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67744" y="1528914"/>
            <a:ext cx="5976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Rectangle 15"/>
          <p:cNvSpPr/>
          <p:nvPr/>
        </p:nvSpPr>
        <p:spPr>
          <a:xfrm>
            <a:off x="2267744" y="4371950"/>
            <a:ext cx="5976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2275177" y="1199771"/>
            <a:ext cx="2296823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275176" y="1650062"/>
            <a:ext cx="5975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 </a:t>
            </a:r>
          </a:p>
        </p:txBody>
      </p: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2015716" y="267494"/>
            <a:ext cx="6732748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solidFill>
                  <a:schemeClr val="accent1"/>
                </a:solidFill>
                <a:cs typeface="Arial" pitchFamily="34" charset="0"/>
              </a:rPr>
              <a:t>Heading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67744" y="1528914"/>
            <a:ext cx="5976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Rectangle 14"/>
          <p:cNvSpPr/>
          <p:nvPr/>
        </p:nvSpPr>
        <p:spPr>
          <a:xfrm>
            <a:off x="2267744" y="4371950"/>
            <a:ext cx="5976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2275177" y="1199771"/>
            <a:ext cx="2296823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275177" y="1650062"/>
            <a:ext cx="27363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91748" y="1199770"/>
            <a:ext cx="2296823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291748" y="1701009"/>
            <a:ext cx="27363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28926292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sz="4000" dirty="0">
                <a:ea typeface="맑은 고딕" pitchFamily="50" charset="-127"/>
              </a:rPr>
              <a:t>THANK YOU</a:t>
            </a:r>
            <a:endParaRPr lang="en-US" altLang="ko-KR" sz="4000" dirty="0"/>
          </a:p>
        </p:txBody>
      </p:sp>
    </p:spTree>
    <p:extLst>
      <p:ext uri="{BB962C8B-B14F-4D97-AF65-F5344CB8AC3E}">
        <p14:creationId xmlns:p14="http://schemas.microsoft.com/office/powerpoint/2010/main" val="290212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2015716" y="267494"/>
            <a:ext cx="6732748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solidFill>
                  <a:srgbClr val="984807"/>
                </a:solidFill>
                <a:cs typeface="Arial" pitchFamily="34" charset="0"/>
              </a:rPr>
              <a:t>Contents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58539" y="1454919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2400340" y="1465179"/>
            <a:ext cx="2027644" cy="441146"/>
            <a:chOff x="2400340" y="1465179"/>
            <a:chExt cx="2027644" cy="441146"/>
          </a:xfrm>
        </p:grpSpPr>
        <p:sp>
          <p:nvSpPr>
            <p:cNvPr id="17" name="Pentagon 16"/>
            <p:cNvSpPr/>
            <p:nvPr/>
          </p:nvSpPr>
          <p:spPr>
            <a:xfrm>
              <a:off x="2771800" y="1547251"/>
              <a:ext cx="1656184" cy="277000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2400340" y="1465179"/>
              <a:ext cx="441146" cy="441146"/>
            </a:xfrm>
            <a:prstGeom prst="ellipse">
              <a:avLst/>
            </a:prstGeom>
            <a:gradFill>
              <a:gsLst>
                <a:gs pos="0">
                  <a:schemeClr val="accent1">
                    <a:lumMod val="10000"/>
                    <a:lumOff val="90000"/>
                  </a:schemeClr>
                </a:gs>
                <a:gs pos="100000">
                  <a:schemeClr val="accent1">
                    <a:lumMod val="10000"/>
                    <a:lumOff val="90000"/>
                  </a:schemeClr>
                </a:gs>
              </a:gsLst>
              <a:lin ang="5400000" scaled="0"/>
            </a:gra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412215" y="1518899"/>
              <a:ext cx="412292" cy="33855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2981246" y="1547252"/>
            <a:ext cx="13027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796669" y="2162820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2738470" y="2173080"/>
            <a:ext cx="2027644" cy="441146"/>
            <a:chOff x="2400340" y="1465179"/>
            <a:chExt cx="2027644" cy="441146"/>
          </a:xfrm>
        </p:grpSpPr>
        <p:sp>
          <p:nvSpPr>
            <p:cNvPr id="25" name="Pentagon 24"/>
            <p:cNvSpPr/>
            <p:nvPr/>
          </p:nvSpPr>
          <p:spPr>
            <a:xfrm>
              <a:off x="2771800" y="1547251"/>
              <a:ext cx="1656184" cy="277000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6" name="Oval 25"/>
            <p:cNvSpPr/>
            <p:nvPr/>
          </p:nvSpPr>
          <p:spPr>
            <a:xfrm>
              <a:off x="2400340" y="1465179"/>
              <a:ext cx="441146" cy="441146"/>
            </a:xfrm>
            <a:prstGeom prst="ellipse">
              <a:avLst/>
            </a:prstGeom>
            <a:gradFill>
              <a:gsLst>
                <a:gs pos="0">
                  <a:schemeClr val="accent3">
                    <a:lumMod val="10000"/>
                    <a:lumOff val="90000"/>
                  </a:schemeClr>
                </a:gs>
                <a:gs pos="100000">
                  <a:schemeClr val="accent3">
                    <a:lumMod val="10000"/>
                    <a:lumOff val="90000"/>
                  </a:schemeClr>
                </a:gs>
              </a:gsLst>
              <a:lin ang="5400000" scaled="0"/>
            </a:gra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412215" y="1518899"/>
              <a:ext cx="412293" cy="33855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3"/>
                  </a:solidFill>
                  <a:cs typeface="Arial" pitchFamily="34" charset="0"/>
                </a:rPr>
                <a:t>02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3319376" y="2255153"/>
            <a:ext cx="13027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134799" y="2870721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3076600" y="2880981"/>
            <a:ext cx="2027644" cy="441146"/>
            <a:chOff x="2400340" y="1465179"/>
            <a:chExt cx="2027644" cy="441146"/>
          </a:xfrm>
        </p:grpSpPr>
        <p:sp>
          <p:nvSpPr>
            <p:cNvPr id="31" name="Pentagon 30"/>
            <p:cNvSpPr/>
            <p:nvPr/>
          </p:nvSpPr>
          <p:spPr>
            <a:xfrm>
              <a:off x="2771800" y="1547251"/>
              <a:ext cx="1656184" cy="277000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2" name="Oval 31"/>
            <p:cNvSpPr/>
            <p:nvPr/>
          </p:nvSpPr>
          <p:spPr>
            <a:xfrm>
              <a:off x="2400340" y="1465179"/>
              <a:ext cx="441146" cy="441146"/>
            </a:xfrm>
            <a:prstGeom prst="ellipse">
              <a:avLst/>
            </a:prstGeom>
            <a:gradFill>
              <a:gsLst>
                <a:gs pos="0">
                  <a:schemeClr val="accent1">
                    <a:lumMod val="10000"/>
                    <a:lumOff val="90000"/>
                  </a:schemeClr>
                </a:gs>
                <a:gs pos="100000">
                  <a:schemeClr val="accent1">
                    <a:lumMod val="10000"/>
                    <a:lumOff val="90000"/>
                  </a:schemeClr>
                </a:gs>
              </a:gsLst>
              <a:lin ang="5400000" scaled="0"/>
            </a:gra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412215" y="1518899"/>
              <a:ext cx="412293" cy="33855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03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3657506" y="2963054"/>
            <a:ext cx="13027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472929" y="3578622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3414730" y="3588882"/>
            <a:ext cx="2027644" cy="441146"/>
            <a:chOff x="2400340" y="1465179"/>
            <a:chExt cx="2027644" cy="441146"/>
          </a:xfrm>
        </p:grpSpPr>
        <p:sp>
          <p:nvSpPr>
            <p:cNvPr id="37" name="Pentagon 36"/>
            <p:cNvSpPr/>
            <p:nvPr/>
          </p:nvSpPr>
          <p:spPr>
            <a:xfrm>
              <a:off x="2771800" y="1547251"/>
              <a:ext cx="1656184" cy="277000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8" name="Oval 37"/>
            <p:cNvSpPr/>
            <p:nvPr/>
          </p:nvSpPr>
          <p:spPr>
            <a:xfrm>
              <a:off x="2400340" y="1465179"/>
              <a:ext cx="441146" cy="441146"/>
            </a:xfrm>
            <a:prstGeom prst="ellipse">
              <a:avLst/>
            </a:prstGeom>
            <a:gradFill>
              <a:gsLst>
                <a:gs pos="0">
                  <a:schemeClr val="accent3">
                    <a:lumMod val="10000"/>
                    <a:lumOff val="90000"/>
                  </a:schemeClr>
                </a:gs>
                <a:gs pos="100000">
                  <a:schemeClr val="accent1">
                    <a:lumMod val="10000"/>
                    <a:lumOff val="90000"/>
                  </a:schemeClr>
                </a:gs>
              </a:gsLst>
              <a:lin ang="5400000" scaled="0"/>
            </a:gra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412215" y="1518899"/>
              <a:ext cx="412293" cy="33855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3"/>
                  </a:solidFill>
                  <a:cs typeface="Arial" pitchFamily="34" charset="0"/>
                </a:rPr>
                <a:t>04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3995636" y="3670955"/>
            <a:ext cx="13027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805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TimeLine Layout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/>
        </p:nvSpPr>
        <p:spPr>
          <a:xfrm>
            <a:off x="53752" y="2427734"/>
            <a:ext cx="9036496" cy="3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Oval 4"/>
          <p:cNvSpPr/>
          <p:nvPr/>
        </p:nvSpPr>
        <p:spPr>
          <a:xfrm>
            <a:off x="1230771" y="2368096"/>
            <a:ext cx="144016" cy="14401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Oval 7"/>
          <p:cNvSpPr/>
          <p:nvPr/>
        </p:nvSpPr>
        <p:spPr>
          <a:xfrm>
            <a:off x="2864445" y="2368096"/>
            <a:ext cx="144016" cy="14401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4498119" y="2368096"/>
            <a:ext cx="144016" cy="14401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Oval 9"/>
          <p:cNvSpPr/>
          <p:nvPr/>
        </p:nvSpPr>
        <p:spPr>
          <a:xfrm>
            <a:off x="6131793" y="2368096"/>
            <a:ext cx="144016" cy="14401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Oval 10"/>
          <p:cNvSpPr/>
          <p:nvPr/>
        </p:nvSpPr>
        <p:spPr>
          <a:xfrm>
            <a:off x="7765467" y="2368096"/>
            <a:ext cx="144016" cy="14401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946650" y="1779662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2015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80324" y="1779662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13998" y="1779662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47672" y="1779662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385953" y="1779662"/>
            <a:ext cx="907079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1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600024" y="3179910"/>
            <a:ext cx="1402807" cy="1048024"/>
            <a:chOff x="803640" y="3362835"/>
            <a:chExt cx="2059657" cy="1048024"/>
          </a:xfrm>
        </p:grpSpPr>
        <p:sp>
          <p:nvSpPr>
            <p:cNvPr id="18" name="TextBox 17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234541" y="3179910"/>
            <a:ext cx="1402807" cy="1048024"/>
            <a:chOff x="803640" y="3362835"/>
            <a:chExt cx="2059657" cy="1048024"/>
          </a:xfrm>
        </p:grpSpPr>
        <p:sp>
          <p:nvSpPr>
            <p:cNvPr id="21" name="TextBox 20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869058" y="3179910"/>
            <a:ext cx="1402807" cy="1048024"/>
            <a:chOff x="803640" y="3362835"/>
            <a:chExt cx="2059657" cy="1048024"/>
          </a:xfrm>
        </p:grpSpPr>
        <p:sp>
          <p:nvSpPr>
            <p:cNvPr id="24" name="TextBox 23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503575" y="3179910"/>
            <a:ext cx="1402807" cy="1048024"/>
            <a:chOff x="803640" y="3362835"/>
            <a:chExt cx="2059657" cy="1048024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7138090" y="3179910"/>
            <a:ext cx="1402807" cy="1048024"/>
            <a:chOff x="803640" y="3362835"/>
            <a:chExt cx="2059657" cy="1048024"/>
          </a:xfrm>
        </p:grpSpPr>
        <p:sp>
          <p:nvSpPr>
            <p:cNvPr id="30" name="TextBox 2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Oval 21"/>
          <p:cNvSpPr>
            <a:spLocks noChangeAspect="1"/>
          </p:cNvSpPr>
          <p:nvPr/>
        </p:nvSpPr>
        <p:spPr>
          <a:xfrm>
            <a:off x="4432327" y="2718510"/>
            <a:ext cx="297162" cy="29964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3" name="Rectangle 9"/>
          <p:cNvSpPr/>
          <p:nvPr/>
        </p:nvSpPr>
        <p:spPr>
          <a:xfrm>
            <a:off x="6047835" y="2731520"/>
            <a:ext cx="292306" cy="27362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Donut 24"/>
          <p:cNvSpPr/>
          <p:nvPr/>
        </p:nvSpPr>
        <p:spPr>
          <a:xfrm>
            <a:off x="7658485" y="2695260"/>
            <a:ext cx="343349" cy="34614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5" name="Rounded Rectangle 27"/>
          <p:cNvSpPr/>
          <p:nvPr/>
        </p:nvSpPr>
        <p:spPr>
          <a:xfrm>
            <a:off x="2788751" y="2743422"/>
            <a:ext cx="325230" cy="24982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6" name="Rounded Rectangle 7"/>
          <p:cNvSpPr/>
          <p:nvPr/>
        </p:nvSpPr>
        <p:spPr>
          <a:xfrm>
            <a:off x="1121619" y="2717833"/>
            <a:ext cx="348786" cy="3009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8340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23478"/>
            <a:ext cx="9144000" cy="576064"/>
          </a:xfrm>
        </p:spPr>
        <p:txBody>
          <a:bodyPr/>
          <a:lstStyle/>
          <a:p>
            <a:r>
              <a:rPr lang="en-US" dirty="0"/>
              <a:t>Heading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Oval 4"/>
          <p:cNvSpPr/>
          <p:nvPr/>
        </p:nvSpPr>
        <p:spPr>
          <a:xfrm>
            <a:off x="1005232" y="1366353"/>
            <a:ext cx="868840" cy="2160237"/>
          </a:xfrm>
          <a:custGeom>
            <a:avLst/>
            <a:gdLst/>
            <a:ahLst/>
            <a:cxnLst/>
            <a:rect l="l" t="t" r="r" b="b"/>
            <a:pathLst>
              <a:path w="1699986" h="4226755">
                <a:moveTo>
                  <a:pt x="85911" y="795663"/>
                </a:moveTo>
                <a:cubicBezTo>
                  <a:pt x="143266" y="787631"/>
                  <a:pt x="198644" y="844544"/>
                  <a:pt x="209601" y="922783"/>
                </a:cubicBezTo>
                <a:cubicBezTo>
                  <a:pt x="220557" y="1001022"/>
                  <a:pt x="182942" y="1070957"/>
                  <a:pt x="125587" y="1078989"/>
                </a:cubicBezTo>
                <a:cubicBezTo>
                  <a:pt x="68231" y="1087021"/>
                  <a:pt x="12853" y="1030108"/>
                  <a:pt x="1897" y="951869"/>
                </a:cubicBezTo>
                <a:cubicBezTo>
                  <a:pt x="-9059" y="873630"/>
                  <a:pt x="28556" y="803695"/>
                  <a:pt x="85911" y="795663"/>
                </a:cubicBezTo>
                <a:close/>
                <a:moveTo>
                  <a:pt x="1282417" y="684713"/>
                </a:moveTo>
                <a:cubicBezTo>
                  <a:pt x="1449599" y="694276"/>
                  <a:pt x="1580206" y="756303"/>
                  <a:pt x="1625316" y="883709"/>
                </a:cubicBezTo>
                <a:cubicBezTo>
                  <a:pt x="1874032" y="1642051"/>
                  <a:pt x="1186403" y="1851753"/>
                  <a:pt x="1040100" y="2229705"/>
                </a:cubicBezTo>
                <a:cubicBezTo>
                  <a:pt x="896234" y="2693002"/>
                  <a:pt x="1578987" y="3141666"/>
                  <a:pt x="1683838" y="3546441"/>
                </a:cubicBezTo>
                <a:cubicBezTo>
                  <a:pt x="1786250" y="3948777"/>
                  <a:pt x="1376599" y="4212125"/>
                  <a:pt x="1157143" y="4226755"/>
                </a:cubicBezTo>
                <a:cubicBezTo>
                  <a:pt x="886480" y="4226755"/>
                  <a:pt x="608503" y="3999984"/>
                  <a:pt x="542666" y="3612278"/>
                </a:cubicBezTo>
                <a:cubicBezTo>
                  <a:pt x="479268" y="3049008"/>
                  <a:pt x="298827" y="2368694"/>
                  <a:pt x="111071" y="1666435"/>
                </a:cubicBezTo>
                <a:cubicBezTo>
                  <a:pt x="-49864" y="1099507"/>
                  <a:pt x="780868" y="656024"/>
                  <a:pt x="1282417" y="684713"/>
                </a:cubicBezTo>
                <a:close/>
                <a:moveTo>
                  <a:pt x="363234" y="559510"/>
                </a:moveTo>
                <a:cubicBezTo>
                  <a:pt x="430930" y="559510"/>
                  <a:pt x="485808" y="634368"/>
                  <a:pt x="485808" y="726711"/>
                </a:cubicBezTo>
                <a:cubicBezTo>
                  <a:pt x="485808" y="819054"/>
                  <a:pt x="430930" y="893912"/>
                  <a:pt x="363234" y="893912"/>
                </a:cubicBezTo>
                <a:cubicBezTo>
                  <a:pt x="295538" y="893912"/>
                  <a:pt x="240660" y="819054"/>
                  <a:pt x="240660" y="726711"/>
                </a:cubicBezTo>
                <a:cubicBezTo>
                  <a:pt x="240660" y="634368"/>
                  <a:pt x="295538" y="559510"/>
                  <a:pt x="363234" y="559510"/>
                </a:cubicBezTo>
                <a:close/>
                <a:moveTo>
                  <a:pt x="638428" y="385169"/>
                </a:moveTo>
                <a:cubicBezTo>
                  <a:pt x="706124" y="385169"/>
                  <a:pt x="761002" y="460027"/>
                  <a:pt x="761002" y="552370"/>
                </a:cubicBezTo>
                <a:cubicBezTo>
                  <a:pt x="761002" y="644713"/>
                  <a:pt x="706124" y="719571"/>
                  <a:pt x="638428" y="719571"/>
                </a:cubicBezTo>
                <a:cubicBezTo>
                  <a:pt x="570732" y="719571"/>
                  <a:pt x="515854" y="644713"/>
                  <a:pt x="515854" y="552370"/>
                </a:cubicBezTo>
                <a:cubicBezTo>
                  <a:pt x="515854" y="460027"/>
                  <a:pt x="570732" y="385169"/>
                  <a:pt x="638428" y="385169"/>
                </a:cubicBezTo>
                <a:close/>
                <a:moveTo>
                  <a:pt x="949469" y="169069"/>
                </a:moveTo>
                <a:cubicBezTo>
                  <a:pt x="1036963" y="169069"/>
                  <a:pt x="1107890" y="265820"/>
                  <a:pt x="1107890" y="385169"/>
                </a:cubicBezTo>
                <a:cubicBezTo>
                  <a:pt x="1107890" y="504518"/>
                  <a:pt x="1036963" y="601269"/>
                  <a:pt x="949469" y="601269"/>
                </a:cubicBezTo>
                <a:cubicBezTo>
                  <a:pt x="861975" y="601269"/>
                  <a:pt x="791048" y="504518"/>
                  <a:pt x="791048" y="385169"/>
                </a:cubicBezTo>
                <a:cubicBezTo>
                  <a:pt x="791048" y="265820"/>
                  <a:pt x="861975" y="169069"/>
                  <a:pt x="949469" y="169069"/>
                </a:cubicBezTo>
                <a:close/>
                <a:moveTo>
                  <a:pt x="1397626" y="0"/>
                </a:moveTo>
                <a:cubicBezTo>
                  <a:pt x="1524888" y="0"/>
                  <a:pt x="1628055" y="140728"/>
                  <a:pt x="1628055" y="314325"/>
                </a:cubicBezTo>
                <a:cubicBezTo>
                  <a:pt x="1628055" y="487922"/>
                  <a:pt x="1524888" y="628650"/>
                  <a:pt x="1397626" y="628650"/>
                </a:cubicBezTo>
                <a:cubicBezTo>
                  <a:pt x="1270364" y="628650"/>
                  <a:pt x="1167197" y="487922"/>
                  <a:pt x="1167197" y="314325"/>
                </a:cubicBezTo>
                <a:cubicBezTo>
                  <a:pt x="1167197" y="140728"/>
                  <a:pt x="1270364" y="0"/>
                  <a:pt x="139762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 rot="5400000">
            <a:off x="868917" y="2357048"/>
            <a:ext cx="1008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 Steps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Oval 4"/>
          <p:cNvSpPr/>
          <p:nvPr/>
        </p:nvSpPr>
        <p:spPr>
          <a:xfrm>
            <a:off x="3069461" y="1366353"/>
            <a:ext cx="868840" cy="2160237"/>
          </a:xfrm>
          <a:custGeom>
            <a:avLst/>
            <a:gdLst/>
            <a:ahLst/>
            <a:cxnLst/>
            <a:rect l="l" t="t" r="r" b="b"/>
            <a:pathLst>
              <a:path w="1699986" h="4226755">
                <a:moveTo>
                  <a:pt x="85911" y="795663"/>
                </a:moveTo>
                <a:cubicBezTo>
                  <a:pt x="143266" y="787631"/>
                  <a:pt x="198644" y="844544"/>
                  <a:pt x="209601" y="922783"/>
                </a:cubicBezTo>
                <a:cubicBezTo>
                  <a:pt x="220557" y="1001022"/>
                  <a:pt x="182942" y="1070957"/>
                  <a:pt x="125587" y="1078989"/>
                </a:cubicBezTo>
                <a:cubicBezTo>
                  <a:pt x="68231" y="1087021"/>
                  <a:pt x="12853" y="1030108"/>
                  <a:pt x="1897" y="951869"/>
                </a:cubicBezTo>
                <a:cubicBezTo>
                  <a:pt x="-9059" y="873630"/>
                  <a:pt x="28556" y="803695"/>
                  <a:pt x="85911" y="795663"/>
                </a:cubicBezTo>
                <a:close/>
                <a:moveTo>
                  <a:pt x="1282417" y="684713"/>
                </a:moveTo>
                <a:cubicBezTo>
                  <a:pt x="1449599" y="694276"/>
                  <a:pt x="1580206" y="756303"/>
                  <a:pt x="1625316" y="883709"/>
                </a:cubicBezTo>
                <a:cubicBezTo>
                  <a:pt x="1874032" y="1642051"/>
                  <a:pt x="1186403" y="1851753"/>
                  <a:pt x="1040100" y="2229705"/>
                </a:cubicBezTo>
                <a:cubicBezTo>
                  <a:pt x="896234" y="2693002"/>
                  <a:pt x="1578987" y="3141666"/>
                  <a:pt x="1683838" y="3546441"/>
                </a:cubicBezTo>
                <a:cubicBezTo>
                  <a:pt x="1786250" y="3948777"/>
                  <a:pt x="1376599" y="4212125"/>
                  <a:pt x="1157143" y="4226755"/>
                </a:cubicBezTo>
                <a:cubicBezTo>
                  <a:pt x="886480" y="4226755"/>
                  <a:pt x="608503" y="3999984"/>
                  <a:pt x="542666" y="3612278"/>
                </a:cubicBezTo>
                <a:cubicBezTo>
                  <a:pt x="479268" y="3049008"/>
                  <a:pt x="298827" y="2368694"/>
                  <a:pt x="111071" y="1666435"/>
                </a:cubicBezTo>
                <a:cubicBezTo>
                  <a:pt x="-49864" y="1099507"/>
                  <a:pt x="780868" y="656024"/>
                  <a:pt x="1282417" y="684713"/>
                </a:cubicBezTo>
                <a:close/>
                <a:moveTo>
                  <a:pt x="363234" y="559510"/>
                </a:moveTo>
                <a:cubicBezTo>
                  <a:pt x="430930" y="559510"/>
                  <a:pt x="485808" y="634368"/>
                  <a:pt x="485808" y="726711"/>
                </a:cubicBezTo>
                <a:cubicBezTo>
                  <a:pt x="485808" y="819054"/>
                  <a:pt x="430930" y="893912"/>
                  <a:pt x="363234" y="893912"/>
                </a:cubicBezTo>
                <a:cubicBezTo>
                  <a:pt x="295538" y="893912"/>
                  <a:pt x="240660" y="819054"/>
                  <a:pt x="240660" y="726711"/>
                </a:cubicBezTo>
                <a:cubicBezTo>
                  <a:pt x="240660" y="634368"/>
                  <a:pt x="295538" y="559510"/>
                  <a:pt x="363234" y="559510"/>
                </a:cubicBezTo>
                <a:close/>
                <a:moveTo>
                  <a:pt x="638428" y="385169"/>
                </a:moveTo>
                <a:cubicBezTo>
                  <a:pt x="706124" y="385169"/>
                  <a:pt x="761002" y="460027"/>
                  <a:pt x="761002" y="552370"/>
                </a:cubicBezTo>
                <a:cubicBezTo>
                  <a:pt x="761002" y="644713"/>
                  <a:pt x="706124" y="719571"/>
                  <a:pt x="638428" y="719571"/>
                </a:cubicBezTo>
                <a:cubicBezTo>
                  <a:pt x="570732" y="719571"/>
                  <a:pt x="515854" y="644713"/>
                  <a:pt x="515854" y="552370"/>
                </a:cubicBezTo>
                <a:cubicBezTo>
                  <a:pt x="515854" y="460027"/>
                  <a:pt x="570732" y="385169"/>
                  <a:pt x="638428" y="385169"/>
                </a:cubicBezTo>
                <a:close/>
                <a:moveTo>
                  <a:pt x="949469" y="169069"/>
                </a:moveTo>
                <a:cubicBezTo>
                  <a:pt x="1036963" y="169069"/>
                  <a:pt x="1107890" y="265820"/>
                  <a:pt x="1107890" y="385169"/>
                </a:cubicBezTo>
                <a:cubicBezTo>
                  <a:pt x="1107890" y="504518"/>
                  <a:pt x="1036963" y="601269"/>
                  <a:pt x="949469" y="601269"/>
                </a:cubicBezTo>
                <a:cubicBezTo>
                  <a:pt x="861975" y="601269"/>
                  <a:pt x="791048" y="504518"/>
                  <a:pt x="791048" y="385169"/>
                </a:cubicBezTo>
                <a:cubicBezTo>
                  <a:pt x="791048" y="265820"/>
                  <a:pt x="861975" y="169069"/>
                  <a:pt x="949469" y="169069"/>
                </a:cubicBezTo>
                <a:close/>
                <a:moveTo>
                  <a:pt x="1397626" y="0"/>
                </a:moveTo>
                <a:cubicBezTo>
                  <a:pt x="1524888" y="0"/>
                  <a:pt x="1628055" y="140728"/>
                  <a:pt x="1628055" y="314325"/>
                </a:cubicBezTo>
                <a:cubicBezTo>
                  <a:pt x="1628055" y="487922"/>
                  <a:pt x="1524888" y="628650"/>
                  <a:pt x="1397626" y="628650"/>
                </a:cubicBezTo>
                <a:cubicBezTo>
                  <a:pt x="1270364" y="628650"/>
                  <a:pt x="1167197" y="487922"/>
                  <a:pt x="1167197" y="314325"/>
                </a:cubicBezTo>
                <a:cubicBezTo>
                  <a:pt x="1167197" y="140728"/>
                  <a:pt x="1270364" y="0"/>
                  <a:pt x="139762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 rot="5400000">
            <a:off x="2935866" y="2357048"/>
            <a:ext cx="1008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2 Steps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Oval 4"/>
          <p:cNvSpPr/>
          <p:nvPr/>
        </p:nvSpPr>
        <p:spPr>
          <a:xfrm>
            <a:off x="5133690" y="1366353"/>
            <a:ext cx="868840" cy="2160237"/>
          </a:xfrm>
          <a:custGeom>
            <a:avLst/>
            <a:gdLst/>
            <a:ahLst/>
            <a:cxnLst/>
            <a:rect l="l" t="t" r="r" b="b"/>
            <a:pathLst>
              <a:path w="1699986" h="4226755">
                <a:moveTo>
                  <a:pt x="85911" y="795663"/>
                </a:moveTo>
                <a:cubicBezTo>
                  <a:pt x="143266" y="787631"/>
                  <a:pt x="198644" y="844544"/>
                  <a:pt x="209601" y="922783"/>
                </a:cubicBezTo>
                <a:cubicBezTo>
                  <a:pt x="220557" y="1001022"/>
                  <a:pt x="182942" y="1070957"/>
                  <a:pt x="125587" y="1078989"/>
                </a:cubicBezTo>
                <a:cubicBezTo>
                  <a:pt x="68231" y="1087021"/>
                  <a:pt x="12853" y="1030108"/>
                  <a:pt x="1897" y="951869"/>
                </a:cubicBezTo>
                <a:cubicBezTo>
                  <a:pt x="-9059" y="873630"/>
                  <a:pt x="28556" y="803695"/>
                  <a:pt x="85911" y="795663"/>
                </a:cubicBezTo>
                <a:close/>
                <a:moveTo>
                  <a:pt x="1282417" y="684713"/>
                </a:moveTo>
                <a:cubicBezTo>
                  <a:pt x="1449599" y="694276"/>
                  <a:pt x="1580206" y="756303"/>
                  <a:pt x="1625316" y="883709"/>
                </a:cubicBezTo>
                <a:cubicBezTo>
                  <a:pt x="1874032" y="1642051"/>
                  <a:pt x="1186403" y="1851753"/>
                  <a:pt x="1040100" y="2229705"/>
                </a:cubicBezTo>
                <a:cubicBezTo>
                  <a:pt x="896234" y="2693002"/>
                  <a:pt x="1578987" y="3141666"/>
                  <a:pt x="1683838" y="3546441"/>
                </a:cubicBezTo>
                <a:cubicBezTo>
                  <a:pt x="1786250" y="3948777"/>
                  <a:pt x="1376599" y="4212125"/>
                  <a:pt x="1157143" y="4226755"/>
                </a:cubicBezTo>
                <a:cubicBezTo>
                  <a:pt x="886480" y="4226755"/>
                  <a:pt x="608503" y="3999984"/>
                  <a:pt x="542666" y="3612278"/>
                </a:cubicBezTo>
                <a:cubicBezTo>
                  <a:pt x="479268" y="3049008"/>
                  <a:pt x="298827" y="2368694"/>
                  <a:pt x="111071" y="1666435"/>
                </a:cubicBezTo>
                <a:cubicBezTo>
                  <a:pt x="-49864" y="1099507"/>
                  <a:pt x="780868" y="656024"/>
                  <a:pt x="1282417" y="684713"/>
                </a:cubicBezTo>
                <a:close/>
                <a:moveTo>
                  <a:pt x="363234" y="559510"/>
                </a:moveTo>
                <a:cubicBezTo>
                  <a:pt x="430930" y="559510"/>
                  <a:pt x="485808" y="634368"/>
                  <a:pt x="485808" y="726711"/>
                </a:cubicBezTo>
                <a:cubicBezTo>
                  <a:pt x="485808" y="819054"/>
                  <a:pt x="430930" y="893912"/>
                  <a:pt x="363234" y="893912"/>
                </a:cubicBezTo>
                <a:cubicBezTo>
                  <a:pt x="295538" y="893912"/>
                  <a:pt x="240660" y="819054"/>
                  <a:pt x="240660" y="726711"/>
                </a:cubicBezTo>
                <a:cubicBezTo>
                  <a:pt x="240660" y="634368"/>
                  <a:pt x="295538" y="559510"/>
                  <a:pt x="363234" y="559510"/>
                </a:cubicBezTo>
                <a:close/>
                <a:moveTo>
                  <a:pt x="638428" y="385169"/>
                </a:moveTo>
                <a:cubicBezTo>
                  <a:pt x="706124" y="385169"/>
                  <a:pt x="761002" y="460027"/>
                  <a:pt x="761002" y="552370"/>
                </a:cubicBezTo>
                <a:cubicBezTo>
                  <a:pt x="761002" y="644713"/>
                  <a:pt x="706124" y="719571"/>
                  <a:pt x="638428" y="719571"/>
                </a:cubicBezTo>
                <a:cubicBezTo>
                  <a:pt x="570732" y="719571"/>
                  <a:pt x="515854" y="644713"/>
                  <a:pt x="515854" y="552370"/>
                </a:cubicBezTo>
                <a:cubicBezTo>
                  <a:pt x="515854" y="460027"/>
                  <a:pt x="570732" y="385169"/>
                  <a:pt x="638428" y="385169"/>
                </a:cubicBezTo>
                <a:close/>
                <a:moveTo>
                  <a:pt x="949469" y="169069"/>
                </a:moveTo>
                <a:cubicBezTo>
                  <a:pt x="1036963" y="169069"/>
                  <a:pt x="1107890" y="265820"/>
                  <a:pt x="1107890" y="385169"/>
                </a:cubicBezTo>
                <a:cubicBezTo>
                  <a:pt x="1107890" y="504518"/>
                  <a:pt x="1036963" y="601269"/>
                  <a:pt x="949469" y="601269"/>
                </a:cubicBezTo>
                <a:cubicBezTo>
                  <a:pt x="861975" y="601269"/>
                  <a:pt x="791048" y="504518"/>
                  <a:pt x="791048" y="385169"/>
                </a:cubicBezTo>
                <a:cubicBezTo>
                  <a:pt x="791048" y="265820"/>
                  <a:pt x="861975" y="169069"/>
                  <a:pt x="949469" y="169069"/>
                </a:cubicBezTo>
                <a:close/>
                <a:moveTo>
                  <a:pt x="1397626" y="0"/>
                </a:moveTo>
                <a:cubicBezTo>
                  <a:pt x="1524888" y="0"/>
                  <a:pt x="1628055" y="140728"/>
                  <a:pt x="1628055" y="314325"/>
                </a:cubicBezTo>
                <a:cubicBezTo>
                  <a:pt x="1628055" y="487922"/>
                  <a:pt x="1524888" y="628650"/>
                  <a:pt x="1397626" y="628650"/>
                </a:cubicBezTo>
                <a:cubicBezTo>
                  <a:pt x="1270364" y="628650"/>
                  <a:pt x="1167197" y="487922"/>
                  <a:pt x="1167197" y="314325"/>
                </a:cubicBezTo>
                <a:cubicBezTo>
                  <a:pt x="1167197" y="140728"/>
                  <a:pt x="1270364" y="0"/>
                  <a:pt x="139762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 rot="5400000">
            <a:off x="5002815" y="2357048"/>
            <a:ext cx="1008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3 Steps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Oval 4"/>
          <p:cNvSpPr/>
          <p:nvPr/>
        </p:nvSpPr>
        <p:spPr>
          <a:xfrm>
            <a:off x="7197920" y="1366353"/>
            <a:ext cx="868840" cy="2160237"/>
          </a:xfrm>
          <a:custGeom>
            <a:avLst/>
            <a:gdLst/>
            <a:ahLst/>
            <a:cxnLst/>
            <a:rect l="l" t="t" r="r" b="b"/>
            <a:pathLst>
              <a:path w="1699986" h="4226755">
                <a:moveTo>
                  <a:pt x="85911" y="795663"/>
                </a:moveTo>
                <a:cubicBezTo>
                  <a:pt x="143266" y="787631"/>
                  <a:pt x="198644" y="844544"/>
                  <a:pt x="209601" y="922783"/>
                </a:cubicBezTo>
                <a:cubicBezTo>
                  <a:pt x="220557" y="1001022"/>
                  <a:pt x="182942" y="1070957"/>
                  <a:pt x="125587" y="1078989"/>
                </a:cubicBezTo>
                <a:cubicBezTo>
                  <a:pt x="68231" y="1087021"/>
                  <a:pt x="12853" y="1030108"/>
                  <a:pt x="1897" y="951869"/>
                </a:cubicBezTo>
                <a:cubicBezTo>
                  <a:pt x="-9059" y="873630"/>
                  <a:pt x="28556" y="803695"/>
                  <a:pt x="85911" y="795663"/>
                </a:cubicBezTo>
                <a:close/>
                <a:moveTo>
                  <a:pt x="1282417" y="684713"/>
                </a:moveTo>
                <a:cubicBezTo>
                  <a:pt x="1449599" y="694276"/>
                  <a:pt x="1580206" y="756303"/>
                  <a:pt x="1625316" y="883709"/>
                </a:cubicBezTo>
                <a:cubicBezTo>
                  <a:pt x="1874032" y="1642051"/>
                  <a:pt x="1186403" y="1851753"/>
                  <a:pt x="1040100" y="2229705"/>
                </a:cubicBezTo>
                <a:cubicBezTo>
                  <a:pt x="896234" y="2693002"/>
                  <a:pt x="1578987" y="3141666"/>
                  <a:pt x="1683838" y="3546441"/>
                </a:cubicBezTo>
                <a:cubicBezTo>
                  <a:pt x="1786250" y="3948777"/>
                  <a:pt x="1376599" y="4212125"/>
                  <a:pt x="1157143" y="4226755"/>
                </a:cubicBezTo>
                <a:cubicBezTo>
                  <a:pt x="886480" y="4226755"/>
                  <a:pt x="608503" y="3999984"/>
                  <a:pt x="542666" y="3612278"/>
                </a:cubicBezTo>
                <a:cubicBezTo>
                  <a:pt x="479268" y="3049008"/>
                  <a:pt x="298827" y="2368694"/>
                  <a:pt x="111071" y="1666435"/>
                </a:cubicBezTo>
                <a:cubicBezTo>
                  <a:pt x="-49864" y="1099507"/>
                  <a:pt x="780868" y="656024"/>
                  <a:pt x="1282417" y="684713"/>
                </a:cubicBezTo>
                <a:close/>
                <a:moveTo>
                  <a:pt x="363234" y="559510"/>
                </a:moveTo>
                <a:cubicBezTo>
                  <a:pt x="430930" y="559510"/>
                  <a:pt x="485808" y="634368"/>
                  <a:pt x="485808" y="726711"/>
                </a:cubicBezTo>
                <a:cubicBezTo>
                  <a:pt x="485808" y="819054"/>
                  <a:pt x="430930" y="893912"/>
                  <a:pt x="363234" y="893912"/>
                </a:cubicBezTo>
                <a:cubicBezTo>
                  <a:pt x="295538" y="893912"/>
                  <a:pt x="240660" y="819054"/>
                  <a:pt x="240660" y="726711"/>
                </a:cubicBezTo>
                <a:cubicBezTo>
                  <a:pt x="240660" y="634368"/>
                  <a:pt x="295538" y="559510"/>
                  <a:pt x="363234" y="559510"/>
                </a:cubicBezTo>
                <a:close/>
                <a:moveTo>
                  <a:pt x="638428" y="385169"/>
                </a:moveTo>
                <a:cubicBezTo>
                  <a:pt x="706124" y="385169"/>
                  <a:pt x="761002" y="460027"/>
                  <a:pt x="761002" y="552370"/>
                </a:cubicBezTo>
                <a:cubicBezTo>
                  <a:pt x="761002" y="644713"/>
                  <a:pt x="706124" y="719571"/>
                  <a:pt x="638428" y="719571"/>
                </a:cubicBezTo>
                <a:cubicBezTo>
                  <a:pt x="570732" y="719571"/>
                  <a:pt x="515854" y="644713"/>
                  <a:pt x="515854" y="552370"/>
                </a:cubicBezTo>
                <a:cubicBezTo>
                  <a:pt x="515854" y="460027"/>
                  <a:pt x="570732" y="385169"/>
                  <a:pt x="638428" y="385169"/>
                </a:cubicBezTo>
                <a:close/>
                <a:moveTo>
                  <a:pt x="949469" y="169069"/>
                </a:moveTo>
                <a:cubicBezTo>
                  <a:pt x="1036963" y="169069"/>
                  <a:pt x="1107890" y="265820"/>
                  <a:pt x="1107890" y="385169"/>
                </a:cubicBezTo>
                <a:cubicBezTo>
                  <a:pt x="1107890" y="504518"/>
                  <a:pt x="1036963" y="601269"/>
                  <a:pt x="949469" y="601269"/>
                </a:cubicBezTo>
                <a:cubicBezTo>
                  <a:pt x="861975" y="601269"/>
                  <a:pt x="791048" y="504518"/>
                  <a:pt x="791048" y="385169"/>
                </a:cubicBezTo>
                <a:cubicBezTo>
                  <a:pt x="791048" y="265820"/>
                  <a:pt x="861975" y="169069"/>
                  <a:pt x="949469" y="169069"/>
                </a:cubicBezTo>
                <a:close/>
                <a:moveTo>
                  <a:pt x="1397626" y="0"/>
                </a:moveTo>
                <a:cubicBezTo>
                  <a:pt x="1524888" y="0"/>
                  <a:pt x="1628055" y="140728"/>
                  <a:pt x="1628055" y="314325"/>
                </a:cubicBezTo>
                <a:cubicBezTo>
                  <a:pt x="1628055" y="487922"/>
                  <a:pt x="1524888" y="628650"/>
                  <a:pt x="1397626" y="628650"/>
                </a:cubicBezTo>
                <a:cubicBezTo>
                  <a:pt x="1270364" y="628650"/>
                  <a:pt x="1167197" y="487922"/>
                  <a:pt x="1167197" y="314325"/>
                </a:cubicBezTo>
                <a:cubicBezTo>
                  <a:pt x="1167197" y="140728"/>
                  <a:pt x="1270364" y="0"/>
                  <a:pt x="139762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 rot="5400000">
            <a:off x="7069764" y="2357048"/>
            <a:ext cx="1008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4 Steps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539552" y="3579862"/>
            <a:ext cx="1800200" cy="1232690"/>
            <a:chOff x="803640" y="3362835"/>
            <a:chExt cx="2059657" cy="1232690"/>
          </a:xfrm>
        </p:grpSpPr>
        <p:sp>
          <p:nvSpPr>
            <p:cNvPr id="13" name="TextBox 12"/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2603781" y="3579862"/>
            <a:ext cx="1800200" cy="1232690"/>
            <a:chOff x="803640" y="3362835"/>
            <a:chExt cx="2059657" cy="1232690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668010" y="3579862"/>
            <a:ext cx="1800200" cy="1232690"/>
            <a:chOff x="803640" y="3362835"/>
            <a:chExt cx="2059657" cy="1232690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732240" y="3579862"/>
            <a:ext cx="1800200" cy="1232690"/>
            <a:chOff x="803640" y="3362835"/>
            <a:chExt cx="2059657" cy="1232690"/>
          </a:xfrm>
        </p:grpSpPr>
        <p:sp>
          <p:nvSpPr>
            <p:cNvPr id="22" name="TextBox 21"/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54855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Heading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3665419" y="1962568"/>
            <a:ext cx="1754115" cy="2016223"/>
            <a:chOff x="3665419" y="1707654"/>
            <a:chExt cx="1754115" cy="2016223"/>
          </a:xfrm>
        </p:grpSpPr>
        <p:sp>
          <p:nvSpPr>
            <p:cNvPr id="4" name="Isosceles Triangle 3"/>
            <p:cNvSpPr/>
            <p:nvPr/>
          </p:nvSpPr>
          <p:spPr>
            <a:xfrm>
              <a:off x="3665419" y="1707654"/>
              <a:ext cx="1754115" cy="1512168"/>
            </a:xfrm>
            <a:prstGeom prst="triangl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" name="Isosceles Triangle 5"/>
            <p:cNvSpPr/>
            <p:nvPr/>
          </p:nvSpPr>
          <p:spPr>
            <a:xfrm rot="10800000">
              <a:off x="3665419" y="2211709"/>
              <a:ext cx="1754115" cy="1512168"/>
            </a:xfrm>
            <a:prstGeom prst="triangle">
              <a:avLst/>
            </a:prstGeom>
            <a:solidFill>
              <a:schemeClr val="accent3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355976" y="4012648"/>
            <a:ext cx="3024336" cy="863358"/>
            <a:chOff x="803640" y="3362835"/>
            <a:chExt cx="2059657" cy="863358"/>
          </a:xfrm>
        </p:grpSpPr>
        <p:sp>
          <p:nvSpPr>
            <p:cNvPr id="9" name="TextBox 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643554" y="2034357"/>
            <a:ext cx="3024336" cy="863358"/>
            <a:chOff x="803640" y="3362835"/>
            <a:chExt cx="2059657" cy="863358"/>
          </a:xfrm>
        </p:grpSpPr>
        <p:sp>
          <p:nvSpPr>
            <p:cNvPr id="12" name="TextBox 11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643554" y="3023502"/>
            <a:ext cx="3024336" cy="863358"/>
            <a:chOff x="803640" y="3362835"/>
            <a:chExt cx="2059657" cy="863358"/>
          </a:xfrm>
        </p:grpSpPr>
        <p:sp>
          <p:nvSpPr>
            <p:cNvPr id="15" name="TextBox 1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691680" y="1099210"/>
            <a:ext cx="3024336" cy="863358"/>
            <a:chOff x="803640" y="3362835"/>
            <a:chExt cx="2059657" cy="863358"/>
          </a:xfrm>
        </p:grpSpPr>
        <p:sp>
          <p:nvSpPr>
            <p:cNvPr id="18" name="TextBox 1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95536" y="2034944"/>
            <a:ext cx="3024336" cy="863358"/>
            <a:chOff x="803640" y="3362835"/>
            <a:chExt cx="2059657" cy="863358"/>
          </a:xfrm>
        </p:grpSpPr>
        <p:sp>
          <p:nvSpPr>
            <p:cNvPr id="21" name="TextBox 20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95536" y="3024089"/>
            <a:ext cx="3024336" cy="863358"/>
            <a:chOff x="803640" y="3362835"/>
            <a:chExt cx="2059657" cy="863358"/>
          </a:xfrm>
        </p:grpSpPr>
        <p:sp>
          <p:nvSpPr>
            <p:cNvPr id="24" name="TextBox 2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Oval 21"/>
          <p:cNvSpPr>
            <a:spLocks noChangeAspect="1"/>
          </p:cNvSpPr>
          <p:nvPr/>
        </p:nvSpPr>
        <p:spPr>
          <a:xfrm>
            <a:off x="4313404" y="2700617"/>
            <a:ext cx="458144" cy="46197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5831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Heading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3326226" y="1473319"/>
            <a:ext cx="2469910" cy="3168409"/>
            <a:chOff x="3326226" y="1131591"/>
            <a:chExt cx="2736302" cy="3510138"/>
          </a:xfrm>
        </p:grpSpPr>
        <p:sp>
          <p:nvSpPr>
            <p:cNvPr id="8" name="Parallelogram 7"/>
            <p:cNvSpPr/>
            <p:nvPr/>
          </p:nvSpPr>
          <p:spPr>
            <a:xfrm rot="16200000" flipH="1">
              <a:off x="3391077" y="2834373"/>
              <a:ext cx="1742505" cy="1872208"/>
            </a:xfrm>
            <a:prstGeom prst="parallelogram">
              <a:avLst>
                <a:gd name="adj" fmla="val 6072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" name="Parallelogram 8"/>
            <p:cNvSpPr/>
            <p:nvPr/>
          </p:nvSpPr>
          <p:spPr>
            <a:xfrm rot="5400000" flipH="1" flipV="1">
              <a:off x="4010302" y="2391727"/>
              <a:ext cx="1368154" cy="1008115"/>
            </a:xfrm>
            <a:prstGeom prst="parallelogram">
              <a:avLst>
                <a:gd name="adj" fmla="val 694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" name="Parallelogram 3"/>
            <p:cNvSpPr/>
            <p:nvPr/>
          </p:nvSpPr>
          <p:spPr>
            <a:xfrm rot="16200000" flipH="1">
              <a:off x="4255171" y="1066740"/>
              <a:ext cx="1742505" cy="1872208"/>
            </a:xfrm>
            <a:prstGeom prst="parallelogram">
              <a:avLst>
                <a:gd name="adj" fmla="val 6072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5193619" y="3032024"/>
            <a:ext cx="7553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32889" y="1424386"/>
            <a:ext cx="7553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chemeClr val="accent3"/>
                </a:solidFill>
                <a:cs typeface="Arial" pitchFamily="34" charset="0"/>
              </a:rPr>
              <a:t>01</a:t>
            </a:r>
            <a:endParaRPr lang="ko-KR" altLang="en-US" sz="4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55776" y="3935030"/>
            <a:ext cx="7553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chemeClr val="accent5"/>
                </a:solidFill>
                <a:cs typeface="Arial" pitchFamily="34" charset="0"/>
              </a:rPr>
              <a:t>03</a:t>
            </a:r>
            <a:endParaRPr lang="ko-KR" altLang="en-US" sz="40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6588223" y="1254317"/>
            <a:ext cx="2146125" cy="1048024"/>
            <a:chOff x="803640" y="3362835"/>
            <a:chExt cx="2059657" cy="1048024"/>
          </a:xfrm>
        </p:grpSpPr>
        <p:sp>
          <p:nvSpPr>
            <p:cNvPr id="14" name="TextBox 13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948954" y="2861955"/>
            <a:ext cx="2146125" cy="1048024"/>
            <a:chOff x="803640" y="3362835"/>
            <a:chExt cx="2059657" cy="1048024"/>
          </a:xfrm>
        </p:grpSpPr>
        <p:sp>
          <p:nvSpPr>
            <p:cNvPr id="18" name="TextBox 17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67544" y="3764961"/>
            <a:ext cx="2146125" cy="1048024"/>
            <a:chOff x="803640" y="3362835"/>
            <a:chExt cx="2059657" cy="1048024"/>
          </a:xfrm>
        </p:grpSpPr>
        <p:sp>
          <p:nvSpPr>
            <p:cNvPr id="21" name="TextBox 20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496119" y="1404324"/>
            <a:ext cx="35043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96119" y="1059582"/>
            <a:ext cx="20438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5" name="Rectangle 9"/>
          <p:cNvSpPr/>
          <p:nvPr/>
        </p:nvSpPr>
        <p:spPr>
          <a:xfrm>
            <a:off x="4608575" y="3051194"/>
            <a:ext cx="292306" cy="27362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Donut 24"/>
          <p:cNvSpPr/>
          <p:nvPr/>
        </p:nvSpPr>
        <p:spPr>
          <a:xfrm>
            <a:off x="5325774" y="1754938"/>
            <a:ext cx="343349" cy="34614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7" name="Rounded Rectangle 7"/>
          <p:cNvSpPr/>
          <p:nvPr/>
        </p:nvSpPr>
        <p:spPr>
          <a:xfrm>
            <a:off x="3434502" y="4035303"/>
            <a:ext cx="348786" cy="3009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0090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95536" y="1203598"/>
            <a:ext cx="1971697" cy="1440160"/>
          </a:xfrm>
        </p:spPr>
        <p:txBody>
          <a:bodyPr/>
          <a:lstStyle/>
          <a:p>
            <a:pPr algn="l"/>
            <a:r>
              <a:rPr lang="en-US" altLang="ko-KR" dirty="0"/>
              <a:t>Table </a:t>
            </a:r>
          </a:p>
          <a:p>
            <a:pPr algn="l"/>
            <a:r>
              <a:rPr lang="en-US" altLang="ko-KR" dirty="0"/>
              <a:t>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95537" y="2715766"/>
            <a:ext cx="1979712" cy="504750"/>
          </a:xfrm>
        </p:spPr>
        <p:txBody>
          <a:bodyPr/>
          <a:lstStyle/>
          <a:p>
            <a:pPr lvl="0" algn="l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2312374"/>
              </p:ext>
            </p:extLst>
          </p:nvPr>
        </p:nvGraphicFramePr>
        <p:xfrm>
          <a:off x="2305415" y="367885"/>
          <a:ext cx="6515057" cy="43959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34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0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01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01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02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999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7261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 . </a:t>
                      </a:r>
                    </a:p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7261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7261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</a:t>
                      </a: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7261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7654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 . </a:t>
                      </a: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8963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Chart 5">
            <a:extLst>
              <a:ext uri="{FF2B5EF4-FFF2-40B4-BE49-F238E27FC236}">
                <a16:creationId xmlns:a16="http://schemas.microsoft.com/office/drawing/2014/main" id="{29E41B9A-911C-4B57-A95F-FF983970FB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9696054"/>
              </p:ext>
            </p:extLst>
          </p:nvPr>
        </p:nvGraphicFramePr>
        <p:xfrm>
          <a:off x="5724128" y="2941997"/>
          <a:ext cx="2808312" cy="1872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824198250"/>
              </p:ext>
            </p:extLst>
          </p:nvPr>
        </p:nvGraphicFramePr>
        <p:xfrm>
          <a:off x="539552" y="1091386"/>
          <a:ext cx="2808312" cy="1872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Oval 3"/>
          <p:cNvSpPr/>
          <p:nvPr/>
        </p:nvSpPr>
        <p:spPr>
          <a:xfrm>
            <a:off x="7164288" y="1451426"/>
            <a:ext cx="1152128" cy="1152128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Oval 4"/>
          <p:cNvSpPr/>
          <p:nvPr/>
        </p:nvSpPr>
        <p:spPr>
          <a:xfrm>
            <a:off x="7283152" y="1570290"/>
            <a:ext cx="914400" cy="914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7"/>
          <p:cNvSpPr/>
          <p:nvPr/>
        </p:nvSpPr>
        <p:spPr>
          <a:xfrm>
            <a:off x="7534229" y="1821368"/>
            <a:ext cx="412245" cy="41224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3635896" y="1519659"/>
            <a:ext cx="33688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03858" y="3370270"/>
            <a:ext cx="33688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13" name="Oval 12"/>
          <p:cNvSpPr/>
          <p:nvPr/>
        </p:nvSpPr>
        <p:spPr>
          <a:xfrm>
            <a:off x="553703" y="3302037"/>
            <a:ext cx="1152128" cy="1152128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Oval 13"/>
          <p:cNvSpPr/>
          <p:nvPr/>
        </p:nvSpPr>
        <p:spPr>
          <a:xfrm>
            <a:off x="672567" y="3420901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Rectangle 9"/>
          <p:cNvSpPr/>
          <p:nvPr/>
        </p:nvSpPr>
        <p:spPr>
          <a:xfrm>
            <a:off x="935778" y="3696511"/>
            <a:ext cx="387977" cy="36318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9966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Heading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031959" y="1458462"/>
            <a:ext cx="3078332" cy="3131199"/>
            <a:chOff x="3031959" y="1302126"/>
            <a:chExt cx="3078332" cy="3131199"/>
          </a:xfrm>
        </p:grpSpPr>
        <p:sp>
          <p:nvSpPr>
            <p:cNvPr id="5" name="Oval 4"/>
            <p:cNvSpPr/>
            <p:nvPr/>
          </p:nvSpPr>
          <p:spPr>
            <a:xfrm>
              <a:off x="3599892" y="1907789"/>
              <a:ext cx="1944216" cy="1944216"/>
            </a:xfrm>
            <a:prstGeom prst="ellipse">
              <a:avLst/>
            </a:prstGeom>
            <a:noFill/>
            <a:ln w="1778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5102179" y="1302126"/>
              <a:ext cx="1008112" cy="1008112"/>
            </a:xfrm>
            <a:prstGeom prst="ellipse">
              <a:avLst/>
            </a:prstGeom>
            <a:noFill/>
            <a:ln w="1778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5102179" y="3425213"/>
              <a:ext cx="1008112" cy="1008112"/>
            </a:xfrm>
            <a:prstGeom prst="ellipse">
              <a:avLst/>
            </a:prstGeom>
            <a:noFill/>
            <a:ln w="177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3031959" y="3425213"/>
              <a:ext cx="1008112" cy="1008112"/>
            </a:xfrm>
            <a:prstGeom prst="ellipse">
              <a:avLst/>
            </a:prstGeom>
            <a:noFill/>
            <a:ln w="1778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3031959" y="1302126"/>
              <a:ext cx="1008112" cy="1008112"/>
            </a:xfrm>
            <a:prstGeom prst="ellipse">
              <a:avLst/>
            </a:prstGeom>
            <a:noFill/>
            <a:ln w="177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" name="Oval 9"/>
          <p:cNvSpPr/>
          <p:nvPr/>
        </p:nvSpPr>
        <p:spPr>
          <a:xfrm>
            <a:off x="5282199" y="1628683"/>
            <a:ext cx="648072" cy="6480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Oval 10"/>
          <p:cNvSpPr/>
          <p:nvPr/>
        </p:nvSpPr>
        <p:spPr>
          <a:xfrm>
            <a:off x="3211980" y="3761569"/>
            <a:ext cx="648072" cy="6480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Oval 11"/>
          <p:cNvSpPr/>
          <p:nvPr/>
        </p:nvSpPr>
        <p:spPr>
          <a:xfrm>
            <a:off x="3211978" y="1638482"/>
            <a:ext cx="648072" cy="6480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Oval 12"/>
          <p:cNvSpPr/>
          <p:nvPr/>
        </p:nvSpPr>
        <p:spPr>
          <a:xfrm>
            <a:off x="5284020" y="3761568"/>
            <a:ext cx="648072" cy="6480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Rectangle 9"/>
          <p:cNvSpPr/>
          <p:nvPr/>
        </p:nvSpPr>
        <p:spPr>
          <a:xfrm>
            <a:off x="3374687" y="1811501"/>
            <a:ext cx="322655" cy="30203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16"/>
          <p:cNvSpPr/>
          <p:nvPr/>
        </p:nvSpPr>
        <p:spPr>
          <a:xfrm rot="2700000">
            <a:off x="3413792" y="3866481"/>
            <a:ext cx="244448" cy="43824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Parallelogram 15"/>
          <p:cNvSpPr/>
          <p:nvPr/>
        </p:nvSpPr>
        <p:spPr>
          <a:xfrm rot="16200000">
            <a:off x="5428858" y="1760716"/>
            <a:ext cx="354753" cy="384007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Round Same Side Corner Rectangle 6"/>
          <p:cNvSpPr>
            <a:spLocks noChangeAspect="1"/>
          </p:cNvSpPr>
          <p:nvPr/>
        </p:nvSpPr>
        <p:spPr>
          <a:xfrm rot="2700000">
            <a:off x="5553334" y="3866217"/>
            <a:ext cx="109444" cy="438775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Block Arc 14"/>
          <p:cNvSpPr/>
          <p:nvPr/>
        </p:nvSpPr>
        <p:spPr>
          <a:xfrm rot="16200000">
            <a:off x="3873718" y="2319226"/>
            <a:ext cx="1409838" cy="141076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683568" y="1419622"/>
            <a:ext cx="2179443" cy="1048024"/>
            <a:chOff x="803640" y="3362835"/>
            <a:chExt cx="2059657" cy="1048024"/>
          </a:xfrm>
        </p:grpSpPr>
        <p:sp>
          <p:nvSpPr>
            <p:cNvPr id="20" name="TextBox 1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83568" y="3549650"/>
            <a:ext cx="2179443" cy="1048024"/>
            <a:chOff x="803640" y="3362835"/>
            <a:chExt cx="2059657" cy="1048024"/>
          </a:xfrm>
        </p:grpSpPr>
        <p:sp>
          <p:nvSpPr>
            <p:cNvPr id="23" name="TextBox 22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6300192" y="1419622"/>
            <a:ext cx="2304256" cy="1048024"/>
            <a:chOff x="803640" y="3362835"/>
            <a:chExt cx="2059657" cy="1048024"/>
          </a:xfrm>
        </p:grpSpPr>
        <p:sp>
          <p:nvSpPr>
            <p:cNvPr id="26" name="TextBox 2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300192" y="3549650"/>
            <a:ext cx="2304256" cy="1048024"/>
            <a:chOff x="803640" y="3362835"/>
            <a:chExt cx="2059657" cy="1048024"/>
          </a:xfrm>
        </p:grpSpPr>
        <p:sp>
          <p:nvSpPr>
            <p:cNvPr id="29" name="TextBox 28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8202764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84807"/>
      </a:accent1>
      <a:accent2>
        <a:srgbClr val="E79F05"/>
      </a:accent2>
      <a:accent3>
        <a:srgbClr val="984807"/>
      </a:accent3>
      <a:accent4>
        <a:srgbClr val="E79F05"/>
      </a:accent4>
      <a:accent5>
        <a:srgbClr val="984807"/>
      </a:accent5>
      <a:accent6>
        <a:srgbClr val="E79F05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84807"/>
      </a:accent1>
      <a:accent2>
        <a:srgbClr val="E79F05"/>
      </a:accent2>
      <a:accent3>
        <a:srgbClr val="984807"/>
      </a:accent3>
      <a:accent4>
        <a:srgbClr val="E79F05"/>
      </a:accent4>
      <a:accent5>
        <a:srgbClr val="984807"/>
      </a:accent5>
      <a:accent6>
        <a:srgbClr val="E79F05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84807"/>
      </a:accent1>
      <a:accent2>
        <a:srgbClr val="E79F05"/>
      </a:accent2>
      <a:accent3>
        <a:srgbClr val="984807"/>
      </a:accent3>
      <a:accent4>
        <a:srgbClr val="E79F05"/>
      </a:accent4>
      <a:accent5>
        <a:srgbClr val="984807"/>
      </a:accent5>
      <a:accent6>
        <a:srgbClr val="E79F05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1523</Words>
  <Application>Microsoft Office PowerPoint</Application>
  <PresentationFormat>On-screen Show (16:9)</PresentationFormat>
  <Paragraphs>195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 Unicode MS</vt:lpstr>
      <vt:lpstr>Malgun Gothic</vt:lpstr>
      <vt:lpstr>Arial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2019-06-04T11:19:22Z</dcterms:created>
  <dcterms:modified xsi:type="dcterms:W3CDTF">2019-06-04T11:19:55Z</dcterms:modified>
</cp:coreProperties>
</file>