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Catamaran"/>
      <p:regular r:id="rId45"/>
      <p:bold r:id="rId46"/>
    </p:embeddedFont>
    <p:embeddedFont>
      <p:font typeface="Catamaran Thin"/>
      <p:regular r:id="rId47"/>
      <p:bold r:id="rId48"/>
    </p:embeddedFont>
    <p:embeddedFont>
      <p:font typeface="Montserrat"/>
      <p:regular r:id="rId49"/>
      <p:bold r:id="rId50"/>
      <p:italic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3EC2C83-4F27-46E9-AB52-EA9CB43B9D6F}">
  <a:tblStyle styleId="{93EC2C83-4F27-46E9-AB52-EA9CB43B9D6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477553AC-1573-4A18-AE2D-678138A4FA2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Catamaran-bold.fntdata"/><Relationship Id="rId45" Type="http://schemas.openxmlformats.org/officeDocument/2006/relationships/font" Target="fonts/Catamaran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CatamaranThin-bold.fntdata"/><Relationship Id="rId47" Type="http://schemas.openxmlformats.org/officeDocument/2006/relationships/font" Target="fonts/CatamaranThin-regular.fntdata"/><Relationship Id="rId49" Type="http://schemas.openxmlformats.org/officeDocument/2006/relationships/font" Target="fonts/Montserra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ontserrat-italic.fntdata"/><Relationship Id="rId50" Type="http://schemas.openxmlformats.org/officeDocument/2006/relationships/font" Target="fonts/Montserrat-bold.fntdata"/><Relationship Id="rId52" Type="http://schemas.openxmlformats.org/officeDocument/2006/relationships/font" Target="fonts/Montserrat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d9c6d70173_1_132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d9c6d70173_1_1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b2f7c811e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b2f7c811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b2f7c811ed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b2f7c811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b2f7c811ed_0_4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b2f7c811e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b2f7c811ed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7" name="Google Shape;627;gb2f7c811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b2f7c811ed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" name="Google Shape;639;gb2f7c811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b2f7c811ed_0_2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b2f7c811e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b2f7c811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2" name="Google Shape;702;gb2f7c811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b2f7c811ed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b2f7c811e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b2f7c811ed_0_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b2f7c811e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b2f7c811ed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1" name="Google Shape;841;gb2f7c811e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3" name="Google Shape;853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3" name="Google Shape;1143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3" name="Google Shape;1593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0" name="Google Shape;1600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981075" y="-78100"/>
            <a:ext cx="11516344" cy="5221552"/>
            <a:chOff x="-981075" y="-78100"/>
            <a:chExt cx="11516344" cy="5221552"/>
          </a:xfrm>
        </p:grpSpPr>
        <p:sp>
          <p:nvSpPr>
            <p:cNvPr id="11" name="Google Shape;11;p2"/>
            <p:cNvSpPr/>
            <p:nvPr/>
          </p:nvSpPr>
          <p:spPr>
            <a:xfrm rot="10800000">
              <a:off x="4304464" y="-3"/>
              <a:ext cx="2002536" cy="734878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419277" y="-3"/>
              <a:ext cx="2002536" cy="734878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rot="10800000">
              <a:off x="2189989" y="-3"/>
              <a:ext cx="2002536" cy="734878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133400" y="4039228"/>
              <a:ext cx="2001186" cy="1104224"/>
            </a:xfrm>
            <a:custGeom>
              <a:rect b="b" l="l" r="r" t="t"/>
              <a:pathLst>
                <a:path extrusionOk="0" h="21315" w="2160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247913" y="4039228"/>
              <a:ext cx="2001186" cy="1104224"/>
            </a:xfrm>
            <a:custGeom>
              <a:rect b="b" l="l" r="r" t="t"/>
              <a:pathLst>
                <a:path extrusionOk="0" h="21315" w="2160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7476888" y="4039228"/>
              <a:ext cx="2001186" cy="1104224"/>
            </a:xfrm>
            <a:custGeom>
              <a:rect b="b" l="l" r="r" t="t"/>
              <a:pathLst>
                <a:path extrusionOk="0" h="21315" w="2160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6200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190677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419630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534106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981075" y="3720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247878" y="3720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362355" y="3720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848601" y="1826900"/>
              <a:ext cx="1371581" cy="1514058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448201" y="-78100"/>
              <a:ext cx="1371581" cy="1514058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581024" y="3340950"/>
              <a:ext cx="1371581" cy="1514058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152450" y="1313601"/>
              <a:ext cx="723479" cy="79862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496375" y="3161451"/>
              <a:ext cx="723479" cy="79862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 rot="10800000">
              <a:off x="7744475" y="-9"/>
              <a:ext cx="1027674" cy="752485"/>
            </a:xfrm>
            <a:custGeom>
              <a:rect b="b" l="l" r="r" t="t"/>
              <a:pathLst>
                <a:path extrusionOk="0" h="21385" w="2160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</p:grpSp>
      <p:sp>
        <p:nvSpPr>
          <p:cNvPr id="30" name="Google Shape;30;p2"/>
          <p:cNvSpPr txBox="1"/>
          <p:nvPr>
            <p:ph type="ctrTitle"/>
          </p:nvPr>
        </p:nvSpPr>
        <p:spPr>
          <a:xfrm>
            <a:off x="702900" y="3250075"/>
            <a:ext cx="49551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olor background">
  <p:cSld name="BLANK_1">
    <p:bg>
      <p:bgPr>
        <a:solidFill>
          <a:schemeClr val="accent1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74" name="Google Shape;174;p11"/>
          <p:cNvGrpSpPr/>
          <p:nvPr/>
        </p:nvGrpSpPr>
        <p:grpSpPr>
          <a:xfrm>
            <a:off x="-981075" y="-78100"/>
            <a:ext cx="11516344" cy="5221552"/>
            <a:chOff x="-981075" y="-78100"/>
            <a:chExt cx="11516344" cy="5221552"/>
          </a:xfrm>
        </p:grpSpPr>
        <p:sp>
          <p:nvSpPr>
            <p:cNvPr id="175" name="Google Shape;175;p11"/>
            <p:cNvSpPr/>
            <p:nvPr/>
          </p:nvSpPr>
          <p:spPr>
            <a:xfrm rot="10800000">
              <a:off x="4304464" y="-3"/>
              <a:ext cx="2002536" cy="734878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76" name="Google Shape;176;p11"/>
            <p:cNvSpPr/>
            <p:nvPr/>
          </p:nvSpPr>
          <p:spPr>
            <a:xfrm rot="10800000">
              <a:off x="6419277" y="-3"/>
              <a:ext cx="2002536" cy="734878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77" name="Google Shape;177;p11"/>
            <p:cNvSpPr/>
            <p:nvPr/>
          </p:nvSpPr>
          <p:spPr>
            <a:xfrm rot="10800000">
              <a:off x="2189989" y="-3"/>
              <a:ext cx="2002536" cy="734878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1133400" y="4039228"/>
              <a:ext cx="2001186" cy="1104224"/>
            </a:xfrm>
            <a:custGeom>
              <a:rect b="b" l="l" r="r" t="t"/>
              <a:pathLst>
                <a:path extrusionOk="0" h="21315" w="2160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3247913" y="4039228"/>
              <a:ext cx="2001186" cy="1104224"/>
            </a:xfrm>
            <a:custGeom>
              <a:rect b="b" l="l" r="r" t="t"/>
              <a:pathLst>
                <a:path extrusionOk="0" h="21315" w="2160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7476888" y="4039228"/>
              <a:ext cx="2001186" cy="1104224"/>
            </a:xfrm>
            <a:custGeom>
              <a:rect b="b" l="l" r="r" t="t"/>
              <a:pathLst>
                <a:path extrusionOk="0" h="21315" w="2160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76200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2190677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6419630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8534106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-981075" y="3720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3247878" y="3720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5362355" y="3720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7848601" y="1826900"/>
              <a:ext cx="1371581" cy="1514058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1448201" y="-78100"/>
              <a:ext cx="1371581" cy="1514058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-581024" y="3340950"/>
              <a:ext cx="1371581" cy="1514058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1152450" y="1313601"/>
              <a:ext cx="723479" cy="79862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7496375" y="3161451"/>
              <a:ext cx="723479" cy="79862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93" name="Google Shape;193;p11"/>
            <p:cNvSpPr/>
            <p:nvPr/>
          </p:nvSpPr>
          <p:spPr>
            <a:xfrm rot="10800000">
              <a:off x="7744475" y="-9"/>
              <a:ext cx="1027674" cy="752485"/>
            </a:xfrm>
            <a:custGeom>
              <a:rect b="b" l="l" r="r" t="t"/>
              <a:pathLst>
                <a:path extrusionOk="0" h="21385" w="2160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3"/>
          <p:cNvGrpSpPr/>
          <p:nvPr/>
        </p:nvGrpSpPr>
        <p:grpSpPr>
          <a:xfrm>
            <a:off x="-981075" y="-78100"/>
            <a:ext cx="11516344" cy="5221552"/>
            <a:chOff x="-981075" y="-78100"/>
            <a:chExt cx="11516344" cy="5221552"/>
          </a:xfrm>
        </p:grpSpPr>
        <p:sp>
          <p:nvSpPr>
            <p:cNvPr id="33" name="Google Shape;33;p3"/>
            <p:cNvSpPr/>
            <p:nvPr/>
          </p:nvSpPr>
          <p:spPr>
            <a:xfrm rot="10800000">
              <a:off x="4304464" y="-3"/>
              <a:ext cx="2002536" cy="734878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 rot="10800000">
              <a:off x="6419277" y="-3"/>
              <a:ext cx="2002536" cy="734878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 rot="10800000">
              <a:off x="2189989" y="-3"/>
              <a:ext cx="2002536" cy="734878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1133400" y="4039228"/>
              <a:ext cx="2001186" cy="1104224"/>
            </a:xfrm>
            <a:custGeom>
              <a:rect b="b" l="l" r="r" t="t"/>
              <a:pathLst>
                <a:path extrusionOk="0" h="21315" w="2160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3247913" y="4039228"/>
              <a:ext cx="2001186" cy="1104224"/>
            </a:xfrm>
            <a:custGeom>
              <a:rect b="b" l="l" r="r" t="t"/>
              <a:pathLst>
                <a:path extrusionOk="0" h="21315" w="2160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7476888" y="4039228"/>
              <a:ext cx="2001186" cy="1104224"/>
            </a:xfrm>
            <a:custGeom>
              <a:rect b="b" l="l" r="r" t="t"/>
              <a:pathLst>
                <a:path extrusionOk="0" h="21315" w="2160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76200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2190677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6419630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8534106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-981075" y="3720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3247878" y="3720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5362355" y="3720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848601" y="1826900"/>
              <a:ext cx="1371581" cy="1514058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1448201" y="-78100"/>
              <a:ext cx="1371581" cy="1514058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-581024" y="3340950"/>
              <a:ext cx="1371581" cy="1514058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1152450" y="1313601"/>
              <a:ext cx="723479" cy="79862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7496375" y="3161451"/>
              <a:ext cx="723479" cy="79862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 rot="10800000">
              <a:off x="7744475" y="-9"/>
              <a:ext cx="1027674" cy="752485"/>
            </a:xfrm>
            <a:custGeom>
              <a:rect b="b" l="l" r="r" t="t"/>
              <a:pathLst>
                <a:path extrusionOk="0" h="21385" w="2160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</p:grpSp>
      <p:sp>
        <p:nvSpPr>
          <p:cNvPr id="52" name="Google Shape;52;p3"/>
          <p:cNvSpPr txBox="1"/>
          <p:nvPr>
            <p:ph type="ctrTitle"/>
          </p:nvPr>
        </p:nvSpPr>
        <p:spPr>
          <a:xfrm>
            <a:off x="2305150" y="2884378"/>
            <a:ext cx="5811000" cy="47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3" name="Google Shape;53;p3"/>
          <p:cNvSpPr txBox="1"/>
          <p:nvPr>
            <p:ph idx="1" type="subTitle"/>
          </p:nvPr>
        </p:nvSpPr>
        <p:spPr>
          <a:xfrm>
            <a:off x="2305150" y="3385436"/>
            <a:ext cx="5811000" cy="41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3pPr>
            <a:lvl4pPr lvl="3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/>
          <p:cNvSpPr/>
          <p:nvPr/>
        </p:nvSpPr>
        <p:spPr>
          <a:xfrm>
            <a:off x="2500800" y="285475"/>
            <a:ext cx="4142388" cy="4572547"/>
          </a:xfrm>
          <a:custGeom>
            <a:rect b="b" l="l" r="r" t="t"/>
            <a:pathLst>
              <a:path extrusionOk="0" h="21315" w="21598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rgbClr val="4F0089">
              <a:alpha val="1508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  <p:sp>
        <p:nvSpPr>
          <p:cNvPr id="56" name="Google Shape;56;p4"/>
          <p:cNvSpPr/>
          <p:nvPr/>
        </p:nvSpPr>
        <p:spPr>
          <a:xfrm>
            <a:off x="4239143" y="104898"/>
            <a:ext cx="665704" cy="734888"/>
          </a:xfrm>
          <a:custGeom>
            <a:rect b="b" l="l" r="r" t="t"/>
            <a:pathLst>
              <a:path extrusionOk="0" h="21315" w="21598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  <p:sp>
        <p:nvSpPr>
          <p:cNvPr id="57" name="Google Shape;57;p4"/>
          <p:cNvSpPr txBox="1"/>
          <p:nvPr>
            <p:ph idx="1" type="body"/>
          </p:nvPr>
        </p:nvSpPr>
        <p:spPr>
          <a:xfrm>
            <a:off x="2753950" y="839775"/>
            <a:ext cx="3636000" cy="363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3020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⬢"/>
              <a:defRPr i="1">
                <a:solidFill>
                  <a:schemeClr val="lt1"/>
                </a:solidFill>
              </a:defRPr>
            </a:lvl1pPr>
            <a:lvl2pPr indent="-330200" lvl="1" marL="914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Char char="⬡"/>
              <a:defRPr i="1">
                <a:solidFill>
                  <a:schemeClr val="lt1"/>
                </a:solidFill>
              </a:defRPr>
            </a:lvl2pPr>
            <a:lvl3pPr indent="-33020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Char char="⬡"/>
              <a:defRPr i="1">
                <a:solidFill>
                  <a:schemeClr val="lt1"/>
                </a:solidFill>
              </a:defRPr>
            </a:lvl3pPr>
            <a:lvl4pPr indent="-38100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 i="1">
                <a:solidFill>
                  <a:schemeClr val="lt1"/>
                </a:solidFill>
              </a:defRPr>
            </a:lvl4pPr>
            <a:lvl5pPr indent="-38100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 i="1">
                <a:solidFill>
                  <a:schemeClr val="lt1"/>
                </a:solidFill>
              </a:defRPr>
            </a:lvl5pPr>
            <a:lvl6pPr indent="-38100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 i="1">
                <a:solidFill>
                  <a:schemeClr val="lt1"/>
                </a:solidFill>
              </a:defRPr>
            </a:lvl6pPr>
            <a:lvl7pPr indent="-38100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 i="1">
                <a:solidFill>
                  <a:schemeClr val="lt1"/>
                </a:solidFill>
              </a:defRPr>
            </a:lvl7pPr>
            <a:lvl8pPr indent="-38100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 i="1">
                <a:solidFill>
                  <a:schemeClr val="lt1"/>
                </a:solidFill>
              </a:defRPr>
            </a:lvl8pPr>
            <a:lvl9pPr indent="-38100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2400"/>
              <a:buChar char="■"/>
              <a:defRPr i="1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4"/>
          <p:cNvSpPr txBox="1"/>
          <p:nvPr/>
        </p:nvSpPr>
        <p:spPr>
          <a:xfrm>
            <a:off x="3593400" y="3841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rPr>
              <a:t>“</a:t>
            </a:r>
            <a:endParaRPr sz="9600">
              <a:solidFill>
                <a:schemeClr val="accen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9" name="Google Shape;5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" name="Google Shape;60;p4"/>
          <p:cNvSpPr/>
          <p:nvPr/>
        </p:nvSpPr>
        <p:spPr>
          <a:xfrm rot="10800000">
            <a:off x="6914577" y="-3"/>
            <a:ext cx="2002536" cy="734878"/>
          </a:xfrm>
          <a:custGeom>
            <a:rect b="b" l="l" r="r" t="t"/>
            <a:pathLst>
              <a:path extrusionOk="0" h="21175" w="21600">
                <a:moveTo>
                  <a:pt x="21600" y="21175"/>
                </a:moveTo>
                <a:lnTo>
                  <a:pt x="21600" y="20652"/>
                </a:lnTo>
                <a:cubicBezTo>
                  <a:pt x="21600" y="17251"/>
                  <a:pt x="20920" y="14109"/>
                  <a:pt x="19815" y="12409"/>
                </a:cubicBezTo>
                <a:lnTo>
                  <a:pt x="12585" y="1274"/>
                </a:lnTo>
                <a:cubicBezTo>
                  <a:pt x="11480" y="-425"/>
                  <a:pt x="10120" y="-425"/>
                  <a:pt x="9015" y="1274"/>
                </a:cubicBezTo>
                <a:lnTo>
                  <a:pt x="1785" y="12409"/>
                </a:lnTo>
                <a:cubicBezTo>
                  <a:pt x="680" y="14108"/>
                  <a:pt x="0" y="17251"/>
                  <a:pt x="0" y="20652"/>
                </a:cubicBezTo>
                <a:lnTo>
                  <a:pt x="0" y="21175"/>
                </a:ln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  <p:sp>
        <p:nvSpPr>
          <p:cNvPr id="61" name="Google Shape;61;p4"/>
          <p:cNvSpPr/>
          <p:nvPr/>
        </p:nvSpPr>
        <p:spPr>
          <a:xfrm rot="10800000">
            <a:off x="2189989" y="-3"/>
            <a:ext cx="2002536" cy="734878"/>
          </a:xfrm>
          <a:custGeom>
            <a:rect b="b" l="l" r="r" t="t"/>
            <a:pathLst>
              <a:path extrusionOk="0" h="21175" w="21600">
                <a:moveTo>
                  <a:pt x="21600" y="21175"/>
                </a:moveTo>
                <a:lnTo>
                  <a:pt x="21600" y="20652"/>
                </a:lnTo>
                <a:cubicBezTo>
                  <a:pt x="21600" y="17251"/>
                  <a:pt x="20920" y="14109"/>
                  <a:pt x="19815" y="12409"/>
                </a:cubicBezTo>
                <a:lnTo>
                  <a:pt x="12585" y="1274"/>
                </a:lnTo>
                <a:cubicBezTo>
                  <a:pt x="11480" y="-425"/>
                  <a:pt x="10120" y="-425"/>
                  <a:pt x="9015" y="1274"/>
                </a:cubicBezTo>
                <a:lnTo>
                  <a:pt x="1785" y="12409"/>
                </a:lnTo>
                <a:cubicBezTo>
                  <a:pt x="680" y="14108"/>
                  <a:pt x="0" y="17251"/>
                  <a:pt x="0" y="20652"/>
                </a:cubicBezTo>
                <a:lnTo>
                  <a:pt x="0" y="21175"/>
                </a:ln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  <p:sp>
        <p:nvSpPr>
          <p:cNvPr id="62" name="Google Shape;62;p4"/>
          <p:cNvSpPr/>
          <p:nvPr/>
        </p:nvSpPr>
        <p:spPr>
          <a:xfrm>
            <a:off x="1609650" y="4039228"/>
            <a:ext cx="2001186" cy="1104224"/>
          </a:xfrm>
          <a:custGeom>
            <a:rect b="b" l="l" r="r" t="t"/>
            <a:pathLst>
              <a:path extrusionOk="0" h="21315" w="21600">
                <a:moveTo>
                  <a:pt x="21600" y="21315"/>
                </a:moveTo>
                <a:lnTo>
                  <a:pt x="21600" y="13849"/>
                </a:lnTo>
                <a:cubicBezTo>
                  <a:pt x="21600" y="11569"/>
                  <a:pt x="20920" y="9461"/>
                  <a:pt x="19816" y="8321"/>
                </a:cubicBezTo>
                <a:lnTo>
                  <a:pt x="12585" y="855"/>
                </a:lnTo>
                <a:cubicBezTo>
                  <a:pt x="11480" y="-285"/>
                  <a:pt x="10120" y="-285"/>
                  <a:pt x="9015" y="855"/>
                </a:cubicBezTo>
                <a:lnTo>
                  <a:pt x="1785" y="8321"/>
                </a:lnTo>
                <a:cubicBezTo>
                  <a:pt x="680" y="9461"/>
                  <a:pt x="0" y="11569"/>
                  <a:pt x="0" y="13849"/>
                </a:cubicBezTo>
                <a:lnTo>
                  <a:pt x="0" y="21315"/>
                </a:ln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  <p:sp>
        <p:nvSpPr>
          <p:cNvPr id="63" name="Google Shape;63;p4"/>
          <p:cNvSpPr/>
          <p:nvPr/>
        </p:nvSpPr>
        <p:spPr>
          <a:xfrm>
            <a:off x="7591188" y="4039228"/>
            <a:ext cx="2001186" cy="1104224"/>
          </a:xfrm>
          <a:custGeom>
            <a:rect b="b" l="l" r="r" t="t"/>
            <a:pathLst>
              <a:path extrusionOk="0" h="21315" w="21600">
                <a:moveTo>
                  <a:pt x="21600" y="21315"/>
                </a:moveTo>
                <a:lnTo>
                  <a:pt x="21600" y="13849"/>
                </a:lnTo>
                <a:cubicBezTo>
                  <a:pt x="21600" y="11569"/>
                  <a:pt x="20920" y="9461"/>
                  <a:pt x="19816" y="8321"/>
                </a:cubicBezTo>
                <a:lnTo>
                  <a:pt x="12585" y="855"/>
                </a:lnTo>
                <a:cubicBezTo>
                  <a:pt x="11480" y="-285"/>
                  <a:pt x="10120" y="-285"/>
                  <a:pt x="9015" y="855"/>
                </a:cubicBezTo>
                <a:lnTo>
                  <a:pt x="1785" y="8321"/>
                </a:lnTo>
                <a:cubicBezTo>
                  <a:pt x="680" y="9461"/>
                  <a:pt x="0" y="11569"/>
                  <a:pt x="0" y="13849"/>
                </a:cubicBezTo>
                <a:lnTo>
                  <a:pt x="0" y="21315"/>
                </a:ln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  <p:sp>
        <p:nvSpPr>
          <p:cNvPr id="64" name="Google Shape;64;p4"/>
          <p:cNvSpPr/>
          <p:nvPr/>
        </p:nvSpPr>
        <p:spPr>
          <a:xfrm>
            <a:off x="875251" y="3108746"/>
            <a:ext cx="1238537" cy="1367251"/>
          </a:xfrm>
          <a:custGeom>
            <a:rect b="b" l="l" r="r" t="t"/>
            <a:pathLst>
              <a:path extrusionOk="0" h="21315" w="21598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  <p:sp>
        <p:nvSpPr>
          <p:cNvPr id="65" name="Google Shape;65;p4"/>
          <p:cNvSpPr/>
          <p:nvPr/>
        </p:nvSpPr>
        <p:spPr>
          <a:xfrm>
            <a:off x="6750099" y="2565690"/>
            <a:ext cx="1670713" cy="1844174"/>
          </a:xfrm>
          <a:custGeom>
            <a:rect b="b" l="l" r="r" t="t"/>
            <a:pathLst>
              <a:path extrusionOk="0" h="21315" w="21598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  <p:sp>
        <p:nvSpPr>
          <p:cNvPr id="66" name="Google Shape;66;p4"/>
          <p:cNvSpPr/>
          <p:nvPr/>
        </p:nvSpPr>
        <p:spPr>
          <a:xfrm>
            <a:off x="8078502" y="1646297"/>
            <a:ext cx="1238537" cy="1367197"/>
          </a:xfrm>
          <a:custGeom>
            <a:rect b="b" l="l" r="r" t="t"/>
            <a:pathLst>
              <a:path extrusionOk="0" h="21315" w="21598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  <p:sp>
        <p:nvSpPr>
          <p:cNvPr id="67" name="Google Shape;67;p4"/>
          <p:cNvSpPr/>
          <p:nvPr/>
        </p:nvSpPr>
        <p:spPr>
          <a:xfrm>
            <a:off x="-276225" y="372088"/>
            <a:ext cx="2001163" cy="2208980"/>
          </a:xfrm>
          <a:custGeom>
            <a:rect b="b" l="l" r="r" t="t"/>
            <a:pathLst>
              <a:path extrusionOk="0" h="21315" w="21598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  <p:sp>
        <p:nvSpPr>
          <p:cNvPr id="68" name="Google Shape;68;p4"/>
          <p:cNvSpPr/>
          <p:nvPr/>
        </p:nvSpPr>
        <p:spPr>
          <a:xfrm>
            <a:off x="6750100" y="993931"/>
            <a:ext cx="874503" cy="965303"/>
          </a:xfrm>
          <a:custGeom>
            <a:rect b="b" l="l" r="r" t="t"/>
            <a:pathLst>
              <a:path extrusionOk="0" h="21315" w="21598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  <p:sp>
        <p:nvSpPr>
          <p:cNvPr id="69" name="Google Shape;69;p4"/>
          <p:cNvSpPr/>
          <p:nvPr/>
        </p:nvSpPr>
        <p:spPr>
          <a:xfrm>
            <a:off x="-211075" y="4039231"/>
            <a:ext cx="874503" cy="965303"/>
          </a:xfrm>
          <a:custGeom>
            <a:rect b="b" l="l" r="r" t="t"/>
            <a:pathLst>
              <a:path extrusionOk="0" h="21315" w="21598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"/>
          <p:cNvSpPr/>
          <p:nvPr/>
        </p:nvSpPr>
        <p:spPr>
          <a:xfrm>
            <a:off x="-45517" y="689752"/>
            <a:ext cx="624020" cy="688794"/>
          </a:xfrm>
          <a:custGeom>
            <a:rect b="b" l="l" r="r" t="t"/>
            <a:pathLst>
              <a:path extrusionOk="0" h="21315" w="21598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  <p:grpSp>
        <p:nvGrpSpPr>
          <p:cNvPr id="72" name="Google Shape;72;p5"/>
          <p:cNvGrpSpPr/>
          <p:nvPr/>
        </p:nvGrpSpPr>
        <p:grpSpPr>
          <a:xfrm>
            <a:off x="6320991" y="-7"/>
            <a:ext cx="3630818" cy="5143498"/>
            <a:chOff x="6320991" y="-7"/>
            <a:chExt cx="3630818" cy="5143498"/>
          </a:xfrm>
        </p:grpSpPr>
        <p:sp>
          <p:nvSpPr>
            <p:cNvPr id="73" name="Google Shape;73;p5"/>
            <p:cNvSpPr/>
            <p:nvPr/>
          </p:nvSpPr>
          <p:spPr>
            <a:xfrm>
              <a:off x="6320991" y="4115782"/>
              <a:ext cx="1403568" cy="1027710"/>
            </a:xfrm>
            <a:custGeom>
              <a:rect b="b" l="l" r="r" t="t"/>
              <a:pathLst>
                <a:path extrusionOk="0" h="21385" w="2160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7806636" y="4115782"/>
              <a:ext cx="1403568" cy="1027710"/>
            </a:xfrm>
            <a:custGeom>
              <a:rect b="b" l="l" r="r" t="t"/>
              <a:pathLst>
                <a:path extrusionOk="0" h="21385" w="2160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8548210" y="260974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 rot="10800000">
              <a:off x="7806422" y="30"/>
              <a:ext cx="1404540" cy="515400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7806643" y="1543679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7065077" y="260974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8745616" y="1335143"/>
              <a:ext cx="835681" cy="92246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7133773" y="3941724"/>
              <a:ext cx="507445" cy="560158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81" name="Google Shape;81;p5"/>
            <p:cNvSpPr/>
            <p:nvPr/>
          </p:nvSpPr>
          <p:spPr>
            <a:xfrm rot="10800000">
              <a:off x="7406482" y="-7"/>
              <a:ext cx="720792" cy="527782"/>
            </a:xfrm>
            <a:custGeom>
              <a:rect b="b" l="l" r="r" t="t"/>
              <a:pathLst>
                <a:path extrusionOk="0" h="21385" w="2160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82" name="Google Shape;82;p5"/>
            <p:cNvSpPr/>
            <p:nvPr/>
          </p:nvSpPr>
          <p:spPr>
            <a:xfrm>
              <a:off x="7331887" y="2181982"/>
              <a:ext cx="962029" cy="106196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8548210" y="2833077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</p:grpSp>
      <p:sp>
        <p:nvSpPr>
          <p:cNvPr id="84" name="Google Shape;84;p5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85" name="Google Shape;85;p5"/>
          <p:cNvSpPr txBox="1"/>
          <p:nvPr>
            <p:ph idx="1" type="body"/>
          </p:nvPr>
        </p:nvSpPr>
        <p:spPr>
          <a:xfrm>
            <a:off x="779100" y="1503550"/>
            <a:ext cx="6010500" cy="288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⬢"/>
              <a:defRPr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⬡"/>
              <a:defRPr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⬡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86" name="Google Shape;86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/>
          <p:cNvSpPr/>
          <p:nvPr/>
        </p:nvSpPr>
        <p:spPr>
          <a:xfrm>
            <a:off x="-45517" y="689752"/>
            <a:ext cx="624020" cy="688794"/>
          </a:xfrm>
          <a:custGeom>
            <a:rect b="b" l="l" r="r" t="t"/>
            <a:pathLst>
              <a:path extrusionOk="0" h="21315" w="21598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  <p:grpSp>
        <p:nvGrpSpPr>
          <p:cNvPr id="89" name="Google Shape;89;p6"/>
          <p:cNvGrpSpPr/>
          <p:nvPr/>
        </p:nvGrpSpPr>
        <p:grpSpPr>
          <a:xfrm>
            <a:off x="6320991" y="-7"/>
            <a:ext cx="3630818" cy="5143498"/>
            <a:chOff x="6320991" y="-7"/>
            <a:chExt cx="3630818" cy="5143498"/>
          </a:xfrm>
        </p:grpSpPr>
        <p:sp>
          <p:nvSpPr>
            <p:cNvPr id="90" name="Google Shape;90;p6"/>
            <p:cNvSpPr/>
            <p:nvPr/>
          </p:nvSpPr>
          <p:spPr>
            <a:xfrm>
              <a:off x="6320991" y="4115782"/>
              <a:ext cx="1403568" cy="1027710"/>
            </a:xfrm>
            <a:custGeom>
              <a:rect b="b" l="l" r="r" t="t"/>
              <a:pathLst>
                <a:path extrusionOk="0" h="21385" w="2160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7806636" y="4115782"/>
              <a:ext cx="1403568" cy="1027710"/>
            </a:xfrm>
            <a:custGeom>
              <a:rect b="b" l="l" r="r" t="t"/>
              <a:pathLst>
                <a:path extrusionOk="0" h="21385" w="2160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92" name="Google Shape;92;p6"/>
            <p:cNvSpPr/>
            <p:nvPr/>
          </p:nvSpPr>
          <p:spPr>
            <a:xfrm>
              <a:off x="8548210" y="260974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93" name="Google Shape;93;p6"/>
            <p:cNvSpPr/>
            <p:nvPr/>
          </p:nvSpPr>
          <p:spPr>
            <a:xfrm rot="10800000">
              <a:off x="7806422" y="30"/>
              <a:ext cx="1404540" cy="515400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94" name="Google Shape;94;p6"/>
            <p:cNvSpPr/>
            <p:nvPr/>
          </p:nvSpPr>
          <p:spPr>
            <a:xfrm>
              <a:off x="7806643" y="1543679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95" name="Google Shape;95;p6"/>
            <p:cNvSpPr/>
            <p:nvPr/>
          </p:nvSpPr>
          <p:spPr>
            <a:xfrm>
              <a:off x="7065077" y="260974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96" name="Google Shape;96;p6"/>
            <p:cNvSpPr/>
            <p:nvPr/>
          </p:nvSpPr>
          <p:spPr>
            <a:xfrm>
              <a:off x="8745616" y="1335143"/>
              <a:ext cx="835681" cy="92246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7133773" y="3941724"/>
              <a:ext cx="507445" cy="560158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98" name="Google Shape;98;p6"/>
            <p:cNvSpPr/>
            <p:nvPr/>
          </p:nvSpPr>
          <p:spPr>
            <a:xfrm rot="10800000">
              <a:off x="7406482" y="-7"/>
              <a:ext cx="720792" cy="527782"/>
            </a:xfrm>
            <a:custGeom>
              <a:rect b="b" l="l" r="r" t="t"/>
              <a:pathLst>
                <a:path extrusionOk="0" h="21385" w="2160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7331887" y="2181982"/>
              <a:ext cx="962029" cy="106196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00" name="Google Shape;100;p6"/>
            <p:cNvSpPr/>
            <p:nvPr/>
          </p:nvSpPr>
          <p:spPr>
            <a:xfrm>
              <a:off x="8548210" y="2833077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</p:grpSp>
      <p:sp>
        <p:nvSpPr>
          <p:cNvPr id="101" name="Google Shape;101;p6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02" name="Google Shape;102;p6"/>
          <p:cNvSpPr txBox="1"/>
          <p:nvPr>
            <p:ph idx="1" type="body"/>
          </p:nvPr>
        </p:nvSpPr>
        <p:spPr>
          <a:xfrm>
            <a:off x="779075" y="1503550"/>
            <a:ext cx="2808300" cy="326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⬢"/>
              <a:defRPr sz="2000"/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2000"/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03" name="Google Shape;103;p6"/>
          <p:cNvSpPr txBox="1"/>
          <p:nvPr>
            <p:ph idx="2" type="body"/>
          </p:nvPr>
        </p:nvSpPr>
        <p:spPr>
          <a:xfrm>
            <a:off x="3981304" y="1503550"/>
            <a:ext cx="2808300" cy="326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⬢"/>
              <a:defRPr sz="2000"/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2000"/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"/>
          <p:cNvSpPr/>
          <p:nvPr/>
        </p:nvSpPr>
        <p:spPr>
          <a:xfrm>
            <a:off x="-45517" y="689752"/>
            <a:ext cx="624020" cy="688794"/>
          </a:xfrm>
          <a:custGeom>
            <a:rect b="b" l="l" r="r" t="t"/>
            <a:pathLst>
              <a:path extrusionOk="0" h="21315" w="21598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  <p:grpSp>
        <p:nvGrpSpPr>
          <p:cNvPr id="107" name="Google Shape;107;p7"/>
          <p:cNvGrpSpPr/>
          <p:nvPr/>
        </p:nvGrpSpPr>
        <p:grpSpPr>
          <a:xfrm>
            <a:off x="6320991" y="-7"/>
            <a:ext cx="3630818" cy="5143498"/>
            <a:chOff x="6320991" y="-7"/>
            <a:chExt cx="3630818" cy="5143498"/>
          </a:xfrm>
        </p:grpSpPr>
        <p:sp>
          <p:nvSpPr>
            <p:cNvPr id="108" name="Google Shape;108;p7"/>
            <p:cNvSpPr/>
            <p:nvPr/>
          </p:nvSpPr>
          <p:spPr>
            <a:xfrm>
              <a:off x="6320991" y="4115782"/>
              <a:ext cx="1403568" cy="1027710"/>
            </a:xfrm>
            <a:custGeom>
              <a:rect b="b" l="l" r="r" t="t"/>
              <a:pathLst>
                <a:path extrusionOk="0" h="21385" w="2160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09" name="Google Shape;109;p7"/>
            <p:cNvSpPr/>
            <p:nvPr/>
          </p:nvSpPr>
          <p:spPr>
            <a:xfrm>
              <a:off x="7806636" y="4115782"/>
              <a:ext cx="1403568" cy="1027710"/>
            </a:xfrm>
            <a:custGeom>
              <a:rect b="b" l="l" r="r" t="t"/>
              <a:pathLst>
                <a:path extrusionOk="0" h="21385" w="2160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10" name="Google Shape;110;p7"/>
            <p:cNvSpPr/>
            <p:nvPr/>
          </p:nvSpPr>
          <p:spPr>
            <a:xfrm>
              <a:off x="8548210" y="260974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11" name="Google Shape;111;p7"/>
            <p:cNvSpPr/>
            <p:nvPr/>
          </p:nvSpPr>
          <p:spPr>
            <a:xfrm rot="10800000">
              <a:off x="7806422" y="30"/>
              <a:ext cx="1404540" cy="515400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12" name="Google Shape;112;p7"/>
            <p:cNvSpPr/>
            <p:nvPr/>
          </p:nvSpPr>
          <p:spPr>
            <a:xfrm>
              <a:off x="7806643" y="1543679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13" name="Google Shape;113;p7"/>
            <p:cNvSpPr/>
            <p:nvPr/>
          </p:nvSpPr>
          <p:spPr>
            <a:xfrm>
              <a:off x="7065077" y="260974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14" name="Google Shape;114;p7"/>
            <p:cNvSpPr/>
            <p:nvPr/>
          </p:nvSpPr>
          <p:spPr>
            <a:xfrm>
              <a:off x="8745616" y="1335143"/>
              <a:ext cx="835681" cy="92246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15" name="Google Shape;115;p7"/>
            <p:cNvSpPr/>
            <p:nvPr/>
          </p:nvSpPr>
          <p:spPr>
            <a:xfrm>
              <a:off x="7133773" y="3941724"/>
              <a:ext cx="507445" cy="560158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16" name="Google Shape;116;p7"/>
            <p:cNvSpPr/>
            <p:nvPr/>
          </p:nvSpPr>
          <p:spPr>
            <a:xfrm rot="10800000">
              <a:off x="7406482" y="-7"/>
              <a:ext cx="720792" cy="527782"/>
            </a:xfrm>
            <a:custGeom>
              <a:rect b="b" l="l" r="r" t="t"/>
              <a:pathLst>
                <a:path extrusionOk="0" h="21385" w="2160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7331887" y="2181982"/>
              <a:ext cx="962029" cy="106196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18" name="Google Shape;118;p7"/>
            <p:cNvSpPr/>
            <p:nvPr/>
          </p:nvSpPr>
          <p:spPr>
            <a:xfrm>
              <a:off x="8548210" y="2833077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</p:grpSp>
      <p:sp>
        <p:nvSpPr>
          <p:cNvPr id="119" name="Google Shape;119;p7"/>
          <p:cNvSpPr txBox="1"/>
          <p:nvPr>
            <p:ph type="title"/>
          </p:nvPr>
        </p:nvSpPr>
        <p:spPr>
          <a:xfrm>
            <a:off x="779100" y="836000"/>
            <a:ext cx="66771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20" name="Google Shape;120;p7"/>
          <p:cNvSpPr txBox="1"/>
          <p:nvPr>
            <p:ph idx="1" type="body"/>
          </p:nvPr>
        </p:nvSpPr>
        <p:spPr>
          <a:xfrm>
            <a:off x="779100" y="1503550"/>
            <a:ext cx="2079900" cy="326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⬢"/>
              <a:defRPr sz="1800"/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1800"/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21" name="Google Shape;121;p7"/>
          <p:cNvSpPr txBox="1"/>
          <p:nvPr>
            <p:ph idx="2" type="body"/>
          </p:nvPr>
        </p:nvSpPr>
        <p:spPr>
          <a:xfrm>
            <a:off x="3077669" y="1503550"/>
            <a:ext cx="2079900" cy="326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⬢"/>
              <a:defRPr sz="1800"/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1800"/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22" name="Google Shape;122;p7"/>
          <p:cNvSpPr txBox="1"/>
          <p:nvPr>
            <p:ph idx="3" type="body"/>
          </p:nvPr>
        </p:nvSpPr>
        <p:spPr>
          <a:xfrm>
            <a:off x="5376238" y="1503550"/>
            <a:ext cx="2079900" cy="326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⬢"/>
              <a:defRPr sz="1800"/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1800"/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23" name="Google Shape;123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"/>
          <p:cNvSpPr/>
          <p:nvPr/>
        </p:nvSpPr>
        <p:spPr>
          <a:xfrm>
            <a:off x="-45517" y="689752"/>
            <a:ext cx="624020" cy="688794"/>
          </a:xfrm>
          <a:custGeom>
            <a:rect b="b" l="l" r="r" t="t"/>
            <a:pathLst>
              <a:path extrusionOk="0" h="21315" w="21598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</a:endParaRPr>
          </a:p>
        </p:txBody>
      </p:sp>
      <p:grpSp>
        <p:nvGrpSpPr>
          <p:cNvPr id="126" name="Google Shape;126;p8"/>
          <p:cNvGrpSpPr/>
          <p:nvPr/>
        </p:nvGrpSpPr>
        <p:grpSpPr>
          <a:xfrm>
            <a:off x="6320991" y="-7"/>
            <a:ext cx="3630818" cy="5143498"/>
            <a:chOff x="6320991" y="-7"/>
            <a:chExt cx="3630818" cy="5143498"/>
          </a:xfrm>
        </p:grpSpPr>
        <p:sp>
          <p:nvSpPr>
            <p:cNvPr id="127" name="Google Shape;127;p8"/>
            <p:cNvSpPr/>
            <p:nvPr/>
          </p:nvSpPr>
          <p:spPr>
            <a:xfrm>
              <a:off x="6320991" y="4115782"/>
              <a:ext cx="1403568" cy="1027710"/>
            </a:xfrm>
            <a:custGeom>
              <a:rect b="b" l="l" r="r" t="t"/>
              <a:pathLst>
                <a:path extrusionOk="0" h="21385" w="2160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7806636" y="4115782"/>
              <a:ext cx="1403568" cy="1027710"/>
            </a:xfrm>
            <a:custGeom>
              <a:rect b="b" l="l" r="r" t="t"/>
              <a:pathLst>
                <a:path extrusionOk="0" h="21385" w="2160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8548210" y="260974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30" name="Google Shape;130;p8"/>
            <p:cNvSpPr/>
            <p:nvPr/>
          </p:nvSpPr>
          <p:spPr>
            <a:xfrm rot="10800000">
              <a:off x="7806422" y="30"/>
              <a:ext cx="1404540" cy="515400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7806643" y="1543679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32" name="Google Shape;132;p8"/>
            <p:cNvSpPr/>
            <p:nvPr/>
          </p:nvSpPr>
          <p:spPr>
            <a:xfrm>
              <a:off x="7065077" y="260974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8745616" y="1335143"/>
              <a:ext cx="835681" cy="92246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7133773" y="3941724"/>
              <a:ext cx="507445" cy="560158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35" name="Google Shape;135;p8"/>
            <p:cNvSpPr/>
            <p:nvPr/>
          </p:nvSpPr>
          <p:spPr>
            <a:xfrm rot="10800000">
              <a:off x="7406482" y="-7"/>
              <a:ext cx="720792" cy="527782"/>
            </a:xfrm>
            <a:custGeom>
              <a:rect b="b" l="l" r="r" t="t"/>
              <a:pathLst>
                <a:path extrusionOk="0" h="21385" w="2160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7331887" y="2181982"/>
              <a:ext cx="962029" cy="106196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8548210" y="2833077"/>
              <a:ext cx="1403600" cy="1549387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</p:grpSp>
      <p:sp>
        <p:nvSpPr>
          <p:cNvPr id="138" name="Google Shape;138;p8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39" name="Google Shape;139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9"/>
          <p:cNvGrpSpPr/>
          <p:nvPr/>
        </p:nvGrpSpPr>
        <p:grpSpPr>
          <a:xfrm>
            <a:off x="-981075" y="-3"/>
            <a:ext cx="11516344" cy="5143455"/>
            <a:chOff x="-981075" y="-3"/>
            <a:chExt cx="11516344" cy="5143455"/>
          </a:xfrm>
        </p:grpSpPr>
        <p:sp>
          <p:nvSpPr>
            <p:cNvPr id="142" name="Google Shape;142;p9"/>
            <p:cNvSpPr/>
            <p:nvPr/>
          </p:nvSpPr>
          <p:spPr>
            <a:xfrm>
              <a:off x="7476888" y="4039228"/>
              <a:ext cx="2001186" cy="1104224"/>
            </a:xfrm>
            <a:custGeom>
              <a:rect b="b" l="l" r="r" t="t"/>
              <a:pathLst>
                <a:path extrusionOk="0" h="21315" w="2160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43" name="Google Shape;143;p9"/>
            <p:cNvSpPr/>
            <p:nvPr/>
          </p:nvSpPr>
          <p:spPr>
            <a:xfrm rot="10800000">
              <a:off x="4304464" y="-3"/>
              <a:ext cx="2002536" cy="734878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44" name="Google Shape;144;p9"/>
            <p:cNvSpPr/>
            <p:nvPr/>
          </p:nvSpPr>
          <p:spPr>
            <a:xfrm rot="10800000">
              <a:off x="6419277" y="-3"/>
              <a:ext cx="2002536" cy="734878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45" name="Google Shape;145;p9"/>
            <p:cNvSpPr/>
            <p:nvPr/>
          </p:nvSpPr>
          <p:spPr>
            <a:xfrm rot="10800000">
              <a:off x="2189989" y="-3"/>
              <a:ext cx="2002536" cy="734878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3247913" y="4039228"/>
              <a:ext cx="2001186" cy="1104224"/>
            </a:xfrm>
            <a:custGeom>
              <a:rect b="b" l="l" r="r" t="t"/>
              <a:pathLst>
                <a:path extrusionOk="0" h="21315" w="2160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76200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190677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6419630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534106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-981075" y="3720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3247878" y="3720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5362355" y="3720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</p:grpSp>
      <p:sp>
        <p:nvSpPr>
          <p:cNvPr id="154" name="Google Shape;154;p9"/>
          <p:cNvSpPr txBox="1"/>
          <p:nvPr>
            <p:ph idx="1" type="body"/>
          </p:nvPr>
        </p:nvSpPr>
        <p:spPr>
          <a:xfrm>
            <a:off x="855300" y="4330100"/>
            <a:ext cx="7433400" cy="2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155" name="Google Shape;155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6" name="Google Shape;156;p9"/>
          <p:cNvSpPr/>
          <p:nvPr/>
        </p:nvSpPr>
        <p:spPr>
          <a:xfrm>
            <a:off x="4259988" y="4686556"/>
            <a:ext cx="624024" cy="456891"/>
          </a:xfrm>
          <a:custGeom>
            <a:rect b="b" l="l" r="r" t="t"/>
            <a:pathLst>
              <a:path extrusionOk="0" h="21385" w="21600">
                <a:moveTo>
                  <a:pt x="21600" y="21385"/>
                </a:moveTo>
                <a:lnTo>
                  <a:pt x="21600" y="10472"/>
                </a:lnTo>
                <a:cubicBezTo>
                  <a:pt x="21600" y="8748"/>
                  <a:pt x="20920" y="7155"/>
                  <a:pt x="19816" y="6292"/>
                </a:cubicBezTo>
                <a:lnTo>
                  <a:pt x="12585" y="647"/>
                </a:lnTo>
                <a:cubicBezTo>
                  <a:pt x="11480" y="-215"/>
                  <a:pt x="10120" y="-215"/>
                  <a:pt x="9015" y="647"/>
                </a:cubicBezTo>
                <a:lnTo>
                  <a:pt x="1785" y="6292"/>
                </a:lnTo>
                <a:cubicBezTo>
                  <a:pt x="680" y="7154"/>
                  <a:pt x="0" y="8748"/>
                  <a:pt x="0" y="10472"/>
                </a:cubicBezTo>
                <a:lnTo>
                  <a:pt x="0" y="213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1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10"/>
          <p:cNvGrpSpPr/>
          <p:nvPr/>
        </p:nvGrpSpPr>
        <p:grpSpPr>
          <a:xfrm>
            <a:off x="-981075" y="-3"/>
            <a:ext cx="11516344" cy="5143455"/>
            <a:chOff x="-981075" y="-3"/>
            <a:chExt cx="11516344" cy="5143455"/>
          </a:xfrm>
        </p:grpSpPr>
        <p:sp>
          <p:nvSpPr>
            <p:cNvPr id="159" name="Google Shape;159;p10"/>
            <p:cNvSpPr/>
            <p:nvPr/>
          </p:nvSpPr>
          <p:spPr>
            <a:xfrm>
              <a:off x="7476888" y="4039228"/>
              <a:ext cx="2001186" cy="1104224"/>
            </a:xfrm>
            <a:custGeom>
              <a:rect b="b" l="l" r="r" t="t"/>
              <a:pathLst>
                <a:path extrusionOk="0" h="21315" w="2160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60" name="Google Shape;160;p10"/>
            <p:cNvSpPr/>
            <p:nvPr/>
          </p:nvSpPr>
          <p:spPr>
            <a:xfrm rot="10800000">
              <a:off x="4304464" y="-3"/>
              <a:ext cx="2002536" cy="734878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61" name="Google Shape;161;p10"/>
            <p:cNvSpPr/>
            <p:nvPr/>
          </p:nvSpPr>
          <p:spPr>
            <a:xfrm rot="10800000">
              <a:off x="6419277" y="-3"/>
              <a:ext cx="2002536" cy="734878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62" name="Google Shape;162;p10"/>
            <p:cNvSpPr/>
            <p:nvPr/>
          </p:nvSpPr>
          <p:spPr>
            <a:xfrm rot="10800000">
              <a:off x="2189989" y="-3"/>
              <a:ext cx="2002536" cy="734878"/>
            </a:xfrm>
            <a:custGeom>
              <a:rect b="b" l="l" r="r" t="t"/>
              <a:pathLst>
                <a:path extrusionOk="0" h="21175" w="2160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63" name="Google Shape;163;p10"/>
            <p:cNvSpPr/>
            <p:nvPr/>
          </p:nvSpPr>
          <p:spPr>
            <a:xfrm>
              <a:off x="3247913" y="4039228"/>
              <a:ext cx="2001186" cy="1104224"/>
            </a:xfrm>
            <a:custGeom>
              <a:rect b="b" l="l" r="r" t="t"/>
              <a:pathLst>
                <a:path extrusionOk="0" h="21315" w="2160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64" name="Google Shape;164;p10"/>
            <p:cNvSpPr/>
            <p:nvPr/>
          </p:nvSpPr>
          <p:spPr>
            <a:xfrm>
              <a:off x="76200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65" name="Google Shape;165;p10"/>
            <p:cNvSpPr/>
            <p:nvPr/>
          </p:nvSpPr>
          <p:spPr>
            <a:xfrm>
              <a:off x="2190677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66" name="Google Shape;166;p10"/>
            <p:cNvSpPr/>
            <p:nvPr/>
          </p:nvSpPr>
          <p:spPr>
            <a:xfrm>
              <a:off x="6419630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67" name="Google Shape;167;p10"/>
            <p:cNvSpPr/>
            <p:nvPr/>
          </p:nvSpPr>
          <p:spPr>
            <a:xfrm>
              <a:off x="8534106" y="22008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68" name="Google Shape;168;p10"/>
            <p:cNvSpPr/>
            <p:nvPr/>
          </p:nvSpPr>
          <p:spPr>
            <a:xfrm>
              <a:off x="-981075" y="3720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69" name="Google Shape;169;p10"/>
            <p:cNvSpPr/>
            <p:nvPr/>
          </p:nvSpPr>
          <p:spPr>
            <a:xfrm>
              <a:off x="3247878" y="3720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70" name="Google Shape;170;p10"/>
            <p:cNvSpPr/>
            <p:nvPr/>
          </p:nvSpPr>
          <p:spPr>
            <a:xfrm>
              <a:off x="5362355" y="372088"/>
              <a:ext cx="2001163" cy="2208980"/>
            </a:xfrm>
            <a:custGeom>
              <a:rect b="b" l="l" r="r" t="t"/>
              <a:pathLst>
                <a:path extrusionOk="0" h="21315" w="21598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i="0" sz="1800" u="none" cap="none" strike="noStrike">
                <a:solidFill>
                  <a:srgbClr val="000000"/>
                </a:solidFill>
              </a:endParaRPr>
            </a:p>
          </p:txBody>
        </p:sp>
      </p:grpSp>
      <p:sp>
        <p:nvSpPr>
          <p:cNvPr id="171" name="Google Shape;171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b="1" sz="32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b="1" sz="32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b="1" sz="32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b="1" sz="32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b="1" sz="32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b="1" sz="32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b="1" sz="32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b="1" sz="32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b="1" sz="32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79100" y="1503550"/>
            <a:ext cx="6010500" cy="28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Catamaran Thin"/>
              <a:buChar char="⬢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1pPr>
            <a:lvl2pPr indent="-3302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Catamaran Thin"/>
              <a:buChar char="⬡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2pPr>
            <a:lvl3pPr indent="-3302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tamaran Thin"/>
              <a:buChar char="⬡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●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○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■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●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○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Catamaran Thin"/>
              <a:buChar char="■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lvl="1" rtl="0" algn="r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lvl="2" rtl="0" algn="r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lvl="3" rtl="0" algn="r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lvl="4" rtl="0" algn="r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lvl="5" rtl="0" algn="r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lvl="6" rtl="0" algn="r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lvl="7" rtl="0" algn="r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lvl="8" rtl="0" algn="r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fonts.google.com/specimen/Catamaran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1.jpg"/><Relationship Id="rId4" Type="http://schemas.openxmlformats.org/officeDocument/2006/relationships/image" Target="../media/image8.jpg"/><Relationship Id="rId5" Type="http://schemas.openxmlformats.org/officeDocument/2006/relationships/image" Target="../media/image7.jpg"/><Relationship Id="rId6" Type="http://schemas.openxmlformats.org/officeDocument/2006/relationships/image" Target="../media/image12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twitter.com/googledocs/status/730087240156643328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12"/>
          <p:cNvPicPr preferRelativeResize="0"/>
          <p:nvPr/>
        </p:nvPicPr>
        <p:blipFill rotWithShape="1">
          <a:blip r:embed="rId3">
            <a:alphaModFix/>
          </a:blip>
          <a:srcRect b="0" l="20843" r="20837" t="3474"/>
          <a:stretch/>
        </p:blipFill>
        <p:spPr>
          <a:xfrm>
            <a:off x="4699001" y="-290734"/>
            <a:ext cx="4044927" cy="4465423"/>
          </a:xfrm>
          <a:custGeom>
            <a:rect b="b" l="l" r="r" t="t"/>
            <a:pathLst>
              <a:path extrusionOk="0" h="21456" w="21598">
                <a:moveTo>
                  <a:pt x="10800" y="0"/>
                </a:moveTo>
                <a:cubicBezTo>
                  <a:pt x="10183" y="0"/>
                  <a:pt x="9567" y="144"/>
                  <a:pt x="9014" y="430"/>
                </a:cubicBezTo>
                <a:lnTo>
                  <a:pt x="1782" y="4189"/>
                </a:lnTo>
                <a:cubicBezTo>
                  <a:pt x="678" y="4763"/>
                  <a:pt x="0" y="5821"/>
                  <a:pt x="0" y="6968"/>
                </a:cubicBezTo>
                <a:lnTo>
                  <a:pt x="0" y="14485"/>
                </a:lnTo>
                <a:cubicBezTo>
                  <a:pt x="1" y="15633"/>
                  <a:pt x="681" y="16694"/>
                  <a:pt x="1786" y="17268"/>
                </a:cubicBezTo>
                <a:lnTo>
                  <a:pt x="9018" y="21026"/>
                </a:lnTo>
                <a:cubicBezTo>
                  <a:pt x="10122" y="21600"/>
                  <a:pt x="11480" y="21600"/>
                  <a:pt x="12585" y="21026"/>
                </a:cubicBezTo>
                <a:lnTo>
                  <a:pt x="19817" y="17268"/>
                </a:lnTo>
                <a:cubicBezTo>
                  <a:pt x="20922" y="16693"/>
                  <a:pt x="21600" y="15633"/>
                  <a:pt x="21599" y="14485"/>
                </a:cubicBezTo>
                <a:lnTo>
                  <a:pt x="21599" y="6968"/>
                </a:lnTo>
                <a:cubicBezTo>
                  <a:pt x="21599" y="5820"/>
                  <a:pt x="20922" y="4762"/>
                  <a:pt x="19817" y="4189"/>
                </a:cubicBezTo>
                <a:lnTo>
                  <a:pt x="12585" y="430"/>
                </a:lnTo>
                <a:cubicBezTo>
                  <a:pt x="12033" y="144"/>
                  <a:pt x="11416" y="0"/>
                  <a:pt x="108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99" name="Google Shape;199;p12"/>
          <p:cNvSpPr txBox="1"/>
          <p:nvPr>
            <p:ph type="ctrTitle"/>
          </p:nvPr>
        </p:nvSpPr>
        <p:spPr>
          <a:xfrm>
            <a:off x="702900" y="3250075"/>
            <a:ext cx="49551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1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300" name="Google Shape;300;p21"/>
          <p:cNvSpPr txBox="1"/>
          <p:nvPr>
            <p:ph idx="1" type="body"/>
          </p:nvPr>
        </p:nvSpPr>
        <p:spPr>
          <a:xfrm>
            <a:off x="779100" y="1655950"/>
            <a:ext cx="3108600" cy="288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01" name="Google Shape;301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2" name="Google Shape;302;p21"/>
          <p:cNvGrpSpPr/>
          <p:nvPr/>
        </p:nvGrpSpPr>
        <p:grpSpPr>
          <a:xfrm>
            <a:off x="103661" y="901067"/>
            <a:ext cx="319747" cy="266140"/>
            <a:chOff x="1244325" y="314425"/>
            <a:chExt cx="444525" cy="370050"/>
          </a:xfrm>
        </p:grpSpPr>
        <p:sp>
          <p:nvSpPr>
            <p:cNvPr id="303" name="Google Shape;303;p21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04" name="Google Shape;304;p21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305" name="Google Shape;305;p21"/>
          <p:cNvPicPr preferRelativeResize="0"/>
          <p:nvPr/>
        </p:nvPicPr>
        <p:blipFill rotWithShape="1">
          <a:blip r:embed="rId3">
            <a:alphaModFix/>
          </a:blip>
          <a:srcRect b="7269" l="0" r="0" t="19518"/>
          <a:stretch/>
        </p:blipFill>
        <p:spPr>
          <a:xfrm>
            <a:off x="4303909" y="1851982"/>
            <a:ext cx="4495770" cy="3291462"/>
          </a:xfrm>
          <a:custGeom>
            <a:rect b="b" l="l" r="r" t="t"/>
            <a:pathLst>
              <a:path extrusionOk="0" h="21600" w="21600">
                <a:moveTo>
                  <a:pt x="10798" y="0"/>
                </a:moveTo>
                <a:cubicBezTo>
                  <a:pt x="10182" y="0"/>
                  <a:pt x="9569" y="218"/>
                  <a:pt x="9017" y="653"/>
                </a:cubicBezTo>
                <a:lnTo>
                  <a:pt x="1785" y="6357"/>
                </a:lnTo>
                <a:cubicBezTo>
                  <a:pt x="681" y="7228"/>
                  <a:pt x="0" y="8834"/>
                  <a:pt x="0" y="10576"/>
                </a:cubicBezTo>
                <a:lnTo>
                  <a:pt x="0" y="21600"/>
                </a:lnTo>
                <a:lnTo>
                  <a:pt x="21600" y="21600"/>
                </a:lnTo>
                <a:lnTo>
                  <a:pt x="21600" y="10576"/>
                </a:lnTo>
                <a:cubicBezTo>
                  <a:pt x="21600" y="8834"/>
                  <a:pt x="20919" y="7228"/>
                  <a:pt x="19815" y="6357"/>
                </a:cubicBezTo>
                <a:lnTo>
                  <a:pt x="12583" y="653"/>
                </a:lnTo>
                <a:cubicBezTo>
                  <a:pt x="12031" y="218"/>
                  <a:pt x="11414" y="0"/>
                  <a:pt x="10798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2"/>
          <p:cNvSpPr txBox="1"/>
          <p:nvPr>
            <p:ph idx="4294967295" type="title"/>
          </p:nvPr>
        </p:nvSpPr>
        <p:spPr>
          <a:xfrm>
            <a:off x="2765775" y="3768800"/>
            <a:ext cx="3612600" cy="109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/>
              <a:t>Want big impact?</a:t>
            </a:r>
            <a:endParaRPr b="0"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USE BIG IMAGE.</a:t>
            </a:r>
            <a:endParaRPr sz="2400"/>
          </a:p>
        </p:txBody>
      </p:sp>
      <p:sp>
        <p:nvSpPr>
          <p:cNvPr id="311" name="Google Shape;311;p2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3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317" name="Google Shape;317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18" name="Google Shape;318;p23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319" name="Google Shape;319;p23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0" name="Google Shape;320;p23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1" name="Google Shape;321;p23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2" name="Google Shape;322;p23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23" name="Google Shape;323;p23"/>
          <p:cNvSpPr/>
          <p:nvPr/>
        </p:nvSpPr>
        <p:spPr>
          <a:xfrm>
            <a:off x="3194043" y="1758000"/>
            <a:ext cx="1420200" cy="5469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Lorem Ipsum</a:t>
            </a:r>
            <a:endParaRPr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324" name="Google Shape;324;p23"/>
          <p:cNvSpPr/>
          <p:nvPr/>
        </p:nvSpPr>
        <p:spPr>
          <a:xfrm>
            <a:off x="4828566" y="2869687"/>
            <a:ext cx="1420200" cy="5469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Lorem Ipsum</a:t>
            </a:r>
            <a:endParaRPr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325" name="Google Shape;325;p23"/>
          <p:cNvSpPr/>
          <p:nvPr/>
        </p:nvSpPr>
        <p:spPr>
          <a:xfrm>
            <a:off x="1559520" y="2869687"/>
            <a:ext cx="1420200" cy="5469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Lorem Ipsum</a:t>
            </a:r>
            <a:endParaRPr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326" name="Google Shape;326;p23"/>
          <p:cNvSpPr/>
          <p:nvPr/>
        </p:nvSpPr>
        <p:spPr>
          <a:xfrm>
            <a:off x="779100" y="3981373"/>
            <a:ext cx="1420200" cy="5469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Lorem Ipsum</a:t>
            </a:r>
            <a:endParaRPr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327" name="Google Shape;327;p23"/>
          <p:cNvSpPr/>
          <p:nvPr/>
        </p:nvSpPr>
        <p:spPr>
          <a:xfrm>
            <a:off x="2339940" y="3981373"/>
            <a:ext cx="1420200" cy="5469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Lorem Ipsum</a:t>
            </a:r>
            <a:endParaRPr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328" name="Google Shape;328;p23"/>
          <p:cNvSpPr/>
          <p:nvPr/>
        </p:nvSpPr>
        <p:spPr>
          <a:xfrm>
            <a:off x="4048152" y="3981373"/>
            <a:ext cx="1420200" cy="5469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Lorem Ipsum</a:t>
            </a:r>
            <a:endParaRPr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329" name="Google Shape;329;p23"/>
          <p:cNvSpPr/>
          <p:nvPr/>
        </p:nvSpPr>
        <p:spPr>
          <a:xfrm>
            <a:off x="5608992" y="3981373"/>
            <a:ext cx="1420200" cy="5469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Lorem Ipsum</a:t>
            </a:r>
            <a:endParaRPr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330" name="Google Shape;330;p23"/>
          <p:cNvCxnSpPr>
            <a:stCxn id="323" idx="2"/>
            <a:endCxn id="324" idx="0"/>
          </p:cNvCxnSpPr>
          <p:nvPr/>
        </p:nvCxnSpPr>
        <p:spPr>
          <a:xfrm flipH="1" rot="-5400000">
            <a:off x="4438893" y="1770150"/>
            <a:ext cx="564900" cy="1634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1" name="Google Shape;331;p23"/>
          <p:cNvCxnSpPr>
            <a:stCxn id="325" idx="0"/>
            <a:endCxn id="323" idx="2"/>
          </p:cNvCxnSpPr>
          <p:nvPr/>
        </p:nvCxnSpPr>
        <p:spPr>
          <a:xfrm rot="-5400000">
            <a:off x="2804370" y="1770037"/>
            <a:ext cx="564900" cy="1634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2" name="Google Shape;332;p23"/>
          <p:cNvCxnSpPr>
            <a:stCxn id="325" idx="2"/>
            <a:endCxn id="327" idx="0"/>
          </p:cNvCxnSpPr>
          <p:nvPr/>
        </p:nvCxnSpPr>
        <p:spPr>
          <a:xfrm flipH="1" rot="-5400000">
            <a:off x="2377320" y="3308887"/>
            <a:ext cx="564900" cy="78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3" name="Google Shape;333;p23"/>
          <p:cNvCxnSpPr>
            <a:stCxn id="326" idx="0"/>
            <a:endCxn id="325" idx="2"/>
          </p:cNvCxnSpPr>
          <p:nvPr/>
        </p:nvCxnSpPr>
        <p:spPr>
          <a:xfrm rot="-5400000">
            <a:off x="1596900" y="3308773"/>
            <a:ext cx="564900" cy="78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4" name="Google Shape;334;p23"/>
          <p:cNvCxnSpPr>
            <a:stCxn id="324" idx="2"/>
            <a:endCxn id="329" idx="0"/>
          </p:cNvCxnSpPr>
          <p:nvPr/>
        </p:nvCxnSpPr>
        <p:spPr>
          <a:xfrm flipH="1" rot="-5400000">
            <a:off x="5646366" y="3308887"/>
            <a:ext cx="564900" cy="78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5" name="Google Shape;335;p23"/>
          <p:cNvCxnSpPr>
            <a:stCxn id="328" idx="0"/>
            <a:endCxn id="324" idx="2"/>
          </p:cNvCxnSpPr>
          <p:nvPr/>
        </p:nvCxnSpPr>
        <p:spPr>
          <a:xfrm rot="-5400000">
            <a:off x="4865952" y="3308773"/>
            <a:ext cx="564900" cy="78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4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341" name="Google Shape;341;p24"/>
          <p:cNvGraphicFramePr/>
          <p:nvPr/>
        </p:nvGraphicFramePr>
        <p:xfrm>
          <a:off x="855300" y="17655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{93EC2C83-4F27-46E9-AB52-EA9CB43B9D6F}</a:tableStyleId>
              </a:tblPr>
              <a:tblGrid>
                <a:gridCol w="1441200"/>
                <a:gridCol w="1441200"/>
                <a:gridCol w="1441200"/>
                <a:gridCol w="1441200"/>
              </a:tblGrid>
              <a:tr h="670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703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703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703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342" name="Google Shape;342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3" name="Google Shape;343;p24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344" name="Google Shape;344;p24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5"/>
          <p:cNvSpPr/>
          <p:nvPr/>
        </p:nvSpPr>
        <p:spPr>
          <a:xfrm>
            <a:off x="514725" y="9425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85750" rotWithShape="0" algn="bl">
              <a:schemeClr val="accent1">
                <a:alpha val="6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25"/>
          <p:cNvSpPr txBox="1"/>
          <p:nvPr>
            <p:ph idx="4294967295" type="title"/>
          </p:nvPr>
        </p:nvSpPr>
        <p:spPr>
          <a:xfrm>
            <a:off x="1566750" y="26025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354" name="Google Shape;354;p25"/>
          <p:cNvSpPr/>
          <p:nvPr/>
        </p:nvSpPr>
        <p:spPr>
          <a:xfrm>
            <a:off x="2009875" y="1778275"/>
            <a:ext cx="7137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our office</a:t>
            </a:r>
            <a:endParaRPr sz="1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355" name="Google Shape;355;p2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6" name="Google Shape;356;p25"/>
          <p:cNvSpPr txBox="1"/>
          <p:nvPr>
            <p:ph idx="4294967295" type="body"/>
          </p:nvPr>
        </p:nvSpPr>
        <p:spPr>
          <a:xfrm>
            <a:off x="712350" y="471462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357" name="Google Shape;357;p25"/>
          <p:cNvSpPr/>
          <p:nvPr/>
        </p:nvSpPr>
        <p:spPr>
          <a:xfrm>
            <a:off x="1134324" y="2081173"/>
            <a:ext cx="152809" cy="202513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58" name="Google Shape;358;p25"/>
          <p:cNvSpPr/>
          <p:nvPr/>
        </p:nvSpPr>
        <p:spPr>
          <a:xfrm>
            <a:off x="2796624" y="3729348"/>
            <a:ext cx="152809" cy="202513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59" name="Google Shape;359;p25"/>
          <p:cNvSpPr/>
          <p:nvPr/>
        </p:nvSpPr>
        <p:spPr>
          <a:xfrm>
            <a:off x="3873299" y="1878673"/>
            <a:ext cx="152809" cy="202513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0" name="Google Shape;360;p25"/>
          <p:cNvSpPr/>
          <p:nvPr/>
        </p:nvSpPr>
        <p:spPr>
          <a:xfrm>
            <a:off x="4611299" y="3991798"/>
            <a:ext cx="152809" cy="202513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1" name="Google Shape;361;p25"/>
          <p:cNvSpPr/>
          <p:nvPr/>
        </p:nvSpPr>
        <p:spPr>
          <a:xfrm>
            <a:off x="6718074" y="2380323"/>
            <a:ext cx="152809" cy="202513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2" name="Google Shape;362;p25"/>
          <p:cNvSpPr/>
          <p:nvPr/>
        </p:nvSpPr>
        <p:spPr>
          <a:xfrm>
            <a:off x="7378499" y="4035573"/>
            <a:ext cx="152809" cy="202513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6"/>
          <p:cNvSpPr txBox="1"/>
          <p:nvPr>
            <p:ph idx="4294967295" type="ctrTitle"/>
          </p:nvPr>
        </p:nvSpPr>
        <p:spPr>
          <a:xfrm>
            <a:off x="855300" y="1583350"/>
            <a:ext cx="74334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1"/>
                </a:solidFill>
              </a:rPr>
              <a:t>89,526,124</a:t>
            </a:r>
            <a:endParaRPr sz="9600">
              <a:solidFill>
                <a:schemeClr val="lt1"/>
              </a:solidFill>
            </a:endParaRPr>
          </a:p>
        </p:txBody>
      </p:sp>
      <p:sp>
        <p:nvSpPr>
          <p:cNvPr id="368" name="Google Shape;368;p26"/>
          <p:cNvSpPr txBox="1"/>
          <p:nvPr>
            <p:ph idx="4294967295" type="subTitle"/>
          </p:nvPr>
        </p:nvSpPr>
        <p:spPr>
          <a:xfrm>
            <a:off x="855300" y="2840054"/>
            <a:ext cx="7433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lt1"/>
                </a:solidFill>
              </a:rPr>
              <a:t>Whoa! That’s a big number, aren’t you proud?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69" name="Google Shape;369;p2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7"/>
          <p:cNvSpPr txBox="1"/>
          <p:nvPr>
            <p:ph idx="4294967295" type="ctrTitle"/>
          </p:nvPr>
        </p:nvSpPr>
        <p:spPr>
          <a:xfrm>
            <a:off x="855300" y="724200"/>
            <a:ext cx="7433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lt1"/>
                </a:solidFill>
                <a:highlight>
                  <a:schemeClr val="accent1"/>
                </a:highlight>
              </a:rPr>
              <a:t>89,526,124$</a:t>
            </a:r>
            <a:endParaRPr sz="4800">
              <a:solidFill>
                <a:schemeClr val="lt1"/>
              </a:solidFill>
              <a:highlight>
                <a:schemeClr val="accent1"/>
              </a:highlight>
            </a:endParaRPr>
          </a:p>
        </p:txBody>
      </p:sp>
      <p:sp>
        <p:nvSpPr>
          <p:cNvPr id="375" name="Google Shape;375;p27"/>
          <p:cNvSpPr txBox="1"/>
          <p:nvPr>
            <p:ph idx="4294967295" type="subTitle"/>
          </p:nvPr>
        </p:nvSpPr>
        <p:spPr>
          <a:xfrm>
            <a:off x="855300" y="14875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That’s a lot of money</a:t>
            </a:r>
            <a:endParaRPr sz="2000"/>
          </a:p>
        </p:txBody>
      </p:sp>
      <p:sp>
        <p:nvSpPr>
          <p:cNvPr id="376" name="Google Shape;376;p27"/>
          <p:cNvSpPr txBox="1"/>
          <p:nvPr>
            <p:ph idx="4294967295" type="ctrTitle"/>
          </p:nvPr>
        </p:nvSpPr>
        <p:spPr>
          <a:xfrm>
            <a:off x="855300" y="3353093"/>
            <a:ext cx="7433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lt1"/>
                </a:solidFill>
                <a:highlight>
                  <a:schemeClr val="accent1"/>
                </a:highlight>
              </a:rPr>
              <a:t>100%</a:t>
            </a:r>
            <a:endParaRPr sz="4800">
              <a:solidFill>
                <a:schemeClr val="lt1"/>
              </a:solidFill>
              <a:highlight>
                <a:schemeClr val="accent1"/>
              </a:highlight>
            </a:endParaRPr>
          </a:p>
        </p:txBody>
      </p:sp>
      <p:sp>
        <p:nvSpPr>
          <p:cNvPr id="377" name="Google Shape;377;p27"/>
          <p:cNvSpPr txBox="1"/>
          <p:nvPr>
            <p:ph idx="4294967295" type="subTitle"/>
          </p:nvPr>
        </p:nvSpPr>
        <p:spPr>
          <a:xfrm>
            <a:off x="855300" y="41164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Total success!</a:t>
            </a:r>
            <a:endParaRPr sz="2000"/>
          </a:p>
        </p:txBody>
      </p:sp>
      <p:sp>
        <p:nvSpPr>
          <p:cNvPr id="378" name="Google Shape;378;p27"/>
          <p:cNvSpPr txBox="1"/>
          <p:nvPr>
            <p:ph idx="4294967295" type="ctrTitle"/>
          </p:nvPr>
        </p:nvSpPr>
        <p:spPr>
          <a:xfrm>
            <a:off x="855300" y="2038647"/>
            <a:ext cx="7433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lt1"/>
                </a:solidFill>
                <a:highlight>
                  <a:schemeClr val="accent1"/>
                </a:highlight>
              </a:rPr>
              <a:t>185,244 users</a:t>
            </a:r>
            <a:endParaRPr sz="4800">
              <a:solidFill>
                <a:schemeClr val="lt1"/>
              </a:solidFill>
              <a:highlight>
                <a:schemeClr val="accent1"/>
              </a:highlight>
            </a:endParaRPr>
          </a:p>
        </p:txBody>
      </p:sp>
      <p:sp>
        <p:nvSpPr>
          <p:cNvPr id="379" name="Google Shape;379;p27"/>
          <p:cNvSpPr txBox="1"/>
          <p:nvPr>
            <p:ph idx="4294967295" type="subTitle"/>
          </p:nvPr>
        </p:nvSpPr>
        <p:spPr>
          <a:xfrm>
            <a:off x="855300" y="28019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And a lot of users</a:t>
            </a:r>
            <a:endParaRPr sz="2000"/>
          </a:p>
        </p:txBody>
      </p:sp>
      <p:sp>
        <p:nvSpPr>
          <p:cNvPr id="380" name="Google Shape;380;p2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8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386" name="Google Shape;386;p2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87" name="Google Shape;387;p28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388" name="Google Shape;388;p28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9" name="Google Shape;389;p28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0" name="Google Shape;390;p28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1" name="Google Shape;391;p28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92" name="Google Shape;392;p28"/>
          <p:cNvGrpSpPr/>
          <p:nvPr/>
        </p:nvGrpSpPr>
        <p:grpSpPr>
          <a:xfrm>
            <a:off x="245709" y="2654906"/>
            <a:ext cx="2635657" cy="1151444"/>
            <a:chOff x="323513" y="1986800"/>
            <a:chExt cx="2952125" cy="1289700"/>
          </a:xfrm>
        </p:grpSpPr>
        <p:sp>
          <p:nvSpPr>
            <p:cNvPr id="393" name="Google Shape;393;p28"/>
            <p:cNvSpPr txBox="1"/>
            <p:nvPr/>
          </p:nvSpPr>
          <p:spPr>
            <a:xfrm>
              <a:off x="323513" y="198680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cxnSp>
          <p:nvCxnSpPr>
            <p:cNvPr id="394" name="Google Shape;394;p28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395" name="Google Shape;395;p28"/>
          <p:cNvGrpSpPr/>
          <p:nvPr/>
        </p:nvGrpSpPr>
        <p:grpSpPr>
          <a:xfrm>
            <a:off x="4608220" y="1827771"/>
            <a:ext cx="3223588" cy="1151444"/>
            <a:chOff x="5209838" y="1060350"/>
            <a:chExt cx="3610650" cy="1289700"/>
          </a:xfrm>
        </p:grpSpPr>
        <p:sp>
          <p:nvSpPr>
            <p:cNvPr id="396" name="Google Shape;396;p28"/>
            <p:cNvSpPr txBox="1"/>
            <p:nvPr/>
          </p:nvSpPr>
          <p:spPr>
            <a:xfrm>
              <a:off x="6696488" y="10603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cxnSp>
          <p:nvCxnSpPr>
            <p:cNvPr id="397" name="Google Shape;397;p28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398" name="Google Shape;398;p28"/>
          <p:cNvGrpSpPr/>
          <p:nvPr/>
        </p:nvGrpSpPr>
        <p:grpSpPr>
          <a:xfrm>
            <a:off x="4608220" y="3577749"/>
            <a:ext cx="3223588" cy="1151444"/>
            <a:chOff x="5209838" y="3020450"/>
            <a:chExt cx="3610650" cy="1289700"/>
          </a:xfrm>
        </p:grpSpPr>
        <p:sp>
          <p:nvSpPr>
            <p:cNvPr id="399" name="Google Shape;399;p28"/>
            <p:cNvSpPr txBox="1"/>
            <p:nvPr/>
          </p:nvSpPr>
          <p:spPr>
            <a:xfrm>
              <a:off x="6696488" y="30204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cxnSp>
          <p:nvCxnSpPr>
            <p:cNvPr id="400" name="Google Shape;400;p28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401" name="Google Shape;401;p28"/>
          <p:cNvGrpSpPr/>
          <p:nvPr/>
        </p:nvGrpSpPr>
        <p:grpSpPr>
          <a:xfrm>
            <a:off x="2333701" y="1531461"/>
            <a:ext cx="3405884" cy="3384245"/>
            <a:chOff x="2662213" y="676344"/>
            <a:chExt cx="3814835" cy="3790597"/>
          </a:xfrm>
        </p:grpSpPr>
        <p:sp>
          <p:nvSpPr>
            <p:cNvPr id="402" name="Google Shape;402;p28"/>
            <p:cNvSpPr/>
            <p:nvPr/>
          </p:nvSpPr>
          <p:spPr>
            <a:xfrm rot="3600185">
              <a:off x="3169983" y="1184511"/>
              <a:ext cx="2774659" cy="2774659"/>
            </a:xfrm>
            <a:prstGeom prst="blockArc">
              <a:avLst>
                <a:gd fmla="val 12622480" name="adj1"/>
                <a:gd fmla="val 19781569" name="adj2"/>
                <a:gd fmla="val 20773" name="adj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28"/>
            <p:cNvSpPr/>
            <p:nvPr/>
          </p:nvSpPr>
          <p:spPr>
            <a:xfrm rot="10800000">
              <a:off x="3183490" y="1163229"/>
              <a:ext cx="2774700" cy="2774700"/>
            </a:xfrm>
            <a:prstGeom prst="blockArc">
              <a:avLst>
                <a:gd fmla="val 12622480" name="adj1"/>
                <a:gd fmla="val 19662822" name="adj2"/>
                <a:gd fmla="val 20729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28"/>
            <p:cNvSpPr/>
            <p:nvPr/>
          </p:nvSpPr>
          <p:spPr>
            <a:xfrm rot="-3600185">
              <a:off x="3194618" y="1184114"/>
              <a:ext cx="2774659" cy="2774659"/>
            </a:xfrm>
            <a:prstGeom prst="blockArc">
              <a:avLst>
                <a:gd fmla="val 12622480" name="adj1"/>
                <a:gd fmla="val 19703271" name="adj2"/>
                <a:gd fmla="val 20851" name="adj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05" name="Google Shape;405;p28"/>
            <p:cNvGrpSpPr/>
            <p:nvPr/>
          </p:nvGrpSpPr>
          <p:grpSpPr>
            <a:xfrm rot="-7200165">
              <a:off x="3337679" y="2826785"/>
              <a:ext cx="585011" cy="585536"/>
              <a:chOff x="1967628" y="812211"/>
              <a:chExt cx="588000" cy="588000"/>
            </a:xfrm>
          </p:grpSpPr>
          <p:sp>
            <p:nvSpPr>
              <p:cNvPr id="406" name="Google Shape;406;p28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6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7" name="Google Shape;407;p28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08" name="Google Shape;408;p28"/>
            <p:cNvGrpSpPr/>
            <p:nvPr/>
          </p:nvGrpSpPr>
          <p:grpSpPr>
            <a:xfrm>
              <a:off x="4264097" y="1180331"/>
              <a:ext cx="585001" cy="585530"/>
              <a:chOff x="1970048" y="811613"/>
              <a:chExt cx="588000" cy="588000"/>
            </a:xfrm>
          </p:grpSpPr>
          <p:sp>
            <p:nvSpPr>
              <p:cNvPr id="409" name="Google Shape;409;p28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0" name="Google Shape;410;p28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11" name="Google Shape;411;p28"/>
            <p:cNvGrpSpPr/>
            <p:nvPr/>
          </p:nvGrpSpPr>
          <p:grpSpPr>
            <a:xfrm rot="7200165">
              <a:off x="5229930" y="2804716"/>
              <a:ext cx="585011" cy="585536"/>
              <a:chOff x="1977085" y="811649"/>
              <a:chExt cx="588000" cy="588000"/>
            </a:xfrm>
          </p:grpSpPr>
          <p:sp>
            <p:nvSpPr>
              <p:cNvPr id="412" name="Google Shape;412;p28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" name="Google Shape;413;p28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14" name="Google Shape;414;p28"/>
            <p:cNvSpPr txBox="1"/>
            <p:nvPr/>
          </p:nvSpPr>
          <p:spPr>
            <a:xfrm>
              <a:off x="4334550" y="125531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Catamaran"/>
                  <a:ea typeface="Catamaran"/>
                  <a:cs typeface="Catamaran"/>
                  <a:sym typeface="Catamaran"/>
                </a:rPr>
                <a:t>03 </a:t>
              </a:r>
              <a:endParaRPr b="1"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415" name="Google Shape;415;p28"/>
            <p:cNvSpPr txBox="1"/>
            <p:nvPr/>
          </p:nvSpPr>
          <p:spPr>
            <a:xfrm>
              <a:off x="3375648" y="288744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Catamaran"/>
                  <a:ea typeface="Catamaran"/>
                  <a:cs typeface="Catamaran"/>
                  <a:sym typeface="Catamaran"/>
                </a:rPr>
                <a:t>01 </a:t>
              </a:r>
              <a:endParaRPr b="1"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416" name="Google Shape;416;p28"/>
            <p:cNvSpPr txBox="1"/>
            <p:nvPr/>
          </p:nvSpPr>
          <p:spPr>
            <a:xfrm>
              <a:off x="5281877" y="285786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Catamaran"/>
                  <a:ea typeface="Catamaran"/>
                  <a:cs typeface="Catamaran"/>
                  <a:sym typeface="Catamaran"/>
                </a:rPr>
                <a:t>02 </a:t>
              </a:r>
              <a:endParaRPr b="1"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9"/>
          <p:cNvSpPr txBox="1"/>
          <p:nvPr>
            <p:ph type="title"/>
          </p:nvPr>
        </p:nvSpPr>
        <p:spPr>
          <a:xfrm>
            <a:off x="779100" y="836000"/>
            <a:ext cx="66771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422" name="Google Shape;422;p29"/>
          <p:cNvSpPr txBox="1"/>
          <p:nvPr>
            <p:ph idx="1" type="body"/>
          </p:nvPr>
        </p:nvSpPr>
        <p:spPr>
          <a:xfrm>
            <a:off x="779100" y="1503550"/>
            <a:ext cx="2079900" cy="136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423" name="Google Shape;423;p29"/>
          <p:cNvSpPr txBox="1"/>
          <p:nvPr>
            <p:ph idx="2" type="body"/>
          </p:nvPr>
        </p:nvSpPr>
        <p:spPr>
          <a:xfrm>
            <a:off x="3077673" y="1503550"/>
            <a:ext cx="2079900" cy="136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424" name="Google Shape;424;p29"/>
          <p:cNvSpPr txBox="1"/>
          <p:nvPr>
            <p:ph idx="3" type="body"/>
          </p:nvPr>
        </p:nvSpPr>
        <p:spPr>
          <a:xfrm>
            <a:off x="5376246" y="1503550"/>
            <a:ext cx="2079900" cy="136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25" name="Google Shape;425;p2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26" name="Google Shape;426;p29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427" name="Google Shape;427;p29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8" name="Google Shape;428;p29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9" name="Google Shape;429;p29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0" name="Google Shape;430;p29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31" name="Google Shape;431;p29"/>
          <p:cNvSpPr txBox="1"/>
          <p:nvPr>
            <p:ph idx="1" type="body"/>
          </p:nvPr>
        </p:nvSpPr>
        <p:spPr>
          <a:xfrm>
            <a:off x="779100" y="3179950"/>
            <a:ext cx="2079900" cy="136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432" name="Google Shape;432;p29"/>
          <p:cNvSpPr txBox="1"/>
          <p:nvPr>
            <p:ph idx="2" type="body"/>
          </p:nvPr>
        </p:nvSpPr>
        <p:spPr>
          <a:xfrm>
            <a:off x="3077673" y="3179950"/>
            <a:ext cx="2079900" cy="136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433" name="Google Shape;433;p29"/>
          <p:cNvSpPr txBox="1"/>
          <p:nvPr>
            <p:ph idx="3" type="body"/>
          </p:nvPr>
        </p:nvSpPr>
        <p:spPr>
          <a:xfrm>
            <a:off x="5376246" y="3179950"/>
            <a:ext cx="2079900" cy="136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0"/>
          <p:cNvSpPr txBox="1"/>
          <p:nvPr>
            <p:ph idx="1" type="body"/>
          </p:nvPr>
        </p:nvSpPr>
        <p:spPr>
          <a:xfrm>
            <a:off x="855300" y="4330100"/>
            <a:ext cx="7433400" cy="2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439" name="Google Shape;439;p3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40" name="Google Shape;440;p30"/>
          <p:cNvCxnSpPr/>
          <p:nvPr/>
        </p:nvCxnSpPr>
        <p:spPr>
          <a:xfrm>
            <a:off x="952500" y="1074701"/>
            <a:ext cx="72390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41" name="Google Shape;441;p30"/>
          <p:cNvCxnSpPr/>
          <p:nvPr/>
        </p:nvCxnSpPr>
        <p:spPr>
          <a:xfrm>
            <a:off x="952500" y="1784183"/>
            <a:ext cx="72390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42" name="Google Shape;442;p30"/>
          <p:cNvCxnSpPr/>
          <p:nvPr/>
        </p:nvCxnSpPr>
        <p:spPr>
          <a:xfrm>
            <a:off x="952500" y="2493664"/>
            <a:ext cx="72390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43" name="Google Shape;443;p30"/>
          <p:cNvCxnSpPr/>
          <p:nvPr/>
        </p:nvCxnSpPr>
        <p:spPr>
          <a:xfrm>
            <a:off x="952500" y="3203146"/>
            <a:ext cx="72390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44" name="Google Shape;444;p30"/>
          <p:cNvCxnSpPr/>
          <p:nvPr/>
        </p:nvCxnSpPr>
        <p:spPr>
          <a:xfrm>
            <a:off x="952500" y="3934526"/>
            <a:ext cx="72390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5" name="Google Shape;445;p30"/>
          <p:cNvSpPr txBox="1"/>
          <p:nvPr/>
        </p:nvSpPr>
        <p:spPr>
          <a:xfrm>
            <a:off x="952500" y="915950"/>
            <a:ext cx="3645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4000</a:t>
            </a:r>
            <a:endParaRPr sz="10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3000</a:t>
            </a:r>
            <a:endParaRPr sz="10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2000</a:t>
            </a:r>
            <a:endParaRPr sz="10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1000</a:t>
            </a:r>
            <a:endParaRPr sz="10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0</a:t>
            </a:r>
            <a:endParaRPr sz="10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446" name="Google Shape;446;p30"/>
          <p:cNvSpPr/>
          <p:nvPr/>
        </p:nvSpPr>
        <p:spPr>
          <a:xfrm>
            <a:off x="1572782" y="2380937"/>
            <a:ext cx="233700" cy="15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30"/>
          <p:cNvSpPr/>
          <p:nvPr/>
        </p:nvSpPr>
        <p:spPr>
          <a:xfrm>
            <a:off x="1887026" y="1986874"/>
            <a:ext cx="233700" cy="194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30"/>
          <p:cNvSpPr/>
          <p:nvPr/>
        </p:nvSpPr>
        <p:spPr>
          <a:xfrm>
            <a:off x="2201270" y="2493664"/>
            <a:ext cx="233700" cy="1441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30"/>
          <p:cNvSpPr/>
          <p:nvPr/>
        </p:nvSpPr>
        <p:spPr>
          <a:xfrm>
            <a:off x="3325786" y="2694727"/>
            <a:ext cx="233700" cy="123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30"/>
          <p:cNvSpPr/>
          <p:nvPr/>
        </p:nvSpPr>
        <p:spPr>
          <a:xfrm>
            <a:off x="3640031" y="2096344"/>
            <a:ext cx="233700" cy="1838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30"/>
          <p:cNvSpPr/>
          <p:nvPr/>
        </p:nvSpPr>
        <p:spPr>
          <a:xfrm>
            <a:off x="3954275" y="1229025"/>
            <a:ext cx="233700" cy="270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30"/>
          <p:cNvSpPr/>
          <p:nvPr/>
        </p:nvSpPr>
        <p:spPr>
          <a:xfrm>
            <a:off x="5078791" y="2140120"/>
            <a:ext cx="233700" cy="17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30"/>
          <p:cNvSpPr/>
          <p:nvPr/>
        </p:nvSpPr>
        <p:spPr>
          <a:xfrm>
            <a:off x="5393035" y="1074577"/>
            <a:ext cx="233700" cy="2860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30"/>
          <p:cNvSpPr/>
          <p:nvPr/>
        </p:nvSpPr>
        <p:spPr>
          <a:xfrm>
            <a:off x="5707280" y="2322562"/>
            <a:ext cx="233700" cy="1611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30"/>
          <p:cNvSpPr/>
          <p:nvPr/>
        </p:nvSpPr>
        <p:spPr>
          <a:xfrm>
            <a:off x="6831796" y="2753101"/>
            <a:ext cx="233700" cy="118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30"/>
          <p:cNvSpPr/>
          <p:nvPr/>
        </p:nvSpPr>
        <p:spPr>
          <a:xfrm>
            <a:off x="7146040" y="1293620"/>
            <a:ext cx="233700" cy="26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30"/>
          <p:cNvSpPr/>
          <p:nvPr/>
        </p:nvSpPr>
        <p:spPr>
          <a:xfrm>
            <a:off x="7460284" y="1607410"/>
            <a:ext cx="233700" cy="2327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8" name="Google Shape;458;p30"/>
          <p:cNvGrpSpPr/>
          <p:nvPr/>
        </p:nvGrpSpPr>
        <p:grpSpPr>
          <a:xfrm>
            <a:off x="4455156" y="4860977"/>
            <a:ext cx="233683" cy="171336"/>
            <a:chOff x="3936375" y="3703750"/>
            <a:chExt cx="453050" cy="332175"/>
          </a:xfrm>
        </p:grpSpPr>
        <p:sp>
          <p:nvSpPr>
            <p:cNvPr id="459" name="Google Shape;459;p30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0" name="Google Shape;460;p30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1" name="Google Shape;461;p30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2" name="Google Shape;462;p30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3" name="Google Shape;463;p30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3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205" name="Google Shape;205;p13"/>
          <p:cNvSpPr txBox="1"/>
          <p:nvPr>
            <p:ph idx="2" type="body"/>
          </p:nvPr>
        </p:nvSpPr>
        <p:spPr>
          <a:xfrm>
            <a:off x="3981304" y="1503550"/>
            <a:ext cx="2808300" cy="326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206" name="Google Shape;206;p13"/>
          <p:cNvSpPr txBox="1"/>
          <p:nvPr>
            <p:ph idx="1" type="body"/>
          </p:nvPr>
        </p:nvSpPr>
        <p:spPr>
          <a:xfrm>
            <a:off x="779075" y="1503550"/>
            <a:ext cx="2808300" cy="326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207" name="Google Shape;207;p13"/>
          <p:cNvSpPr txBox="1"/>
          <p:nvPr>
            <p:ph idx="2" type="body"/>
          </p:nvPr>
        </p:nvSpPr>
        <p:spPr>
          <a:xfrm>
            <a:off x="779075" y="3970850"/>
            <a:ext cx="6010500" cy="65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</a:rPr>
              <a:t>More info on how to use this template at </a:t>
            </a:r>
            <a:r>
              <a:rPr b="1" lang="en" sz="1200" u="sng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2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1"/>
                </a:solidFill>
              </a:rPr>
              <a:t>This template is free to use under </a:t>
            </a:r>
            <a:r>
              <a:rPr lang="en" sz="1200" u="sng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200">
                <a:solidFill>
                  <a:schemeClr val="accent1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1"/>
              </a:solidFill>
            </a:endParaRPr>
          </a:p>
        </p:txBody>
      </p:sp>
      <p:sp>
        <p:nvSpPr>
          <p:cNvPr id="208" name="Google Shape;208;p1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09" name="Google Shape;209;p13"/>
          <p:cNvGrpSpPr/>
          <p:nvPr/>
        </p:nvGrpSpPr>
        <p:grpSpPr>
          <a:xfrm>
            <a:off x="132749" y="915045"/>
            <a:ext cx="269364" cy="224087"/>
            <a:chOff x="1926350" y="995225"/>
            <a:chExt cx="428650" cy="356600"/>
          </a:xfrm>
        </p:grpSpPr>
        <p:sp>
          <p:nvSpPr>
            <p:cNvPr id="210" name="Google Shape;210;p13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1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MOBILE PROJECT</a:t>
            </a:r>
            <a:endParaRPr b="1" sz="3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469" name="Google Shape;469;p3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470" name="Google Shape;470;p31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471" name="Google Shape;471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75" name="Google Shape;475;p31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5399525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481" name="Google Shape;481;p32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482" name="Google Shape;482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86" name="Google Shape;48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92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32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TABLET</a:t>
            </a:r>
            <a:r>
              <a:rPr b="1" lang="en" sz="3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 PROJECT</a:t>
            </a:r>
            <a:endParaRPr b="1" sz="3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493" name="Google Shape;493;p33"/>
          <p:cNvGrpSpPr/>
          <p:nvPr/>
        </p:nvGrpSpPr>
        <p:grpSpPr>
          <a:xfrm>
            <a:off x="3938374" y="1241129"/>
            <a:ext cx="4542205" cy="2661224"/>
            <a:chOff x="1177450" y="241631"/>
            <a:chExt cx="6173152" cy="3616776"/>
          </a:xfrm>
        </p:grpSpPr>
        <p:sp>
          <p:nvSpPr>
            <p:cNvPr id="494" name="Google Shape;494;p33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33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33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33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98" name="Google Shape;498;p33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445550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33"/>
          <p:cNvSpPr txBox="1"/>
          <p:nvPr>
            <p:ph idx="4294967295" type="body"/>
          </p:nvPr>
        </p:nvSpPr>
        <p:spPr>
          <a:xfrm>
            <a:off x="855300" y="373575"/>
            <a:ext cx="27996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DESKTOP</a:t>
            </a:r>
            <a:r>
              <a:rPr b="1" lang="en" sz="3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 PROJECT</a:t>
            </a:r>
            <a:endParaRPr b="1" sz="3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4"/>
          <p:cNvSpPr txBox="1"/>
          <p:nvPr>
            <p:ph idx="4294967295" type="ctrTitle"/>
          </p:nvPr>
        </p:nvSpPr>
        <p:spPr>
          <a:xfrm>
            <a:off x="3381175" y="1054175"/>
            <a:ext cx="44223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</a:rPr>
              <a:t>THANKS!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505" name="Google Shape;505;p34"/>
          <p:cNvSpPr txBox="1"/>
          <p:nvPr>
            <p:ph idx="4294967295" type="subTitle"/>
          </p:nvPr>
        </p:nvSpPr>
        <p:spPr>
          <a:xfrm>
            <a:off x="3381175" y="2253798"/>
            <a:ext cx="4422300" cy="166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Any questions?</a:t>
            </a:r>
            <a:endParaRPr b="1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You can find me at:</a:t>
            </a:r>
            <a:endParaRPr b="1">
              <a:solidFill>
                <a:schemeClr val="lt1"/>
              </a:solidFill>
            </a:endParaRPr>
          </a:p>
          <a:p>
            <a:pPr indent="-330200" lvl="0" marL="457200" rtl="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Char char="⬢"/>
            </a:pPr>
            <a:r>
              <a:rPr b="1" lang="en">
                <a:solidFill>
                  <a:schemeClr val="lt1"/>
                </a:solidFill>
              </a:rPr>
              <a:t>@username</a:t>
            </a:r>
            <a:endParaRPr b="1">
              <a:solidFill>
                <a:schemeClr val="lt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⬢"/>
            </a:pPr>
            <a:r>
              <a:rPr b="1" lang="en">
                <a:solidFill>
                  <a:schemeClr val="lt1"/>
                </a:solidFill>
              </a:rPr>
              <a:t>user@mail.me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506" name="Google Shape;506;p3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507" name="Google Shape;507;p34"/>
          <p:cNvPicPr preferRelativeResize="0"/>
          <p:nvPr/>
        </p:nvPicPr>
        <p:blipFill rotWithShape="1">
          <a:blip r:embed="rId3">
            <a:alphaModFix/>
          </a:blip>
          <a:srcRect b="0" l="19835" r="19835" t="0"/>
          <a:stretch/>
        </p:blipFill>
        <p:spPr>
          <a:xfrm>
            <a:off x="1188150" y="401625"/>
            <a:ext cx="1975353" cy="2180734"/>
          </a:xfrm>
          <a:custGeom>
            <a:rect b="b" l="l" r="r" t="t"/>
            <a:pathLst>
              <a:path extrusionOk="0" h="21456" w="21598">
                <a:moveTo>
                  <a:pt x="10800" y="0"/>
                </a:moveTo>
                <a:cubicBezTo>
                  <a:pt x="10183" y="0"/>
                  <a:pt x="9567" y="144"/>
                  <a:pt x="9014" y="430"/>
                </a:cubicBezTo>
                <a:lnTo>
                  <a:pt x="1782" y="4189"/>
                </a:lnTo>
                <a:cubicBezTo>
                  <a:pt x="678" y="4763"/>
                  <a:pt x="0" y="5821"/>
                  <a:pt x="0" y="6968"/>
                </a:cubicBezTo>
                <a:lnTo>
                  <a:pt x="0" y="14485"/>
                </a:lnTo>
                <a:cubicBezTo>
                  <a:pt x="1" y="15633"/>
                  <a:pt x="681" y="16694"/>
                  <a:pt x="1786" y="17268"/>
                </a:cubicBezTo>
                <a:lnTo>
                  <a:pt x="9018" y="21026"/>
                </a:lnTo>
                <a:cubicBezTo>
                  <a:pt x="10122" y="21600"/>
                  <a:pt x="11480" y="21600"/>
                  <a:pt x="12585" y="21026"/>
                </a:cubicBezTo>
                <a:lnTo>
                  <a:pt x="19817" y="17268"/>
                </a:lnTo>
                <a:cubicBezTo>
                  <a:pt x="20922" y="16693"/>
                  <a:pt x="21600" y="15633"/>
                  <a:pt x="21599" y="14485"/>
                </a:cubicBezTo>
                <a:lnTo>
                  <a:pt x="21599" y="6968"/>
                </a:lnTo>
                <a:cubicBezTo>
                  <a:pt x="21599" y="5820"/>
                  <a:pt x="20922" y="4762"/>
                  <a:pt x="19817" y="4189"/>
                </a:cubicBezTo>
                <a:lnTo>
                  <a:pt x="12585" y="430"/>
                </a:lnTo>
                <a:cubicBezTo>
                  <a:pt x="12033" y="144"/>
                  <a:pt x="11416" y="0"/>
                  <a:pt x="1080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35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513" name="Google Shape;513;p35"/>
          <p:cNvSpPr txBox="1"/>
          <p:nvPr>
            <p:ph idx="1" type="body"/>
          </p:nvPr>
        </p:nvSpPr>
        <p:spPr>
          <a:xfrm>
            <a:off x="779100" y="1503550"/>
            <a:ext cx="6010500" cy="288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⬢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⬢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514" name="Google Shape;514;p3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15" name="Google Shape;515;p35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516" name="Google Shape;516;p35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7" name="Google Shape;517;p35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8" name="Google Shape;518;p35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9" name="Google Shape;519;p35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36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525" name="Google Shape;525;p36"/>
          <p:cNvSpPr txBox="1"/>
          <p:nvPr>
            <p:ph idx="1" type="body"/>
          </p:nvPr>
        </p:nvSpPr>
        <p:spPr>
          <a:xfrm>
            <a:off x="855300" y="1353949"/>
            <a:ext cx="7433400" cy="236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⬢"/>
            </a:pPr>
            <a:r>
              <a:rPr lang="en" sz="1800"/>
              <a:t>Titles: Catamaran Bold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" sz="1800"/>
              <a:t>Body copy: Catamaran Light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https://fonts.google.com/specimen/Catamaran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26" name="Google Shape;526;p36"/>
          <p:cNvSpPr txBox="1"/>
          <p:nvPr/>
        </p:nvSpPr>
        <p:spPr>
          <a:xfrm>
            <a:off x="855300" y="3799775"/>
            <a:ext cx="60105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27" name="Google Shape;527;p3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28" name="Google Shape;528;p36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529" name="Google Shape;529;p36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0" name="Google Shape;530;p36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1" name="Google Shape;531;p36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2" name="Google Shape;532;p36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37"/>
          <p:cNvSpPr txBox="1"/>
          <p:nvPr>
            <p:ph type="ctrTitle"/>
          </p:nvPr>
        </p:nvSpPr>
        <p:spPr>
          <a:xfrm>
            <a:off x="2305150" y="2884378"/>
            <a:ext cx="5811000" cy="47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RESOURCES</a:t>
            </a:r>
            <a:endParaRPr/>
          </a:p>
        </p:txBody>
      </p:sp>
      <p:sp>
        <p:nvSpPr>
          <p:cNvPr id="538" name="Google Shape;538;p37"/>
          <p:cNvSpPr txBox="1"/>
          <p:nvPr>
            <p:ph idx="1" type="subTitle"/>
          </p:nvPr>
        </p:nvSpPr>
        <p:spPr>
          <a:xfrm>
            <a:off x="2305150" y="3385428"/>
            <a:ext cx="5811000" cy="3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600"/>
              <a:t>For Business Plans, Marketing Plans, Project Proposals, Lessons, etc</a:t>
            </a:r>
            <a:endParaRPr sz="1600"/>
          </a:p>
        </p:txBody>
      </p:sp>
      <p:sp>
        <p:nvSpPr>
          <p:cNvPr id="539" name="Google Shape;539;p37"/>
          <p:cNvSpPr txBox="1"/>
          <p:nvPr/>
        </p:nvSpPr>
        <p:spPr>
          <a:xfrm>
            <a:off x="77600" y="2201325"/>
            <a:ext cx="2004000" cy="22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2</a:t>
            </a:r>
            <a:endParaRPr b="1" sz="96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8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545" name="Google Shape;545;p3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6" name="Google Shape;546;p38"/>
          <p:cNvSpPr/>
          <p:nvPr/>
        </p:nvSpPr>
        <p:spPr>
          <a:xfrm>
            <a:off x="6850186" y="2755950"/>
            <a:ext cx="7287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DEC</a:t>
            </a:r>
            <a:endParaRPr sz="1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47" name="Google Shape;547;p38"/>
          <p:cNvSpPr/>
          <p:nvPr/>
        </p:nvSpPr>
        <p:spPr>
          <a:xfrm>
            <a:off x="6265625" y="2755950"/>
            <a:ext cx="7287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NOV</a:t>
            </a:r>
            <a:endParaRPr sz="1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48" name="Google Shape;548;p38"/>
          <p:cNvSpPr/>
          <p:nvPr/>
        </p:nvSpPr>
        <p:spPr>
          <a:xfrm>
            <a:off x="5681064" y="2755950"/>
            <a:ext cx="7287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OCT</a:t>
            </a:r>
            <a:endParaRPr sz="1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49" name="Google Shape;549;p38"/>
          <p:cNvSpPr/>
          <p:nvPr/>
        </p:nvSpPr>
        <p:spPr>
          <a:xfrm>
            <a:off x="5096503" y="2755950"/>
            <a:ext cx="7287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SEP</a:t>
            </a:r>
            <a:endParaRPr sz="1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50" name="Google Shape;550;p38"/>
          <p:cNvSpPr/>
          <p:nvPr/>
        </p:nvSpPr>
        <p:spPr>
          <a:xfrm>
            <a:off x="4511943" y="2755950"/>
            <a:ext cx="7287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AUG</a:t>
            </a:r>
            <a:endParaRPr sz="1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51" name="Google Shape;551;p38"/>
          <p:cNvSpPr/>
          <p:nvPr/>
        </p:nvSpPr>
        <p:spPr>
          <a:xfrm>
            <a:off x="3927382" y="2755950"/>
            <a:ext cx="7287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JUL</a:t>
            </a:r>
            <a:endParaRPr sz="1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52" name="Google Shape;552;p38"/>
          <p:cNvSpPr/>
          <p:nvPr/>
        </p:nvSpPr>
        <p:spPr>
          <a:xfrm>
            <a:off x="3342821" y="2755950"/>
            <a:ext cx="7287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JUN</a:t>
            </a:r>
            <a:endParaRPr sz="1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53" name="Google Shape;553;p38"/>
          <p:cNvSpPr/>
          <p:nvPr/>
        </p:nvSpPr>
        <p:spPr>
          <a:xfrm>
            <a:off x="2758261" y="2755950"/>
            <a:ext cx="7287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MAY</a:t>
            </a:r>
            <a:endParaRPr sz="1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54" name="Google Shape;554;p38"/>
          <p:cNvSpPr/>
          <p:nvPr/>
        </p:nvSpPr>
        <p:spPr>
          <a:xfrm>
            <a:off x="2173700" y="2755950"/>
            <a:ext cx="7287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APR</a:t>
            </a:r>
            <a:endParaRPr sz="1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55" name="Google Shape;555;p38"/>
          <p:cNvSpPr/>
          <p:nvPr/>
        </p:nvSpPr>
        <p:spPr>
          <a:xfrm>
            <a:off x="1589139" y="2755950"/>
            <a:ext cx="7287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MAR</a:t>
            </a:r>
            <a:endParaRPr sz="1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56" name="Google Shape;556;p38"/>
          <p:cNvSpPr/>
          <p:nvPr/>
        </p:nvSpPr>
        <p:spPr>
          <a:xfrm>
            <a:off x="1004579" y="2755950"/>
            <a:ext cx="7287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FEB</a:t>
            </a:r>
            <a:endParaRPr sz="1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57" name="Google Shape;557;p38"/>
          <p:cNvSpPr/>
          <p:nvPr/>
        </p:nvSpPr>
        <p:spPr>
          <a:xfrm>
            <a:off x="420018" y="2755950"/>
            <a:ext cx="7287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JAN</a:t>
            </a:r>
            <a:endParaRPr sz="10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58" name="Google Shape;558;p38"/>
          <p:cNvSpPr/>
          <p:nvPr/>
        </p:nvSpPr>
        <p:spPr>
          <a:xfrm>
            <a:off x="0" y="2755950"/>
            <a:ext cx="5643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559" name="Google Shape;559;p38"/>
          <p:cNvCxnSpPr/>
          <p:nvPr/>
        </p:nvCxnSpPr>
        <p:spPr>
          <a:xfrm rot="10800000">
            <a:off x="680946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60" name="Google Shape;560;p38"/>
          <p:cNvSpPr txBox="1"/>
          <p:nvPr/>
        </p:nvSpPr>
        <p:spPr>
          <a:xfrm>
            <a:off x="644618" y="1727200"/>
            <a:ext cx="110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561" name="Google Shape;561;p38"/>
          <p:cNvCxnSpPr/>
          <p:nvPr/>
        </p:nvCxnSpPr>
        <p:spPr>
          <a:xfrm rot="10800000">
            <a:off x="1851013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62" name="Google Shape;562;p38"/>
          <p:cNvSpPr txBox="1"/>
          <p:nvPr/>
        </p:nvSpPr>
        <p:spPr>
          <a:xfrm>
            <a:off x="1816018" y="1727200"/>
            <a:ext cx="110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Red is the colour of danger and courage</a:t>
            </a:r>
            <a:endParaRPr sz="9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563" name="Google Shape;563;p38"/>
          <p:cNvCxnSpPr/>
          <p:nvPr/>
        </p:nvCxnSpPr>
        <p:spPr>
          <a:xfrm rot="10800000">
            <a:off x="3021079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64" name="Google Shape;564;p38"/>
          <p:cNvSpPr txBox="1"/>
          <p:nvPr/>
        </p:nvSpPr>
        <p:spPr>
          <a:xfrm>
            <a:off x="2987419" y="1727200"/>
            <a:ext cx="110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565" name="Google Shape;565;p38"/>
          <p:cNvCxnSpPr/>
          <p:nvPr/>
        </p:nvCxnSpPr>
        <p:spPr>
          <a:xfrm rot="10800000">
            <a:off x="4191145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66" name="Google Shape;566;p38"/>
          <p:cNvSpPr txBox="1"/>
          <p:nvPr/>
        </p:nvSpPr>
        <p:spPr>
          <a:xfrm>
            <a:off x="4158819" y="1727200"/>
            <a:ext cx="110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567" name="Google Shape;567;p38"/>
          <p:cNvCxnSpPr/>
          <p:nvPr/>
        </p:nvCxnSpPr>
        <p:spPr>
          <a:xfrm rot="10800000">
            <a:off x="5361211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68" name="Google Shape;568;p38"/>
          <p:cNvSpPr txBox="1"/>
          <p:nvPr/>
        </p:nvSpPr>
        <p:spPr>
          <a:xfrm>
            <a:off x="5330220" y="1727200"/>
            <a:ext cx="110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569" name="Google Shape;569;p38"/>
          <p:cNvCxnSpPr/>
          <p:nvPr/>
        </p:nvCxnSpPr>
        <p:spPr>
          <a:xfrm rot="10800000">
            <a:off x="6531277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70" name="Google Shape;570;p38"/>
          <p:cNvSpPr txBox="1"/>
          <p:nvPr/>
        </p:nvSpPr>
        <p:spPr>
          <a:xfrm>
            <a:off x="6501620" y="1727200"/>
            <a:ext cx="110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571" name="Google Shape;571;p38"/>
          <p:cNvCxnSpPr/>
          <p:nvPr/>
        </p:nvCxnSpPr>
        <p:spPr>
          <a:xfrm rot="10800000">
            <a:off x="1274965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72" name="Google Shape;572;p38"/>
          <p:cNvSpPr txBox="1"/>
          <p:nvPr/>
        </p:nvSpPr>
        <p:spPr>
          <a:xfrm>
            <a:off x="1212851" y="3648150"/>
            <a:ext cx="110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573" name="Google Shape;573;p38"/>
          <p:cNvCxnSpPr/>
          <p:nvPr/>
        </p:nvCxnSpPr>
        <p:spPr>
          <a:xfrm rot="10800000">
            <a:off x="2445031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74" name="Google Shape;574;p38"/>
          <p:cNvSpPr txBox="1"/>
          <p:nvPr/>
        </p:nvSpPr>
        <p:spPr>
          <a:xfrm>
            <a:off x="2391030" y="3648150"/>
            <a:ext cx="110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575" name="Google Shape;575;p38"/>
          <p:cNvCxnSpPr/>
          <p:nvPr/>
        </p:nvCxnSpPr>
        <p:spPr>
          <a:xfrm rot="10800000">
            <a:off x="3615097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76" name="Google Shape;576;p38"/>
          <p:cNvSpPr txBox="1"/>
          <p:nvPr/>
        </p:nvSpPr>
        <p:spPr>
          <a:xfrm>
            <a:off x="3569209" y="3648150"/>
            <a:ext cx="110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577" name="Google Shape;577;p38"/>
          <p:cNvCxnSpPr/>
          <p:nvPr/>
        </p:nvCxnSpPr>
        <p:spPr>
          <a:xfrm rot="10800000">
            <a:off x="4785163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78" name="Google Shape;578;p38"/>
          <p:cNvSpPr txBox="1"/>
          <p:nvPr/>
        </p:nvSpPr>
        <p:spPr>
          <a:xfrm>
            <a:off x="4747388" y="3648150"/>
            <a:ext cx="110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Red is the colour of danger and courage</a:t>
            </a:r>
            <a:endParaRPr sz="9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579" name="Google Shape;579;p38"/>
          <p:cNvCxnSpPr/>
          <p:nvPr/>
        </p:nvCxnSpPr>
        <p:spPr>
          <a:xfrm rot="10800000">
            <a:off x="5955229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80" name="Google Shape;580;p38"/>
          <p:cNvSpPr txBox="1"/>
          <p:nvPr/>
        </p:nvSpPr>
        <p:spPr>
          <a:xfrm>
            <a:off x="5925566" y="3648150"/>
            <a:ext cx="110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581" name="Google Shape;581;p38"/>
          <p:cNvCxnSpPr/>
          <p:nvPr/>
        </p:nvCxnSpPr>
        <p:spPr>
          <a:xfrm rot="10800000">
            <a:off x="7125296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82" name="Google Shape;582;p38"/>
          <p:cNvSpPr txBox="1"/>
          <p:nvPr/>
        </p:nvSpPr>
        <p:spPr>
          <a:xfrm>
            <a:off x="7091831" y="3648150"/>
            <a:ext cx="9162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grpSp>
        <p:nvGrpSpPr>
          <p:cNvPr id="583" name="Google Shape;583;p38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584" name="Google Shape;584;p38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5" name="Google Shape;585;p38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6" name="Google Shape;586;p38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7" name="Google Shape;587;p38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39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593" name="Google Shape;593;p3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94" name="Google Shape;594;p39"/>
          <p:cNvSpPr/>
          <p:nvPr/>
        </p:nvSpPr>
        <p:spPr>
          <a:xfrm>
            <a:off x="0" y="25234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39"/>
          <p:cNvSpPr/>
          <p:nvPr/>
        </p:nvSpPr>
        <p:spPr>
          <a:xfrm>
            <a:off x="0" y="25234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96" name="Google Shape;596;p39"/>
          <p:cNvGrpSpPr/>
          <p:nvPr/>
        </p:nvGrpSpPr>
        <p:grpSpPr>
          <a:xfrm>
            <a:off x="1786339" y="1855801"/>
            <a:ext cx="473400" cy="473400"/>
            <a:chOff x="1786339" y="1703401"/>
            <a:chExt cx="473400" cy="473400"/>
          </a:xfrm>
        </p:grpSpPr>
        <p:sp>
          <p:nvSpPr>
            <p:cNvPr id="597" name="Google Shape;597;p39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598" name="Google Shape;598;p39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1</a:t>
              </a:r>
              <a:endParaRPr sz="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599" name="Google Shape;599;p39"/>
          <p:cNvGrpSpPr/>
          <p:nvPr/>
        </p:nvGrpSpPr>
        <p:grpSpPr>
          <a:xfrm>
            <a:off x="3814414" y="1855801"/>
            <a:ext cx="473400" cy="473400"/>
            <a:chOff x="3814414" y="1703401"/>
            <a:chExt cx="473400" cy="473400"/>
          </a:xfrm>
        </p:grpSpPr>
        <p:sp>
          <p:nvSpPr>
            <p:cNvPr id="600" name="Google Shape;600;p39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3</a:t>
              </a:r>
              <a:endParaRPr sz="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602" name="Google Shape;602;p39"/>
          <p:cNvGrpSpPr/>
          <p:nvPr/>
        </p:nvGrpSpPr>
        <p:grpSpPr>
          <a:xfrm>
            <a:off x="5842489" y="1855801"/>
            <a:ext cx="473400" cy="473400"/>
            <a:chOff x="5842489" y="1703401"/>
            <a:chExt cx="473400" cy="473400"/>
          </a:xfrm>
        </p:grpSpPr>
        <p:sp>
          <p:nvSpPr>
            <p:cNvPr id="603" name="Google Shape;603;p39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604" name="Google Shape;604;p39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5</a:t>
              </a:r>
              <a:endParaRPr sz="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605" name="Google Shape;605;p39"/>
          <p:cNvGrpSpPr/>
          <p:nvPr/>
        </p:nvGrpSpPr>
        <p:grpSpPr>
          <a:xfrm>
            <a:off x="6880814" y="3728700"/>
            <a:ext cx="473400" cy="473400"/>
            <a:chOff x="6880814" y="3576300"/>
            <a:chExt cx="473400" cy="473400"/>
          </a:xfrm>
        </p:grpSpPr>
        <p:sp>
          <p:nvSpPr>
            <p:cNvPr id="606" name="Google Shape;606;p39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607" name="Google Shape;607;p39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6</a:t>
              </a:r>
              <a:endParaRPr sz="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608" name="Google Shape;608;p39"/>
          <p:cNvGrpSpPr/>
          <p:nvPr/>
        </p:nvGrpSpPr>
        <p:grpSpPr>
          <a:xfrm>
            <a:off x="4852739" y="3728700"/>
            <a:ext cx="473400" cy="473400"/>
            <a:chOff x="4852739" y="3576300"/>
            <a:chExt cx="473400" cy="473400"/>
          </a:xfrm>
        </p:grpSpPr>
        <p:sp>
          <p:nvSpPr>
            <p:cNvPr id="609" name="Google Shape;609;p39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610" name="Google Shape;610;p39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4</a:t>
              </a:r>
              <a:endParaRPr sz="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611" name="Google Shape;611;p39"/>
          <p:cNvGrpSpPr/>
          <p:nvPr/>
        </p:nvGrpSpPr>
        <p:grpSpPr>
          <a:xfrm>
            <a:off x="2824664" y="3728700"/>
            <a:ext cx="473400" cy="473400"/>
            <a:chOff x="2824664" y="3576300"/>
            <a:chExt cx="473400" cy="473400"/>
          </a:xfrm>
        </p:grpSpPr>
        <p:sp>
          <p:nvSpPr>
            <p:cNvPr id="612" name="Google Shape;612;p39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613" name="Google Shape;613;p39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2</a:t>
              </a:r>
              <a:endParaRPr sz="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sp>
        <p:nvSpPr>
          <p:cNvPr id="614" name="Google Shape;614;p39"/>
          <p:cNvSpPr txBox="1"/>
          <p:nvPr/>
        </p:nvSpPr>
        <p:spPr>
          <a:xfrm>
            <a:off x="1379850" y="13085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15" name="Google Shape;615;p39"/>
          <p:cNvSpPr txBox="1"/>
          <p:nvPr/>
        </p:nvSpPr>
        <p:spPr>
          <a:xfrm>
            <a:off x="3377205" y="13085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Red is the colour of danger and courage</a:t>
            </a:r>
            <a:endParaRPr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16" name="Google Shape;616;p39"/>
          <p:cNvSpPr txBox="1"/>
          <p:nvPr/>
        </p:nvSpPr>
        <p:spPr>
          <a:xfrm>
            <a:off x="5436010" y="13085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17" name="Google Shape;617;p39"/>
          <p:cNvSpPr txBox="1"/>
          <p:nvPr/>
        </p:nvSpPr>
        <p:spPr>
          <a:xfrm>
            <a:off x="2418175" y="42160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18" name="Google Shape;618;p39"/>
          <p:cNvSpPr txBox="1"/>
          <p:nvPr/>
        </p:nvSpPr>
        <p:spPr>
          <a:xfrm>
            <a:off x="4446255" y="42160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19" name="Google Shape;619;p39"/>
          <p:cNvSpPr txBox="1"/>
          <p:nvPr/>
        </p:nvSpPr>
        <p:spPr>
          <a:xfrm>
            <a:off x="6474335" y="42160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grpSp>
        <p:nvGrpSpPr>
          <p:cNvPr id="620" name="Google Shape;620;p39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621" name="Google Shape;621;p39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2" name="Google Shape;622;p39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3" name="Google Shape;623;p39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4" name="Google Shape;624;p39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0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630" name="Google Shape;630;p4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631" name="Google Shape;631;p40"/>
          <p:cNvGraphicFramePr/>
          <p:nvPr/>
        </p:nvGraphicFramePr>
        <p:xfrm>
          <a:off x="7790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{93EC2C83-4F27-46E9-AB52-EA9CB43B9D6F}</a:tableStyleId>
              </a:tblPr>
              <a:tblGrid>
                <a:gridCol w="1059225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310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Week 1</a:t>
                      </a:r>
                      <a:endParaRPr b="1"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Week 2</a:t>
                      </a:r>
                      <a:endParaRPr b="1"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310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2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3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4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5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6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7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8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9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10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11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12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13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14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 1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 2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 3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 4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 5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 6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 7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1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 8</a:t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pSp>
        <p:nvGrpSpPr>
          <p:cNvPr id="632" name="Google Shape;632;p40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633" name="Google Shape;633;p40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4"/>
          <p:cNvSpPr txBox="1"/>
          <p:nvPr>
            <p:ph idx="4294967295" type="ctrTitle"/>
          </p:nvPr>
        </p:nvSpPr>
        <p:spPr>
          <a:xfrm>
            <a:off x="3381175" y="1054175"/>
            <a:ext cx="44223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HELLO!</a:t>
            </a:r>
            <a:endParaRPr sz="9600"/>
          </a:p>
        </p:txBody>
      </p:sp>
      <p:sp>
        <p:nvSpPr>
          <p:cNvPr id="219" name="Google Shape;219;p14"/>
          <p:cNvSpPr txBox="1"/>
          <p:nvPr>
            <p:ph idx="4294967295" type="subTitle"/>
          </p:nvPr>
        </p:nvSpPr>
        <p:spPr>
          <a:xfrm>
            <a:off x="3381175" y="2253798"/>
            <a:ext cx="4422300" cy="166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 am Jayden Smith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/>
          </a:p>
        </p:txBody>
      </p:sp>
      <p:sp>
        <p:nvSpPr>
          <p:cNvPr id="220" name="Google Shape;220;p1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1" name="Google Shape;221;p14"/>
          <p:cNvPicPr preferRelativeResize="0"/>
          <p:nvPr/>
        </p:nvPicPr>
        <p:blipFill rotWithShape="1">
          <a:blip r:embed="rId3">
            <a:alphaModFix/>
          </a:blip>
          <a:srcRect b="3934" l="13256" r="13256" t="14942"/>
          <a:stretch/>
        </p:blipFill>
        <p:spPr>
          <a:xfrm>
            <a:off x="1188150" y="401625"/>
            <a:ext cx="1975353" cy="2180734"/>
          </a:xfrm>
          <a:custGeom>
            <a:rect b="b" l="l" r="r" t="t"/>
            <a:pathLst>
              <a:path extrusionOk="0" h="21456" w="21598">
                <a:moveTo>
                  <a:pt x="10800" y="0"/>
                </a:moveTo>
                <a:cubicBezTo>
                  <a:pt x="10183" y="0"/>
                  <a:pt x="9567" y="144"/>
                  <a:pt x="9014" y="430"/>
                </a:cubicBezTo>
                <a:lnTo>
                  <a:pt x="1782" y="4189"/>
                </a:lnTo>
                <a:cubicBezTo>
                  <a:pt x="678" y="4763"/>
                  <a:pt x="0" y="5821"/>
                  <a:pt x="0" y="6968"/>
                </a:cubicBezTo>
                <a:lnTo>
                  <a:pt x="0" y="14485"/>
                </a:lnTo>
                <a:cubicBezTo>
                  <a:pt x="1" y="15633"/>
                  <a:pt x="681" y="16694"/>
                  <a:pt x="1786" y="17268"/>
                </a:cubicBezTo>
                <a:lnTo>
                  <a:pt x="9018" y="21026"/>
                </a:lnTo>
                <a:cubicBezTo>
                  <a:pt x="10122" y="21600"/>
                  <a:pt x="11480" y="21600"/>
                  <a:pt x="12585" y="21026"/>
                </a:cubicBezTo>
                <a:lnTo>
                  <a:pt x="19817" y="17268"/>
                </a:lnTo>
                <a:cubicBezTo>
                  <a:pt x="20922" y="16693"/>
                  <a:pt x="21600" y="15633"/>
                  <a:pt x="21599" y="14485"/>
                </a:cubicBezTo>
                <a:lnTo>
                  <a:pt x="21599" y="6968"/>
                </a:lnTo>
                <a:cubicBezTo>
                  <a:pt x="21599" y="5820"/>
                  <a:pt x="20922" y="4762"/>
                  <a:pt x="19817" y="4189"/>
                </a:cubicBezTo>
                <a:lnTo>
                  <a:pt x="12585" y="430"/>
                </a:lnTo>
                <a:cubicBezTo>
                  <a:pt x="12033" y="144"/>
                  <a:pt x="11416" y="0"/>
                  <a:pt x="1080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41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642" name="Google Shape;642;p4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3" name="Google Shape;643;p41"/>
          <p:cNvSpPr/>
          <p:nvPr/>
        </p:nvSpPr>
        <p:spPr>
          <a:xfrm>
            <a:off x="779100" y="1550050"/>
            <a:ext cx="3683400" cy="1387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42900" rotWithShape="0" algn="bl">
              <a:schemeClr val="accent1">
                <a:alpha val="40000"/>
              </a:schemeClr>
            </a:outerShdw>
          </a:effectLst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STRENGTHS</a:t>
            </a:r>
            <a:endParaRPr b="1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44" name="Google Shape;644;p41"/>
          <p:cNvSpPr/>
          <p:nvPr/>
        </p:nvSpPr>
        <p:spPr>
          <a:xfrm>
            <a:off x="4614885" y="1550050"/>
            <a:ext cx="3683400" cy="1387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42900" rotWithShape="0" algn="bl">
              <a:schemeClr val="accent1">
                <a:alpha val="40000"/>
              </a:schemeClr>
            </a:outerShdw>
          </a:effectLst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WEAKNESSES</a:t>
            </a:r>
            <a:endParaRPr b="1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45" name="Google Shape;645;p41"/>
          <p:cNvSpPr/>
          <p:nvPr/>
        </p:nvSpPr>
        <p:spPr>
          <a:xfrm>
            <a:off x="779100" y="3089941"/>
            <a:ext cx="3683400" cy="1387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42900" rotWithShape="0" algn="bl">
              <a:schemeClr val="accent1">
                <a:alpha val="40000"/>
              </a:schemeClr>
            </a:outerShdw>
          </a:effectLst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Black is the color of ebony and of outer space</a:t>
            </a:r>
            <a:endParaRPr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OPPORTUNITIES</a:t>
            </a:r>
            <a:endParaRPr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46" name="Google Shape;646;p41"/>
          <p:cNvSpPr/>
          <p:nvPr/>
        </p:nvSpPr>
        <p:spPr>
          <a:xfrm>
            <a:off x="4614885" y="3089941"/>
            <a:ext cx="3683400" cy="1387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42900" rotWithShape="0" algn="bl">
              <a:schemeClr val="accent1">
                <a:alpha val="40000"/>
              </a:schemeClr>
            </a:outerShdw>
          </a:effectLst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White is the color of milk and fresh snow</a:t>
            </a:r>
            <a:endParaRPr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THREATS</a:t>
            </a:r>
            <a:endParaRPr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47" name="Google Shape;647;p41"/>
          <p:cNvSpPr/>
          <p:nvPr/>
        </p:nvSpPr>
        <p:spPr>
          <a:xfrm>
            <a:off x="3405163" y="1878422"/>
            <a:ext cx="2116500" cy="21165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41"/>
          <p:cNvSpPr/>
          <p:nvPr/>
        </p:nvSpPr>
        <p:spPr>
          <a:xfrm rot="5400000">
            <a:off x="3557886" y="1878422"/>
            <a:ext cx="2116500" cy="21165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41"/>
          <p:cNvSpPr/>
          <p:nvPr/>
        </p:nvSpPr>
        <p:spPr>
          <a:xfrm rot="10800000">
            <a:off x="3557886" y="2032323"/>
            <a:ext cx="2116500" cy="21165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41"/>
          <p:cNvSpPr/>
          <p:nvPr/>
        </p:nvSpPr>
        <p:spPr>
          <a:xfrm rot="-5400000">
            <a:off x="3405163" y="2032323"/>
            <a:ext cx="2116500" cy="21165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41"/>
          <p:cNvSpPr/>
          <p:nvPr/>
        </p:nvSpPr>
        <p:spPr>
          <a:xfrm>
            <a:off x="3892462" y="2319932"/>
            <a:ext cx="314767" cy="4007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S</a:t>
            </a:r>
          </a:p>
        </p:txBody>
      </p:sp>
      <p:sp>
        <p:nvSpPr>
          <p:cNvPr id="652" name="Google Shape;652;p41"/>
          <p:cNvSpPr/>
          <p:nvPr/>
        </p:nvSpPr>
        <p:spPr>
          <a:xfrm>
            <a:off x="4781831" y="2326691"/>
            <a:ext cx="507846" cy="38722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W</a:t>
            </a:r>
          </a:p>
        </p:txBody>
      </p:sp>
      <p:sp>
        <p:nvSpPr>
          <p:cNvPr id="653" name="Google Shape;653;p41"/>
          <p:cNvSpPr/>
          <p:nvPr/>
        </p:nvSpPr>
        <p:spPr>
          <a:xfrm>
            <a:off x="3862175" y="3288767"/>
            <a:ext cx="375341" cy="40020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O</a:t>
            </a:r>
          </a:p>
        </p:txBody>
      </p:sp>
      <p:sp>
        <p:nvSpPr>
          <p:cNvPr id="654" name="Google Shape;654;p41"/>
          <p:cNvSpPr/>
          <p:nvPr/>
        </p:nvSpPr>
        <p:spPr>
          <a:xfrm>
            <a:off x="4881886" y="3295527"/>
            <a:ext cx="307737" cy="38722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T</a:t>
            </a:r>
          </a:p>
        </p:txBody>
      </p:sp>
      <p:grpSp>
        <p:nvGrpSpPr>
          <p:cNvPr id="655" name="Google Shape;655;p41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656" name="Google Shape;656;p41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7" name="Google Shape;657;p41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8" name="Google Shape;658;p41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9" name="Google Shape;659;p41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2"/>
          <p:cNvSpPr txBox="1"/>
          <p:nvPr>
            <p:ph idx="4294967295"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BUSINESS MODEL CANVAS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665" name="Google Shape;665;p4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666" name="Google Shape;666;p42"/>
          <p:cNvSpPr txBox="1"/>
          <p:nvPr/>
        </p:nvSpPr>
        <p:spPr>
          <a:xfrm>
            <a:off x="1986120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Key Activities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Insert your content</a:t>
            </a:r>
            <a:endParaRPr b="1" sz="8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67" name="Google Shape;667;p42"/>
          <p:cNvSpPr txBox="1"/>
          <p:nvPr/>
        </p:nvSpPr>
        <p:spPr>
          <a:xfrm>
            <a:off x="1986120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Key Resources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Insert your content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68" name="Google Shape;668;p42"/>
          <p:cNvSpPr txBox="1"/>
          <p:nvPr/>
        </p:nvSpPr>
        <p:spPr>
          <a:xfrm>
            <a:off x="371004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Value Propositions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Insert your content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69" name="Google Shape;669;p42"/>
          <p:cNvSpPr txBox="1"/>
          <p:nvPr/>
        </p:nvSpPr>
        <p:spPr>
          <a:xfrm>
            <a:off x="5433959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Customer Relationships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Insert your content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70" name="Google Shape;670;p42"/>
          <p:cNvSpPr txBox="1"/>
          <p:nvPr/>
        </p:nvSpPr>
        <p:spPr>
          <a:xfrm>
            <a:off x="5433959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Channels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Insert your content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71" name="Google Shape;671;p42"/>
          <p:cNvSpPr txBox="1"/>
          <p:nvPr/>
        </p:nvSpPr>
        <p:spPr>
          <a:xfrm>
            <a:off x="7157879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Customer Segments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Insert your content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72" name="Google Shape;672;p42"/>
          <p:cNvSpPr txBox="1"/>
          <p:nvPr/>
        </p:nvSpPr>
        <p:spPr>
          <a:xfrm>
            <a:off x="26220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Key Partners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Insert your content</a:t>
            </a:r>
            <a:endParaRPr b="1" sz="8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73" name="Google Shape;673;p42"/>
          <p:cNvSpPr txBox="1"/>
          <p:nvPr/>
        </p:nvSpPr>
        <p:spPr>
          <a:xfrm>
            <a:off x="262200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Cost Structure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Insert your content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74" name="Google Shape;674;p42"/>
          <p:cNvSpPr txBox="1"/>
          <p:nvPr/>
        </p:nvSpPr>
        <p:spPr>
          <a:xfrm>
            <a:off x="4571999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Revenue Streams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Insert your content</a:t>
            </a:r>
            <a:endParaRPr b="1" sz="9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675" name="Google Shape;675;p42"/>
          <p:cNvSpPr/>
          <p:nvPr/>
        </p:nvSpPr>
        <p:spPr>
          <a:xfrm>
            <a:off x="4279907" y="3732570"/>
            <a:ext cx="215901" cy="214638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76" name="Google Shape;676;p42"/>
          <p:cNvSpPr/>
          <p:nvPr/>
        </p:nvSpPr>
        <p:spPr>
          <a:xfrm>
            <a:off x="6866281" y="543303"/>
            <a:ext cx="215257" cy="193236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77" name="Google Shape;677;p42"/>
          <p:cNvSpPr/>
          <p:nvPr/>
        </p:nvSpPr>
        <p:spPr>
          <a:xfrm>
            <a:off x="1702716" y="543215"/>
            <a:ext cx="207088" cy="207075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78" name="Google Shape;678;p42"/>
          <p:cNvSpPr/>
          <p:nvPr/>
        </p:nvSpPr>
        <p:spPr>
          <a:xfrm>
            <a:off x="8608585" y="543301"/>
            <a:ext cx="197012" cy="207706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79" name="Google Shape;679;p42"/>
          <p:cNvGrpSpPr/>
          <p:nvPr/>
        </p:nvGrpSpPr>
        <p:grpSpPr>
          <a:xfrm>
            <a:off x="8561977" y="3732397"/>
            <a:ext cx="233502" cy="171203"/>
            <a:chOff x="4610450" y="3703750"/>
            <a:chExt cx="453050" cy="332175"/>
          </a:xfrm>
        </p:grpSpPr>
        <p:sp>
          <p:nvSpPr>
            <p:cNvPr id="680" name="Google Shape;680;p42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1" name="Google Shape;681;p42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82" name="Google Shape;682;p42"/>
          <p:cNvSpPr/>
          <p:nvPr/>
        </p:nvSpPr>
        <p:spPr>
          <a:xfrm>
            <a:off x="3424268" y="543232"/>
            <a:ext cx="209587" cy="20960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83" name="Google Shape;683;p42"/>
          <p:cNvGrpSpPr/>
          <p:nvPr/>
        </p:nvGrpSpPr>
        <p:grpSpPr>
          <a:xfrm>
            <a:off x="5169556" y="543233"/>
            <a:ext cx="188198" cy="239803"/>
            <a:chOff x="1958100" y="4985350"/>
            <a:chExt cx="365150" cy="465275"/>
          </a:xfrm>
        </p:grpSpPr>
        <p:sp>
          <p:nvSpPr>
            <p:cNvPr id="684" name="Google Shape;684;p42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5" name="Google Shape;685;p42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6" name="Google Shape;686;p42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87" name="Google Shape;687;p42"/>
          <p:cNvGrpSpPr/>
          <p:nvPr/>
        </p:nvGrpSpPr>
        <p:grpSpPr>
          <a:xfrm>
            <a:off x="3342459" y="2137720"/>
            <a:ext cx="283238" cy="257429"/>
            <a:chOff x="4562200" y="4968250"/>
            <a:chExt cx="549550" cy="499475"/>
          </a:xfrm>
        </p:grpSpPr>
        <p:sp>
          <p:nvSpPr>
            <p:cNvPr id="688" name="Google Shape;688;p42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9" name="Google Shape;689;p42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0" name="Google Shape;690;p42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1" name="Google Shape;691;p42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2" name="Google Shape;692;p42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93" name="Google Shape;693;p42"/>
          <p:cNvGrpSpPr/>
          <p:nvPr/>
        </p:nvGrpSpPr>
        <p:grpSpPr>
          <a:xfrm>
            <a:off x="6790078" y="2139229"/>
            <a:ext cx="278200" cy="266861"/>
            <a:chOff x="5241175" y="4959100"/>
            <a:chExt cx="539775" cy="517775"/>
          </a:xfrm>
        </p:grpSpPr>
        <p:sp>
          <p:nvSpPr>
            <p:cNvPr id="694" name="Google Shape;694;p42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5" name="Google Shape;695;p42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6" name="Google Shape;696;p42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7" name="Google Shape;697;p42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8" name="Google Shape;698;p42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9" name="Google Shape;699;p42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43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705" name="Google Shape;705;p4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06" name="Google Shape;706;p43"/>
          <p:cNvGrpSpPr/>
          <p:nvPr/>
        </p:nvGrpSpPr>
        <p:grpSpPr>
          <a:xfrm>
            <a:off x="779266" y="1412873"/>
            <a:ext cx="3354866" cy="3016024"/>
            <a:chOff x="3778727" y="4460423"/>
            <a:chExt cx="720160" cy="647438"/>
          </a:xfrm>
        </p:grpSpPr>
        <p:sp>
          <p:nvSpPr>
            <p:cNvPr id="707" name="Google Shape;707;p43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Catamaran"/>
                  <a:ea typeface="Catamaran"/>
                  <a:cs typeface="Catamaran"/>
                  <a:sym typeface="Catamaran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708" name="Google Shape;708;p43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Catamaran"/>
                  <a:ea typeface="Catamaran"/>
                  <a:cs typeface="Catamaran"/>
                  <a:sym typeface="Catamaran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709" name="Google Shape;709;p43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Catamaran"/>
                  <a:ea typeface="Catamaran"/>
                  <a:cs typeface="Catamaran"/>
                  <a:sym typeface="Catamaran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710" name="Google Shape;710;p43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Catamaran"/>
                  <a:ea typeface="Catamaran"/>
                  <a:cs typeface="Catamaran"/>
                  <a:sym typeface="Catamaran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711" name="Google Shape;711;p43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Catamaran"/>
                  <a:ea typeface="Catamaran"/>
                  <a:cs typeface="Catamaran"/>
                  <a:sym typeface="Catamaran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712" name="Google Shape;712;p43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Catamaran"/>
                  <a:ea typeface="Catamaran"/>
                  <a:cs typeface="Catamaran"/>
                  <a:sym typeface="Catamaran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713" name="Google Shape;713;p43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cxnSp>
        <p:nvCxnSpPr>
          <p:cNvPr id="714" name="Google Shape;714;p43"/>
          <p:cNvCxnSpPr/>
          <p:nvPr/>
        </p:nvCxnSpPr>
        <p:spPr>
          <a:xfrm>
            <a:off x="4059589" y="1912367"/>
            <a:ext cx="9828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715" name="Google Shape;715;p43"/>
          <p:cNvSpPr txBox="1"/>
          <p:nvPr/>
        </p:nvSpPr>
        <p:spPr>
          <a:xfrm>
            <a:off x="5099543" y="1752400"/>
            <a:ext cx="2591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Insert your content</a:t>
            </a:r>
            <a:endParaRPr sz="10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716" name="Google Shape;716;p43"/>
          <p:cNvCxnSpPr/>
          <p:nvPr/>
        </p:nvCxnSpPr>
        <p:spPr>
          <a:xfrm>
            <a:off x="3914846" y="2360169"/>
            <a:ext cx="11274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717" name="Google Shape;717;p43"/>
          <p:cNvSpPr txBox="1"/>
          <p:nvPr/>
        </p:nvSpPr>
        <p:spPr>
          <a:xfrm>
            <a:off x="5099543" y="2200192"/>
            <a:ext cx="2591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Insert your content</a:t>
            </a:r>
            <a:endParaRPr sz="10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718" name="Google Shape;718;p43"/>
          <p:cNvCxnSpPr/>
          <p:nvPr/>
        </p:nvCxnSpPr>
        <p:spPr>
          <a:xfrm>
            <a:off x="3709156" y="2807971"/>
            <a:ext cx="13329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719" name="Google Shape;719;p43"/>
          <p:cNvSpPr txBox="1"/>
          <p:nvPr/>
        </p:nvSpPr>
        <p:spPr>
          <a:xfrm>
            <a:off x="5099543" y="2647985"/>
            <a:ext cx="2591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Insert your content</a:t>
            </a:r>
            <a:endParaRPr sz="10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720" name="Google Shape;720;p43"/>
          <p:cNvCxnSpPr/>
          <p:nvPr/>
        </p:nvCxnSpPr>
        <p:spPr>
          <a:xfrm>
            <a:off x="3533940" y="3255749"/>
            <a:ext cx="15081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721" name="Google Shape;721;p43"/>
          <p:cNvSpPr txBox="1"/>
          <p:nvPr/>
        </p:nvSpPr>
        <p:spPr>
          <a:xfrm>
            <a:off x="5099543" y="3095777"/>
            <a:ext cx="2591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Insert your content</a:t>
            </a:r>
            <a:endParaRPr sz="10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722" name="Google Shape;722;p43"/>
          <p:cNvCxnSpPr/>
          <p:nvPr/>
        </p:nvCxnSpPr>
        <p:spPr>
          <a:xfrm>
            <a:off x="3343475" y="3703551"/>
            <a:ext cx="16986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723" name="Google Shape;723;p43"/>
          <p:cNvSpPr txBox="1"/>
          <p:nvPr/>
        </p:nvSpPr>
        <p:spPr>
          <a:xfrm>
            <a:off x="5099543" y="3543570"/>
            <a:ext cx="2591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Insert your content</a:t>
            </a:r>
            <a:endParaRPr sz="10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cxnSp>
        <p:nvCxnSpPr>
          <p:cNvPr id="724" name="Google Shape;724;p43"/>
          <p:cNvCxnSpPr/>
          <p:nvPr/>
        </p:nvCxnSpPr>
        <p:spPr>
          <a:xfrm>
            <a:off x="3145410" y="4151329"/>
            <a:ext cx="18888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725" name="Google Shape;725;p43"/>
          <p:cNvSpPr txBox="1"/>
          <p:nvPr/>
        </p:nvSpPr>
        <p:spPr>
          <a:xfrm>
            <a:off x="5099543" y="3991362"/>
            <a:ext cx="25911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Insert your content</a:t>
            </a:r>
            <a:endParaRPr sz="10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grpSp>
        <p:nvGrpSpPr>
          <p:cNvPr id="726" name="Google Shape;726;p43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727" name="Google Shape;727;p43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8" name="Google Shape;728;p43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9" name="Google Shape;729;p43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0" name="Google Shape;730;p43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44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736" name="Google Shape;736;p4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37" name="Google Shape;737;p44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779100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38" name="Google Shape;738;p44"/>
          <p:cNvSpPr txBox="1"/>
          <p:nvPr/>
        </p:nvSpPr>
        <p:spPr>
          <a:xfrm>
            <a:off x="784125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Imani</a:t>
            </a:r>
            <a:r>
              <a:rPr b="1" lang="en"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 Jackson</a:t>
            </a:r>
            <a:br>
              <a:rPr lang="en">
                <a:latin typeface="Catamaran"/>
                <a:ea typeface="Catamaran"/>
                <a:cs typeface="Catamaran"/>
                <a:sym typeface="Catamaran"/>
              </a:rPr>
            </a:br>
            <a:r>
              <a:rPr lang="en" sz="8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JOB TITLE</a:t>
            </a:r>
            <a:endParaRPr sz="8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Blue is the colour of the clear sky and the deep sea</a:t>
            </a:r>
            <a:endParaRPr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739" name="Google Shape;739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58825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40" name="Google Shape;740;p44"/>
          <p:cNvSpPr txBox="1"/>
          <p:nvPr/>
        </p:nvSpPr>
        <p:spPr>
          <a:xfrm>
            <a:off x="2763850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Marcos</a:t>
            </a:r>
            <a:r>
              <a:rPr b="1" lang="en"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 Galán</a:t>
            </a:r>
            <a:br>
              <a:rPr lang="en">
                <a:latin typeface="Catamaran"/>
                <a:ea typeface="Catamaran"/>
                <a:cs typeface="Catamaran"/>
                <a:sym typeface="Catamaran"/>
              </a:rPr>
            </a:br>
            <a:r>
              <a:rPr lang="en" sz="8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JOB TITLE</a:t>
            </a:r>
            <a:endParaRPr sz="8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Blue is the colour of the clear sky and the deep sea</a:t>
            </a:r>
            <a:endParaRPr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741" name="Google Shape;741;p44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738550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42" name="Google Shape;742;p44"/>
          <p:cNvSpPr txBox="1"/>
          <p:nvPr/>
        </p:nvSpPr>
        <p:spPr>
          <a:xfrm>
            <a:off x="4743575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Ixchel Valdía</a:t>
            </a:r>
            <a:br>
              <a:rPr lang="en">
                <a:latin typeface="Catamaran"/>
                <a:ea typeface="Catamaran"/>
                <a:cs typeface="Catamaran"/>
                <a:sym typeface="Catamaran"/>
              </a:rPr>
            </a:br>
            <a:r>
              <a:rPr lang="en" sz="8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JOB TITLE</a:t>
            </a:r>
            <a:endParaRPr sz="8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Blue is the colour of the clear sky and the deep sea</a:t>
            </a:r>
            <a:endParaRPr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743" name="Google Shape;743;p44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718275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44" name="Google Shape;744;p44"/>
          <p:cNvSpPr txBox="1"/>
          <p:nvPr/>
        </p:nvSpPr>
        <p:spPr>
          <a:xfrm>
            <a:off x="6723300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Nils Årud</a:t>
            </a:r>
            <a:br>
              <a:rPr lang="en">
                <a:latin typeface="Catamaran"/>
                <a:ea typeface="Catamaran"/>
                <a:cs typeface="Catamaran"/>
                <a:sym typeface="Catamaran"/>
              </a:rPr>
            </a:br>
            <a:r>
              <a:rPr lang="en" sz="8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JOB TITLE</a:t>
            </a:r>
            <a:endParaRPr sz="8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Blue is the colour of the clear sky and the deep sea</a:t>
            </a:r>
            <a:endParaRPr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grpSp>
        <p:nvGrpSpPr>
          <p:cNvPr id="745" name="Google Shape;745;p44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746" name="Google Shape;746;p44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7" name="Google Shape;747;p44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8" name="Google Shape;748;p44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9" name="Google Shape;749;p44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45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COMPETITOR MATRIX</a:t>
            </a:r>
            <a:endParaRPr sz="1200">
              <a:solidFill>
                <a:schemeClr val="lt1"/>
              </a:solidFill>
            </a:endParaRPr>
          </a:p>
        </p:txBody>
      </p:sp>
      <p:grpSp>
        <p:nvGrpSpPr>
          <p:cNvPr id="755" name="Google Shape;755;p45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756" name="Google Shape;756;p45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57" name="Google Shape;757;p45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58" name="Google Shape;758;p45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59" name="Google Shape;759;p45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60" name="Google Shape;760;p45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61" name="Google Shape;761;p45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62" name="Google Shape;762;p45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63" name="Google Shape;763;p45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64" name="Google Shape;764;p45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65" name="Google Shape;765;p45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66" name="Google Shape;766;p45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67" name="Google Shape;767;p45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68" name="Google Shape;768;p45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69" name="Google Shape;769;p45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70" name="Google Shape;770;p45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71" name="Google Shape;771;p45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72" name="Google Shape;772;p45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73" name="Google Shape;773;p45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74" name="Google Shape;774;p45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75" name="Google Shape;775;p45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76" name="Google Shape;776;p45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77" name="Google Shape;777;p45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78" name="Google Shape;778;p45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79" name="Google Shape;779;p45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80" name="Google Shape;780;p45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81" name="Google Shape;781;p45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82" name="Google Shape;782;p45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83" name="Google Shape;783;p45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84" name="Google Shape;784;p45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85" name="Google Shape;785;p45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86" name="Google Shape;786;p45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87" name="Google Shape;787;p45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88" name="Google Shape;788;p45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89" name="Google Shape;789;p45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90" name="Google Shape;790;p45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91" name="Google Shape;791;p45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92" name="Google Shape;792;p45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93" name="Google Shape;793;p45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94" name="Google Shape;794;p45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95" name="Google Shape;795;p45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96" name="Google Shape;796;p45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97" name="Google Shape;797;p45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98" name="Google Shape;798;p45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99" name="Google Shape;799;p45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00" name="Google Shape;800;p45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01" name="Google Shape;801;p45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802" name="Google Shape;802;p4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803" name="Google Shape;803;p45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804" name="Google Shape;804;p45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05" name="Google Shape;805;p45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06" name="Google Shape;806;p45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07" name="Google Shape;807;p45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08" name="Google Shape;808;p45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09" name="Google Shape;809;p45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10" name="Google Shape;810;p45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11" name="Google Shape;811;p45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12" name="Google Shape;812;p45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13" name="Google Shape;813;p45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14" name="Google Shape;814;p45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15" name="Google Shape;815;p45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16" name="Google Shape;816;p45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17" name="Google Shape;817;p45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18" name="Google Shape;818;p45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19" name="Google Shape;819;p45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20" name="Google Shape;820;p45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21" name="Google Shape;821;p45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22" name="Google Shape;822;p45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23" name="Google Shape;823;p45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24" name="Google Shape;824;p45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25" name="Google Shape;825;p45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826" name="Google Shape;826;p45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827" name="Google Shape;827;p45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828" name="Google Shape;828;p45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LOW VALUE 1</a:t>
            </a:r>
            <a:endParaRPr sz="8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829" name="Google Shape;829;p45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HIGH</a:t>
            </a:r>
            <a:r>
              <a:rPr lang="en" sz="8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 VALUE 1</a:t>
            </a:r>
            <a:endParaRPr sz="8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830" name="Google Shape;830;p45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LOW VALUE 2</a:t>
            </a:r>
            <a:endParaRPr sz="8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831" name="Google Shape;831;p45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HIGH</a:t>
            </a:r>
            <a:r>
              <a:rPr lang="en" sz="8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 VALUE 2</a:t>
            </a:r>
            <a:endParaRPr sz="8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832" name="Google Shape;832;p45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Our company</a:t>
            </a:r>
            <a:endParaRPr sz="8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833" name="Google Shape;833;p45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Competitor</a:t>
            </a:r>
            <a:endParaRPr sz="8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834" name="Google Shape;834;p45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Competitor</a:t>
            </a:r>
            <a:endParaRPr sz="8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835" name="Google Shape;835;p45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Competitor</a:t>
            </a:r>
            <a:endParaRPr sz="8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836" name="Google Shape;836;p45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Competitor</a:t>
            </a:r>
            <a:endParaRPr sz="8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837" name="Google Shape;837;p45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Competitor</a:t>
            </a:r>
            <a:endParaRPr sz="8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838" name="Google Shape;838;p45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Competitor</a:t>
            </a:r>
            <a:endParaRPr sz="8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46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844" name="Google Shape;844;p4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845" name="Google Shape;845;p46"/>
          <p:cNvGraphicFramePr/>
          <p:nvPr/>
        </p:nvGraphicFramePr>
        <p:xfrm>
          <a:off x="779100" y="147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{477553AC-1573-4A18-AE2D-678138A4FA22}</a:tableStyleId>
              </a:tblPr>
              <a:tblGrid>
                <a:gridCol w="697350"/>
                <a:gridCol w="799275"/>
                <a:gridCol w="799275"/>
                <a:gridCol w="799275"/>
                <a:gridCol w="799275"/>
                <a:gridCol w="799275"/>
                <a:gridCol w="799275"/>
                <a:gridCol w="799275"/>
              </a:tblGrid>
              <a:tr h="304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9:00 - 9:45</a:t>
                      </a:r>
                      <a:endParaRPr sz="7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10:00</a:t>
                      </a:r>
                      <a:r>
                        <a:rPr lang="en" sz="7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 - 10:45</a:t>
                      </a:r>
                      <a:endParaRPr sz="7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11:00 - </a:t>
                      </a:r>
                      <a:r>
                        <a:rPr lang="en" sz="7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11:45</a:t>
                      </a:r>
                      <a:endParaRPr sz="7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12:00 - 13:15</a:t>
                      </a:r>
                      <a:endParaRPr sz="7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13:30</a:t>
                      </a:r>
                      <a:r>
                        <a:rPr lang="en" sz="7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 - 14:15</a:t>
                      </a:r>
                      <a:endParaRPr sz="7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14:30</a:t>
                      </a:r>
                      <a:r>
                        <a:rPr lang="en" sz="7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 - 15:15</a:t>
                      </a:r>
                      <a:endParaRPr sz="7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15:30</a:t>
                      </a:r>
                      <a:r>
                        <a:rPr lang="en" sz="700">
                          <a:solidFill>
                            <a:schemeClr val="dk2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 - 16:15</a:t>
                      </a:r>
                      <a:endParaRPr sz="700">
                        <a:solidFill>
                          <a:schemeClr val="dk2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846" name="Google Shape;846;p46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847" name="Google Shape;847;p46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8" name="Google Shape;848;p46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9" name="Google Shape;849;p46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0" name="Google Shape;850;p46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47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⬢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⬢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⬢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grpSp>
        <p:nvGrpSpPr>
          <p:cNvPr id="856" name="Google Shape;856;p47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857" name="Google Shape;857;p47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8" name="Google Shape;858;p47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9" name="Google Shape;859;p47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0" name="Google Shape;860;p47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1" name="Google Shape;861;p47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2" name="Google Shape;862;p47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3" name="Google Shape;863;p47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864" name="Google Shape;864;p47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5" name="Google Shape;865;p47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6" name="Google Shape;866;p47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867" name="Google Shape;867;p47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8" name="Google Shape;868;p47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69" name="Google Shape;869;p47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70" name="Google Shape;870;p47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71" name="Google Shape;871;p47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872" name="Google Shape;872;p47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3" name="Google Shape;873;p47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4" name="Google Shape;874;p47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75" name="Google Shape;875;p47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876" name="Google Shape;876;p47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7" name="Google Shape;877;p47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8" name="Google Shape;878;p47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9" name="Google Shape;879;p47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80" name="Google Shape;880;p47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81" name="Google Shape;881;p47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882" name="Google Shape;882;p47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3" name="Google Shape;883;p47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4" name="Google Shape;884;p47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5" name="Google Shape;885;p47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6" name="Google Shape;886;p47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7" name="Google Shape;887;p47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8" name="Google Shape;888;p47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9" name="Google Shape;889;p47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0" name="Google Shape;890;p47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1" name="Google Shape;891;p47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2" name="Google Shape;892;p47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3" name="Google Shape;893;p47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4" name="Google Shape;894;p47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5" name="Google Shape;895;p47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6" name="Google Shape;896;p47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7" name="Google Shape;897;p47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8" name="Google Shape;898;p47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9" name="Google Shape;899;p47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0" name="Google Shape;900;p47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1" name="Google Shape;901;p47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02" name="Google Shape;902;p47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903" name="Google Shape;903;p47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4" name="Google Shape;904;p47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05" name="Google Shape;905;p47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906" name="Google Shape;906;p47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7" name="Google Shape;907;p47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8" name="Google Shape;908;p47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09" name="Google Shape;909;p47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910" name="Google Shape;910;p47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1" name="Google Shape;911;p47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2" name="Google Shape;912;p47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13" name="Google Shape;913;p47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914" name="Google Shape;914;p47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5" name="Google Shape;915;p47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6" name="Google Shape;916;p47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7" name="Google Shape;917;p47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18" name="Google Shape;918;p47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19" name="Google Shape;919;p47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20" name="Google Shape;920;p47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21" name="Google Shape;921;p47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22" name="Google Shape;922;p47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923" name="Google Shape;923;p47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4" name="Google Shape;924;p47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25" name="Google Shape;925;p47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926" name="Google Shape;926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7" name="Google Shape;927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28" name="Google Shape;928;p47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929" name="Google Shape;929;p47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0" name="Google Shape;930;p47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31" name="Google Shape;931;p47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932" name="Google Shape;932;p47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3" name="Google Shape;933;p47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34" name="Google Shape;934;p47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935" name="Google Shape;935;p47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6" name="Google Shape;936;p47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7" name="Google Shape;937;p47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8" name="Google Shape;938;p47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39" name="Google Shape;939;p47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940" name="Google Shape;940;p47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1" name="Google Shape;941;p47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42" name="Google Shape;942;p47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943" name="Google Shape;943;p47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4" name="Google Shape;944;p47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5" name="Google Shape;945;p47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46" name="Google Shape;946;p47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47" name="Google Shape;947;p47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948" name="Google Shape;948;p47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9" name="Google Shape;949;p47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50" name="Google Shape;950;p47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951" name="Google Shape;951;p47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2" name="Google Shape;952;p47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3" name="Google Shape;953;p47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4" name="Google Shape;954;p47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5" name="Google Shape;955;p47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56" name="Google Shape;956;p47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957" name="Google Shape;957;p47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8" name="Google Shape;958;p47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59" name="Google Shape;959;p47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960" name="Google Shape;960;p47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1" name="Google Shape;961;p47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2" name="Google Shape;962;p47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3" name="Google Shape;963;p47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4" name="Google Shape;964;p47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65" name="Google Shape;965;p47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966" name="Google Shape;966;p47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7" name="Google Shape;967;p47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8" name="Google Shape;968;p47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9" name="Google Shape;969;p47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0" name="Google Shape;970;p47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71" name="Google Shape;971;p47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972" name="Google Shape;972;p47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3" name="Google Shape;973;p47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4" name="Google Shape;974;p47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5" name="Google Shape;975;p47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76" name="Google Shape;976;p47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77" name="Google Shape;977;p47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78" name="Google Shape;978;p47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79" name="Google Shape;979;p47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980" name="Google Shape;980;p47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81" name="Google Shape;981;p47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82" name="Google Shape;982;p47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983" name="Google Shape;983;p47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84" name="Google Shape;984;p47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85" name="Google Shape;985;p47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986" name="Google Shape;986;p47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87" name="Google Shape;987;p47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88" name="Google Shape;988;p47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89" name="Google Shape;989;p47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990" name="Google Shape;990;p4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91" name="Google Shape;991;p4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92" name="Google Shape;992;p47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993" name="Google Shape;993;p47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94" name="Google Shape;994;p47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95" name="Google Shape;995;p47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96" name="Google Shape;996;p47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97" name="Google Shape;997;p47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98" name="Google Shape;998;p47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999" name="Google Shape;999;p47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00" name="Google Shape;1000;p47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001" name="Google Shape;1001;p47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02" name="Google Shape;1002;p47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003" name="Google Shape;1003;p47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1004" name="Google Shape;1004;p47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05" name="Google Shape;1005;p47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06" name="Google Shape;1006;p47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1007" name="Google Shape;1007;p47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08" name="Google Shape;1008;p47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009" name="Google Shape;1009;p47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010" name="Google Shape;1010;p47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1011" name="Google Shape;1011;p47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12" name="Google Shape;1012;p47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13" name="Google Shape;1013;p47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1014" name="Google Shape;1014;p47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15" name="Google Shape;1015;p47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16" name="Google Shape;1016;p47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017" name="Google Shape;1017;p47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18" name="Google Shape;1018;p47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019" name="Google Shape;1019;p47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1020" name="Google Shape;1020;p47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21" name="Google Shape;1021;p47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22" name="Google Shape;1022;p47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1023" name="Google Shape;1023;p47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24" name="Google Shape;1024;p47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25" name="Google Shape;1025;p47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26" name="Google Shape;1026;p47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27" name="Google Shape;1027;p47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1028" name="Google Shape;1028;p47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29" name="Google Shape;1029;p47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0" name="Google Shape;1030;p47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31" name="Google Shape;1031;p47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1032" name="Google Shape;1032;p47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3" name="Google Shape;1033;p47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34" name="Google Shape;1034;p47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1035" name="Google Shape;1035;p47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6" name="Google Shape;1036;p47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7" name="Google Shape;1037;p47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38" name="Google Shape;1038;p47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1039" name="Google Shape;1039;p47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0" name="Google Shape;1040;p47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1" name="Google Shape;1041;p47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2" name="Google Shape;1042;p47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3" name="Google Shape;1043;p47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44" name="Google Shape;1044;p47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1045" name="Google Shape;1045;p47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6" name="Google Shape;1046;p47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47" name="Google Shape;1047;p47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1048" name="Google Shape;1048;p47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9" name="Google Shape;1049;p47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50" name="Google Shape;1050;p47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51" name="Google Shape;1051;p47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52" name="Google Shape;1052;p47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053" name="Google Shape;1053;p47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054" name="Google Shape;1054;p47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1055" name="Google Shape;1055;p4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56" name="Google Shape;1056;p4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57" name="Google Shape;1057;p47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1058" name="Google Shape;1058;p4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59" name="Google Shape;1059;p4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60" name="Google Shape;1060;p4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61" name="Google Shape;1061;p4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062" name="Google Shape;1062;p47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063" name="Google Shape;1063;p47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1064" name="Google Shape;1064;p47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65" name="Google Shape;1065;p47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66" name="Google Shape;1066;p47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67" name="Google Shape;1067;p47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1068" name="Google Shape;1068;p47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69" name="Google Shape;1069;p47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70" name="Google Shape;1070;p47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071" name="Google Shape;1071;p47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72" name="Google Shape;1072;p47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73" name="Google Shape;1073;p47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074" name="Google Shape;1074;p47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1075" name="Google Shape;1075;p47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76" name="Google Shape;1076;p47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77" name="Google Shape;1077;p47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078" name="Google Shape;1078;p47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079" name="Google Shape;1079;p47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1080" name="Google Shape;1080;p47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81" name="Google Shape;1081;p47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82" name="Google Shape;1082;p47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083" name="Google Shape;1083;p47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084" name="Google Shape;1084;p47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1085" name="Google Shape;1085;p47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86" name="Google Shape;1086;p47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87" name="Google Shape;1087;p47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88" name="Google Shape;1088;p47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89" name="Google Shape;1089;p47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90" name="Google Shape;1090;p47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1091" name="Google Shape;1091;p47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92" name="Google Shape;1092;p47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93" name="Google Shape;1093;p47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94" name="Google Shape;1094;p47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1095" name="Google Shape;1095;p47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96" name="Google Shape;1096;p47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97" name="Google Shape;1097;p47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98" name="Google Shape;1098;p47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1099" name="Google Shape;1099;p47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00" name="Google Shape;1100;p47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01" name="Google Shape;1101;p47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02" name="Google Shape;1102;p47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03" name="Google Shape;1103;p47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104" name="Google Shape;1104;p47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1105" name="Google Shape;1105;p47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06" name="Google Shape;1106;p47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07" name="Google Shape;1107;p47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08" name="Google Shape;1108;p47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09" name="Google Shape;1109;p47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110" name="Google Shape;1110;p47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1111" name="Google Shape;1111;p47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12" name="Google Shape;1112;p47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113" name="Google Shape;1113;p47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1114" name="Google Shape;1114;p47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15" name="Google Shape;1115;p47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16" name="Google Shape;1116;p47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17" name="Google Shape;1117;p47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18" name="Google Shape;1118;p47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19" name="Google Shape;1119;p47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120" name="Google Shape;1120;p47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121" name="Google Shape;1121;p47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1122" name="Google Shape;1122;p47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23" name="Google Shape;1123;p47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24" name="Google Shape;1124;p47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25" name="Google Shape;1125;p47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26" name="Google Shape;1126;p47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127" name="Google Shape;1127;p47"/>
          <p:cNvGrpSpPr/>
          <p:nvPr/>
        </p:nvGrpSpPr>
        <p:grpSpPr>
          <a:xfrm>
            <a:off x="6359617" y="1877599"/>
            <a:ext cx="432570" cy="421334"/>
            <a:chOff x="5926225" y="921350"/>
            <a:chExt cx="517800" cy="504350"/>
          </a:xfrm>
        </p:grpSpPr>
        <p:sp>
          <p:nvSpPr>
            <p:cNvPr id="1128" name="Google Shape;1128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1129" name="Google Shape;1129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1130" name="Google Shape;1130;p47"/>
          <p:cNvSpPr/>
          <p:nvPr/>
        </p:nvSpPr>
        <p:spPr>
          <a:xfrm>
            <a:off x="6553538" y="21136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31" name="Google Shape;1131;p47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1132" name="Google Shape;1132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3" name="Google Shape;1133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34" name="Google Shape;1134;p47"/>
          <p:cNvSpPr/>
          <p:nvPr/>
        </p:nvSpPr>
        <p:spPr>
          <a:xfrm>
            <a:off x="7438526" y="20930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35" name="Google Shape;1135;p47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1136" name="Google Shape;1136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7" name="Google Shape;1137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38" name="Google Shape;1138;p47"/>
          <p:cNvSpPr/>
          <p:nvPr/>
        </p:nvSpPr>
        <p:spPr>
          <a:xfrm>
            <a:off x="6842198" y="31931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6D9EE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9" name="Google Shape;1139;p4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40" name="Google Shape;1140;p47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5" name="Google Shape;1145;p48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1146" name="Google Shape;1146;p4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47" name="Google Shape;1147;p4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48" name="Google Shape;1148;p4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49" name="Google Shape;1149;p4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50" name="Google Shape;1150;p4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51" name="Google Shape;1151;p4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152" name="Google Shape;1152;p48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1153" name="Google Shape;1153;p4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54" name="Google Shape;1154;p4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55" name="Google Shape;1155;p4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56" name="Google Shape;1156;p4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157" name="Google Shape;1157;p48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1158" name="Google Shape;1158;p4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59" name="Google Shape;1159;p4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60" name="Google Shape;1160;p4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161" name="Google Shape;1161;p48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1162" name="Google Shape;1162;p4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63" name="Google Shape;1163;p4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64" name="Google Shape;1164;p4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65" name="Google Shape;1165;p4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66" name="Google Shape;1166;p4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167" name="Google Shape;1167;p48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1168" name="Google Shape;1168;p4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69" name="Google Shape;1169;p4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70" name="Google Shape;1170;p4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171" name="Google Shape;1171;p48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1172" name="Google Shape;1172;p4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73" name="Google Shape;1173;p4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74" name="Google Shape;1174;p4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75" name="Google Shape;1175;p4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176" name="Google Shape;1176;p48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1177" name="Google Shape;1177;p4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78" name="Google Shape;1178;p4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79" name="Google Shape;1179;p4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80" name="Google Shape;1180;p4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81" name="Google Shape;1181;p4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182" name="Google Shape;1182;p48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1183" name="Google Shape;1183;p4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84" name="Google Shape;1184;p4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85" name="Google Shape;1185;p4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86" name="Google Shape;1186;p4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87" name="Google Shape;1187;p4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88" name="Google Shape;1188;p4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189" name="Google Shape;1189;p48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1190" name="Google Shape;1190;p4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91" name="Google Shape;1191;p4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192" name="Google Shape;1192;p48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1193" name="Google Shape;1193;p4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94" name="Google Shape;1194;p4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95" name="Google Shape;1195;p4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196" name="Google Shape;1196;p48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1197" name="Google Shape;1197;p4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98" name="Google Shape;1198;p4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199" name="Google Shape;1199;p4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00" name="Google Shape;1200;p4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01" name="Google Shape;1201;p4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02" name="Google Shape;1202;p4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203" name="Google Shape;1203;p48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1204" name="Google Shape;1204;p4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05" name="Google Shape;1205;p4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06" name="Google Shape;1206;p4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07" name="Google Shape;1207;p4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08" name="Google Shape;1208;p4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209" name="Google Shape;1209;p48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1210" name="Google Shape;1210;p4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11" name="Google Shape;1211;p4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12" name="Google Shape;1212;p4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213" name="Google Shape;1213;p48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1214" name="Google Shape;1214;p4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1215" name="Google Shape;1215;p4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16" name="Google Shape;1216;p4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17" name="Google Shape;1217;p4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18" name="Google Shape;1218;p4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19" name="Google Shape;1219;p4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20" name="Google Shape;1220;p4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21" name="Google Shape;1221;p4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22" name="Google Shape;1222;p4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23" name="Google Shape;1223;p4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24" name="Google Shape;1224;p4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</p:grpSp>
        <p:sp>
          <p:nvSpPr>
            <p:cNvPr id="1225" name="Google Shape;1225;p4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26" name="Google Shape;1226;p4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27" name="Google Shape;1227;p4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28" name="Google Shape;1228;p4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29" name="Google Shape;1229;p4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30" name="Google Shape;1230;p4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231" name="Google Shape;1231;p48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1232" name="Google Shape;1232;p4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33" name="Google Shape;1233;p4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34" name="Google Shape;1234;p4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35" name="Google Shape;1235;p4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236" name="Google Shape;1236;p48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1237" name="Google Shape;1237;p4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38" name="Google Shape;1238;p4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39" name="Google Shape;1239;p4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40" name="Google Shape;1240;p4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41" name="Google Shape;1241;p4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242" name="Google Shape;1242;p48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1243" name="Google Shape;1243;p4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44" name="Google Shape;1244;p4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45" name="Google Shape;1245;p4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46" name="Google Shape;1246;p4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47" name="Google Shape;1247;p4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48" name="Google Shape;1248;p4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249" name="Google Shape;1249;p48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1250" name="Google Shape;1250;p4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51" name="Google Shape;1251;p4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52" name="Google Shape;1252;p4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53" name="Google Shape;1253;p4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254" name="Google Shape;1254;p48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1255" name="Google Shape;1255;p4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56" name="Google Shape;1256;p4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57" name="Google Shape;1257;p4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58" name="Google Shape;1258;p4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259" name="Google Shape;1259;p48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1260" name="Google Shape;1260;p4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61" name="Google Shape;1261;p4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62" name="Google Shape;1262;p4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63" name="Google Shape;1263;p4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64" name="Google Shape;1264;p4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grpSp>
          <p:nvGrpSpPr>
            <p:cNvPr id="1265" name="Google Shape;1265;p4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266" name="Google Shape;1266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67" name="Google Shape;1267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68" name="Google Shape;1268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69" name="Google Shape;1269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70" name="Google Shape;1270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71" name="Google Shape;1271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72" name="Google Shape;1272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73" name="Google Shape;1273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74" name="Google Shape;1274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75" name="Google Shape;1275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</p:grpSp>
      </p:grpSp>
      <p:grpSp>
        <p:nvGrpSpPr>
          <p:cNvPr id="1276" name="Google Shape;1276;p48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1277" name="Google Shape;1277;p4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78" name="Google Shape;1278;p4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79" name="Google Shape;1279;p4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grpSp>
          <p:nvGrpSpPr>
            <p:cNvPr id="1280" name="Google Shape;1280;p4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281" name="Google Shape;1281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82" name="Google Shape;1282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83" name="Google Shape;1283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84" name="Google Shape;1284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85" name="Google Shape;1285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86" name="Google Shape;1286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87" name="Google Shape;1287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88" name="Google Shape;1288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89" name="Google Shape;1289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90" name="Google Shape;1290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</p:grpSp>
      </p:grpSp>
      <p:grpSp>
        <p:nvGrpSpPr>
          <p:cNvPr id="1291" name="Google Shape;1291;p48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292" name="Google Shape;1292;p4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93" name="Google Shape;1293;p4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94" name="Google Shape;1294;p4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295" name="Google Shape;1295;p4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grpSp>
          <p:nvGrpSpPr>
            <p:cNvPr id="1296" name="Google Shape;1296;p4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297" name="Google Shape;1297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98" name="Google Shape;1298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299" name="Google Shape;1299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300" name="Google Shape;1300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301" name="Google Shape;1301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302" name="Google Shape;1302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303" name="Google Shape;1303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304" name="Google Shape;1304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305" name="Google Shape;1305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306" name="Google Shape;1306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</p:grpSp>
      </p:grpSp>
      <p:grpSp>
        <p:nvGrpSpPr>
          <p:cNvPr id="1307" name="Google Shape;1307;p48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308" name="Google Shape;1308;p4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09" name="Google Shape;1309;p4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10" name="Google Shape;1310;p4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11" name="Google Shape;1311;p4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12" name="Google Shape;1312;p4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13" name="Google Shape;1313;p4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14" name="Google Shape;1314;p4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15" name="Google Shape;1315;p48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316" name="Google Shape;1316;p4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17" name="Google Shape;1317;p4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18" name="Google Shape;1318;p4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19" name="Google Shape;1319;p4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20" name="Google Shape;1320;p48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321" name="Google Shape;1321;p4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22" name="Google Shape;1322;p4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23" name="Google Shape;1323;p4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24" name="Google Shape;1324;p4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25" name="Google Shape;1325;p48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326" name="Google Shape;1326;p4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27" name="Google Shape;1327;p4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28" name="Google Shape;1328;p4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29" name="Google Shape;1329;p4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30" name="Google Shape;1330;p4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31" name="Google Shape;1331;p48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332" name="Google Shape;1332;p4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33" name="Google Shape;1333;p4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34" name="Google Shape;1334;p4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35" name="Google Shape;1335;p4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36" name="Google Shape;1336;p4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37" name="Google Shape;1337;p4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38" name="Google Shape;1338;p48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339" name="Google Shape;1339;p4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40" name="Google Shape;1340;p4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41" name="Google Shape;1341;p4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42" name="Google Shape;1342;p48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343" name="Google Shape;1343;p4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44" name="Google Shape;1344;p4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45" name="Google Shape;1345;p4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46" name="Google Shape;1346;p4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47" name="Google Shape;1347;p4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48" name="Google Shape;1348;p48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349" name="Google Shape;1349;p4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50" name="Google Shape;1350;p4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51" name="Google Shape;1351;p4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52" name="Google Shape;1352;p4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53" name="Google Shape;1353;p4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54" name="Google Shape;1354;p4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55" name="Google Shape;1355;p48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356" name="Google Shape;1356;p4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57" name="Google Shape;1357;p4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58" name="Google Shape;1358;p4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59" name="Google Shape;1359;p48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360" name="Google Shape;1360;p4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61" name="Google Shape;1361;p4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62" name="Google Shape;1362;p4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63" name="Google Shape;1363;p4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64" name="Google Shape;1364;p48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365" name="Google Shape;1365;p4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66" name="Google Shape;1366;p4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67" name="Google Shape;1367;p4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68" name="Google Shape;1368;p4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69" name="Google Shape;1369;p4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70" name="Google Shape;1370;p4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71" name="Google Shape;1371;p48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372" name="Google Shape;1372;p4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73" name="Google Shape;1373;p4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74" name="Google Shape;1374;p4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75" name="Google Shape;1375;p4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76" name="Google Shape;1376;p4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77" name="Google Shape;1377;p4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78" name="Google Shape;1378;p4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79" name="Google Shape;1379;p48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380" name="Google Shape;1380;p4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81" name="Google Shape;1381;p4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82" name="Google Shape;1382;p4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83" name="Google Shape;1383;p4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84" name="Google Shape;1384;p48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385" name="Google Shape;1385;p4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86" name="Google Shape;1386;p4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87" name="Google Shape;1387;p4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88" name="Google Shape;1388;p48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389" name="Google Shape;1389;p4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90" name="Google Shape;1390;p4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91" name="Google Shape;1391;p4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92" name="Google Shape;1392;p48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393" name="Google Shape;1393;p4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94" name="Google Shape;1394;p4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95" name="Google Shape;1395;p4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96" name="Google Shape;1396;p4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397" name="Google Shape;1397;p48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398" name="Google Shape;1398;p4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399" name="Google Shape;1399;p4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00" name="Google Shape;1400;p4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01" name="Google Shape;1401;p4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402" name="Google Shape;1402;p48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403" name="Google Shape;1403;p4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04" name="Google Shape;1404;p4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05" name="Google Shape;1405;p4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06" name="Google Shape;1406;p4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07" name="Google Shape;1407;p4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408" name="Google Shape;1408;p48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409" name="Google Shape;1409;p4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10" name="Google Shape;1410;p4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11" name="Google Shape;1411;p4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12" name="Google Shape;1412;p4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13" name="Google Shape;1413;p4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14" name="Google Shape;1414;p4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415" name="Google Shape;1415;p48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416" name="Google Shape;1416;p4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17" name="Google Shape;1417;p4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18" name="Google Shape;1418;p4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19" name="Google Shape;1419;p4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20" name="Google Shape;1420;p4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21" name="Google Shape;1421;p4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22" name="Google Shape;1422;p4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423" name="Google Shape;1423;p48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424" name="Google Shape;1424;p4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25" name="Google Shape;1425;p4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26" name="Google Shape;1426;p4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27" name="Google Shape;1427;p4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28" name="Google Shape;1428;p4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29" name="Google Shape;1429;p4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30" name="Google Shape;1430;p4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31" name="Google Shape;1431;p4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32" name="Google Shape;1432;p4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33" name="Google Shape;1433;p4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34" name="Google Shape;1434;p4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35" name="Google Shape;1435;p4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436" name="Google Shape;1436;p48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437" name="Google Shape;1437;p4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38" name="Google Shape;1438;p4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39" name="Google Shape;1439;p4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40" name="Google Shape;1440;p4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441" name="Google Shape;1441;p48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442" name="Google Shape;1442;p4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43" name="Google Shape;1443;p4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44" name="Google Shape;1444;p4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445" name="Google Shape;1445;p48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446" name="Google Shape;1446;p4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47" name="Google Shape;1447;p4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48" name="Google Shape;1448;p4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49" name="Google Shape;1449;p4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50" name="Google Shape;1450;p4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51" name="Google Shape;1451;p4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452" name="Google Shape;1452;p48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453" name="Google Shape;1453;p4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54" name="Google Shape;1454;p4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55" name="Google Shape;1455;p4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56" name="Google Shape;1456;p4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57" name="Google Shape;1457;p4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58" name="Google Shape;1458;p4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59" name="Google Shape;1459;p4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60" name="Google Shape;1460;p4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461" name="Google Shape;1461;p48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462" name="Google Shape;1462;p4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63" name="Google Shape;1463;p4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64" name="Google Shape;1464;p4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65" name="Google Shape;1465;p4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66" name="Google Shape;1466;p4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67" name="Google Shape;1467;p4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68" name="Google Shape;1468;p4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69" name="Google Shape;1469;p4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70" name="Google Shape;1470;p4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71" name="Google Shape;1471;p4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72" name="Google Shape;1472;p4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73" name="Google Shape;1473;p4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474" name="Google Shape;1474;p48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475" name="Google Shape;1475;p4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76" name="Google Shape;1476;p4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77" name="Google Shape;1477;p4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78" name="Google Shape;1478;p4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79" name="Google Shape;1479;p4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80" name="Google Shape;1480;p4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81" name="Google Shape;1481;p4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82" name="Google Shape;1482;p4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83" name="Google Shape;1483;p4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84" name="Google Shape;1484;p4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85" name="Google Shape;1485;p4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86" name="Google Shape;1486;p4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487" name="Google Shape;1487;p48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488" name="Google Shape;1488;p4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89" name="Google Shape;1489;p4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90" name="Google Shape;1490;p4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91" name="Google Shape;1491;p4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92" name="Google Shape;1492;p4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93" name="Google Shape;1493;p4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94" name="Google Shape;1494;p4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95" name="Google Shape;1495;p4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96" name="Google Shape;1496;p4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97" name="Google Shape;1497;p4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98" name="Google Shape;1498;p4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499" name="Google Shape;1499;p4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500" name="Google Shape;1500;p48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501" name="Google Shape;1501;p4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02" name="Google Shape;1502;p4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03" name="Google Shape;1503;p4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04" name="Google Shape;1504;p4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05" name="Google Shape;1505;p4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06" name="Google Shape;1506;p4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507" name="Google Shape;1507;p48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508" name="Google Shape;1508;p4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09" name="Google Shape;1509;p4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10" name="Google Shape;1510;p4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11" name="Google Shape;1511;p4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12" name="Google Shape;1512;p4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13" name="Google Shape;1513;p4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14" name="Google Shape;1514;p4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15" name="Google Shape;1515;p4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16" name="Google Shape;1516;p4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17" name="Google Shape;1517;p4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18" name="Google Shape;1518;p4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19" name="Google Shape;1519;p4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20" name="Google Shape;1520;p4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21" name="Google Shape;1521;p4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22" name="Google Shape;1522;p4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523" name="Google Shape;1523;p48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524" name="Google Shape;1524;p4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25" name="Google Shape;1525;p4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26" name="Google Shape;1526;p4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27" name="Google Shape;1527;p4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528" name="Google Shape;1528;p48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529" name="Google Shape;1529;p4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530" name="Google Shape;1530;p4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531" name="Google Shape;1531;p4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532" name="Google Shape;1532;p4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</p:grpSp>
        <p:grpSp>
          <p:nvGrpSpPr>
            <p:cNvPr id="1533" name="Google Shape;1533;p4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534" name="Google Shape;1534;p4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535" name="Google Shape;1535;p4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536" name="Google Shape;1536;p4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</p:grpSp>
        <p:grpSp>
          <p:nvGrpSpPr>
            <p:cNvPr id="1537" name="Google Shape;1537;p4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538" name="Google Shape;1538;p4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539" name="Google Shape;1539;p4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540" name="Google Shape;1540;p4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</p:grpSp>
        <p:grpSp>
          <p:nvGrpSpPr>
            <p:cNvPr id="1541" name="Google Shape;1541;p4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542" name="Google Shape;1542;p4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543" name="Google Shape;1543;p4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544" name="Google Shape;1544;p4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</p:grpSp>
      </p:grpSp>
      <p:grpSp>
        <p:nvGrpSpPr>
          <p:cNvPr id="1545" name="Google Shape;1545;p48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546" name="Google Shape;1546;p4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47" name="Google Shape;1547;p4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48" name="Google Shape;1548;p4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49" name="Google Shape;1549;p4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50" name="Google Shape;1550;p4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51" name="Google Shape;1551;p4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52" name="Google Shape;1552;p4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53" name="Google Shape;1553;p4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554" name="Google Shape;1554;p48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555" name="Google Shape;1555;p4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56" name="Google Shape;1556;p4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57" name="Google Shape;1557;p4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58" name="Google Shape;1558;p4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59" name="Google Shape;1559;p4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60" name="Google Shape;1560;p4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61" name="Google Shape;1561;p4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62" name="Google Shape;1562;p4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63" name="Google Shape;1563;p4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64" name="Google Shape;1564;p4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65" name="Google Shape;1565;p4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66" name="Google Shape;1566;p4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67" name="Google Shape;1567;p4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68" name="Google Shape;1568;p4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69" name="Google Shape;1569;p4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70" name="Google Shape;1570;p4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71" name="Google Shape;1571;p4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72" name="Google Shape;1572;p4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73" name="Google Shape;1573;p4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74" name="Google Shape;1574;p4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75" name="Google Shape;1575;p4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76" name="Google Shape;1576;p4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77" name="Google Shape;1577;p4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578" name="Google Shape;1578;p4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grpSp>
        <p:nvGrpSpPr>
          <p:cNvPr id="1579" name="Google Shape;1579;p48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580" name="Google Shape;1580;p4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581" name="Google Shape;1581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582" name="Google Shape;1582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</p:grpSp>
        <p:grpSp>
          <p:nvGrpSpPr>
            <p:cNvPr id="1583" name="Google Shape;1583;p4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584" name="Google Shape;1584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585" name="Google Shape;1585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</p:grpSp>
        <p:grpSp>
          <p:nvGrpSpPr>
            <p:cNvPr id="1586" name="Google Shape;1586;p4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587" name="Google Shape;1587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  <p:sp>
            <p:nvSpPr>
              <p:cNvPr id="1588" name="Google Shape;1588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endParaRPr>
              </a:p>
            </p:txBody>
          </p:sp>
        </p:grpSp>
      </p:grpSp>
      <p:sp>
        <p:nvSpPr>
          <p:cNvPr id="1589" name="Google Shape;1589;p48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590" name="Google Shape;1590;p4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4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49"/>
          <p:cNvSpPr txBox="1"/>
          <p:nvPr/>
        </p:nvSpPr>
        <p:spPr>
          <a:xfrm>
            <a:off x="908200" y="22980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accent1"/>
                </a:highlight>
                <a:latin typeface="Catamaran"/>
                <a:ea typeface="Catamaran"/>
                <a:cs typeface="Catamaran"/>
                <a:sym typeface="Catamaran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accent1"/>
              </a:highlight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596" name="Google Shape;1596;p4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97" name="Google Shape;1597;p49"/>
          <p:cNvSpPr txBox="1"/>
          <p:nvPr>
            <p:ph idx="4294967295" type="body"/>
          </p:nvPr>
        </p:nvSpPr>
        <p:spPr>
          <a:xfrm>
            <a:off x="908328" y="9326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0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2" name="Google Shape;1602;p5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3" name="Google Shape;1603;p5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604" name="Google Shape;1604;p5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605" name="Google Shape;1605;p5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606" name="Google Shape;1606;p5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07" name="Google Shape;1607;p5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608" name="Google Shape;1608;p5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609" name="Google Shape;1609;p5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10" name="Google Shape;1610;p5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611" name="Google Shape;1611;p5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612" name="Google Shape;1612;p5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13" name="Google Shape;1613;p5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614" name="Google Shape;1614;p5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615" name="Google Shape;1615;p5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16" name="Google Shape;1616;p5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1617" name="Google Shape;1617;p5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5"/>
          <p:cNvSpPr txBox="1"/>
          <p:nvPr>
            <p:ph type="ctrTitle"/>
          </p:nvPr>
        </p:nvSpPr>
        <p:spPr>
          <a:xfrm>
            <a:off x="2305150" y="2884378"/>
            <a:ext cx="5811000" cy="47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227" name="Google Shape;227;p15"/>
          <p:cNvSpPr txBox="1"/>
          <p:nvPr>
            <p:ph idx="1" type="subTitle"/>
          </p:nvPr>
        </p:nvSpPr>
        <p:spPr>
          <a:xfrm>
            <a:off x="2305150" y="3385436"/>
            <a:ext cx="5811000" cy="41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228" name="Google Shape;228;p15"/>
          <p:cNvSpPr txBox="1"/>
          <p:nvPr/>
        </p:nvSpPr>
        <p:spPr>
          <a:xfrm>
            <a:off x="77600" y="2201325"/>
            <a:ext cx="2004000" cy="22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1</a:t>
            </a:r>
            <a:endParaRPr b="1" sz="96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6"/>
          <p:cNvSpPr txBox="1"/>
          <p:nvPr>
            <p:ph idx="1" type="body"/>
          </p:nvPr>
        </p:nvSpPr>
        <p:spPr>
          <a:xfrm>
            <a:off x="2753950" y="839775"/>
            <a:ext cx="3636000" cy="363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234" name="Google Shape;234;p1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7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240" name="Google Shape;240;p17"/>
          <p:cNvSpPr txBox="1"/>
          <p:nvPr>
            <p:ph idx="1" type="body"/>
          </p:nvPr>
        </p:nvSpPr>
        <p:spPr>
          <a:xfrm>
            <a:off x="779100" y="1503550"/>
            <a:ext cx="6010500" cy="288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⬢"/>
            </a:pPr>
            <a:r>
              <a:rPr lang="en"/>
              <a:t>Here you have a list of items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⬢"/>
            </a:pPr>
            <a:r>
              <a:rPr lang="en"/>
              <a:t>And some text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⬢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241" name="Google Shape;241;p1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2" name="Google Shape;242;p17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243" name="Google Shape;243;p17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5" name="Google Shape;245;p17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6" name="Google Shape;246;p17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8"/>
          <p:cNvSpPr txBox="1"/>
          <p:nvPr>
            <p:ph idx="4294967295" type="ctrTitle"/>
          </p:nvPr>
        </p:nvSpPr>
        <p:spPr>
          <a:xfrm>
            <a:off x="714200" y="688675"/>
            <a:ext cx="4182300" cy="192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</a:rPr>
              <a:t>BIG CONCEPT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252" name="Google Shape;252;p18"/>
          <p:cNvSpPr txBox="1"/>
          <p:nvPr>
            <p:ph idx="4294967295" type="subTitle"/>
          </p:nvPr>
        </p:nvSpPr>
        <p:spPr>
          <a:xfrm>
            <a:off x="714200" y="2667850"/>
            <a:ext cx="3118200" cy="130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lt2"/>
                </a:solidFill>
              </a:rPr>
              <a:t>Bring the attention of your audience over a key concept using icons or illustrations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53" name="Google Shape;253;p1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54" name="Google Shape;254;p18"/>
          <p:cNvSpPr/>
          <p:nvPr/>
        </p:nvSpPr>
        <p:spPr>
          <a:xfrm>
            <a:off x="4303900" y="1851926"/>
            <a:ext cx="4495770" cy="3291579"/>
          </a:xfrm>
          <a:custGeom>
            <a:rect b="b" l="l" r="r" t="t"/>
            <a:pathLst>
              <a:path extrusionOk="0" h="21385" w="21600">
                <a:moveTo>
                  <a:pt x="21600" y="21385"/>
                </a:moveTo>
                <a:lnTo>
                  <a:pt x="21600" y="10472"/>
                </a:lnTo>
                <a:cubicBezTo>
                  <a:pt x="21600" y="8748"/>
                  <a:pt x="20920" y="7155"/>
                  <a:pt x="19816" y="6292"/>
                </a:cubicBezTo>
                <a:lnTo>
                  <a:pt x="12585" y="647"/>
                </a:lnTo>
                <a:cubicBezTo>
                  <a:pt x="11480" y="-215"/>
                  <a:pt x="10120" y="-215"/>
                  <a:pt x="9015" y="647"/>
                </a:cubicBezTo>
                <a:lnTo>
                  <a:pt x="1785" y="6292"/>
                </a:lnTo>
                <a:cubicBezTo>
                  <a:pt x="680" y="7154"/>
                  <a:pt x="0" y="8748"/>
                  <a:pt x="0" y="10472"/>
                </a:cubicBezTo>
                <a:lnTo>
                  <a:pt x="0" y="2138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428625" rotWithShape="0" algn="bl" dir="16200000" dist="95250">
              <a:schemeClr val="dk1">
                <a:alpha val="25000"/>
              </a:schemeClr>
            </a:outerShdw>
          </a:effectLst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8"/>
          <p:cNvSpPr/>
          <p:nvPr/>
        </p:nvSpPr>
        <p:spPr>
          <a:xfrm>
            <a:off x="6842030" y="4523001"/>
            <a:ext cx="322719" cy="308143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6" name="Google Shape;256;p18"/>
          <p:cNvGrpSpPr/>
          <p:nvPr/>
        </p:nvGrpSpPr>
        <p:grpSpPr>
          <a:xfrm>
            <a:off x="6441204" y="2792568"/>
            <a:ext cx="1382431" cy="1382802"/>
            <a:chOff x="6654650" y="3665275"/>
            <a:chExt cx="409100" cy="409125"/>
          </a:xfrm>
        </p:grpSpPr>
        <p:sp>
          <p:nvSpPr>
            <p:cNvPr id="257" name="Google Shape;257;p1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1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9" name="Google Shape;259;p18"/>
          <p:cNvGrpSpPr/>
          <p:nvPr/>
        </p:nvGrpSpPr>
        <p:grpSpPr>
          <a:xfrm rot="1056760">
            <a:off x="5109434" y="3879281"/>
            <a:ext cx="913321" cy="913402"/>
            <a:chOff x="570875" y="4322250"/>
            <a:chExt cx="443300" cy="443325"/>
          </a:xfrm>
        </p:grpSpPr>
        <p:sp>
          <p:nvSpPr>
            <p:cNvPr id="260" name="Google Shape;260;p1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1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1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4" name="Google Shape;264;p18"/>
          <p:cNvSpPr/>
          <p:nvPr/>
        </p:nvSpPr>
        <p:spPr>
          <a:xfrm rot="2466650">
            <a:off x="5211679" y="3060758"/>
            <a:ext cx="448377" cy="42812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8"/>
          <p:cNvSpPr/>
          <p:nvPr/>
        </p:nvSpPr>
        <p:spPr>
          <a:xfrm rot="-1609598">
            <a:off x="5867355" y="3330098"/>
            <a:ext cx="322650" cy="308061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8"/>
          <p:cNvSpPr/>
          <p:nvPr/>
        </p:nvSpPr>
        <p:spPr>
          <a:xfrm rot="2925957">
            <a:off x="7823620" y="3574180"/>
            <a:ext cx="241702" cy="23078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8"/>
          <p:cNvSpPr/>
          <p:nvPr/>
        </p:nvSpPr>
        <p:spPr>
          <a:xfrm rot="-1609409">
            <a:off x="6408419" y="2595964"/>
            <a:ext cx="217724" cy="207891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9"/>
          <p:cNvSpPr txBox="1"/>
          <p:nvPr>
            <p:ph idx="1" type="body"/>
          </p:nvPr>
        </p:nvSpPr>
        <p:spPr>
          <a:xfrm>
            <a:off x="779075" y="1763900"/>
            <a:ext cx="2808300" cy="300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273" name="Google Shape;273;p19"/>
          <p:cNvSpPr txBox="1"/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274" name="Google Shape;274;p19"/>
          <p:cNvSpPr txBox="1"/>
          <p:nvPr>
            <p:ph idx="2" type="body"/>
          </p:nvPr>
        </p:nvSpPr>
        <p:spPr>
          <a:xfrm>
            <a:off x="3981302" y="1763900"/>
            <a:ext cx="2808300" cy="300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275" name="Google Shape;275;p1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76" name="Google Shape;276;p19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277" name="Google Shape;277;p19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8" name="Google Shape;278;p19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9" name="Google Shape;279;p19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0"/>
          <p:cNvSpPr txBox="1"/>
          <p:nvPr>
            <p:ph type="title"/>
          </p:nvPr>
        </p:nvSpPr>
        <p:spPr>
          <a:xfrm>
            <a:off x="779100" y="836000"/>
            <a:ext cx="66771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286" name="Google Shape;286;p20"/>
          <p:cNvSpPr txBox="1"/>
          <p:nvPr>
            <p:ph idx="1" type="body"/>
          </p:nvPr>
        </p:nvSpPr>
        <p:spPr>
          <a:xfrm>
            <a:off x="779100" y="1503550"/>
            <a:ext cx="2079900" cy="326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287" name="Google Shape;287;p20"/>
          <p:cNvSpPr txBox="1"/>
          <p:nvPr>
            <p:ph idx="2" type="body"/>
          </p:nvPr>
        </p:nvSpPr>
        <p:spPr>
          <a:xfrm>
            <a:off x="3077669" y="1503550"/>
            <a:ext cx="2079900" cy="326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288" name="Google Shape;288;p20"/>
          <p:cNvSpPr txBox="1"/>
          <p:nvPr>
            <p:ph idx="3" type="body"/>
          </p:nvPr>
        </p:nvSpPr>
        <p:spPr>
          <a:xfrm>
            <a:off x="5376238" y="1503550"/>
            <a:ext cx="2079900" cy="326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90" name="Google Shape;290;p20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291" name="Google Shape;291;p20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2" name="Google Shape;292;p20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3" name="Google Shape;293;p20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4" name="Google Shape;294;p20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auphin template">
  <a:themeElements>
    <a:clrScheme name="Custom 347">
      <a:dk1>
        <a:srgbClr val="210635"/>
      </a:dk1>
      <a:lt1>
        <a:srgbClr val="FFFFFF"/>
      </a:lt1>
      <a:dk2>
        <a:srgbClr val="89828F"/>
      </a:dk2>
      <a:lt2>
        <a:srgbClr val="F4F3F8"/>
      </a:lt2>
      <a:accent1>
        <a:srgbClr val="725DCF"/>
      </a:accent1>
      <a:accent2>
        <a:srgbClr val="BD6DE0"/>
      </a:accent2>
      <a:accent3>
        <a:srgbClr val="F07249"/>
      </a:accent3>
      <a:accent4>
        <a:srgbClr val="FFB200"/>
      </a:accent4>
      <a:accent5>
        <a:srgbClr val="9D91EE"/>
      </a:accent5>
      <a:accent6>
        <a:srgbClr val="3691E0"/>
      </a:accent6>
      <a:hlink>
        <a:srgbClr val="6A5DC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