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7" r:id="rId9"/>
    <p:sldId id="265" r:id="rId10"/>
    <p:sldId id="266" r:id="rId11"/>
    <p:sldId id="256" r:id="rId12"/>
  </p:sldIdLst>
  <p:sldSz cx="12192000" cy="6858000"/>
  <p:notesSz cx="6858000" cy="9144000"/>
  <p:embeddedFontLst>
    <p:embeddedFont>
      <p:font typeface="Century Schoolbook" panose="02040604050505020304" pitchFamily="18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241232" y="78263"/>
          <a:ext cx="3756660" cy="37566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742120" y="735679"/>
        <a:ext cx="2754884" cy="1690497"/>
      </dsp:txXfrm>
    </dsp:sp>
    <dsp:sp modelId="{FBC67918-8435-DD42-86D1-D64FC3741008}">
      <dsp:nvSpPr>
        <dsp:cNvPr id="0" name=""/>
        <dsp:cNvSpPr/>
      </dsp:nvSpPr>
      <dsp:spPr>
        <a:xfrm>
          <a:off x="3596760" y="2426176"/>
          <a:ext cx="3756660" cy="37566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745672" y="3396646"/>
        <a:ext cx="2253996" cy="2066163"/>
      </dsp:txXfrm>
    </dsp:sp>
    <dsp:sp modelId="{1B2E856F-8B74-EE47-A189-1C1BA687197D}">
      <dsp:nvSpPr>
        <dsp:cNvPr id="0" name=""/>
        <dsp:cNvSpPr/>
      </dsp:nvSpPr>
      <dsp:spPr>
        <a:xfrm>
          <a:off x="885704" y="2426176"/>
          <a:ext cx="3756660" cy="37566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1239456" y="3396646"/>
        <a:ext cx="2253996" cy="2066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A1F089-02CC-264A-B3E1-F448ECA5682C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535289"/>
            <a:ext cx="9144000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22888"/>
            <a:ext cx="9144000" cy="82788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AA77027-C0C7-B348-AF8A-330CB17826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285226" y="298448"/>
            <a:ext cx="8239876" cy="626110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FB9791A-C539-F945-B589-E03D02E58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774" y="298448"/>
            <a:ext cx="3240000" cy="3130552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450DABA-4000-AB4D-A384-9D9D6BA666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66774" y="3570514"/>
            <a:ext cx="3240000" cy="29890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b="1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6" y="1511024"/>
            <a:ext cx="7576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solidFill>
                  <a:srgbClr val="000000"/>
                </a:solidFill>
                <a:latin typeface="+mj-lt"/>
              </a:rPr>
              <a:t>HEADER // CENTURY SCHOOLBOOK BOLD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dirty="0">
                <a:solidFill>
                  <a:srgbClr val="000000"/>
                </a:solidFill>
                <a:latin typeface="+mn-lt"/>
              </a:rPr>
              <a:t>BODY // CENTURY SCHOOLBOOK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97 91 62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169 150 91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E8C0A4-E9E7-4E90-8FCF-1E2DC6EE8162}"/>
              </a:ext>
            </a:extLst>
          </p:cNvPr>
          <p:cNvSpPr/>
          <p:nvPr userDrawn="1"/>
        </p:nvSpPr>
        <p:spPr>
          <a:xfrm>
            <a:off x="322996" y="4736213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E52D9-6701-4DE9-8EFA-C89D4BE6BC88}"/>
              </a:ext>
            </a:extLst>
          </p:cNvPr>
          <p:cNvSpPr txBox="1"/>
          <p:nvPr userDrawn="1"/>
        </p:nvSpPr>
        <p:spPr>
          <a:xfrm>
            <a:off x="1305635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70D1AD-F62D-45E4-97DF-C76B3660E981}"/>
              </a:ext>
            </a:extLst>
          </p:cNvPr>
          <p:cNvSpPr txBox="1"/>
          <p:nvPr userDrawn="1"/>
        </p:nvSpPr>
        <p:spPr>
          <a:xfrm>
            <a:off x="1665024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158 160 128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A7B881-E7DC-4647-A6AB-B0C07D1FA9CA}"/>
              </a:ext>
            </a:extLst>
          </p:cNvPr>
          <p:cNvSpPr/>
          <p:nvPr userDrawn="1"/>
        </p:nvSpPr>
        <p:spPr>
          <a:xfrm>
            <a:off x="2397458" y="4736213"/>
            <a:ext cx="982639" cy="9826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21121-DE27-40FF-9569-5D767BE46E51}"/>
              </a:ext>
            </a:extLst>
          </p:cNvPr>
          <p:cNvSpPr txBox="1"/>
          <p:nvPr userDrawn="1"/>
        </p:nvSpPr>
        <p:spPr>
          <a:xfrm>
            <a:off x="3380097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631B1-9C96-4EF6-96A5-8793AEE55C64}"/>
              </a:ext>
            </a:extLst>
          </p:cNvPr>
          <p:cNvSpPr txBox="1"/>
          <p:nvPr userDrawn="1"/>
        </p:nvSpPr>
        <p:spPr>
          <a:xfrm>
            <a:off x="3739486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119 125 98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10/07/2019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18948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9601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0112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6963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856C9E-7CE3-2040-A021-26A041F820F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3842" y="1709738"/>
            <a:ext cx="5688418" cy="2852737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3842" y="5148262"/>
            <a:ext cx="5688418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085C030-231B-9B41-956E-A83B0BBD82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284" y="205468"/>
            <a:ext cx="11376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2285773"/>
            <a:ext cx="10800000" cy="4366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7284" y="1531031"/>
            <a:ext cx="11357432" cy="711200"/>
          </a:xfrm>
        </p:spPr>
        <p:txBody>
          <a:bodyPr/>
          <a:lstStyle>
            <a:lvl1pPr marL="0" indent="0">
              <a:buNone/>
              <a:defRPr i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86AC05-EC5F-C641-A8D2-BC9980D434E3}"/>
              </a:ext>
            </a:extLst>
          </p:cNvPr>
          <p:cNvSpPr/>
          <p:nvPr userDrawn="1"/>
        </p:nvSpPr>
        <p:spPr>
          <a:xfrm>
            <a:off x="275768" y="411049"/>
            <a:ext cx="116114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2000" y="0"/>
            <a:ext cx="5040000" cy="685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B1AF4F9-AAD3-3345-A525-D0C4AE30A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284" y="205468"/>
            <a:ext cx="6552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158D5D7-EDBE-7143-B777-C6F7DF9BB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1654629"/>
            <a:ext cx="6273284" cy="49979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2F5BDB-3E2A-6149-A4B3-E1F14946DBEC}"/>
              </a:ext>
            </a:extLst>
          </p:cNvPr>
          <p:cNvSpPr/>
          <p:nvPr userDrawn="1"/>
        </p:nvSpPr>
        <p:spPr>
          <a:xfrm>
            <a:off x="275768" y="411049"/>
            <a:ext cx="116114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000" y="1579565"/>
            <a:ext cx="5301575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995B08D-1DF2-C544-A961-241036FFE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284" y="205468"/>
            <a:ext cx="11376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D6CFE1-F20D-054A-A7A3-ED6F32FFEA3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96000" y="2403477"/>
            <a:ext cx="5301575" cy="42490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A52EAE-D717-ED49-89FE-52078DB79DE5}"/>
              </a:ext>
            </a:extLst>
          </p:cNvPr>
          <p:cNvSpPr/>
          <p:nvPr userDrawn="1"/>
        </p:nvSpPr>
        <p:spPr>
          <a:xfrm>
            <a:off x="275768" y="411049"/>
            <a:ext cx="116114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5BBCF7C-65D2-B64E-87E5-0357228634D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94427" y="1579565"/>
            <a:ext cx="5301575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40894E2-034D-954E-86FC-9520805B4E9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94427" y="2403477"/>
            <a:ext cx="5301575" cy="42490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2631" y="906122"/>
            <a:ext cx="7850640" cy="50457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70681" y="6037943"/>
            <a:ext cx="7850640" cy="629331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B25BFB-6556-2447-B8E4-654387045A52}"/>
              </a:ext>
            </a:extLst>
          </p:cNvPr>
          <p:cNvSpPr/>
          <p:nvPr userDrawn="1"/>
        </p:nvSpPr>
        <p:spPr>
          <a:xfrm>
            <a:off x="1785253" y="2349000"/>
            <a:ext cx="116114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AB4C09-3197-B54D-B3DB-6531092A8AA3}"/>
              </a:ext>
            </a:extLst>
          </p:cNvPr>
          <p:cNvSpPr/>
          <p:nvPr userDrawn="1"/>
        </p:nvSpPr>
        <p:spPr>
          <a:xfrm>
            <a:off x="10290633" y="2349000"/>
            <a:ext cx="116114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87E0B-8DF8-45A7-80B1-2C8CAC29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245" y="298448"/>
            <a:ext cx="3240000" cy="3130552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59200" y="0"/>
            <a:ext cx="8432800" cy="6858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BFBE9-C9B6-4DE8-B8CB-70C560FA5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8245" y="3570514"/>
            <a:ext cx="3240000" cy="29890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AAC169A-E161-754F-A3CA-42B0653F3D36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88687" y="192314"/>
            <a:ext cx="2772228" cy="32366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DDFC78E-874E-D246-A5B1-2B972A1E9C2A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142343" y="192314"/>
            <a:ext cx="2772228" cy="32366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932E427-628E-7F49-BFE8-F9695A8219C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188687" y="3657600"/>
            <a:ext cx="5725884" cy="30080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12443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717245" y="298448"/>
            <a:ext cx="8186510" cy="626110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B4C818A-EF98-7C45-9788-77976CBCF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245" y="298448"/>
            <a:ext cx="3240000" cy="3130552"/>
          </a:xfrm>
          <a:solidFill>
            <a:schemeClr val="accent4"/>
          </a:solidFill>
        </p:spPr>
        <p:txBody>
          <a:bodyPr lIns="180000" tIns="180000" rIns="180000" bIns="180000"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898CE9C-800E-9C43-A2A5-057180C38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8245" y="3570514"/>
            <a:ext cx="3240000" cy="2989038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10/07/2019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6" r:id="rId8"/>
    <p:sldLayoutId id="2147483663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0FEB32E-84AC-BF41-BF55-1DBFABFCD2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3" b="33257"/>
          <a:stretch/>
        </p:blipFill>
        <p:spPr>
          <a:xfrm>
            <a:off x="0" y="0"/>
            <a:ext cx="12192000" cy="3429000"/>
          </a:xfrm>
        </p:spPr>
      </p:pic>
    </p:spTree>
    <p:extLst>
      <p:ext uri="{BB962C8B-B14F-4D97-AF65-F5344CB8AC3E}">
        <p14:creationId xmlns:p14="http://schemas.microsoft.com/office/powerpoint/2010/main" val="530375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/>
          </p:nvPr>
        </p:nvGraphicFramePr>
        <p:xfrm>
          <a:off x="285750" y="298450"/>
          <a:ext cx="8239125" cy="626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9022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2AE29F4-1297-B645-8C94-C143E7502E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5438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PH" dirty="0"/>
              <a:t>Integer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722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2EE8AD2-4555-A34F-9DA3-A0FF515217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9" r="33563"/>
          <a:stretch/>
        </p:blipFill>
        <p:spPr>
          <a:xfrm>
            <a:off x="7152000" y="0"/>
            <a:ext cx="5040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</a:t>
            </a:r>
            <a:r>
              <a:rPr lang="en-PH" dirty="0" err="1"/>
              <a:t>fermentum</a:t>
            </a:r>
            <a:r>
              <a:rPr lang="en-PH" dirty="0"/>
              <a:t>. 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6586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b="0" dirty="0"/>
              <a:t>Integer </a:t>
            </a:r>
            <a:r>
              <a:rPr lang="en-PH" b="0" dirty="0" err="1"/>
              <a:t>scelerisque</a:t>
            </a:r>
            <a:endParaRPr lang="en-P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</a:t>
            </a:r>
            <a:br>
              <a:rPr lang="en-US" dirty="0"/>
            </a:br>
            <a:r>
              <a:rPr lang="en-US" dirty="0"/>
              <a:t>2-Content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PH" b="0" dirty="0"/>
              <a:t>Justo sit </a:t>
            </a:r>
            <a:r>
              <a:rPr lang="en-PH" b="0" dirty="0" err="1"/>
              <a:t>amet</a:t>
            </a:r>
            <a:r>
              <a:rPr lang="en-PH" b="0" dirty="0"/>
              <a:t> </a:t>
            </a:r>
            <a:r>
              <a:rPr lang="en-PH" b="0" dirty="0" err="1"/>
              <a:t>mollis</a:t>
            </a:r>
            <a:r>
              <a:rPr lang="en-PH" b="0" dirty="0"/>
              <a:t> </a:t>
            </a:r>
            <a:r>
              <a:rPr lang="en-PH" b="0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362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PH" dirty="0"/>
              <a:t>Ut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90278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DB0A310-B161-C841-B4DF-54E13280DD3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r="895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413631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690A3C8-5949-A241-B9FF-78C2A589A94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74A731B-E980-9B45-A5DC-EF6AB77AD491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7" r="2145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620ECF8-8C10-A340-9480-7B3B70870030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3" r="22623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193FDD2-2A19-1D48-B3AA-EF632EED1DEF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6" b="63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1914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3717925" y="298450"/>
          <a:ext cx="8185150" cy="626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3436045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4">
      <a:dk1>
        <a:srgbClr val="000000"/>
      </a:dk1>
      <a:lt1>
        <a:srgbClr val="FFFFFF"/>
      </a:lt1>
      <a:dk2>
        <a:srgbClr val="D5D5D5"/>
      </a:dk2>
      <a:lt2>
        <a:srgbClr val="FEFFFF"/>
      </a:lt2>
      <a:accent1>
        <a:srgbClr val="615B39"/>
      </a:accent1>
      <a:accent2>
        <a:srgbClr val="AD9451"/>
      </a:accent2>
      <a:accent3>
        <a:srgbClr val="9DA07C"/>
      </a:accent3>
      <a:accent4>
        <a:srgbClr val="757D5E"/>
      </a:accent4>
      <a:accent5>
        <a:srgbClr val="605B3A"/>
      </a:accent5>
      <a:accent6>
        <a:srgbClr val="AD9551"/>
      </a:accent6>
      <a:hlink>
        <a:srgbClr val="9EA07D"/>
      </a:hlink>
      <a:folHlink>
        <a:srgbClr val="9D9F7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41DC2304-43D6-AE4F-9715-74F0497335FA}" vid="{C2434FEC-0AEE-BA4C-95F3-DC1A9ED59C0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356</Words>
  <Application>Microsoft Macintosh PowerPoint</Application>
  <PresentationFormat>Widescreen</PresentationFormat>
  <Paragraphs>26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Century Schoolbook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 2-Content Slide</vt:lpstr>
      <vt:lpstr>PowerPoint Presentation</vt:lpstr>
      <vt:lpstr>Header, Caption &amp; Photo Slide</vt:lpstr>
      <vt:lpstr>PowerPoint Presentation</vt:lpstr>
      <vt:lpstr>Header, Caption &amp; Chart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2</cp:revision>
  <dcterms:created xsi:type="dcterms:W3CDTF">2019-07-10T14:41:51Z</dcterms:created>
  <dcterms:modified xsi:type="dcterms:W3CDTF">2019-07-10T14:54:01Z</dcterms:modified>
</cp:coreProperties>
</file>