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8" r:id="rId2"/>
    <p:sldId id="262" r:id="rId3"/>
    <p:sldId id="263" r:id="rId4"/>
    <p:sldId id="267" r:id="rId5"/>
    <p:sldId id="258" r:id="rId6"/>
    <p:sldId id="265" r:id="rId7"/>
    <p:sldId id="264" r:id="rId8"/>
    <p:sldId id="257" r:id="rId9"/>
    <p:sldId id="261" r:id="rId10"/>
    <p:sldId id="266" r:id="rId11"/>
    <p:sldId id="26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09DDE"/>
    <a:srgbClr val="172B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 showGuides="1">
      <p:cViewPr>
        <p:scale>
          <a:sx n="70" d="100"/>
          <a:sy n="70" d="100"/>
        </p:scale>
        <p:origin x="606" y="9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43FAC1-09A1-43A2-983B-CE96DB97BCEF}" type="datetimeFigureOut">
              <a:rPr lang="en-US" smtClean="0"/>
              <a:t>5/31/2019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5D222B-CE12-4370-A4D9-B2F8FE5199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380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73D2FB-25A1-4240-898F-E79D573B6216}" type="slidenum">
              <a:rPr lang="id-ID" smtClean="0"/>
              <a:t>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285241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73D2FB-25A1-4240-898F-E79D573B6216}" type="slidenum">
              <a:rPr lang="id-ID" smtClean="0"/>
              <a:t>4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833799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73D2FB-25A1-4240-898F-E79D573B6216}" type="slidenum">
              <a:rPr lang="id-ID" smtClean="0"/>
              <a:t>6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414679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EDC514-9E28-441F-BF04-3DE8912E9F4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6664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73D2FB-25A1-4240-898F-E79D573B6216}" type="slidenum">
              <a:rPr lang="id-ID" smtClean="0"/>
              <a:t>10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11370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F8A5A-73E3-4E78-85B6-3CE161B6ADF1}" type="datetimeFigureOut">
              <a:rPr lang="en-US" smtClean="0"/>
              <a:t>5/31/2019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F0249-B3A4-4191-8418-DC3C05A1A2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929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F8A5A-73E3-4E78-85B6-3CE161B6ADF1}" type="datetimeFigureOut">
              <a:rPr lang="en-US" smtClean="0"/>
              <a:t>5/31/2019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F0249-B3A4-4191-8418-DC3C05A1A2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189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F8A5A-73E3-4E78-85B6-3CE161B6ADF1}" type="datetimeFigureOut">
              <a:rPr lang="en-US" smtClean="0"/>
              <a:t>5/31/2019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F0249-B3A4-4191-8418-DC3C05A1A2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8752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12302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Fullppt\005-PNG이미지\노트북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9388" y="1751814"/>
            <a:ext cx="8584243" cy="436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309198" y="2308372"/>
            <a:ext cx="4114129" cy="30424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413611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Rectangle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2" name="Oval 1"/>
          <p:cNvSpPr/>
          <p:nvPr userDrawn="1"/>
        </p:nvSpPr>
        <p:spPr>
          <a:xfrm>
            <a:off x="3599722" y="932722"/>
            <a:ext cx="4992555" cy="4992555"/>
          </a:xfrm>
          <a:prstGeom prst="ellipse">
            <a:avLst/>
          </a:prstGeom>
          <a:solidFill>
            <a:schemeClr val="bg1"/>
          </a:solidFill>
          <a:ln w="857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599721" y="3044957"/>
            <a:ext cx="4992555" cy="76808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9609744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35360" y="281003"/>
            <a:ext cx="4079776" cy="41284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493079" y="281003"/>
            <a:ext cx="1874127" cy="201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4493079" y="2393461"/>
            <a:ext cx="1874127" cy="201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335361" y="4505472"/>
            <a:ext cx="1874127" cy="201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2334757" y="4505472"/>
            <a:ext cx="4032448" cy="201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208518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asic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tx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Rectangle 1"/>
          <p:cNvSpPr/>
          <p:nvPr userDrawn="1"/>
        </p:nvSpPr>
        <p:spPr>
          <a:xfrm>
            <a:off x="6960096" y="1"/>
            <a:ext cx="5231904" cy="6867097"/>
          </a:xfrm>
          <a:custGeom>
            <a:avLst/>
            <a:gdLst>
              <a:gd name="connsiteX0" fmla="*/ 0 w 4572000"/>
              <a:gd name="connsiteY0" fmla="*/ 0 h 5143500"/>
              <a:gd name="connsiteX1" fmla="*/ 4572000 w 4572000"/>
              <a:gd name="connsiteY1" fmla="*/ 0 h 5143500"/>
              <a:gd name="connsiteX2" fmla="*/ 4572000 w 4572000"/>
              <a:gd name="connsiteY2" fmla="*/ 5143500 h 5143500"/>
              <a:gd name="connsiteX3" fmla="*/ 0 w 4572000"/>
              <a:gd name="connsiteY3" fmla="*/ 5143500 h 5143500"/>
              <a:gd name="connsiteX4" fmla="*/ 0 w 4572000"/>
              <a:gd name="connsiteY4" fmla="*/ 0 h 5143500"/>
              <a:gd name="connsiteX0" fmla="*/ 2217761 w 4572000"/>
              <a:gd name="connsiteY0" fmla="*/ 0 h 5143500"/>
              <a:gd name="connsiteX1" fmla="*/ 4572000 w 4572000"/>
              <a:gd name="connsiteY1" fmla="*/ 0 h 5143500"/>
              <a:gd name="connsiteX2" fmla="*/ 4572000 w 4572000"/>
              <a:gd name="connsiteY2" fmla="*/ 5143500 h 5143500"/>
              <a:gd name="connsiteX3" fmla="*/ 0 w 4572000"/>
              <a:gd name="connsiteY3" fmla="*/ 5143500 h 5143500"/>
              <a:gd name="connsiteX4" fmla="*/ 2217761 w 4572000"/>
              <a:gd name="connsiteY4" fmla="*/ 0 h 5143500"/>
              <a:gd name="connsiteX0" fmla="*/ 2354239 w 4572000"/>
              <a:gd name="connsiteY0" fmla="*/ 0 h 5157147"/>
              <a:gd name="connsiteX1" fmla="*/ 4572000 w 4572000"/>
              <a:gd name="connsiteY1" fmla="*/ 13647 h 5157147"/>
              <a:gd name="connsiteX2" fmla="*/ 4572000 w 4572000"/>
              <a:gd name="connsiteY2" fmla="*/ 5157147 h 5157147"/>
              <a:gd name="connsiteX3" fmla="*/ 0 w 4572000"/>
              <a:gd name="connsiteY3" fmla="*/ 5157147 h 5157147"/>
              <a:gd name="connsiteX4" fmla="*/ 2354239 w 4572000"/>
              <a:gd name="connsiteY4" fmla="*/ 0 h 5157147"/>
              <a:gd name="connsiteX0" fmla="*/ 2347415 w 4572000"/>
              <a:gd name="connsiteY0" fmla="*/ 0 h 5150323"/>
              <a:gd name="connsiteX1" fmla="*/ 4572000 w 4572000"/>
              <a:gd name="connsiteY1" fmla="*/ 6823 h 5150323"/>
              <a:gd name="connsiteX2" fmla="*/ 4572000 w 4572000"/>
              <a:gd name="connsiteY2" fmla="*/ 5150323 h 5150323"/>
              <a:gd name="connsiteX3" fmla="*/ 0 w 4572000"/>
              <a:gd name="connsiteY3" fmla="*/ 5150323 h 5150323"/>
              <a:gd name="connsiteX4" fmla="*/ 2347415 w 4572000"/>
              <a:gd name="connsiteY4" fmla="*/ 0 h 5150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2000" h="5150323">
                <a:moveTo>
                  <a:pt x="2347415" y="0"/>
                </a:moveTo>
                <a:lnTo>
                  <a:pt x="4572000" y="6823"/>
                </a:lnTo>
                <a:lnTo>
                  <a:pt x="4572000" y="5150323"/>
                </a:lnTo>
                <a:lnTo>
                  <a:pt x="0" y="5150323"/>
                </a:lnTo>
                <a:lnTo>
                  <a:pt x="2347415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7728181" y="4869160"/>
            <a:ext cx="4463819" cy="7680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267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7728181" y="5863579"/>
            <a:ext cx="4463819" cy="38404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67" b="0" baseline="0">
                <a:solidFill>
                  <a:schemeClr val="accent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26232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42176"/>
            <a:ext cx="12192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1010261"/>
            <a:ext cx="12192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0397" y="1438674"/>
            <a:ext cx="4497771" cy="5446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8688289" y="1622871"/>
            <a:ext cx="2593953" cy="40068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698263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865662" y="1700809"/>
            <a:ext cx="2198492" cy="2198492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627721" y="1700809"/>
            <a:ext cx="2198492" cy="2198492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2"/>
            </a:solidFill>
          </a:ln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389779" y="1700809"/>
            <a:ext cx="2198492" cy="2198492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3"/>
            </a:solidFill>
          </a:ln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9151839" y="1700809"/>
            <a:ext cx="2198492" cy="2198492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4"/>
            </a:solidFill>
          </a:ln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241293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574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F8A5A-73E3-4E78-85B6-3CE161B6ADF1}" type="datetimeFigureOut">
              <a:rPr lang="en-US" smtClean="0"/>
              <a:t>5/31/2019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F0249-B3A4-4191-8418-DC3C05A1A2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3478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505814" y="667657"/>
            <a:ext cx="1811940" cy="5486400"/>
          </a:xfrm>
          <a:custGeom>
            <a:avLst/>
            <a:gdLst>
              <a:gd name="connsiteX0" fmla="*/ 0 w 1811940"/>
              <a:gd name="connsiteY0" fmla="*/ 0 h 5486400"/>
              <a:gd name="connsiteX1" fmla="*/ 1811940 w 1811940"/>
              <a:gd name="connsiteY1" fmla="*/ 0 h 5486400"/>
              <a:gd name="connsiteX2" fmla="*/ 1811940 w 1811940"/>
              <a:gd name="connsiteY2" fmla="*/ 5486400 h 5486400"/>
              <a:gd name="connsiteX3" fmla="*/ 0 w 1811940"/>
              <a:gd name="connsiteY3" fmla="*/ 5486400 h 548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11940" h="5486400">
                <a:moveTo>
                  <a:pt x="0" y="0"/>
                </a:moveTo>
                <a:lnTo>
                  <a:pt x="1811940" y="0"/>
                </a:lnTo>
                <a:lnTo>
                  <a:pt x="1811940" y="5486400"/>
                </a:lnTo>
                <a:lnTo>
                  <a:pt x="0" y="54864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4" name="Picture Placeholder 13"/>
          <p:cNvSpPr>
            <a:spLocks noGrp="1"/>
          </p:cNvSpPr>
          <p:nvPr>
            <p:ph type="pic" sz="quarter" idx="11"/>
          </p:nvPr>
        </p:nvSpPr>
        <p:spPr>
          <a:xfrm>
            <a:off x="2429490" y="667657"/>
            <a:ext cx="1811940" cy="5486400"/>
          </a:xfrm>
          <a:custGeom>
            <a:avLst/>
            <a:gdLst>
              <a:gd name="connsiteX0" fmla="*/ 0 w 1811940"/>
              <a:gd name="connsiteY0" fmla="*/ 0 h 5486400"/>
              <a:gd name="connsiteX1" fmla="*/ 1811940 w 1811940"/>
              <a:gd name="connsiteY1" fmla="*/ 0 h 5486400"/>
              <a:gd name="connsiteX2" fmla="*/ 1811940 w 1811940"/>
              <a:gd name="connsiteY2" fmla="*/ 5486400 h 5486400"/>
              <a:gd name="connsiteX3" fmla="*/ 0 w 1811940"/>
              <a:gd name="connsiteY3" fmla="*/ 5486400 h 548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11940" h="5486400">
                <a:moveTo>
                  <a:pt x="0" y="0"/>
                </a:moveTo>
                <a:lnTo>
                  <a:pt x="1811940" y="0"/>
                </a:lnTo>
                <a:lnTo>
                  <a:pt x="1811940" y="5486400"/>
                </a:lnTo>
                <a:lnTo>
                  <a:pt x="0" y="54864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5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353165" y="667657"/>
            <a:ext cx="1811940" cy="5486400"/>
          </a:xfrm>
          <a:custGeom>
            <a:avLst/>
            <a:gdLst>
              <a:gd name="connsiteX0" fmla="*/ 0 w 1811940"/>
              <a:gd name="connsiteY0" fmla="*/ 0 h 5486400"/>
              <a:gd name="connsiteX1" fmla="*/ 1811940 w 1811940"/>
              <a:gd name="connsiteY1" fmla="*/ 0 h 5486400"/>
              <a:gd name="connsiteX2" fmla="*/ 1811940 w 1811940"/>
              <a:gd name="connsiteY2" fmla="*/ 5486400 h 5486400"/>
              <a:gd name="connsiteX3" fmla="*/ 0 w 1811940"/>
              <a:gd name="connsiteY3" fmla="*/ 5486400 h 548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11940" h="5486400">
                <a:moveTo>
                  <a:pt x="0" y="0"/>
                </a:moveTo>
                <a:lnTo>
                  <a:pt x="1811940" y="0"/>
                </a:lnTo>
                <a:lnTo>
                  <a:pt x="1811940" y="5486400"/>
                </a:lnTo>
                <a:lnTo>
                  <a:pt x="0" y="54864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881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 nodePh="1">
                                  <p:stCondLst>
                                    <p:cond delay="20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 nodePh="1">
                                  <p:stCondLst>
                                    <p:cond delay="40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F8A5A-73E3-4E78-85B6-3CE161B6ADF1}" type="datetimeFigureOut">
              <a:rPr lang="en-US" smtClean="0"/>
              <a:t>5/31/2019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F0249-B3A4-4191-8418-DC3C05A1A2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784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F8A5A-73E3-4E78-85B6-3CE161B6ADF1}" type="datetimeFigureOut">
              <a:rPr lang="en-US" smtClean="0"/>
              <a:t>5/31/2019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F0249-B3A4-4191-8418-DC3C05A1A2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890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F8A5A-73E3-4E78-85B6-3CE161B6ADF1}" type="datetimeFigureOut">
              <a:rPr lang="en-US" smtClean="0"/>
              <a:t>5/31/2019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F0249-B3A4-4191-8418-DC3C05A1A2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139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F8A5A-73E3-4E78-85B6-3CE161B6ADF1}" type="datetimeFigureOut">
              <a:rPr lang="en-US" smtClean="0"/>
              <a:t>5/31/2019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F0249-B3A4-4191-8418-DC3C05A1A2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502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F8A5A-73E3-4E78-85B6-3CE161B6ADF1}" type="datetimeFigureOut">
              <a:rPr lang="en-US" smtClean="0"/>
              <a:t>5/31/2019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F0249-B3A4-4191-8418-DC3C05A1A2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8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F8A5A-73E3-4E78-85B6-3CE161B6ADF1}" type="datetimeFigureOut">
              <a:rPr lang="en-US" smtClean="0"/>
              <a:t>5/31/2019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F0249-B3A4-4191-8418-DC3C05A1A2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372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F8A5A-73E3-4E78-85B6-3CE161B6ADF1}" type="datetimeFigureOut">
              <a:rPr lang="en-US" smtClean="0"/>
              <a:t>5/31/2019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F0249-B3A4-4191-8418-DC3C05A1A2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59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8F8A5A-73E3-4E78-85B6-3CE161B6ADF1}" type="datetimeFigureOut">
              <a:rPr lang="en-US" smtClean="0"/>
              <a:t>5/31/2019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5F0249-B3A4-4191-8418-DC3C05A1A2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027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3" r:id="rId14"/>
    <p:sldLayoutId id="2147483664" r:id="rId15"/>
    <p:sldLayoutId id="2147483665" r:id="rId16"/>
    <p:sldLayoutId id="2147483666" r:id="rId17"/>
    <p:sldLayoutId id="2147483667" r:id="rId18"/>
    <p:sldLayoutId id="2147483668" r:id="rId19"/>
    <p:sldLayoutId id="214748366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50000"/>
                  <a:alpha val="50000"/>
                </a:schemeClr>
              </a:gs>
              <a:gs pos="92000">
                <a:schemeClr val="tx1">
                  <a:alpha val="2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21" b="30521"/>
          <a:stretch>
            <a:fillRect/>
          </a:stretch>
        </p:blipFill>
        <p:spPr/>
      </p:pic>
      <p:sp>
        <p:nvSpPr>
          <p:cNvPr id="6" name="Rectangle 5"/>
          <p:cNvSpPr/>
          <p:nvPr/>
        </p:nvSpPr>
        <p:spPr>
          <a:xfrm rot="18900000">
            <a:off x="6214414" y="2457994"/>
            <a:ext cx="5381292" cy="5381292"/>
          </a:xfrm>
          <a:prstGeom prst="rect">
            <a:avLst/>
          </a:prstGeom>
          <a:solidFill>
            <a:schemeClr val="tx1"/>
          </a:solidFill>
          <a:ln w="165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7564789" y="4476891"/>
            <a:ext cx="32032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LOGO HERE</a:t>
            </a:r>
            <a:endParaRPr lang="en-US" sz="36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Half Frame 11"/>
          <p:cNvSpPr/>
          <p:nvPr/>
        </p:nvSpPr>
        <p:spPr>
          <a:xfrm rot="10800000">
            <a:off x="7123598" y="3164113"/>
            <a:ext cx="340332" cy="340332"/>
          </a:xfrm>
          <a:prstGeom prst="halfFrame">
            <a:avLst>
              <a:gd name="adj1" fmla="val 16061"/>
              <a:gd name="adj2" fmla="val 1606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892119" y="5017835"/>
            <a:ext cx="569111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is simply dummy text of the printing and typesetting </a:t>
            </a:r>
            <a:r>
              <a:rPr lang="en-US" sz="11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industry </a:t>
            </a:r>
            <a:endParaRPr lang="fr-CA" sz="1100" spc="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9330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6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6" grpId="0" animBg="1"/>
      <p:bldP spid="9" grpId="0"/>
      <p:bldP spid="1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/>
          <p:cNvPicPr>
            <a:picLocks noGrp="1" noChangeAspect="1"/>
          </p:cNvPicPr>
          <p:nvPr>
            <p:ph type="pic" sz="quarter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09" r="37609"/>
          <a:stretch>
            <a:fillRect/>
          </a:stretch>
        </p:blipFill>
        <p:spPr/>
      </p:pic>
      <p:sp>
        <p:nvSpPr>
          <p:cNvPr id="15" name="Rectangle 14"/>
          <p:cNvSpPr/>
          <p:nvPr/>
        </p:nvSpPr>
        <p:spPr>
          <a:xfrm>
            <a:off x="5777592" y="971550"/>
            <a:ext cx="5936343" cy="4476750"/>
          </a:xfrm>
          <a:prstGeom prst="rect">
            <a:avLst/>
          </a:prstGeom>
          <a:noFill/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1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85" r="38985"/>
          <a:stretch>
            <a:fillRect/>
          </a:stretch>
        </p:blipFill>
        <p:spPr/>
      </p:pic>
      <p:sp>
        <p:nvSpPr>
          <p:cNvPr id="12" name="Text Placeholder 1"/>
          <p:cNvSpPr txBox="1">
            <a:spLocks/>
          </p:cNvSpPr>
          <p:nvPr/>
        </p:nvSpPr>
        <p:spPr>
          <a:xfrm>
            <a:off x="6165105" y="1590378"/>
            <a:ext cx="3057361" cy="125205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it-IT" sz="3600" spc="400" dirty="0">
                <a:latin typeface="Arial Black" panose="020B0A04020102020204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HEADING</a:t>
            </a:r>
            <a:endParaRPr lang="fr-CA" sz="3600" spc="400" dirty="0">
              <a:latin typeface="Arial Black" panose="020B0A04020102020204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372036" y="2487588"/>
            <a:ext cx="499296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200" dirty="0" err="1">
                <a:latin typeface="Segoe UI" panose="020B0502040204020203" pitchFamily="34" charset="0"/>
                <a:cs typeface="Segoe UI" panose="020B0502040204020203" pitchFamily="34" charset="0"/>
              </a:rPr>
              <a:t>popularised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 in the 1960s with the release of </a:t>
            </a:r>
            <a:r>
              <a:rPr lang="en-US" sz="1200" dirty="0" err="1">
                <a:latin typeface="Segoe UI" panose="020B0502040204020203" pitchFamily="34" charset="0"/>
                <a:cs typeface="Segoe UI" panose="020B0502040204020203" pitchFamily="34" charset="0"/>
              </a:rPr>
              <a:t>Letraset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 sheets containing Lorem Ipsum passages, and more recently with desktop publishing software like Aldus PageMaker including versions of Lorem Ipsum</a:t>
            </a:r>
            <a:r>
              <a:rPr lang="fr-CA" sz="1200" spc="100" dirty="0">
                <a:latin typeface="Raleway" panose="020B0503030101060003" pitchFamily="34" charset="0"/>
              </a:rPr>
              <a:t>.</a:t>
            </a:r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sz="quarter" idx="10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57" r="29357"/>
          <a:stretch>
            <a:fillRect/>
          </a:stretch>
        </p:blipFill>
        <p:spPr/>
      </p:pic>
      <p:sp>
        <p:nvSpPr>
          <p:cNvPr id="25" name="Right Triangle 24"/>
          <p:cNvSpPr/>
          <p:nvPr/>
        </p:nvSpPr>
        <p:spPr>
          <a:xfrm rot="10800000">
            <a:off x="11517337" y="101750"/>
            <a:ext cx="580187" cy="580187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ight Triangle 25"/>
          <p:cNvSpPr/>
          <p:nvPr/>
        </p:nvSpPr>
        <p:spPr>
          <a:xfrm>
            <a:off x="122829" y="6154984"/>
            <a:ext cx="580187" cy="580187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522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599722" y="3044958"/>
            <a:ext cx="4992555" cy="768084"/>
          </a:xfrm>
        </p:spPr>
        <p:txBody>
          <a:bodyPr>
            <a:normAutofit/>
          </a:bodyPr>
          <a:lstStyle/>
          <a:p>
            <a:r>
              <a:rPr lang="en-US" altLang="ko-KR" sz="3600" dirty="0">
                <a:latin typeface="Arial Black" panose="020B0A04020102020204" pitchFamily="34" charset="0"/>
              </a:rPr>
              <a:t>Thank you</a:t>
            </a:r>
            <a:endParaRPr lang="ko-KR" altLang="en-US" sz="3600" dirty="0">
              <a:latin typeface="Arial Black" panose="020B0A04020102020204" pitchFamily="34" charset="0"/>
            </a:endParaRPr>
          </a:p>
        </p:txBody>
      </p:sp>
      <p:sp>
        <p:nvSpPr>
          <p:cNvPr id="5" name="Right Triangle 4"/>
          <p:cNvSpPr/>
          <p:nvPr/>
        </p:nvSpPr>
        <p:spPr>
          <a:xfrm rot="10800000">
            <a:off x="11517337" y="101750"/>
            <a:ext cx="580187" cy="580187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Triangle 5"/>
          <p:cNvSpPr/>
          <p:nvPr/>
        </p:nvSpPr>
        <p:spPr>
          <a:xfrm>
            <a:off x="122829" y="6154984"/>
            <a:ext cx="580187" cy="580187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 rot="5400000">
            <a:off x="122830" y="101751"/>
            <a:ext cx="580187" cy="580187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Triangle 7"/>
          <p:cNvSpPr/>
          <p:nvPr/>
        </p:nvSpPr>
        <p:spPr>
          <a:xfrm rot="16200000">
            <a:off x="11517336" y="6154984"/>
            <a:ext cx="580187" cy="580187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77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1000" b="-6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>
            <a:spLocks/>
          </p:cNvSpPr>
          <p:nvPr/>
        </p:nvSpPr>
        <p:spPr>
          <a:xfrm>
            <a:off x="8212153" y="5035149"/>
            <a:ext cx="2967055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it-IT" sz="3600" spc="400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ABOUT US</a:t>
            </a:r>
            <a:endParaRPr lang="fr-CA" sz="3600" spc="400" dirty="0"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18" name="TextBox 17"/>
          <p:cNvSpPr txBox="1">
            <a:spLocks/>
          </p:cNvSpPr>
          <p:nvPr/>
        </p:nvSpPr>
        <p:spPr>
          <a:xfrm>
            <a:off x="7889263" y="5558651"/>
            <a:ext cx="3612834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lvl="0"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 is simply dummy text of the printing and typesetting industry</a:t>
            </a:r>
            <a:endParaRPr lang="fr-CA" sz="1200" spc="4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07636" y="1751762"/>
            <a:ext cx="545549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2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popularised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in the 1960s with the release of </a:t>
            </a:r>
            <a:r>
              <a:rPr lang="en-US" sz="12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Letraset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sheets containing Lorem Ipsum passages, and more recently with desktop publishing software like Aldus PageMaker including versions of Lorem Ipsum</a:t>
            </a:r>
            <a:r>
              <a:rPr lang="fr-CA" sz="1200" spc="100" dirty="0">
                <a:solidFill>
                  <a:schemeClr val="bg1"/>
                </a:solidFill>
                <a:latin typeface="Raleway" panose="020B0503030101060003" pitchFamily="34" charset="0"/>
              </a:rPr>
              <a:t>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07636" y="3465489"/>
            <a:ext cx="545549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2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popularised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in the 1960s with the release of </a:t>
            </a:r>
            <a:r>
              <a:rPr lang="en-US" sz="12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Letraset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sheets containing Lorem Ipsum passages, and more recently with desktop publishing software like Aldus PageMaker including versions of Lorem Ipsum</a:t>
            </a:r>
            <a:r>
              <a:rPr lang="fr-CA" sz="1200" spc="100" dirty="0">
                <a:solidFill>
                  <a:schemeClr val="bg1"/>
                </a:solidFill>
                <a:latin typeface="Raleway" panose="020B0503030101060003" pitchFamily="34" charset="0"/>
              </a:rPr>
              <a:t>.</a:t>
            </a:r>
          </a:p>
        </p:txBody>
      </p:sp>
      <p:sp>
        <p:nvSpPr>
          <p:cNvPr id="22" name="Right Triangle 21"/>
          <p:cNvSpPr/>
          <p:nvPr/>
        </p:nvSpPr>
        <p:spPr>
          <a:xfrm rot="10800000">
            <a:off x="11517337" y="101750"/>
            <a:ext cx="580187" cy="580187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ight Triangle 22"/>
          <p:cNvSpPr/>
          <p:nvPr/>
        </p:nvSpPr>
        <p:spPr>
          <a:xfrm rot="16200000">
            <a:off x="11517336" y="6154984"/>
            <a:ext cx="580187" cy="580187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003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69903" y="457176"/>
            <a:ext cx="3126028" cy="768085"/>
          </a:xfrm>
        </p:spPr>
        <p:txBody>
          <a:bodyPr>
            <a:normAutofit/>
          </a:bodyPr>
          <a:lstStyle/>
          <a:p>
            <a:pPr algn="r"/>
            <a:r>
              <a:rPr lang="it-IT" sz="3600" spc="400" dirty="0">
                <a:latin typeface="Arial Black" panose="020B0A04020102020204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HEADING</a:t>
            </a:r>
            <a:endParaRPr lang="fr-CA" sz="3600" spc="400" dirty="0">
              <a:latin typeface="Arial Black" panose="020B0A04020102020204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5" name="Diamond 4"/>
          <p:cNvSpPr/>
          <p:nvPr/>
        </p:nvSpPr>
        <p:spPr>
          <a:xfrm>
            <a:off x="1132384" y="2819400"/>
            <a:ext cx="1219200" cy="1219200"/>
          </a:xfrm>
          <a:prstGeom prst="diamond">
            <a:avLst/>
          </a:prstGeom>
          <a:solidFill>
            <a:schemeClr val="tx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6" name="Diamond 5"/>
          <p:cNvSpPr/>
          <p:nvPr/>
        </p:nvSpPr>
        <p:spPr>
          <a:xfrm>
            <a:off x="3532651" y="2825805"/>
            <a:ext cx="1219200" cy="1219200"/>
          </a:xfrm>
          <a:prstGeom prst="diamond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7" name="Diamond 6"/>
          <p:cNvSpPr/>
          <p:nvPr/>
        </p:nvSpPr>
        <p:spPr>
          <a:xfrm>
            <a:off x="5932917" y="2832211"/>
            <a:ext cx="1219200" cy="1219200"/>
          </a:xfrm>
          <a:prstGeom prst="diamond">
            <a:avLst/>
          </a:prstGeom>
          <a:solidFill>
            <a:schemeClr val="tx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10" name="Block Arc 14"/>
          <p:cNvSpPr/>
          <p:nvPr/>
        </p:nvSpPr>
        <p:spPr>
          <a:xfrm rot="16200000">
            <a:off x="6284192" y="3176911"/>
            <a:ext cx="516648" cy="516988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tx1"/>
              </a:solidFill>
            </a:endParaRPr>
          </a:p>
        </p:txBody>
      </p:sp>
      <p:sp>
        <p:nvSpPr>
          <p:cNvPr id="11" name="Rounded Rectangle 5"/>
          <p:cNvSpPr/>
          <p:nvPr/>
        </p:nvSpPr>
        <p:spPr>
          <a:xfrm flipH="1">
            <a:off x="3912503" y="3252283"/>
            <a:ext cx="459495" cy="379055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12" name="Teardrop 1"/>
          <p:cNvSpPr/>
          <p:nvPr/>
        </p:nvSpPr>
        <p:spPr>
          <a:xfrm rot="18805991">
            <a:off x="1490744" y="3180380"/>
            <a:ext cx="502483" cy="49724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tx1"/>
              </a:solidFill>
            </a:endParaRPr>
          </a:p>
        </p:txBody>
      </p:sp>
      <p:pic>
        <p:nvPicPr>
          <p:cNvPr id="32" name="Picture Placeholder 31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15" r="29815"/>
          <a:stretch>
            <a:fillRect/>
          </a:stretch>
        </p:blipFill>
        <p:spPr/>
      </p:pic>
      <p:grpSp>
        <p:nvGrpSpPr>
          <p:cNvPr id="4" name="Group 3"/>
          <p:cNvGrpSpPr/>
          <p:nvPr/>
        </p:nvGrpSpPr>
        <p:grpSpPr>
          <a:xfrm>
            <a:off x="677648" y="4218354"/>
            <a:ext cx="2304256" cy="1954381"/>
            <a:chOff x="677648" y="4218354"/>
            <a:chExt cx="2304256" cy="1954381"/>
          </a:xfrm>
        </p:grpSpPr>
        <p:sp>
          <p:nvSpPr>
            <p:cNvPr id="23" name="TextBox 22"/>
            <p:cNvSpPr txBox="1"/>
            <p:nvPr/>
          </p:nvSpPr>
          <p:spPr>
            <a:xfrm>
              <a:off x="677648" y="4218354"/>
              <a:ext cx="230425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latin typeface="Arial Black" panose="020B0A04020102020204" pitchFamily="34" charset="0"/>
                  <a:cs typeface="Calibri" pitchFamily="34" charset="0"/>
                </a:rPr>
                <a:t>Your Text Here</a:t>
              </a:r>
              <a:endParaRPr lang="ko-KR" altLang="en-US" sz="1600" b="1" dirty="0">
                <a:latin typeface="Arial Black" panose="020B0A04020102020204" pitchFamily="34" charset="0"/>
                <a:cs typeface="Calibri" pitchFamily="34" charset="0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819501" y="4556908"/>
              <a:ext cx="2162403" cy="161582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1100" b="1" dirty="0">
                  <a:latin typeface="Arial" panose="020B0604020202020204" pitchFamily="34" charset="0"/>
                  <a:cs typeface="Arial" panose="020B0604020202020204" pitchFamily="34" charset="0"/>
                </a:rPr>
                <a:t>Lorem Ipsum</a:t>
              </a:r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 is simply dummy text of the printing and typesetting industry. Lorem Ipsum has been the industry's standard dummy text ever since the 1500s, when an unknown printer took a galley of type and scrambled it to make a type specimen </a:t>
              </a:r>
              <a:r>
                <a:rPr lang="en-US" sz="11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book</a:t>
              </a:r>
              <a:endParaRPr lang="fr-CA" sz="1100" spc="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2998562" y="4218354"/>
            <a:ext cx="2304256" cy="1954381"/>
            <a:chOff x="677648" y="4218354"/>
            <a:chExt cx="2304256" cy="1954381"/>
          </a:xfrm>
        </p:grpSpPr>
        <p:sp>
          <p:nvSpPr>
            <p:cNvPr id="26" name="TextBox 25"/>
            <p:cNvSpPr txBox="1"/>
            <p:nvPr/>
          </p:nvSpPr>
          <p:spPr>
            <a:xfrm>
              <a:off x="677648" y="4218354"/>
              <a:ext cx="230425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latin typeface="Arial Black" panose="020B0A04020102020204" pitchFamily="34" charset="0"/>
                  <a:cs typeface="Calibri" pitchFamily="34" charset="0"/>
                </a:rPr>
                <a:t>Your Text Here</a:t>
              </a:r>
              <a:endParaRPr lang="ko-KR" altLang="en-US" sz="1600" b="1" dirty="0">
                <a:latin typeface="Arial Black" panose="020B0A04020102020204" pitchFamily="34" charset="0"/>
                <a:cs typeface="Calibri" pitchFamily="34" charset="0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819501" y="4556908"/>
              <a:ext cx="2162403" cy="161582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1100" b="1" dirty="0">
                  <a:latin typeface="Arial" panose="020B0604020202020204" pitchFamily="34" charset="0"/>
                  <a:cs typeface="Arial" panose="020B0604020202020204" pitchFamily="34" charset="0"/>
                </a:rPr>
                <a:t>Lorem Ipsum</a:t>
              </a:r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 is simply dummy text of the printing and typesetting industry. Lorem Ipsum has been the industry's standard dummy text ever since the 1500s, when an unknown printer took a galley of type and scrambled it to make a type specimen </a:t>
              </a:r>
              <a:r>
                <a:rPr lang="en-US" sz="11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book</a:t>
              </a:r>
              <a:endParaRPr lang="fr-CA" sz="1100" spc="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5444671" y="4218354"/>
            <a:ext cx="2304256" cy="1954381"/>
            <a:chOff x="677648" y="4218354"/>
            <a:chExt cx="2304256" cy="1954381"/>
          </a:xfrm>
        </p:grpSpPr>
        <p:sp>
          <p:nvSpPr>
            <p:cNvPr id="29" name="TextBox 28"/>
            <p:cNvSpPr txBox="1"/>
            <p:nvPr/>
          </p:nvSpPr>
          <p:spPr>
            <a:xfrm>
              <a:off x="677648" y="4218354"/>
              <a:ext cx="230425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latin typeface="Arial Black" panose="020B0A04020102020204" pitchFamily="34" charset="0"/>
                  <a:cs typeface="Calibri" pitchFamily="34" charset="0"/>
                </a:rPr>
                <a:t>Your Text Here</a:t>
              </a:r>
              <a:endParaRPr lang="ko-KR" altLang="en-US" sz="1600" b="1" dirty="0">
                <a:latin typeface="Arial Black" panose="020B0A04020102020204" pitchFamily="34" charset="0"/>
                <a:cs typeface="Calibri" pitchFamily="34" charset="0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819501" y="4556908"/>
              <a:ext cx="2162403" cy="161582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1100" b="1" dirty="0">
                  <a:latin typeface="Arial" panose="020B0604020202020204" pitchFamily="34" charset="0"/>
                  <a:cs typeface="Arial" panose="020B0604020202020204" pitchFamily="34" charset="0"/>
                </a:rPr>
                <a:t>Lorem Ipsum</a:t>
              </a:r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 is simply dummy text of the printing and typesetting industry. Lorem Ipsum has been the industry's standard dummy text ever since the 1500s, when an unknown printer took a galley of type and scrambled it to make a type specimen </a:t>
              </a:r>
              <a:r>
                <a:rPr lang="en-US" sz="11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book</a:t>
              </a:r>
              <a:endParaRPr lang="fr-CA" sz="1100" spc="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1" name="Rectangle 30"/>
          <p:cNvSpPr/>
          <p:nvPr/>
        </p:nvSpPr>
        <p:spPr>
          <a:xfrm>
            <a:off x="149660" y="1367865"/>
            <a:ext cx="7599267" cy="15240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</a:t>
            </a:r>
            <a:endParaRPr lang="fr-CA" sz="1600" spc="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Right Triangle 32"/>
          <p:cNvSpPr/>
          <p:nvPr/>
        </p:nvSpPr>
        <p:spPr>
          <a:xfrm rot="16200000">
            <a:off x="11517336" y="6154984"/>
            <a:ext cx="580187" cy="580187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ight Triangle 33"/>
          <p:cNvSpPr/>
          <p:nvPr/>
        </p:nvSpPr>
        <p:spPr>
          <a:xfrm>
            <a:off x="122829" y="6154984"/>
            <a:ext cx="580187" cy="580187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223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21" b="30521"/>
          <a:stretch>
            <a:fillRect/>
          </a:stretch>
        </p:blipFill>
        <p:spPr/>
      </p:pic>
      <p:sp>
        <p:nvSpPr>
          <p:cNvPr id="13" name="Rectangle 1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 rot="18900000">
            <a:off x="6214414" y="2457994"/>
            <a:ext cx="5381292" cy="5381292"/>
          </a:xfrm>
          <a:prstGeom prst="rect">
            <a:avLst/>
          </a:prstGeom>
          <a:solidFill>
            <a:schemeClr val="tx1"/>
          </a:solidFill>
          <a:ln w="165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7453932" y="4325538"/>
            <a:ext cx="33314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LOGO HERE </a:t>
            </a:r>
            <a:endParaRPr lang="en-US" sz="36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Half Frame 11"/>
          <p:cNvSpPr/>
          <p:nvPr/>
        </p:nvSpPr>
        <p:spPr>
          <a:xfrm rot="10800000">
            <a:off x="7123598" y="3164113"/>
            <a:ext cx="340332" cy="340332"/>
          </a:xfrm>
          <a:prstGeom prst="halfFrame">
            <a:avLst>
              <a:gd name="adj1" fmla="val 16061"/>
              <a:gd name="adj2" fmla="val 1606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011077" y="4971869"/>
            <a:ext cx="440822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</a:t>
            </a:r>
            <a:r>
              <a:rPr lang="en-US" sz="11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book</a:t>
            </a:r>
            <a:endParaRPr lang="fr-CA" sz="1100" spc="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932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6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6" grpId="0" animBg="1"/>
      <p:bldP spid="9" grpId="0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4734045" y="580674"/>
            <a:ext cx="2974693" cy="768085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it-IT" sz="3600" spc="400" dirty="0">
                <a:solidFill>
                  <a:schemeClr val="tx1"/>
                </a:solidFill>
                <a:latin typeface="Arial Black" panose="020B0A04020102020204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HEADING</a:t>
            </a:r>
            <a:endParaRPr lang="fr-CA" sz="3600" spc="400" dirty="0">
              <a:solidFill>
                <a:schemeClr val="tx1"/>
              </a:solidFill>
              <a:latin typeface="Arial Black" panose="020B0A04020102020204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pic>
        <p:nvPicPr>
          <p:cNvPr id="15" name="Picture Placeholder 1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17" b="20417"/>
          <a:stretch>
            <a:fillRect/>
          </a:stretch>
        </p:blipFill>
        <p:spPr/>
      </p:pic>
      <p:sp>
        <p:nvSpPr>
          <p:cNvPr id="10" name="TextBox 9"/>
          <p:cNvSpPr txBox="1">
            <a:spLocks/>
          </p:cNvSpPr>
          <p:nvPr/>
        </p:nvSpPr>
        <p:spPr>
          <a:xfrm>
            <a:off x="3469711" y="1071760"/>
            <a:ext cx="5761037" cy="27699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lvl="0"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 is simply dummy text of the printing and typesetting industry</a:t>
            </a:r>
            <a:endParaRPr lang="fr-CA" sz="1200" spc="4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350229" y="2814909"/>
            <a:ext cx="20725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b="1" dirty="0">
                <a:latin typeface="Arial Black" panose="020B0A04020102020204" pitchFamily="34" charset="0"/>
                <a:cs typeface="Calibri" pitchFamily="34" charset="0"/>
              </a:rPr>
              <a:t>Your Text Here</a:t>
            </a:r>
            <a:endParaRPr lang="ko-KR" altLang="en-US" b="1" dirty="0">
              <a:latin typeface="Arial Black" panose="020B0A04020102020204" pitchFamily="34" charset="0"/>
              <a:cs typeface="Calibri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419679" y="3184241"/>
            <a:ext cx="499296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200" dirty="0" err="1">
                <a:latin typeface="Segoe UI" panose="020B0502040204020203" pitchFamily="34" charset="0"/>
                <a:cs typeface="Segoe UI" panose="020B0502040204020203" pitchFamily="34" charset="0"/>
              </a:rPr>
              <a:t>popularised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 in the 1960s with the release of </a:t>
            </a:r>
            <a:r>
              <a:rPr lang="en-US" sz="1200" dirty="0" err="1">
                <a:latin typeface="Segoe UI" panose="020B0502040204020203" pitchFamily="34" charset="0"/>
                <a:cs typeface="Segoe UI" panose="020B0502040204020203" pitchFamily="34" charset="0"/>
              </a:rPr>
              <a:t>Letraset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 sheets containing Lorem Ipsum passages, and more recently with desktop publishing software like Aldus PageMaker including versions of Lorem Ipsum</a:t>
            </a:r>
            <a:r>
              <a:rPr lang="fr-CA" sz="1200" spc="100" dirty="0">
                <a:latin typeface="Raleway" panose="020B0503030101060003" pitchFamily="34" charset="0"/>
              </a:rPr>
              <a:t>.</a:t>
            </a:r>
          </a:p>
        </p:txBody>
      </p:sp>
      <p:sp>
        <p:nvSpPr>
          <p:cNvPr id="17" name="Right Triangle 16"/>
          <p:cNvSpPr/>
          <p:nvPr/>
        </p:nvSpPr>
        <p:spPr>
          <a:xfrm>
            <a:off x="122829" y="6154984"/>
            <a:ext cx="580187" cy="580187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10800000">
            <a:off x="11517337" y="101750"/>
            <a:ext cx="580187" cy="580187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ight Triangle 18"/>
          <p:cNvSpPr/>
          <p:nvPr/>
        </p:nvSpPr>
        <p:spPr>
          <a:xfrm rot="16200000">
            <a:off x="11517336" y="6154984"/>
            <a:ext cx="580187" cy="580187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ight Triangle 19"/>
          <p:cNvSpPr/>
          <p:nvPr/>
        </p:nvSpPr>
        <p:spPr>
          <a:xfrm rot="5400000">
            <a:off x="122830" y="101751"/>
            <a:ext cx="580187" cy="580187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331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" r="104"/>
          <a:stretch>
            <a:fillRect/>
          </a:stretch>
        </p:blipFill>
        <p:spPr/>
      </p:pic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90000"/>
                </a:schemeClr>
              </a:gs>
              <a:gs pos="100000">
                <a:schemeClr val="tx1">
                  <a:alpha val="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1227523" y="1175686"/>
            <a:ext cx="4050699" cy="4506628"/>
            <a:chOff x="1227523" y="1175686"/>
            <a:chExt cx="4050699" cy="4506628"/>
          </a:xfrm>
        </p:grpSpPr>
        <p:sp>
          <p:nvSpPr>
            <p:cNvPr id="9" name="Rectangle 8"/>
            <p:cNvSpPr/>
            <p:nvPr/>
          </p:nvSpPr>
          <p:spPr>
            <a:xfrm>
              <a:off x="1227523" y="1175686"/>
              <a:ext cx="4050699" cy="4506628"/>
            </a:xfrm>
            <a:prstGeom prst="rect">
              <a:avLst/>
            </a:prstGeom>
            <a:noFill/>
            <a:ln w="1270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455056" y="2645288"/>
              <a:ext cx="3595632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chemeClr val="bg1">
                      <a:lumMod val="95000"/>
                    </a:schemeClr>
                  </a:solidFill>
                  <a:latin typeface="Arial Black" panose="020B0A04020102020204" pitchFamily="34" charset="0"/>
                </a:rPr>
                <a:t>WHAT THE PRODUCT MEAN FOR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6104462" y="1175686"/>
            <a:ext cx="4860016" cy="4020932"/>
            <a:chOff x="770629" y="2412670"/>
            <a:chExt cx="4860016" cy="4020932"/>
          </a:xfrm>
        </p:grpSpPr>
        <p:sp>
          <p:nvSpPr>
            <p:cNvPr id="3" name="Rectangle: Rounded Corners 2"/>
            <p:cNvSpPr/>
            <p:nvPr/>
          </p:nvSpPr>
          <p:spPr>
            <a:xfrm>
              <a:off x="1021453" y="2412670"/>
              <a:ext cx="4609192" cy="1282700"/>
            </a:xfrm>
            <a:prstGeom prst="roundRect">
              <a:avLst>
                <a:gd name="adj" fmla="val 4786"/>
              </a:avLst>
            </a:prstGeom>
            <a:solidFill>
              <a:schemeClr val="tx1">
                <a:alpha val="30000"/>
              </a:schemeClr>
            </a:solidFill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1343940" y="2716330"/>
              <a:ext cx="4056743" cy="5195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2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 Ipsum</a:t>
              </a:r>
              <a:r>
                <a:rPr lang="en-US" sz="12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 is simply dummy text of the printing and typesetting industry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70629" y="2659045"/>
              <a:ext cx="501648" cy="755809"/>
            </a:xfrm>
            <a:prstGeom prst="roundRect">
              <a:avLst>
                <a:gd name="adj" fmla="val 10338"/>
              </a:avLst>
            </a:prstGeom>
            <a:solidFill>
              <a:schemeClr val="bg1"/>
            </a:solidFill>
            <a:effectLst>
              <a:outerShdw blurRad="63500" sx="102000" sy="102000" algn="ctr" rotWithShape="0">
                <a:prstClr val="black">
                  <a:alpha val="3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latin typeface="Arial Black" panose="020B0A04020102020204" pitchFamily="34" charset="0"/>
                  <a:cs typeface="Arial" panose="020B0604020202020204" pitchFamily="34" charset="0"/>
                </a:rPr>
                <a:t>1</a:t>
              </a:r>
              <a:endParaRPr lang="en-US" sz="4000" b="1" dirty="0"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1343940" y="4351490"/>
              <a:ext cx="4056743" cy="5195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2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 Ipsum</a:t>
              </a:r>
              <a:r>
                <a:rPr lang="en-US" sz="12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 is simply dummy text of the printing and typesetting industry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1343940" y="5914036"/>
              <a:ext cx="4056743" cy="5195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2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Lorem Ipsum</a:t>
              </a:r>
              <a:r>
                <a:rPr lang="en-US" sz="12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 is simply dummy text of the printing and typesetting industry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6" name="Rectangle: Rounded Corners 15"/>
          <p:cNvSpPr/>
          <p:nvPr/>
        </p:nvSpPr>
        <p:spPr>
          <a:xfrm>
            <a:off x="6355286" y="2781295"/>
            <a:ext cx="4609192" cy="1282700"/>
          </a:xfrm>
          <a:prstGeom prst="roundRect">
            <a:avLst>
              <a:gd name="adj" fmla="val 4786"/>
            </a:avLst>
          </a:prstGeom>
          <a:noFill/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104462" y="3027670"/>
            <a:ext cx="501648" cy="755809"/>
          </a:xfrm>
          <a:prstGeom prst="roundRect">
            <a:avLst>
              <a:gd name="adj" fmla="val 10338"/>
            </a:avLst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3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Arial Black" panose="020B0A040201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0" name="Rectangle: Rounded Corners 19"/>
          <p:cNvSpPr/>
          <p:nvPr/>
        </p:nvSpPr>
        <p:spPr>
          <a:xfrm>
            <a:off x="6355286" y="4399614"/>
            <a:ext cx="4609192" cy="1282700"/>
          </a:xfrm>
          <a:prstGeom prst="roundRect">
            <a:avLst>
              <a:gd name="adj" fmla="val 4786"/>
            </a:avLst>
          </a:prstGeom>
          <a:noFill/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6104462" y="4645989"/>
            <a:ext cx="501648" cy="755809"/>
          </a:xfrm>
          <a:prstGeom prst="roundRect">
            <a:avLst>
              <a:gd name="adj" fmla="val 10338"/>
            </a:avLst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3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Arial Black" panose="020B0A040201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6" name="Right Triangle 25"/>
          <p:cNvSpPr/>
          <p:nvPr/>
        </p:nvSpPr>
        <p:spPr>
          <a:xfrm rot="10800000">
            <a:off x="11517337" y="101750"/>
            <a:ext cx="580187" cy="580187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ight Triangle 26"/>
          <p:cNvSpPr/>
          <p:nvPr/>
        </p:nvSpPr>
        <p:spPr>
          <a:xfrm>
            <a:off x="122829" y="6154984"/>
            <a:ext cx="580187" cy="580187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665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256153" y="239863"/>
            <a:ext cx="2863516" cy="7680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3600" dirty="0">
                <a:latin typeface="Arial Black" panose="020B0A04020102020204" pitchFamily="34" charset="0"/>
              </a:rPr>
              <a:t>Our </a:t>
            </a:r>
            <a:r>
              <a:rPr lang="en-US" altLang="ko-KR" sz="3600" dirty="0" smtClean="0">
                <a:latin typeface="Arial Black" panose="020B0A04020102020204" pitchFamily="34" charset="0"/>
              </a:rPr>
              <a:t>Team</a:t>
            </a:r>
            <a:endParaRPr lang="ko-KR" altLang="en-US" sz="3600" dirty="0">
              <a:latin typeface="Arial Black" panose="020B0A04020102020204" pitchFamily="34" charset="0"/>
            </a:endParaRPr>
          </a:p>
        </p:txBody>
      </p:sp>
      <p:sp>
        <p:nvSpPr>
          <p:cNvPr id="55" name="Text Placeholder 17"/>
          <p:cNvSpPr txBox="1">
            <a:spLocks/>
          </p:cNvSpPr>
          <p:nvPr/>
        </p:nvSpPr>
        <p:spPr>
          <a:xfrm>
            <a:off x="815413" y="4101074"/>
            <a:ext cx="2304256" cy="424900"/>
          </a:xfrm>
          <a:prstGeom prst="rect">
            <a:avLst/>
          </a:prstGeom>
          <a:solidFill>
            <a:schemeClr val="bg2">
              <a:lumMod val="25000"/>
            </a:schemeClr>
          </a:solidFill>
          <a:ln w="19050">
            <a:noFill/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Name Here</a:t>
            </a:r>
          </a:p>
        </p:txBody>
      </p:sp>
      <p:sp>
        <p:nvSpPr>
          <p:cNvPr id="56" name="Text Placeholder 18"/>
          <p:cNvSpPr txBox="1">
            <a:spLocks/>
          </p:cNvSpPr>
          <p:nvPr/>
        </p:nvSpPr>
        <p:spPr>
          <a:xfrm>
            <a:off x="815413" y="4612890"/>
            <a:ext cx="2304256" cy="33277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Programmer</a:t>
            </a:r>
          </a:p>
        </p:txBody>
      </p:sp>
      <p:sp>
        <p:nvSpPr>
          <p:cNvPr id="59" name="Text Placeholder 17"/>
          <p:cNvSpPr txBox="1">
            <a:spLocks/>
          </p:cNvSpPr>
          <p:nvPr/>
        </p:nvSpPr>
        <p:spPr>
          <a:xfrm>
            <a:off x="3574221" y="4101074"/>
            <a:ext cx="2304256" cy="424900"/>
          </a:xfrm>
          <a:prstGeom prst="rect">
            <a:avLst/>
          </a:prstGeom>
          <a:solidFill>
            <a:schemeClr val="bg2">
              <a:lumMod val="25000"/>
            </a:schemeClr>
          </a:solidFill>
          <a:ln w="19050">
            <a:noFill/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dirty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rPr>
              <a:t>Name Here</a:t>
            </a:r>
          </a:p>
        </p:txBody>
      </p:sp>
      <p:sp>
        <p:nvSpPr>
          <p:cNvPr id="60" name="Text Placeholder 18"/>
          <p:cNvSpPr txBox="1">
            <a:spLocks/>
          </p:cNvSpPr>
          <p:nvPr/>
        </p:nvSpPr>
        <p:spPr>
          <a:xfrm>
            <a:off x="3574221" y="4612890"/>
            <a:ext cx="2304256" cy="33277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Programmer</a:t>
            </a:r>
          </a:p>
        </p:txBody>
      </p:sp>
      <p:sp>
        <p:nvSpPr>
          <p:cNvPr id="63" name="Text Placeholder 17"/>
          <p:cNvSpPr txBox="1">
            <a:spLocks/>
          </p:cNvSpPr>
          <p:nvPr/>
        </p:nvSpPr>
        <p:spPr>
          <a:xfrm>
            <a:off x="6333029" y="4101074"/>
            <a:ext cx="2304256" cy="424900"/>
          </a:xfrm>
          <a:prstGeom prst="rect">
            <a:avLst/>
          </a:prstGeom>
          <a:solidFill>
            <a:schemeClr val="bg2">
              <a:lumMod val="25000"/>
            </a:schemeClr>
          </a:solidFill>
          <a:ln w="19050">
            <a:noFill/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dirty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rPr>
              <a:t>Name Here</a:t>
            </a:r>
          </a:p>
        </p:txBody>
      </p:sp>
      <p:sp>
        <p:nvSpPr>
          <p:cNvPr id="64" name="Text Placeholder 18"/>
          <p:cNvSpPr txBox="1">
            <a:spLocks/>
          </p:cNvSpPr>
          <p:nvPr/>
        </p:nvSpPr>
        <p:spPr>
          <a:xfrm>
            <a:off x="6333029" y="4612890"/>
            <a:ext cx="2304256" cy="33277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Programmer</a:t>
            </a:r>
          </a:p>
        </p:txBody>
      </p:sp>
      <p:sp>
        <p:nvSpPr>
          <p:cNvPr id="67" name="Text Placeholder 17"/>
          <p:cNvSpPr txBox="1">
            <a:spLocks/>
          </p:cNvSpPr>
          <p:nvPr/>
        </p:nvSpPr>
        <p:spPr>
          <a:xfrm>
            <a:off x="9091837" y="4101074"/>
            <a:ext cx="2304256" cy="424900"/>
          </a:xfrm>
          <a:prstGeom prst="rect">
            <a:avLst/>
          </a:prstGeom>
          <a:solidFill>
            <a:schemeClr val="bg2">
              <a:lumMod val="25000"/>
            </a:schemeClr>
          </a:solidFill>
          <a:ln w="19050">
            <a:noFill/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dirty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rPr>
              <a:t>Name Here</a:t>
            </a:r>
          </a:p>
        </p:txBody>
      </p:sp>
      <p:sp>
        <p:nvSpPr>
          <p:cNvPr id="68" name="Text Placeholder 18"/>
          <p:cNvSpPr txBox="1">
            <a:spLocks/>
          </p:cNvSpPr>
          <p:nvPr/>
        </p:nvSpPr>
        <p:spPr>
          <a:xfrm>
            <a:off x="9091837" y="4612890"/>
            <a:ext cx="2304256" cy="33277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Programmer</a:t>
            </a:r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>
          <a:ln>
            <a:noFill/>
          </a:ln>
        </p:spPr>
      </p:pic>
      <p:pic>
        <p:nvPicPr>
          <p:cNvPr id="6" name="Picture Placeholder 5"/>
          <p:cNvPicPr>
            <a:picLocks noGrp="1" noChangeAspect="1"/>
          </p:cNvPicPr>
          <p:nvPr>
            <p:ph type="pic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2" r="16662"/>
          <a:stretch>
            <a:fillRect/>
          </a:stretch>
        </p:blipFill>
        <p:spPr>
          <a:ln>
            <a:noFill/>
          </a:ln>
        </p:spPr>
      </p:pic>
      <p:pic>
        <p:nvPicPr>
          <p:cNvPr id="7" name="Picture Placeholder 6"/>
          <p:cNvPicPr>
            <a:picLocks noGrp="1" noChangeAspect="1"/>
          </p:cNvPicPr>
          <p:nvPr>
            <p:ph type="pic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5" r="16675"/>
          <a:stretch>
            <a:fillRect/>
          </a:stretch>
        </p:blipFill>
        <p:spPr>
          <a:ln>
            <a:noFill/>
          </a:ln>
        </p:spPr>
      </p:pic>
      <p:pic>
        <p:nvPicPr>
          <p:cNvPr id="9" name="Picture Placeholder 8"/>
          <p:cNvPicPr>
            <a:picLocks noGrp="1" noChangeAspect="1"/>
          </p:cNvPicPr>
          <p:nvPr>
            <p:ph type="pic" idx="14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4" r="16664"/>
          <a:stretch>
            <a:fillRect/>
          </a:stretch>
        </p:blipFill>
        <p:spPr>
          <a:ln>
            <a:noFill/>
          </a:ln>
        </p:spPr>
      </p:pic>
      <p:sp>
        <p:nvSpPr>
          <p:cNvPr id="24" name="TextBox 23"/>
          <p:cNvSpPr txBox="1">
            <a:spLocks/>
          </p:cNvSpPr>
          <p:nvPr/>
        </p:nvSpPr>
        <p:spPr>
          <a:xfrm>
            <a:off x="0" y="831835"/>
            <a:ext cx="5761037" cy="27699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lvl="0"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 is simply dummy text of the printing and typesetting industry</a:t>
            </a:r>
            <a:endParaRPr lang="fr-CA" sz="1200" spc="4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045019" y="4947449"/>
            <a:ext cx="2162403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book</a:t>
            </a:r>
            <a:endParaRPr lang="fr-CA" sz="1100" spc="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3689024" y="4945663"/>
            <a:ext cx="2162403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book</a:t>
            </a:r>
            <a:endParaRPr lang="fr-CA" sz="1100" spc="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430835" y="4945662"/>
            <a:ext cx="2162403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book</a:t>
            </a:r>
            <a:endParaRPr lang="fr-CA" sz="1100" spc="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9145596" y="4934313"/>
            <a:ext cx="2162403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book</a:t>
            </a:r>
            <a:endParaRPr lang="fr-CA" sz="1100" spc="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ight Triangle 38"/>
          <p:cNvSpPr/>
          <p:nvPr/>
        </p:nvSpPr>
        <p:spPr>
          <a:xfrm rot="10800000">
            <a:off x="11517337" y="101750"/>
            <a:ext cx="580187" cy="580187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ight Triangle 39"/>
          <p:cNvSpPr/>
          <p:nvPr/>
        </p:nvSpPr>
        <p:spPr>
          <a:xfrm>
            <a:off x="122829" y="6154984"/>
            <a:ext cx="580187" cy="580187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028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4836813" y="641245"/>
            <a:ext cx="2781300" cy="768085"/>
          </a:xfrm>
          <a:noFill/>
        </p:spPr>
        <p:txBody>
          <a:bodyPr>
            <a:normAutofit fontScale="92500"/>
          </a:bodyPr>
          <a:lstStyle/>
          <a:p>
            <a:pPr marL="0" indent="0" algn="r">
              <a:buNone/>
            </a:pPr>
            <a:r>
              <a:rPr lang="it-IT" sz="3600" spc="400" dirty="0">
                <a:latin typeface="Arial Black" panose="020B0A04020102020204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HEADING</a:t>
            </a:r>
            <a:endParaRPr lang="fr-CA" sz="3600" spc="400" dirty="0">
              <a:latin typeface="Arial Black" panose="020B0A04020102020204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28" name="Teardrop 27"/>
          <p:cNvSpPr/>
          <p:nvPr/>
        </p:nvSpPr>
        <p:spPr>
          <a:xfrm rot="2700000">
            <a:off x="8780105" y="1763798"/>
            <a:ext cx="2256000" cy="2256000"/>
          </a:xfrm>
          <a:prstGeom prst="teardrop">
            <a:avLst/>
          </a:prstGeom>
          <a:solidFill>
            <a:schemeClr val="tx1">
              <a:alpha val="80000"/>
            </a:schemeClr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30" name="Teardrop 29"/>
          <p:cNvSpPr/>
          <p:nvPr/>
        </p:nvSpPr>
        <p:spPr>
          <a:xfrm rot="2700000">
            <a:off x="6238701" y="1763798"/>
            <a:ext cx="2256000" cy="2256000"/>
          </a:xfrm>
          <a:prstGeom prst="teardrop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32" name="Teardrop 31"/>
          <p:cNvSpPr/>
          <p:nvPr/>
        </p:nvSpPr>
        <p:spPr>
          <a:xfrm rot="2700000">
            <a:off x="3697297" y="1763798"/>
            <a:ext cx="2256000" cy="2256000"/>
          </a:xfrm>
          <a:prstGeom prst="teardrop">
            <a:avLst/>
          </a:prstGeom>
          <a:solidFill>
            <a:schemeClr val="tx1">
              <a:alpha val="80000"/>
            </a:schemeClr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34" name="Teardrop 33"/>
          <p:cNvSpPr/>
          <p:nvPr/>
        </p:nvSpPr>
        <p:spPr>
          <a:xfrm rot="2700000">
            <a:off x="1155893" y="1763798"/>
            <a:ext cx="2256000" cy="2256000"/>
          </a:xfrm>
          <a:prstGeom prst="teardrop">
            <a:avLst/>
          </a:prstGeom>
          <a:solidFill>
            <a:schemeClr val="tx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29" name="Oval 28"/>
          <p:cNvSpPr/>
          <p:nvPr/>
        </p:nvSpPr>
        <p:spPr>
          <a:xfrm>
            <a:off x="8905985" y="1883798"/>
            <a:ext cx="2016000" cy="20160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733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1" name="Oval 30"/>
          <p:cNvSpPr/>
          <p:nvPr/>
        </p:nvSpPr>
        <p:spPr>
          <a:xfrm>
            <a:off x="6364581" y="1883798"/>
            <a:ext cx="2016000" cy="20160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733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3" name="Oval 32"/>
          <p:cNvSpPr/>
          <p:nvPr/>
        </p:nvSpPr>
        <p:spPr>
          <a:xfrm>
            <a:off x="3823177" y="1883798"/>
            <a:ext cx="2016000" cy="20160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733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5" name="Oval 34"/>
          <p:cNvSpPr/>
          <p:nvPr/>
        </p:nvSpPr>
        <p:spPr>
          <a:xfrm>
            <a:off x="1281773" y="1883798"/>
            <a:ext cx="2016000" cy="2016000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733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418613" y="3175070"/>
            <a:ext cx="1753592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latin typeface="Arial Black" panose="020B0A04020102020204" pitchFamily="34" charset="0"/>
                <a:cs typeface="Arial" pitchFamily="34" charset="0"/>
              </a:rPr>
              <a:t>Text Here</a:t>
            </a:r>
            <a:endParaRPr lang="ko-KR" altLang="en-US" sz="16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960017" y="3175070"/>
            <a:ext cx="1753592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latin typeface="Arial Black" panose="020B0A04020102020204" pitchFamily="34" charset="0"/>
                <a:cs typeface="Arial" pitchFamily="34" charset="0"/>
              </a:rPr>
              <a:t>Text Here</a:t>
            </a:r>
            <a:endParaRPr lang="ko-KR" altLang="en-US" sz="16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501421" y="3175070"/>
            <a:ext cx="1753592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latin typeface="Arial Black" panose="020B0A04020102020204" pitchFamily="34" charset="0"/>
                <a:cs typeface="Arial" pitchFamily="34" charset="0"/>
              </a:rPr>
              <a:t>Text Here</a:t>
            </a:r>
            <a:endParaRPr lang="ko-KR" altLang="en-US" sz="16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9042825" y="3175070"/>
            <a:ext cx="1753592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latin typeface="Arial Black" panose="020B0A04020102020204" pitchFamily="34" charset="0"/>
                <a:cs typeface="Arial" pitchFamily="34" charset="0"/>
              </a:rPr>
              <a:t>Text Here</a:t>
            </a:r>
            <a:endParaRPr lang="ko-KR" altLang="en-US" sz="16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52" name="Rectangle 9"/>
          <p:cNvSpPr/>
          <p:nvPr/>
        </p:nvSpPr>
        <p:spPr>
          <a:xfrm>
            <a:off x="4591969" y="2567778"/>
            <a:ext cx="489692" cy="45839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53" name="Rectangle 23"/>
          <p:cNvSpPr/>
          <p:nvPr/>
        </p:nvSpPr>
        <p:spPr>
          <a:xfrm>
            <a:off x="9629131" y="2602452"/>
            <a:ext cx="580984" cy="341749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54" name="Rectangle 30"/>
          <p:cNvSpPr/>
          <p:nvPr/>
        </p:nvSpPr>
        <p:spPr>
          <a:xfrm>
            <a:off x="2076041" y="2518934"/>
            <a:ext cx="438737" cy="437456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55" name="Oval 7"/>
          <p:cNvSpPr/>
          <p:nvPr/>
        </p:nvSpPr>
        <p:spPr>
          <a:xfrm>
            <a:off x="7118056" y="2517707"/>
            <a:ext cx="520323" cy="52032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56" name="TextBox 55"/>
          <p:cNvSpPr txBox="1">
            <a:spLocks/>
          </p:cNvSpPr>
          <p:nvPr/>
        </p:nvSpPr>
        <p:spPr>
          <a:xfrm>
            <a:off x="3472546" y="1115713"/>
            <a:ext cx="5761037" cy="27699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lvl="0"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 is simply dummy text of the printing and typesetting industry</a:t>
            </a:r>
            <a:endParaRPr lang="fr-CA" sz="1200" spc="4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131766" y="4213879"/>
            <a:ext cx="230425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latin typeface="Arial Black" panose="020B0A04020102020204" pitchFamily="34" charset="0"/>
                <a:cs typeface="Calibri" pitchFamily="34" charset="0"/>
              </a:rPr>
              <a:t>Your Text Here</a:t>
            </a:r>
            <a:endParaRPr lang="ko-KR" altLang="en-US" sz="1600" b="1" dirty="0">
              <a:latin typeface="Arial Black" panose="020B0A04020102020204" pitchFamily="34" charset="0"/>
              <a:cs typeface="Calibri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673170" y="4213879"/>
            <a:ext cx="230425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latin typeface="Arial Black" panose="020B0A04020102020204" pitchFamily="34" charset="0"/>
                <a:cs typeface="Calibri" pitchFamily="34" charset="0"/>
              </a:rPr>
              <a:t>Your Text Here</a:t>
            </a:r>
            <a:endParaRPr lang="ko-KR" altLang="en-US" sz="1600" b="1" dirty="0">
              <a:latin typeface="Arial Black" panose="020B0A04020102020204" pitchFamily="34" charset="0"/>
              <a:cs typeface="Calibri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214574" y="4213879"/>
            <a:ext cx="230425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latin typeface="Arial Black" panose="020B0A04020102020204" pitchFamily="34" charset="0"/>
                <a:cs typeface="Calibri" pitchFamily="34" charset="0"/>
              </a:rPr>
              <a:t>Your Text Here</a:t>
            </a:r>
            <a:endParaRPr lang="ko-KR" altLang="en-US" sz="1600" b="1" dirty="0">
              <a:latin typeface="Arial Black" panose="020B0A04020102020204" pitchFamily="34" charset="0"/>
              <a:cs typeface="Calibri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8755978" y="4213879"/>
            <a:ext cx="230425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latin typeface="Arial Black" panose="020B0A04020102020204" pitchFamily="34" charset="0"/>
                <a:cs typeface="Calibri" pitchFamily="34" charset="0"/>
              </a:rPr>
              <a:t>Your Text Here</a:t>
            </a:r>
            <a:endParaRPr lang="ko-KR" altLang="en-US" sz="1600" b="1" dirty="0">
              <a:latin typeface="Arial Black" panose="020B0A04020102020204" pitchFamily="34" charset="0"/>
              <a:cs typeface="Calibri" pitchFamily="34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1273619" y="4552433"/>
            <a:ext cx="2162403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book</a:t>
            </a:r>
            <a:endParaRPr lang="fr-CA" sz="1100" spc="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3811662" y="4552433"/>
            <a:ext cx="2162403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book</a:t>
            </a:r>
            <a:endParaRPr lang="fr-CA" sz="1100" spc="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6356427" y="4552433"/>
            <a:ext cx="2162403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book</a:t>
            </a:r>
            <a:endParaRPr lang="fr-CA" sz="1100" spc="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8894470" y="4552433"/>
            <a:ext cx="2162403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book</a:t>
            </a:r>
            <a:endParaRPr lang="fr-CA" sz="1100" spc="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Right Triangle 60"/>
          <p:cNvSpPr/>
          <p:nvPr/>
        </p:nvSpPr>
        <p:spPr>
          <a:xfrm rot="10800000">
            <a:off x="11517337" y="101750"/>
            <a:ext cx="580187" cy="580187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ight Triangle 61"/>
          <p:cNvSpPr/>
          <p:nvPr/>
        </p:nvSpPr>
        <p:spPr>
          <a:xfrm>
            <a:off x="122829" y="6154984"/>
            <a:ext cx="580187" cy="580187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ight Triangle 62"/>
          <p:cNvSpPr/>
          <p:nvPr/>
        </p:nvSpPr>
        <p:spPr>
          <a:xfrm rot="5400000">
            <a:off x="122830" y="101751"/>
            <a:ext cx="580187" cy="580187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ight Triangle 63"/>
          <p:cNvSpPr/>
          <p:nvPr/>
        </p:nvSpPr>
        <p:spPr>
          <a:xfrm rot="16200000">
            <a:off x="11517336" y="6154984"/>
            <a:ext cx="580187" cy="580187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098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"/>
          <p:cNvSpPr txBox="1">
            <a:spLocks/>
          </p:cNvSpPr>
          <p:nvPr/>
        </p:nvSpPr>
        <p:spPr>
          <a:xfrm>
            <a:off x="6561960" y="856269"/>
            <a:ext cx="3057361" cy="125205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it-IT" sz="3600" spc="400" dirty="0">
                <a:latin typeface="Arial Black" panose="020B0A04020102020204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HEADING</a:t>
            </a:r>
            <a:endParaRPr lang="fr-CA" sz="3600" spc="400" dirty="0">
              <a:latin typeface="Arial Black" panose="020B0A04020102020204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64" r="17064"/>
          <a:stretch>
            <a:fillRect/>
          </a:stretch>
        </p:blipFill>
        <p:spPr/>
      </p:pic>
      <p:pic>
        <p:nvPicPr>
          <p:cNvPr id="8" name="Picture Placeholder 7"/>
          <p:cNvPicPr>
            <a:picLocks noGrp="1" noChangeAspect="1"/>
          </p:cNvPicPr>
          <p:nvPr>
            <p:ph type="pic" idx="1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10" r="19010"/>
          <a:stretch>
            <a:fillRect/>
          </a:stretch>
        </p:blipFill>
        <p:spPr/>
      </p:pic>
      <p:pic>
        <p:nvPicPr>
          <p:cNvPr id="17" name="Picture Placeholder 16"/>
          <p:cNvPicPr>
            <a:picLocks noGrp="1" noChangeAspect="1"/>
          </p:cNvPicPr>
          <p:nvPr>
            <p:ph type="pic" idx="16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7" b="16667"/>
          <a:stretch>
            <a:fillRect/>
          </a:stretch>
        </p:blipFill>
        <p:spPr/>
      </p:pic>
      <p:pic>
        <p:nvPicPr>
          <p:cNvPr id="6" name="Picture Placeholder 5"/>
          <p:cNvPicPr>
            <a:picLocks noGrp="1" noChangeAspect="1"/>
          </p:cNvPicPr>
          <p:nvPr>
            <p:ph type="pic" idx="14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32" r="24532"/>
          <a:stretch>
            <a:fillRect/>
          </a:stretch>
        </p:blipFill>
        <p:spPr/>
      </p:pic>
      <p:pic>
        <p:nvPicPr>
          <p:cNvPr id="4" name="Picture Placeholder 3"/>
          <p:cNvPicPr>
            <a:picLocks noGrp="1" noChangeAspect="1"/>
          </p:cNvPicPr>
          <p:nvPr>
            <p:ph type="pic" idx="13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00" r="23900"/>
          <a:stretch>
            <a:fillRect/>
          </a:stretch>
        </p:blipFill>
        <p:spPr/>
      </p:pic>
      <p:sp>
        <p:nvSpPr>
          <p:cNvPr id="12" name="Rectangle 11"/>
          <p:cNvSpPr/>
          <p:nvPr/>
        </p:nvSpPr>
        <p:spPr>
          <a:xfrm>
            <a:off x="6780325" y="1684065"/>
            <a:ext cx="479103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popularised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in the 1960s with the release of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Letraset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sheets containing Lorem Ipsum passages, and more recently with desktop publishing software like Aldus PageMaker including versions of Lorem Ipsum</a:t>
            </a:r>
            <a:r>
              <a:rPr lang="fr-CA" sz="1200" spc="1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80325" y="3759146"/>
            <a:ext cx="479103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Lorem Ipsum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popularised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in the 1960s with the release of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Letraset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sheets containing Lorem Ipsum passages, and more recently with desktop publishing software like Aldus PageMaker including versions of Lorem Ipsum</a:t>
            </a:r>
            <a:r>
              <a:rPr lang="fr-CA" sz="1200" spc="1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5" name="Right Triangle 14"/>
          <p:cNvSpPr/>
          <p:nvPr/>
        </p:nvSpPr>
        <p:spPr>
          <a:xfrm rot="10800000">
            <a:off x="11517337" y="101750"/>
            <a:ext cx="580187" cy="580187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Triangle 15"/>
          <p:cNvSpPr/>
          <p:nvPr/>
        </p:nvSpPr>
        <p:spPr>
          <a:xfrm rot="16200000">
            <a:off x="11517336" y="6154984"/>
            <a:ext cx="580187" cy="580187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22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126</Words>
  <Application>Microsoft Office PowerPoint</Application>
  <PresentationFormat>Widescreen</PresentationFormat>
  <Paragraphs>66</Paragraphs>
  <Slides>11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맑은 고딕</vt:lpstr>
      <vt:lpstr>Arial</vt:lpstr>
      <vt:lpstr>Arial Black</vt:lpstr>
      <vt:lpstr>Calibri</vt:lpstr>
      <vt:lpstr>Calibri Light</vt:lpstr>
      <vt:lpstr>Open Sans</vt:lpstr>
      <vt:lpstr>Raleway</vt:lpstr>
      <vt:lpstr>Segoe UI</vt:lpstr>
      <vt:lpstr>Segoe UI Black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Superman</dc:creator>
  <cp:lastModifiedBy>Superman</cp:lastModifiedBy>
  <cp:revision>19</cp:revision>
  <dcterms:created xsi:type="dcterms:W3CDTF">2019-05-31T17:14:49Z</dcterms:created>
  <dcterms:modified xsi:type="dcterms:W3CDTF">2019-05-31T19:08:08Z</dcterms:modified>
</cp:coreProperties>
</file>