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72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EB98D-7CE9-45C5-A11B-0ACB49B61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68DEE9-BC89-4FC3-B16E-9DB01C334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30A2C-B2D8-446C-9BBB-83D8B2C14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417BF-FC20-47BC-AC89-60A6317FE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C9E2B-8CFB-49CA-A861-D7568DF4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4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A7169-FD00-481A-9A59-403AFD938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6B8F7-F443-4DB9-B784-91495AB27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8C393-A127-4C4B-9265-4967E9C8E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7F070-D338-4C42-8F73-6DDCA14EF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05649-0290-4A23-ACA5-E5BF34C16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0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A2BD1-9E3C-4075-85BD-D08D88F2FB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E0F6A-9E05-4A67-A55B-3D01AC83D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3304D-F02A-47DB-A001-412EA82AA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31062-C7A8-4DAF-9A06-ADFA4BC56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A9299-FB62-454B-9B93-38DF933A0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52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E99CF-2D31-4ABB-A4C5-36F35E2B5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615B0-9ECD-429C-9D48-A2BC35A8F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79781-E860-4F47-8C81-AD4BC584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2E28C-C82C-4084-A4F4-68BEB80B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AB6F1-C08C-46FC-832D-6A1B90B7F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3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E9AE6-E517-47AA-BE2C-39415137A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4305D-BAF9-46A7-AB76-9B15B85CA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27C7D-E170-4223-A0EE-863762571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14E9-A2C1-47B3-AABD-C4084D4C5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57345-F7AE-40A0-A04C-73500E107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0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06642-158D-433F-B97E-E37F994B5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F0659-E386-491C-9DC1-D4DFB8C3B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810ED-3412-4DF9-80C7-38F10BCE2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BCEC5D-779B-40E2-9DA5-0FDB5F90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D926D-416D-4012-8156-505EEA761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62FFF-3C16-4557-99BB-A1EEB455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5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B3B4-F1C7-4549-99CB-B136A79A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CC96B-100E-48F3-8FFC-9D8E0FFB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B932A-C63E-4804-8569-74CCD05FE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E78E0E-9D3A-4791-BFB0-0F1EAF514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C95CCC-60AD-4DF1-BBB2-2ED0A8B9A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715756-E95A-4687-96E3-EADF58E9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018A4-7D3E-439D-A156-3FF908892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B9433B-4E35-42AD-863A-376F9C1A6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29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564C9-EDBE-4B00-9587-E215CDAD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4A9808-86DE-42A7-891A-FF944D86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A04DC-02F7-4B54-98B5-EF2F371A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54D012-462E-45BB-B5F7-33F12D9F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0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65294-E2F2-4BF3-A315-6EED19B6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796152-A6FE-4058-997B-86F6B41D8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4D9A3-5035-49EA-AA74-F1B63ABF8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74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308AD-D4A7-4CB4-A758-328C95FDD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9B9AB-EAD4-48D2-A4EA-51221C016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1709D-5C58-4CA3-A3D9-041CFAED6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B8C79-2F1F-4107-BE6A-BB7FED02F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428C7-2B93-4D68-ADA3-AEE4EFED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45919-629C-4B21-8365-61BE0B60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2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24DB-92A0-46FE-93B4-EF5A992DB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399E8-B775-4A07-9D32-FF966EB1B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EF13C-46F3-4338-9F86-1B2101D74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2F3E-864D-4EB4-AB20-1922151CE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E7F2A-09BF-4CBB-8422-6CA0BBD4F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00BD34-8379-4FD1-9FB4-90577A0D7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2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2EB04C-F02A-4029-91B6-E47F04DA4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2E00F-EE12-4C14-9503-DB125C5B0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16BAD-23C8-4833-BD4D-883B9E1481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7D151-B84D-4402-B33B-C4D5907A1A26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ECA07-9653-47F1-895F-A996C15B79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7A811-9E1E-417F-A486-E85AF76FEB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5F568-4AE1-4330-8443-C6B98C8E3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1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5124B3-0425-41B5-BA1D-EE9A1AE66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C024F2-04B8-47BB-87D0-E50935FD3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067"/>
            <a:ext cx="9144000" cy="1375229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Effects of forces</a:t>
            </a:r>
          </a:p>
        </p:txBody>
      </p:sp>
    </p:spTree>
    <p:extLst>
      <p:ext uri="{BB962C8B-B14F-4D97-AF65-F5344CB8AC3E}">
        <p14:creationId xmlns:p14="http://schemas.microsoft.com/office/powerpoint/2010/main" val="210564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6D7493-19EF-45E3-8B9D-7F272FF7B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ABDDA2-EF59-4A52-9E5D-BE4EBAF9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Hooke’s Law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D9AFD-E04D-4C87-AE63-A5F441259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1385"/>
            <a:ext cx="10515600" cy="4351338"/>
          </a:xfrm>
        </p:spPr>
        <p:txBody>
          <a:bodyPr/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Hooke’s law : The extension is directly proportional to the stretching force provided that the limit of proportionality is not exceeded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Extension = Stretched length – Unstretched Length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Equation : F=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F:Forec, K:stiffnes of the string , e : extension </a:t>
            </a:r>
          </a:p>
        </p:txBody>
      </p:sp>
    </p:spTree>
    <p:extLst>
      <p:ext uri="{BB962C8B-B14F-4D97-AF65-F5344CB8AC3E}">
        <p14:creationId xmlns:p14="http://schemas.microsoft.com/office/powerpoint/2010/main" val="1259674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011FC-BD14-4EB2-A86B-A21B1E118D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THANK YOU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7C05E8-AA55-479F-B777-586FE66F3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88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16A029-A3B1-4248-83D7-8CBF901BA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B63CE6-F8FF-4601-8ACE-E01B3A40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Newton’s Second 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0F4C1-3BE2-4E1E-A001-870E2F334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Starting , stopping , getting faster or slower are all changes in motion (acceleration).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Resultant Force is determined using the following formula 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(Net force = Driving force – Resisting force)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Newton’s second Law :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The acceleration of a body is directly proportional the net force acting on the body provided the mass remains constant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Equation : F=ma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F : Force , m : mass ,a : acceleration </a:t>
            </a:r>
          </a:p>
        </p:txBody>
      </p:sp>
    </p:spTree>
    <p:extLst>
      <p:ext uri="{BB962C8B-B14F-4D97-AF65-F5344CB8AC3E}">
        <p14:creationId xmlns:p14="http://schemas.microsoft.com/office/powerpoint/2010/main" val="128370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54B127-31EB-4FA8-AF27-07FBF81C5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76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A8D2F3-3AFB-41A2-8BD0-A4CFAF861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The effect of a zero net force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9423D-6663-43B8-B198-F852C6420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6350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happens when the driving force = Resisting force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 object is at rest it will stay at rest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 object is moving it will keep moving with constant speed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Net Force = Zero</a:t>
            </a: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Acceleration = Zero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BC0525-FAC6-4209-8384-1E588A6D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0" y="4124988"/>
            <a:ext cx="4620532" cy="205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86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A75C4-DFC6-4C09-AB21-49747F5F9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A54B33-EDE9-4262-B046-1085D1171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74957"/>
            <a:ext cx="10515601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The effect of a POSITIVE net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91356-B010-4026-99A2-87B9EFB25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00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happens when Driving forces is greater than Resisting forces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 the there is Driving force with no resisting forces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Object will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accelerate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(gain speed)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Net Force = Positive</a:t>
            </a:r>
          </a:p>
          <a:p>
            <a:pPr marL="0" indent="0">
              <a:buNone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Acceleration = Positive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95A5A-6D4E-4F6A-8BB9-15EF98B6B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655" y="3429001"/>
            <a:ext cx="2435538" cy="271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40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2561DE-A8BA-4497-8402-9AC732403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469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E85B94-6302-434A-9AA5-2F113EBB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554" y="84534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The effect of a NEGATIVE net 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26E7A-5DAD-4513-B2BC-4D72F76D4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013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This happens when the driving force is less than the resisting force </a:t>
            </a:r>
          </a:p>
          <a:p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Or there is resisting force with no driving Force </a:t>
            </a:r>
          </a:p>
          <a:p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Object will 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decelerate 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(loose speed)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Net Force = Negative</a:t>
            </a:r>
          </a:p>
          <a:p>
            <a:pPr marL="0" indent="0">
              <a:buNone/>
            </a:pP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Acceleration = Negative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644A37-4841-49DC-9AF0-96642015F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187" y="3509591"/>
            <a:ext cx="3734321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3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3C5A9E-53F7-4CAF-A06A-7C5C03031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1C7BCF-477D-4DAC-814E-3EC9937BD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281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Force acting perpendicular to direction of motion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8A41A-634A-4411-9596-CA674EAC7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8375"/>
            <a:ext cx="10515600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seen before a force can cause a velocity to change by changing the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speed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an object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Force can cause velocity to change by changing the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an object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Its neither a driving nor resisting force it acts as a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Centripetal force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Centripetal force :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inward force needed to make an object move in a circular motion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24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70AD82-1553-4076-B0EA-D67574278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D11EBC-9045-40DB-8E84-47A99AC4A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Forces and Deformation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1BEDE-4AF0-43A8-A301-C5229222C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3301"/>
            <a:ext cx="10515600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a force is applied on an object and causes a change in it shape we say it has experienced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deformation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 are two types of deformation: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Elastic deformation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Plastic deformation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313258-8681-487B-9894-00A3670B8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370" y="3225337"/>
            <a:ext cx="4251112" cy="283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89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CA39B6-0C52-494F-AE78-3D6CA2FEA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9EE306-AE09-4094-9C51-1D6B5E28C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Elastic deformation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88A3-F033-49A9-835A-561B1C59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an object experiences a change In shape it returns to its original shape as soon as the force is removed 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Examples: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Stretching rubber bands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Squeezing a tennis ball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69451C-2EA1-455D-AD26-BF16CE385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91" y="3782436"/>
            <a:ext cx="3591791" cy="239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24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D2AD14-C521-47B7-8320-DAD584DDB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825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66A9EA-88C4-4E82-BF33-6587010E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Plastic Deformation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2E3FC-1D63-48E2-B371-056D520A2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08"/>
            <a:ext cx="10515600" cy="4351338"/>
          </a:xfrm>
        </p:spPr>
        <p:txBody>
          <a:bodyPr/>
          <a:lstStyle/>
          <a:p>
            <a:r>
              <a:rPr lang="en-US" dirty="0"/>
              <a:t>When an object experiences a change in shape and does not return to the original shape when the deforming force is removed </a:t>
            </a:r>
          </a:p>
          <a:p>
            <a:r>
              <a:rPr lang="en-US" i="1" dirty="0"/>
              <a:t>This means this object has exceeded its elastic limit that’s why it didn’t return to its original shape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9FBA40-E673-43BE-A86A-81F6D260F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91" y="3658207"/>
            <a:ext cx="4222900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40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432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Office Theme</vt:lpstr>
      <vt:lpstr>Effects of forces</vt:lpstr>
      <vt:lpstr>Newton’s Second Law</vt:lpstr>
      <vt:lpstr>The effect of a zero net force </vt:lpstr>
      <vt:lpstr>The effect of a POSITIVE net force</vt:lpstr>
      <vt:lpstr>The effect of a NEGATIVE net force</vt:lpstr>
      <vt:lpstr>Force acting perpendicular to direction of motion </vt:lpstr>
      <vt:lpstr>Forces and Deformation </vt:lpstr>
      <vt:lpstr>Elastic deformation</vt:lpstr>
      <vt:lpstr>Plastic Deformation</vt:lpstr>
      <vt:lpstr>Hooke’s Law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Effects of forces</dc:title>
  <dc:creator>Demerdo</dc:creator>
  <cp:lastModifiedBy>Demerdo</cp:lastModifiedBy>
  <cp:revision>7</cp:revision>
  <dcterms:created xsi:type="dcterms:W3CDTF">2019-06-28T20:58:22Z</dcterms:created>
  <dcterms:modified xsi:type="dcterms:W3CDTF">2019-06-28T22:01:15Z</dcterms:modified>
</cp:coreProperties>
</file>