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png" ContentType="image/png"/>
  <Default Extension="svg" ContentType="image/svg+xml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notesSlides/notesSlide4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2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32.xml" ContentType="application/vnd.openxmlformats-officedocument.presentationml.slideLayout+xml"/>
  <Override PartName="/ppt/theme/theme12.xml" ContentType="application/vnd.openxmlformats-officedocument.theme+xml"/>
  <Override PartName="/ppt/slideLayouts/slideLayout13.xml" ContentType="application/vnd.openxmlformats-officedocument.presentationml.slideLayout+xml"/>
  <Override PartName="/ppt/slideLayouts/slideLayout64.xml" ContentType="application/vnd.openxmlformats-officedocument.presentationml.slideLayout+xml"/>
  <Override PartName="/ppt/slideLayouts/slideLayout55.xml" ContentType="application/vnd.openxmlformats-officedocument.presentationml.slideLayout+xml"/>
  <Override PartName="/ppt/slideLayouts/slideLayout46.xml" ContentType="application/vnd.openxmlformats-officedocument.presentationml.slideLayout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customXml/item1.xml" ContentType="application/xml"/>
  <Override PartName="/customXml/itemProps11.xml" ContentType="application/vnd.openxmlformats-officedocument.customXmlProperties+xml"/>
  <Override PartName="/ppt/slides/slide22.xml" ContentType="application/vnd.openxmlformats-officedocument.presentationml.slide+xml"/>
  <Override PartName="/ppt/notesSlides/notesSlide22.xml" ContentType="application/vnd.openxmlformats-officedocument.presentationml.notesSlide+xml"/>
  <Override PartName="/ppt/slides/slide63.xml" ContentType="application/vnd.openxmlformats-officedocument.presentationml.slide+xml"/>
  <Override PartName="/ppt/notesSlides/notesSlide33.xml" ContentType="application/vnd.openxmlformats-officedocument.presentationml.notesSlide+xml"/>
  <Override PartName="/ppt/tableStyles.xml" ContentType="application/vnd.openxmlformats-officedocument.presentationml.tableStyles+xml"/>
  <Override PartName="/ppt/slides/slide14.xml" ContentType="application/vnd.openxmlformats-officedocument.presentationml.slide+xml"/>
  <Override PartName="/ppt/notesSlides/notesSlide14.xml" ContentType="application/vnd.openxmlformats-officedocument.presentationml.notesSlide+xml"/>
  <Override PartName="/customXml/item32.xml" ContentType="application/xml"/>
  <Override PartName="/customXml/itemProps32.xml" ContentType="application/vnd.openxmlformats-officedocument.customXmlProperties+xml"/>
  <Override PartName="/ppt/slides/slide55.xml" ContentType="application/vnd.openxmlformats-officedocument.presentationml.slide+xml"/>
  <Override PartName="/ppt/slides/slide106.xml" ContentType="application/vnd.openxmlformats-officedocument.presentationml.slide+xml"/>
  <Override PartName="/ppt/notesSlides/notesSlide55.xml" ContentType="application/vnd.openxmlformats-officedocument.presentationml.notesSlide+xml"/>
  <Override PartName="/ppt/slides/slide47.xml" ContentType="application/vnd.openxmlformats-officedocument.presentationml.slide+xml"/>
  <Override PartName="/ppt/viewProps.xml" ContentType="application/vnd.openxmlformats-officedocument.presentationml.viewProps+xml"/>
  <Override PartName="/ppt/slides/slide98.xml" ContentType="application/vnd.openxmlformats-officedocument.presentationml.slide+xml"/>
  <Override PartName="/customXml/item23.xml" ContentType="application/xml"/>
  <Override PartName="/customXml/itemProps23.xml" ContentType="application/vnd.openxmlformats-officedocument.customXmlProperties+xml"/>
  <Override PartName="/ppt/slides/slide39.xml" ContentType="application/vnd.openxmlformats-officedocument.presentationml.slide+xml"/>
  <Override PartName="/ppt/slides/slide810.xml" ContentType="application/vnd.openxmlformats-officedocument.presentationml.slide+xml"/>
  <Override PartName="/ppt/presProps.xml" ContentType="application/vnd.openxmlformats-officedocument.presentationml.presProps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92" r:id="rId1"/>
  </p:sldMasterIdLst>
  <p:notesMasterIdLst>
    <p:notesMasterId r:id="rId12"/>
  </p:notesMasterIdLst>
  <p:handoutMasterIdLst>
    <p:handoutMasterId r:id="rId13"/>
  </p:handoutMasterIdLst>
  <p:sldIdLst>
    <p:sldId id="281" r:id="rId2"/>
    <p:sldId id="259" r:id="rId3"/>
    <p:sldId id="289" r:id="rId4"/>
    <p:sldId id="272" r:id="rId5"/>
    <p:sldId id="288" r:id="rId6"/>
    <p:sldId id="270" r:id="rId7"/>
    <p:sldId id="283" r:id="rId8"/>
    <p:sldId id="284" r:id="rId9"/>
    <p:sldId id="287" r:id="rId10"/>
    <p:sldId id="285" r:id="rId11"/>
  </p:sldIdLst>
  <p:sldSz cx="12188825" cy="6858000"/>
  <p:notesSz cx="6858000" cy="9144000"/>
  <p:defaultTextStyle>
    <a:defPPr>
      <a:defRPr lang="en-US"/>
    </a:defPPr>
    <a:lvl1pPr marL="0" algn="l" defTabSz="1218987" rtl="0" eaLnBrk="1" latinLnBrk="0" hangingPunct="1">
      <a:defRPr sz="2400" kern="1200">
        <a:solidFill>
          <a:schemeClr val="tx1"/>
        </a:solidFill>
        <a:latin typeface="+mn-lt"/>
        <a:ea typeface="+mn-ea"/>
        <a:cs typeface="+mn-cs"/>
      </a:defRPr>
    </a:lvl1pPr>
    <a:lvl2pPr marL="609493" algn="l" defTabSz="1218987" rtl="0" eaLnBrk="1" latinLnBrk="0" hangingPunct="1">
      <a:defRPr sz="2400" kern="1200">
        <a:solidFill>
          <a:schemeClr val="tx1"/>
        </a:solidFill>
        <a:latin typeface="+mn-lt"/>
        <a:ea typeface="+mn-ea"/>
        <a:cs typeface="+mn-cs"/>
      </a:defRPr>
    </a:lvl2pPr>
    <a:lvl3pPr marL="1218987" algn="l" defTabSz="1218987" rtl="0" eaLnBrk="1" latinLnBrk="0" hangingPunct="1">
      <a:defRPr sz="2400" kern="1200">
        <a:solidFill>
          <a:schemeClr val="tx1"/>
        </a:solidFill>
        <a:latin typeface="+mn-lt"/>
        <a:ea typeface="+mn-ea"/>
        <a:cs typeface="+mn-cs"/>
      </a:defRPr>
    </a:lvl3pPr>
    <a:lvl4pPr marL="1828480" algn="l" defTabSz="1218987" rtl="0" eaLnBrk="1" latinLnBrk="0" hangingPunct="1">
      <a:defRPr sz="2400" kern="1200">
        <a:solidFill>
          <a:schemeClr val="tx1"/>
        </a:solidFill>
        <a:latin typeface="+mn-lt"/>
        <a:ea typeface="+mn-ea"/>
        <a:cs typeface="+mn-cs"/>
      </a:defRPr>
    </a:lvl4pPr>
    <a:lvl5pPr marL="2437973" algn="l" defTabSz="1218987" rtl="0" eaLnBrk="1" latinLnBrk="0" hangingPunct="1">
      <a:defRPr sz="2400" kern="1200">
        <a:solidFill>
          <a:schemeClr val="tx1"/>
        </a:solidFill>
        <a:latin typeface="+mn-lt"/>
        <a:ea typeface="+mn-ea"/>
        <a:cs typeface="+mn-cs"/>
      </a:defRPr>
    </a:lvl5pPr>
    <a:lvl6pPr marL="3047467" algn="l" defTabSz="1218987" rtl="0" eaLnBrk="1" latinLnBrk="0" hangingPunct="1">
      <a:defRPr sz="2400" kern="1200">
        <a:solidFill>
          <a:schemeClr val="tx1"/>
        </a:solidFill>
        <a:latin typeface="+mn-lt"/>
        <a:ea typeface="+mn-ea"/>
        <a:cs typeface="+mn-cs"/>
      </a:defRPr>
    </a:lvl6pPr>
    <a:lvl7pPr marL="3656960" algn="l" defTabSz="1218987" rtl="0" eaLnBrk="1" latinLnBrk="0" hangingPunct="1">
      <a:defRPr sz="2400" kern="1200">
        <a:solidFill>
          <a:schemeClr val="tx1"/>
        </a:solidFill>
        <a:latin typeface="+mn-lt"/>
        <a:ea typeface="+mn-ea"/>
        <a:cs typeface="+mn-cs"/>
      </a:defRPr>
    </a:lvl7pPr>
    <a:lvl8pPr marL="4266453" algn="l" defTabSz="1218987" rtl="0" eaLnBrk="1" latinLnBrk="0" hangingPunct="1">
      <a:defRPr sz="2400" kern="1200">
        <a:solidFill>
          <a:schemeClr val="tx1"/>
        </a:solidFill>
        <a:latin typeface="+mn-lt"/>
        <a:ea typeface="+mn-ea"/>
        <a:cs typeface="+mn-cs"/>
      </a:defRPr>
    </a:lvl8pPr>
    <a:lvl9pPr marL="4875947" algn="l" defTabSz="1218987" rtl="0" eaLnBrk="1" latinLnBrk="0" hangingPunct="1">
      <a:defRPr sz="24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152" userDrawn="1">
          <p15:clr>
            <a:srgbClr val="A4A3A4"/>
          </p15:clr>
        </p15:guide>
        <p15:guide id="2" pos="3839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>
        <p15:guide id="1" orient="horz" pos="2880">
          <p15:clr>
            <a:srgbClr val="A4A3A4"/>
          </p15:clr>
        </p15:guide>
        <p15:guide id="2" pos="2160">
          <p15:clr>
            <a:srgbClr val="A4A3A4"/>
          </p15:clr>
        </p15:guide>
      </p15:notes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BDBED569-4797-4DF1-A0F4-6AAB3CD982D8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21E4AEA4-8DFA-4A89-87EB-49C32662AFE0}" styleName="Medium Style 2 - Accent 2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2">
              <a:tint val="20000"/>
            </a:schemeClr>
          </a:solidFill>
        </a:fill>
      </a:tcStyle>
    </a:wholeTbl>
    <a:band1H>
      <a:tcStyle>
        <a:tcBdr/>
        <a:fill>
          <a:solidFill>
            <a:schemeClr val="accent2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2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2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2"/>
          </a:solidFill>
        </a:fill>
      </a:tcStyle>
    </a:firstRow>
  </a:tblStyle>
  <a:tblStyle styleId="{B301B821-A1FF-4177-AEE7-76D212191A09}" styleName="Medium Style 1 - Accent 1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1"/>
              </a:solidFill>
            </a:ln>
          </a:left>
          <a:right>
            <a:ln w="12700" cmpd="sng">
              <a:solidFill>
                <a:schemeClr val="accent1"/>
              </a:solidFill>
            </a:ln>
          </a:right>
          <a:top>
            <a:ln w="12700" cmpd="sng">
              <a:solidFill>
                <a:schemeClr val="accent1"/>
              </a:solidFill>
            </a:ln>
          </a:top>
          <a:bottom>
            <a:ln w="12700" cmpd="sng">
              <a:solidFill>
                <a:schemeClr val="accent1"/>
              </a:solidFill>
            </a:ln>
          </a:bottom>
          <a:insideH>
            <a:ln w="12700" cmpd="sng">
              <a:solidFill>
                <a:schemeClr val="accent1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accent1">
              <a:tint val="20000"/>
            </a:schemeClr>
          </a:solidFill>
        </a:fill>
      </a:tcStyle>
    </a:band1H>
    <a:band1V>
      <a:tcStyle>
        <a:tcBdr/>
        <a:fill>
          <a:solidFill>
            <a:schemeClr val="accent1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1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firstRow>
  </a:tblStyle>
  <a:tblStyle styleId="{69012ECD-51FC-41F1-AA8D-1B2483CD663E}" styleName="Light Style 2 - Accent 1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</a:tcBdr>
      </a:tcStyle>
    </a:band1H>
    <a:band1V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</a:tcBdr>
      </a:tcStyle>
    </a:band1V>
    <a:band2V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1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1"/>
        </a:fillRef>
      </a:tcStyle>
    </a:firstRow>
  </a:tblStyle>
  <a:tblStyle styleId="{5FD0F851-EC5A-4D38-B0AD-8093EC10F338}" styleName="Light Style 1 - Accent 5">
    <a:wholeTbl>
      <a:tcTxStyle>
        <a:fontRef idx="minor">
          <a:scrgbClr r="0" g="0" b="0"/>
        </a:fontRef>
        <a:schemeClr val="tx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12700" cmpd="sng">
              <a:solidFill>
                <a:schemeClr val="accent5"/>
              </a:solidFill>
            </a:ln>
          </a:top>
          <a:bottom>
            <a:ln w="12700" cmpd="sng">
              <a:solidFill>
                <a:schemeClr val="accent5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5">
              <a:alpha val="2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5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12700" cmpd="sng">
              <a:solidFill>
                <a:schemeClr val="accent5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12700" cmpd="sng">
              <a:solidFill>
                <a:schemeClr val="accent5"/>
              </a:solidFill>
            </a:ln>
          </a:bottom>
        </a:tcBdr>
        <a:fill>
          <a:noFill/>
        </a:fill>
      </a:tcStyle>
    </a:firstRow>
  </a:tblStyle>
  <a:tblStyle styleId="{BDBED569-4797-4DF1-A0F4-6AAB3CD982D8}" styleName="Light Style 3 - Accent 5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accent5"/>
              </a:solidFill>
            </a:ln>
          </a:left>
          <a:right>
            <a:ln w="12700" cmpd="sng">
              <a:solidFill>
                <a:schemeClr val="accent5"/>
              </a:solidFill>
            </a:ln>
          </a:right>
          <a:top>
            <a:ln w="12700" cmpd="sng">
              <a:solidFill>
                <a:schemeClr val="accent5"/>
              </a:solidFill>
            </a:ln>
          </a:top>
          <a:bottom>
            <a:ln w="12700" cmpd="sng">
              <a:solidFill>
                <a:schemeClr val="accent5"/>
              </a:solidFill>
            </a:ln>
          </a:bottom>
          <a:insideH>
            <a:ln w="12700" cmpd="sng">
              <a:solidFill>
                <a:schemeClr val="accent5"/>
              </a:solidFill>
            </a:ln>
          </a:insideH>
          <a:insideV>
            <a:ln w="12700" cmpd="sng">
              <a:solidFill>
                <a:schemeClr val="accent5"/>
              </a:solidFill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5">
              <a:alpha val="20000"/>
            </a:schemeClr>
          </a:solidFill>
        </a:fill>
      </a:tcStyle>
    </a:band1H>
    <a:band1V>
      <a:tcStyle>
        <a:tcBdr/>
        <a:fill>
          <a:solidFill>
            <a:schemeClr val="accent5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5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25400" cmpd="sng">
              <a:solidFill>
                <a:schemeClr val="accent5"/>
              </a:solidFill>
            </a:ln>
          </a:bottom>
        </a:tcBdr>
        <a:fill>
          <a:noFill/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20846" autoAdjust="0"/>
    <p:restoredTop sz="93725" autoAdjust="0"/>
  </p:normalViewPr>
  <p:slideViewPr>
    <p:cSldViewPr showGuides="1">
      <p:cViewPr>
        <p:scale>
          <a:sx n="100" d="100"/>
          <a:sy n="100" d="100"/>
        </p:scale>
        <p:origin x="-312" y="-504"/>
      </p:cViewPr>
      <p:guideLst>
        <p:guide orient="horz" pos="1152"/>
        <p:guide pos="3839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3" d="2"/>
        <a:sy n="3" d="2"/>
      </p:scale>
      <p:origin x="0" y="0"/>
    </p:cViewPr>
  </p:notesTextViewPr>
  <p:sorterViewPr>
    <p:cViewPr>
      <p:scale>
        <a:sx n="100" d="100"/>
        <a:sy n="100" d="100"/>
      </p:scale>
      <p:origin x="0" y="-420"/>
    </p:cViewPr>
  </p:sorterViewPr>
  <p:notesViewPr>
    <p:cSldViewPr>
      <p:cViewPr varScale="1">
        <p:scale>
          <a:sx n="79" d="100"/>
          <a:sy n="79" d="100"/>
        </p:scale>
        <p:origin x="1644" y="96"/>
      </p:cViewPr>
      <p:guideLst>
        <p:guide orient="horz" pos="2880"/>
        <p:guide pos="2160"/>
      </p:guideLst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handoutMaster" Target="/ppt/handoutMasters/handoutMaster11.xml" Id="rId13" /><Relationship Type="http://schemas.openxmlformats.org/officeDocument/2006/relationships/customXml" Target="/customXml/item1.xml" Id="rId18" /><Relationship Type="http://schemas.openxmlformats.org/officeDocument/2006/relationships/slide" Target="/ppt/slides/slide22.xml" Id="rId3" /><Relationship Type="http://schemas.openxmlformats.org/officeDocument/2006/relationships/slide" Target="/ppt/slides/slide63.xml" Id="rId7" /><Relationship Type="http://schemas.openxmlformats.org/officeDocument/2006/relationships/notesMaster" Target="/ppt/notesMasters/notesMaster11.xml" Id="rId12" /><Relationship Type="http://schemas.openxmlformats.org/officeDocument/2006/relationships/tableStyles" Target="/ppt/tableStyles.xml" Id="rId17" /><Relationship Type="http://schemas.openxmlformats.org/officeDocument/2006/relationships/slide" Target="/ppt/slides/slide14.xml" Id="rId2" /><Relationship Type="http://schemas.openxmlformats.org/officeDocument/2006/relationships/theme" Target="/ppt/theme/theme12.xml" Id="rId16" /><Relationship Type="http://schemas.openxmlformats.org/officeDocument/2006/relationships/customXml" Target="/customXml/item32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5.xml" Id="rId6" /><Relationship Type="http://schemas.openxmlformats.org/officeDocument/2006/relationships/slide" Target="/ppt/slides/slide106.xml" Id="rId11" /><Relationship Type="http://schemas.openxmlformats.org/officeDocument/2006/relationships/slide" Target="/ppt/slides/slide47.xml" Id="rId5" /><Relationship Type="http://schemas.openxmlformats.org/officeDocument/2006/relationships/viewProps" Target="/ppt/viewProps.xml" Id="rId15" /><Relationship Type="http://schemas.openxmlformats.org/officeDocument/2006/relationships/slide" Target="/ppt/slides/slide98.xml" Id="rId10" /><Relationship Type="http://schemas.openxmlformats.org/officeDocument/2006/relationships/customXml" Target="/customXml/item23.xml" Id="rId19" /><Relationship Type="http://schemas.openxmlformats.org/officeDocument/2006/relationships/slide" Target="/ppt/slides/slide39.xml" Id="rId4" /><Relationship Type="http://schemas.openxmlformats.org/officeDocument/2006/relationships/slide" Target="/ppt/slides/slide810.xml" Id="rId9" /><Relationship Type="http://schemas.openxmlformats.org/officeDocument/2006/relationships/presProps" Target="/ppt/presProps.xml" Id="rId14" /></Relationships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dirty="0">
              <a:solidFill>
                <a:schemeClr val="tx2"/>
              </a:solidFill>
            </a:endParaRPr>
          </a:p>
        </p:txBody>
      </p:sp>
      <p:sp>
        <p:nvSpPr>
          <p:cNvPr id="3" name="Date Placeholder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973C59C-4E16-4A64-A766-34DB213E11B3}" type="datetimeFigureOut">
              <a:rPr lang="en-US">
                <a:solidFill>
                  <a:schemeClr val="tx2"/>
                </a:solidFill>
              </a:rPr>
              <a:t>8/24/2020</a:t>
            </a:fld>
            <a:endParaRPr dirty="0">
              <a:solidFill>
                <a:schemeClr val="tx2"/>
              </a:solidFill>
            </a:endParaRP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dirty="0">
              <a:solidFill>
                <a:schemeClr val="tx2"/>
              </a:solidFill>
            </a:endParaRP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FD77566-CD65-4859-9FA1-43956DC85B8C}" type="slidenum">
              <a:rPr>
                <a:solidFill>
                  <a:schemeClr val="tx2"/>
                </a:solidFill>
              </a:rPr>
              <a:t>‹#›</a:t>
            </a:fld>
            <a:endParaRPr dirty="0">
              <a:solidFill>
                <a:schemeClr val="tx2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0879837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>
                <a:solidFill>
                  <a:schemeClr val="tx2"/>
                </a:solidFill>
              </a:defRPr>
            </a:lvl1pPr>
          </a:lstStyle>
          <a:p>
            <a:endParaRPr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F95CF31C-F757-429C-A789-86504F04C3BE}" type="datetimeFigureOut">
              <a:rPr lang="en-US"/>
              <a:pPr/>
              <a:t>8/24/2020</a:t>
            </a:fld>
            <a:endParaRPr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t>Click to edit Master text styles</a:t>
            </a:r>
          </a:p>
          <a:p>
            <a:pPr lvl="1"/>
            <a:r>
              <a:t>Second level</a:t>
            </a:r>
          </a:p>
          <a:p>
            <a:pPr lvl="2"/>
            <a:r>
              <a:t>Third level</a:t>
            </a:r>
          </a:p>
          <a:p>
            <a:pPr lvl="3"/>
            <a:r>
              <a:t>Fourth level</a:t>
            </a:r>
          </a:p>
          <a:p>
            <a:pPr lvl="4"/>
            <a:r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>
                <a:solidFill>
                  <a:schemeClr val="tx2"/>
                </a:solidFill>
              </a:defRPr>
            </a:lvl1pPr>
          </a:lstStyle>
          <a:p>
            <a:endParaRPr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fld id="{B8796F01-7154-41E0-B48B-A6921757531A}" type="slidenum">
              <a:rPr/>
              <a:pPr/>
              <a:t>‹#›</a:t>
            </a:fld>
            <a:endParaRPr dirty="0"/>
          </a:p>
        </p:txBody>
      </p:sp>
    </p:spTree>
    <p:extLst>
      <p:ext uri="{BB962C8B-B14F-4D97-AF65-F5344CB8AC3E}">
        <p14:creationId xmlns:p14="http://schemas.microsoft.com/office/powerpoint/2010/main" val="44077566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1218987" rtl="0" eaLnBrk="1" latinLnBrk="0" hangingPunct="1">
      <a:defRPr sz="1600" kern="1200">
        <a:solidFill>
          <a:schemeClr val="tx2"/>
        </a:solidFill>
        <a:latin typeface="+mn-lt"/>
        <a:ea typeface="+mn-ea"/>
        <a:cs typeface="+mn-cs"/>
      </a:defRPr>
    </a:lvl1pPr>
    <a:lvl2pPr marL="609493" algn="l" defTabSz="1218987" rtl="0" eaLnBrk="1" latinLnBrk="0" hangingPunct="1">
      <a:defRPr sz="1600" kern="1200">
        <a:solidFill>
          <a:schemeClr val="tx2"/>
        </a:solidFill>
        <a:latin typeface="+mn-lt"/>
        <a:ea typeface="+mn-ea"/>
        <a:cs typeface="+mn-cs"/>
      </a:defRPr>
    </a:lvl2pPr>
    <a:lvl3pPr marL="1218987" algn="l" defTabSz="1218987" rtl="0" eaLnBrk="1" latinLnBrk="0" hangingPunct="1">
      <a:defRPr sz="1600" kern="1200">
        <a:solidFill>
          <a:schemeClr val="tx2"/>
        </a:solidFill>
        <a:latin typeface="+mn-lt"/>
        <a:ea typeface="+mn-ea"/>
        <a:cs typeface="+mn-cs"/>
      </a:defRPr>
    </a:lvl3pPr>
    <a:lvl4pPr marL="1828480" algn="l" defTabSz="1218987" rtl="0" eaLnBrk="1" latinLnBrk="0" hangingPunct="1">
      <a:defRPr sz="1600" kern="1200">
        <a:solidFill>
          <a:schemeClr val="tx2"/>
        </a:solidFill>
        <a:latin typeface="+mn-lt"/>
        <a:ea typeface="+mn-ea"/>
        <a:cs typeface="+mn-cs"/>
      </a:defRPr>
    </a:lvl4pPr>
    <a:lvl5pPr marL="2437973" algn="l" defTabSz="1218987" rtl="0" eaLnBrk="1" latinLnBrk="0" hangingPunct="1">
      <a:defRPr sz="1600" kern="1200">
        <a:solidFill>
          <a:schemeClr val="tx2"/>
        </a:solidFill>
        <a:latin typeface="+mn-lt"/>
        <a:ea typeface="+mn-ea"/>
        <a:cs typeface="+mn-cs"/>
      </a:defRPr>
    </a:lvl5pPr>
    <a:lvl6pPr marL="3047467" algn="l" defTabSz="1218987" rtl="0" eaLnBrk="1" latinLnBrk="0" hangingPunct="1">
      <a:defRPr sz="1600" kern="1200">
        <a:solidFill>
          <a:schemeClr val="tx1"/>
        </a:solidFill>
        <a:latin typeface="+mn-lt"/>
        <a:ea typeface="+mn-ea"/>
        <a:cs typeface="+mn-cs"/>
      </a:defRPr>
    </a:lvl6pPr>
    <a:lvl7pPr marL="3656960" algn="l" defTabSz="1218987" rtl="0" eaLnBrk="1" latinLnBrk="0" hangingPunct="1">
      <a:defRPr sz="1600" kern="1200">
        <a:solidFill>
          <a:schemeClr val="tx1"/>
        </a:solidFill>
        <a:latin typeface="+mn-lt"/>
        <a:ea typeface="+mn-ea"/>
        <a:cs typeface="+mn-cs"/>
      </a:defRPr>
    </a:lvl7pPr>
    <a:lvl8pPr marL="4266453" algn="l" defTabSz="1218987" rtl="0" eaLnBrk="1" latinLnBrk="0" hangingPunct="1">
      <a:defRPr sz="1600" kern="1200">
        <a:solidFill>
          <a:schemeClr val="tx1"/>
        </a:solidFill>
        <a:latin typeface="+mn-lt"/>
        <a:ea typeface="+mn-ea"/>
        <a:cs typeface="+mn-cs"/>
      </a:defRPr>
    </a:lvl8pPr>
    <a:lvl9pPr marL="4875947" algn="l" defTabSz="1218987" rtl="0" eaLnBrk="1" latinLnBrk="0" hangingPunct="1">
      <a:defRPr sz="16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4.xml.rels>&#65279;<?xml version="1.0" encoding="utf-8"?><Relationships xmlns="http://schemas.openxmlformats.org/package/2006/relationships"><Relationship Type="http://schemas.openxmlformats.org/officeDocument/2006/relationships/slide" Target="/ppt/slides/slide14.xml" Id="rId2" /><Relationship Type="http://schemas.openxmlformats.org/officeDocument/2006/relationships/notesMaster" Target="/ppt/notesMasters/notesMaster11.xml" Id="rId1" /></Relationships>
</file>

<file path=ppt/notesSlides/_rels/notesSlide22.xml.rels>&#65279;<?xml version="1.0" encoding="utf-8"?><Relationships xmlns="http://schemas.openxmlformats.org/package/2006/relationships"><Relationship Type="http://schemas.openxmlformats.org/officeDocument/2006/relationships/slide" Target="/ppt/slides/slide22.xml" Id="rId2" /><Relationship Type="http://schemas.openxmlformats.org/officeDocument/2006/relationships/notesMaster" Target="/ppt/notesMasters/notesMaster11.xml" Id="rId1" /></Relationships>
</file>

<file path=ppt/notesSlides/_rels/notesSlide33.xml.rels>&#65279;<?xml version="1.0" encoding="utf-8"?><Relationships xmlns="http://schemas.openxmlformats.org/package/2006/relationships"><Relationship Type="http://schemas.openxmlformats.org/officeDocument/2006/relationships/slide" Target="/ppt/slides/slide63.xml" Id="rId2" /><Relationship Type="http://schemas.openxmlformats.org/officeDocument/2006/relationships/notesMaster" Target="/ppt/notesMasters/notesMaster11.xml" Id="rId1" /></Relationships>
</file>

<file path=ppt/notesSlides/_rels/notesSlide4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55.xml.rels>&#65279;<?xml version="1.0" encoding="utf-8"?><Relationships xmlns="http://schemas.openxmlformats.org/package/2006/relationships"><Relationship Type="http://schemas.openxmlformats.org/officeDocument/2006/relationships/slide" Target="/ppt/slides/slide106.xml" Id="rId2" /><Relationship Type="http://schemas.openxmlformats.org/officeDocument/2006/relationships/notesMaster" Target="/ppt/notesMasters/notesMaster11.xml" Id="rId1" /></Relationship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8796F01-7154-41E0-B48B-A6921757531A}" type="slidenum">
              <a:rPr lang="en-US" smtClean="0"/>
              <a:pPr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0869096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796F01-7154-41E0-B48B-A6921757531A}" type="slidenum">
              <a:rPr lang="en-US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62690177"/>
      </p:ext>
    </p:extLst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796F01-7154-41E0-B48B-A6921757531A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536203935"/>
      </p:ext>
    </p:extLst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796F01-7154-41E0-B48B-A6921757531A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28546985"/>
      </p:ext>
    </p:extLst>
  </p:cSld>
  <p:clrMapOvr>
    <a:masterClrMapping/>
  </p:clrMapOvr>
</p:notes>
</file>

<file path=ppt/notesSlides/notesSlide5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B8796F01-7154-41E0-B48B-A6921757531A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03462076"/>
      </p:ext>
    </p:extLst>
  </p:cSld>
  <p:clrMapOvr>
    <a:masterClrMapping/>
  </p:clrMapOvr>
</p:notes>
</file>

<file path=ppt/slideLayouts/_rels/slideLayout13.xml.rels>&#65279;<?xml version="1.0" encoding="utf-8"?><Relationships xmlns="http://schemas.openxmlformats.org/package/2006/relationships"><Relationship Type="http://schemas.openxmlformats.org/officeDocument/2006/relationships/image" Target="/ppt/media/image22.svg" Id="rId3" /><Relationship Type="http://schemas.openxmlformats.org/officeDocument/2006/relationships/image" Target="/ppt/media/image13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43.svg" Id="rId5" /><Relationship Type="http://schemas.openxmlformats.org/officeDocument/2006/relationships/image" Target="/ppt/media/image34.png" Id="rId4" /></Relationships>
</file>

<file path=ppt/slideLayouts/_rels/slideLayout21.xml.rels>&#65279;<?xml version="1.0" encoding="utf-8"?><Relationships xmlns="http://schemas.openxmlformats.org/package/2006/relationships"><Relationship Type="http://schemas.openxmlformats.org/officeDocument/2006/relationships/image" Target="/ppt/media/image6.svg" Id="rId3" /><Relationship Type="http://schemas.openxmlformats.org/officeDocument/2006/relationships/image" Target="/ppt/media/image52.png" Id="rId2" /><Relationship Type="http://schemas.openxmlformats.org/officeDocument/2006/relationships/slideMaster" Target="/ppt/slideMasters/slideMaster11.xml" Id="rId1" /></Relationships>
</file>

<file path=ppt/slideLayouts/_rels/slideLayout32.xml.rels>&#65279;<?xml version="1.0" encoding="utf-8"?><Relationships xmlns="http://schemas.openxmlformats.org/package/2006/relationships"><Relationship Type="http://schemas.openxmlformats.org/officeDocument/2006/relationships/image" Target="/ppt/media/image6.svg" Id="rId3" /><Relationship Type="http://schemas.openxmlformats.org/officeDocument/2006/relationships/image" Target="/ppt/media/image52.png" Id="rId2" /><Relationship Type="http://schemas.openxmlformats.org/officeDocument/2006/relationships/slideMaster" Target="/ppt/slideMasters/slideMaster11.xml" Id="rId1" /></Relationships>
</file>

<file path=ppt/slideLayouts/_rels/slideLayout46.xml.rels>&#65279;<?xml version="1.0" encoding="utf-8"?><Relationships xmlns="http://schemas.openxmlformats.org/package/2006/relationships"><Relationship Type="http://schemas.openxmlformats.org/officeDocument/2006/relationships/image" Target="/ppt/media/image22.svg" Id="rId3" /><Relationship Type="http://schemas.openxmlformats.org/officeDocument/2006/relationships/image" Target="/ppt/media/image13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43.svg" Id="rId5" /><Relationship Type="http://schemas.openxmlformats.org/officeDocument/2006/relationships/image" Target="/ppt/media/image34.png" Id="rId4" /></Relationships>
</file>

<file path=ppt/slideLayouts/_rels/slideLayout55.xml.rels>&#65279;<?xml version="1.0" encoding="utf-8"?><Relationships xmlns="http://schemas.openxmlformats.org/package/2006/relationships"><Relationship Type="http://schemas.openxmlformats.org/officeDocument/2006/relationships/image" Target="/ppt/media/image85.svg" Id="rId3" /><Relationship Type="http://schemas.openxmlformats.org/officeDocument/2006/relationships/image" Target="/ppt/media/image77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106.svg" Id="rId5" /><Relationship Type="http://schemas.openxmlformats.org/officeDocument/2006/relationships/image" Target="/ppt/media/image98.png" Id="rId4" /></Relationships>
</file>

<file path=ppt/slideLayouts/_rels/slideLayout64.xml.rels>&#65279;<?xml version="1.0" encoding="utf-8"?><Relationships xmlns="http://schemas.openxmlformats.org/package/2006/relationships"><Relationship Type="http://schemas.openxmlformats.org/officeDocument/2006/relationships/image" Target="/ppt/media/image125.png" Id="rId3" /><Relationship Type="http://schemas.openxmlformats.org/officeDocument/2006/relationships/image" Target="/ppt/media/image116.pn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134.svg" Id="rId4" /></Relationships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8">
            <a:extLst>
              <a:ext uri="{FF2B5EF4-FFF2-40B4-BE49-F238E27FC236}">
                <a16:creationId xmlns:a16="http://schemas.microsoft.com/office/drawing/2014/main" id="{344AB447-BDFD-4FA4-9A82-52202FFDC88D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r="22801"/>
          <a:stretch/>
        </p:blipFill>
        <p:spPr>
          <a:xfrm>
            <a:off x="6856412" y="0"/>
            <a:ext cx="5294313" cy="6858000"/>
          </a:xfrm>
          <a:prstGeom prst="rect">
            <a:avLst/>
          </a:prstGeom>
        </p:spPr>
      </p:pic>
      <p:pic>
        <p:nvPicPr>
          <p:cNvPr id="10" name="Graphic 9">
            <a:extLst>
              <a:ext uri="{FF2B5EF4-FFF2-40B4-BE49-F238E27FC236}">
                <a16:creationId xmlns:a16="http://schemas.microsoft.com/office/drawing/2014/main" id="{FADFEC34-EAD1-470C-B1D7-476DAA0BDC7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3812" y="0"/>
            <a:ext cx="6858000" cy="6858000"/>
          </a:xfrm>
          <a:prstGeom prst="rect">
            <a:avLst/>
          </a:prstGeom>
        </p:spPr>
      </p:pic>
      <p:pic>
        <p:nvPicPr>
          <p:cNvPr id="11" name="Graphic 10">
            <a:extLst>
              <a:ext uri="{FF2B5EF4-FFF2-40B4-BE49-F238E27FC236}">
                <a16:creationId xmlns:a16="http://schemas.microsoft.com/office/drawing/2014/main" id="{6FF142A7-701F-6940-8E95-0D4830D7641A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868483" y="521171"/>
            <a:ext cx="6201033" cy="5815657"/>
          </a:xfrm>
          <a:prstGeom prst="rect">
            <a:avLst/>
          </a:prstGeom>
        </p:spPr>
      </p:pic>
      <p:sp>
        <p:nvSpPr>
          <p:cNvPr id="6" name="Text Placeholder Subtitle 1">
            <a:extLst>
              <a:ext uri="{FF2B5EF4-FFF2-40B4-BE49-F238E27FC236}">
                <a16:creationId xmlns:a16="http://schemas.microsoft.com/office/drawing/2014/main" id="{5A1F9EF5-B88C-405C-9168-EDE6A70749C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4214813" y="1752600"/>
            <a:ext cx="3757612" cy="609600"/>
          </a:xfrm>
        </p:spPr>
        <p:txBody>
          <a:bodyPr>
            <a:normAutofit/>
          </a:bodyPr>
          <a:lstStyle>
            <a:lvl1pPr marL="0" indent="0" algn="ctr">
              <a:buFontTx/>
              <a:buNone/>
              <a:defRPr sz="2000">
                <a:solidFill>
                  <a:schemeClr val="accent4"/>
                </a:solidFill>
              </a:defRPr>
            </a:lvl1pPr>
          </a:lstStyle>
          <a:p>
            <a:pPr lvl="0"/>
            <a:r>
              <a:rPr lang="en-US" dirty="0"/>
              <a:t>Click to edit</a:t>
            </a:r>
          </a:p>
        </p:txBody>
      </p:sp>
      <p:sp>
        <p:nvSpPr>
          <p:cNvPr id="19" name="Text Placeholder Subtitle 2">
            <a:extLst>
              <a:ext uri="{FF2B5EF4-FFF2-40B4-BE49-F238E27FC236}">
                <a16:creationId xmlns:a16="http://schemas.microsoft.com/office/drawing/2014/main" id="{D2282B87-09AC-4246-8C13-92CF93907CB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214813" y="4844142"/>
            <a:ext cx="3757612" cy="609600"/>
          </a:xfrm>
        </p:spPr>
        <p:txBody>
          <a:bodyPr>
            <a:normAutofit/>
          </a:bodyPr>
          <a:lstStyle>
            <a:lvl1pPr marL="0" indent="0" algn="ctr">
              <a:buFontTx/>
              <a:buNone/>
              <a:defRPr sz="2000">
                <a:solidFill>
                  <a:schemeClr val="accent4"/>
                </a:solidFill>
              </a:defRPr>
            </a:lvl1pPr>
          </a:lstStyle>
          <a:p>
            <a:pPr lvl="0"/>
            <a:r>
              <a:rPr lang="en-US" dirty="0"/>
              <a:t>Click to edit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B14A909A-2E72-4DBE-BD02-0B20CFB25B6B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214811" y="2361521"/>
            <a:ext cx="3757613" cy="2481941"/>
          </a:xfrm>
        </p:spPr>
        <p:txBody>
          <a:bodyPr vert="horz" lIns="121899" tIns="60949" rIns="121899" bIns="60949" rtlCol="0" anchor="ctr">
            <a:normAutofit/>
          </a:bodyPr>
          <a:lstStyle>
            <a:lvl1pPr algn="ctr">
              <a:defRPr lang="en-US" sz="7200" b="1">
                <a:solidFill>
                  <a:schemeClr val="accent4"/>
                </a:solidFill>
                <a:ea typeface="+mn-ea"/>
                <a:cs typeface="+mn-cs"/>
              </a:defRPr>
            </a:lvl1pPr>
          </a:lstStyle>
          <a:p>
            <a:pPr marL="0" lvl="0" indent="0" algn="ctr">
              <a:lnSpc>
                <a:spcPct val="95000"/>
              </a:lnSpc>
              <a:spcBef>
                <a:spcPts val="1866"/>
              </a:spcBef>
              <a:buClr>
                <a:schemeClr val="accent6">
                  <a:lumMod val="50000"/>
                </a:schemeClr>
              </a:buClr>
              <a:buSzPct val="100000"/>
              <a:buFontTx/>
            </a:pPr>
            <a:r>
              <a:rPr lang="en-US" dirty="0"/>
              <a:t>Add Title</a:t>
            </a:r>
          </a:p>
        </p:txBody>
      </p:sp>
    </p:spTree>
    <p:extLst>
      <p:ext uri="{BB962C8B-B14F-4D97-AF65-F5344CB8AC3E}">
        <p14:creationId xmlns:p14="http://schemas.microsoft.com/office/powerpoint/2010/main" val="33220121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/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mall Circle Layout">
    <p:bg>
      <p:bgPr>
        <a:solidFill>
          <a:schemeClr val="accent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7">
            <a:extLst>
              <a:ext uri="{FF2B5EF4-FFF2-40B4-BE49-F238E27FC236}">
                <a16:creationId xmlns:a16="http://schemas.microsoft.com/office/drawing/2014/main" id="{E7AEBCE5-C441-4E28-A2A0-86898FA8A1A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2527" t="27893"/>
          <a:stretch/>
        </p:blipFill>
        <p:spPr>
          <a:xfrm>
            <a:off x="0" y="0"/>
            <a:ext cx="4875212" cy="3769068"/>
          </a:xfrm>
          <a:prstGeom prst="rect">
            <a:avLst/>
          </a:prstGeom>
        </p:spPr>
      </p:pic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1B0C5185-5797-47C6-A658-12B8040B7244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6094412" y="1828800"/>
            <a:ext cx="5410200" cy="4343400"/>
          </a:xfrm>
        </p:spPr>
        <p:txBody>
          <a:bodyPr>
            <a:normAutofit/>
          </a:bodyPr>
          <a:lstStyle>
            <a:lvl1pPr>
              <a:buClr>
                <a:schemeClr val="bg1"/>
              </a:buClr>
              <a:defRPr sz="2000">
                <a:solidFill>
                  <a:schemeClr val="bg1"/>
                </a:solidFill>
              </a:defRPr>
            </a:lvl1pPr>
            <a:lvl2pPr marL="731392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2pPr>
            <a:lvl3pPr marL="1158037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3pPr>
            <a:lvl4pPr marL="1584683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4pPr>
            <a:lvl5pPr marL="2011328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64FE576-B3E5-461C-84D8-BF879AF493C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84213" y="685800"/>
            <a:ext cx="3886199" cy="2133598"/>
          </a:xfrm>
        </p:spPr>
        <p:txBody>
          <a:bodyPr vert="horz" lIns="121899" tIns="60949" rIns="121899" bIns="60949" rtlCol="0" anchor="t">
            <a:normAutofit/>
          </a:bodyPr>
          <a:lstStyle>
            <a:lvl1pPr>
              <a:defRPr lang="en-US" sz="4000" b="1">
                <a:solidFill>
                  <a:schemeClr val="accent1"/>
                </a:solidFill>
                <a:ea typeface="+mn-ea"/>
                <a:cs typeface="+mn-cs"/>
              </a:defRPr>
            </a:lvl1pPr>
          </a:lstStyle>
          <a:p>
            <a:pPr marL="0" lvl="0" indent="0">
              <a:lnSpc>
                <a:spcPct val="95000"/>
              </a:lnSpc>
              <a:spcBef>
                <a:spcPts val="1866"/>
              </a:spcBef>
              <a:buClr>
                <a:schemeClr val="accent6">
                  <a:lumMod val="50000"/>
                </a:schemeClr>
              </a:buClr>
              <a:buSzPct val="100000"/>
              <a:buFont typeface="Arial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68063726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mall Circle Layout Blue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7">
            <a:extLst>
              <a:ext uri="{FF2B5EF4-FFF2-40B4-BE49-F238E27FC236}">
                <a16:creationId xmlns:a16="http://schemas.microsoft.com/office/drawing/2014/main" id="{E7AEBCE5-C441-4E28-A2A0-86898FA8A1A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2527" t="27893"/>
          <a:stretch/>
        </p:blipFill>
        <p:spPr>
          <a:xfrm>
            <a:off x="0" y="0"/>
            <a:ext cx="4875212" cy="3769068"/>
          </a:xfrm>
          <a:prstGeom prst="rect">
            <a:avLst/>
          </a:prstGeom>
        </p:spPr>
      </p:pic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1B0C5185-5797-47C6-A658-12B8040B7244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6094412" y="1828800"/>
            <a:ext cx="5410200" cy="4343400"/>
          </a:xfrm>
        </p:spPr>
        <p:txBody>
          <a:bodyPr>
            <a:normAutofit/>
          </a:bodyPr>
          <a:lstStyle>
            <a:lvl1pPr>
              <a:buClr>
                <a:schemeClr val="bg1"/>
              </a:buClr>
              <a:defRPr sz="2000">
                <a:solidFill>
                  <a:schemeClr val="bg1"/>
                </a:solidFill>
              </a:defRPr>
            </a:lvl1pPr>
            <a:lvl2pPr marL="731392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2pPr>
            <a:lvl3pPr marL="1158037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3pPr>
            <a:lvl4pPr marL="1584683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4pPr>
            <a:lvl5pPr marL="2011328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64FE576-B3E5-461C-84D8-BF879AF493C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84213" y="685800"/>
            <a:ext cx="3886199" cy="2133598"/>
          </a:xfrm>
        </p:spPr>
        <p:txBody>
          <a:bodyPr vert="horz" lIns="121899" tIns="60949" rIns="121899" bIns="60949" rtlCol="0" anchor="t">
            <a:normAutofit/>
          </a:bodyPr>
          <a:lstStyle>
            <a:lvl1pPr>
              <a:defRPr lang="en-US" sz="4000" b="1">
                <a:solidFill>
                  <a:schemeClr val="tx2"/>
                </a:solidFill>
                <a:ea typeface="+mn-ea"/>
                <a:cs typeface="+mn-cs"/>
              </a:defRPr>
            </a:lvl1pPr>
          </a:lstStyle>
          <a:p>
            <a:pPr marL="0" lvl="0" indent="0">
              <a:lnSpc>
                <a:spcPct val="95000"/>
              </a:lnSpc>
              <a:spcBef>
                <a:spcPts val="1866"/>
              </a:spcBef>
              <a:buClr>
                <a:schemeClr val="accent6">
                  <a:lumMod val="50000"/>
                </a:schemeClr>
              </a:buClr>
              <a:buSzPct val="100000"/>
              <a:buFont typeface="Arial" pitchFamily="34" charset="0"/>
            </a:pPr>
            <a:r>
              <a:rPr lang="en-US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8001483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Large Circle Layout_alternate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4">
            <a:extLst>
              <a:ext uri="{FF2B5EF4-FFF2-40B4-BE49-F238E27FC236}">
                <a16:creationId xmlns:a16="http://schemas.microsoft.com/office/drawing/2014/main" id="{7357EB46-0628-42CB-95AC-AF38CFD68654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r="22801"/>
          <a:stretch/>
        </p:blipFill>
        <p:spPr>
          <a:xfrm>
            <a:off x="6882605" y="990"/>
            <a:ext cx="5294313" cy="6858000"/>
          </a:xfrm>
          <a:prstGeom prst="rect">
            <a:avLst/>
          </a:prstGeom>
        </p:spPr>
      </p:pic>
      <p:pic>
        <p:nvPicPr>
          <p:cNvPr id="7" name="Graphic 6">
            <a:extLst>
              <a:ext uri="{FF2B5EF4-FFF2-40B4-BE49-F238E27FC236}">
                <a16:creationId xmlns:a16="http://schemas.microsoft.com/office/drawing/2014/main" id="{D12EB5EE-DDAA-D449-95BC-BCAFCC6E6BB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18750" t="25323" r="-17290" b="14356"/>
          <a:stretch/>
        </p:blipFill>
        <p:spPr>
          <a:xfrm>
            <a:off x="0" y="0"/>
            <a:ext cx="12014201" cy="6897338"/>
          </a:xfrm>
          <a:prstGeom prst="rect">
            <a:avLst/>
          </a:prstGeom>
        </p:spPr>
      </p:pic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0725" y="685800"/>
            <a:ext cx="5562600" cy="1143000"/>
          </a:xfrm>
        </p:spPr>
        <p:txBody>
          <a:bodyPr anchor="t">
            <a:normAutofit/>
          </a:bodyPr>
          <a:lstStyle>
            <a:lvl1pPr>
              <a:defRPr sz="4000" b="1"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720725" y="1828800"/>
            <a:ext cx="5562600" cy="4470400"/>
          </a:xfrm>
        </p:spPr>
        <p:txBody>
          <a:bodyPr>
            <a:normAutofit/>
          </a:bodyPr>
          <a:lstStyle>
            <a:lvl1pPr>
              <a:defRPr sz="2000"/>
            </a:lvl1pPr>
            <a:lvl2pPr marL="731392" indent="-304747">
              <a:buFont typeface="Courier New" panose="02070309020205020404" pitchFamily="49" charset="0"/>
              <a:buChar char="o"/>
              <a:defRPr sz="2000"/>
            </a:lvl2pPr>
            <a:lvl3pPr marL="1158037" indent="-304747">
              <a:buFont typeface="Courier New" panose="02070309020205020404" pitchFamily="49" charset="0"/>
              <a:buChar char="o"/>
              <a:defRPr sz="2000"/>
            </a:lvl3pPr>
            <a:lvl4pPr marL="1584683" indent="-304747">
              <a:buFont typeface="Courier New" panose="02070309020205020404" pitchFamily="49" charset="0"/>
              <a:buChar char="o"/>
              <a:defRPr sz="2000"/>
            </a:lvl4pPr>
            <a:lvl5pPr marL="2011328" indent="-304747">
              <a:buFont typeface="Courier New" panose="02070309020205020404" pitchFamily="49" charset="0"/>
              <a:buChar char="o"/>
              <a:defRPr sz="2000"/>
            </a:lvl5pPr>
            <a:lvl6pPr>
              <a:defRPr/>
            </a:lvl6pPr>
            <a:lvl7pPr>
              <a:defRPr baseline="0"/>
            </a:lvl7pPr>
            <a:lvl8pPr>
              <a:defRPr baseline="0"/>
            </a:lvl8pPr>
            <a:lvl9pPr>
              <a:defRPr baseline="0"/>
            </a:lvl9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  <a:endParaRPr dirty="0"/>
          </a:p>
        </p:txBody>
      </p:sp>
    </p:spTree>
    <p:extLst>
      <p:ext uri="{BB962C8B-B14F-4D97-AF65-F5344CB8AC3E}">
        <p14:creationId xmlns:p14="http://schemas.microsoft.com/office/powerpoint/2010/main" val="102720037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Large Circle Layout_alterna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4">
            <a:extLst>
              <a:ext uri="{FF2B5EF4-FFF2-40B4-BE49-F238E27FC236}">
                <a16:creationId xmlns:a16="http://schemas.microsoft.com/office/drawing/2014/main" id="{7357EB46-0628-42CB-95AC-AF38CFD68654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r="22801"/>
          <a:stretch/>
        </p:blipFill>
        <p:spPr>
          <a:xfrm>
            <a:off x="6894512" y="0"/>
            <a:ext cx="5294313" cy="6858000"/>
          </a:xfrm>
          <a:prstGeom prst="rect">
            <a:avLst/>
          </a:prstGeom>
        </p:spPr>
      </p:pic>
      <p:pic>
        <p:nvPicPr>
          <p:cNvPr id="7" name="Graphic 6">
            <a:extLst>
              <a:ext uri="{FF2B5EF4-FFF2-40B4-BE49-F238E27FC236}">
                <a16:creationId xmlns:a16="http://schemas.microsoft.com/office/drawing/2014/main" id="{75506675-2304-3948-8A18-BB70E847D3D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18750" t="25323" r="-17290" b="14356"/>
          <a:stretch/>
        </p:blipFill>
        <p:spPr>
          <a:xfrm>
            <a:off x="0" y="0"/>
            <a:ext cx="12014201" cy="6897338"/>
          </a:xfrm>
          <a:prstGeom prst="rect">
            <a:avLst/>
          </a:prstGeom>
        </p:spPr>
      </p:pic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0725" y="685800"/>
            <a:ext cx="5562600" cy="1143000"/>
          </a:xfrm>
        </p:spPr>
        <p:txBody>
          <a:bodyPr anchor="t">
            <a:normAutofit/>
          </a:bodyPr>
          <a:lstStyle>
            <a:lvl1pPr>
              <a:defRPr sz="4000" b="1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720725" y="1828800"/>
            <a:ext cx="5562600" cy="4470400"/>
          </a:xfrm>
        </p:spPr>
        <p:txBody>
          <a:bodyPr>
            <a:normAutofit/>
          </a:bodyPr>
          <a:lstStyle>
            <a:lvl1pPr>
              <a:buClr>
                <a:schemeClr val="bg1"/>
              </a:buClr>
              <a:defRPr sz="2000">
                <a:solidFill>
                  <a:schemeClr val="bg1"/>
                </a:solidFill>
              </a:defRPr>
            </a:lvl1pPr>
            <a:lvl2pPr marL="731392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2pPr>
            <a:lvl3pPr marL="1158037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3pPr>
            <a:lvl4pPr marL="1584683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4pPr>
            <a:lvl5pPr marL="2011328" indent="-304747">
              <a:buClr>
                <a:schemeClr val="bg1"/>
              </a:buClr>
              <a:buFont typeface="Courier New" panose="02070309020205020404" pitchFamily="49" charset="0"/>
              <a:buChar char="o"/>
              <a:defRPr sz="2000">
                <a:solidFill>
                  <a:schemeClr val="bg1"/>
                </a:solidFill>
              </a:defRPr>
            </a:lvl5pPr>
            <a:lvl6pPr>
              <a:defRPr/>
            </a:lvl6pPr>
            <a:lvl7pPr>
              <a:defRPr baseline="0"/>
            </a:lvl7pPr>
            <a:lvl8pPr>
              <a:defRPr baseline="0"/>
            </a:lvl8pPr>
            <a:lvl9pPr>
              <a:defRPr baseline="0"/>
            </a:lvl9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  <a:endParaRPr dirty="0"/>
          </a:p>
        </p:txBody>
      </p:sp>
    </p:spTree>
    <p:extLst>
      <p:ext uri="{BB962C8B-B14F-4D97-AF65-F5344CB8AC3E}">
        <p14:creationId xmlns:p14="http://schemas.microsoft.com/office/powerpoint/2010/main" val="409049436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aper layout">
    <p:bg>
      <p:bgPr>
        <a:blipFill dpi="0" rotWithShape="1">
          <a:blip r:embed="rId2">
            <a:alphaModFix amt="30000"/>
            <a:lum/>
          </a:blip>
          <a:srcRect/>
          <a:tile tx="203200" ty="203200" sx="100000" sy="100000" flip="none" algn="tl"/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2741611" y="685800"/>
            <a:ext cx="8763002" cy="990600"/>
          </a:xfrm>
        </p:spPr>
        <p:txBody>
          <a:bodyPr anchor="t"/>
          <a:lstStyle>
            <a:lvl1pPr>
              <a:lnSpc>
                <a:spcPct val="100000"/>
              </a:lnSpc>
              <a:defRPr sz="4000" b="1"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dirty="0"/>
          </a:p>
        </p:txBody>
      </p:sp>
      <p:pic>
        <p:nvPicPr>
          <p:cNvPr id="4" name="Graphic 3">
            <a:extLst>
              <a:ext uri="{FF2B5EF4-FFF2-40B4-BE49-F238E27FC236}">
                <a16:creationId xmlns:a16="http://schemas.microsoft.com/office/drawing/2014/main" id="{688A6A42-7A89-44E1-BBDF-14C2FD2245B7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50812" y="1309974"/>
            <a:ext cx="1830164" cy="4648200"/>
          </a:xfrm>
          <a:prstGeom prst="rect">
            <a:avLst/>
          </a:prstGeom>
        </p:spPr>
      </p:pic>
      <p:sp>
        <p:nvSpPr>
          <p:cNvPr id="8" name="Content Placeholder 2">
            <a:extLst>
              <a:ext uri="{FF2B5EF4-FFF2-40B4-BE49-F238E27FC236}">
                <a16:creationId xmlns:a16="http://schemas.microsoft.com/office/drawing/2014/main" id="{421512DC-20C8-4928-B94E-9F191902C57E}"/>
              </a:ext>
            </a:extLst>
          </p:cNvPr>
          <p:cNvSpPr>
            <a:spLocks noGrp="1"/>
          </p:cNvSpPr>
          <p:nvPr>
            <p:ph idx="10"/>
          </p:nvPr>
        </p:nvSpPr>
        <p:spPr>
          <a:xfrm>
            <a:off x="2741611" y="1828800"/>
            <a:ext cx="8763002" cy="4470400"/>
          </a:xfrm>
        </p:spPr>
        <p:txBody>
          <a:bodyPr>
            <a:normAutofit/>
          </a:bodyPr>
          <a:lstStyle>
            <a:lvl1pPr>
              <a:defRPr sz="2000"/>
            </a:lvl1pPr>
            <a:lvl2pPr marL="731392" indent="-304747">
              <a:buFont typeface="Courier New" panose="02070309020205020404" pitchFamily="49" charset="0"/>
              <a:buChar char="o"/>
              <a:defRPr sz="2000"/>
            </a:lvl2pPr>
            <a:lvl3pPr marL="1158037" indent="-304747">
              <a:buFont typeface="Courier New" panose="02070309020205020404" pitchFamily="49" charset="0"/>
              <a:buChar char="o"/>
              <a:defRPr sz="2000"/>
            </a:lvl3pPr>
            <a:lvl4pPr marL="1584683" indent="-304747">
              <a:buFont typeface="Courier New" panose="02070309020205020404" pitchFamily="49" charset="0"/>
              <a:buChar char="o"/>
              <a:defRPr sz="2000"/>
            </a:lvl4pPr>
            <a:lvl5pPr marL="2011328" indent="-304747">
              <a:buFont typeface="Courier New" panose="02070309020205020404" pitchFamily="49" charset="0"/>
              <a:buChar char="o"/>
              <a:defRPr sz="2000"/>
            </a:lvl5pPr>
            <a:lvl6pPr>
              <a:defRPr/>
            </a:lvl6pPr>
            <a:lvl7pPr>
              <a:defRPr baseline="0"/>
            </a:lvl7pPr>
            <a:lvl8pPr>
              <a:defRPr baseline="0"/>
            </a:lvl8pPr>
            <a:lvl9pPr>
              <a:defRPr baseline="0"/>
            </a:lvl9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  <a:endParaRPr dirty="0"/>
          </a:p>
        </p:txBody>
      </p:sp>
    </p:spTree>
    <p:extLst>
      <p:ext uri="{BB962C8B-B14F-4D97-AF65-F5344CB8AC3E}">
        <p14:creationId xmlns:p14="http://schemas.microsoft.com/office/powerpoint/2010/main" val="230484519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32.xml" Id="rId3" /><Relationship Type="http://schemas.openxmlformats.org/officeDocument/2006/relationships/theme" Target="/ppt/theme/theme12.xml" Id="rId7" /><Relationship Type="http://schemas.openxmlformats.org/officeDocument/2006/relationships/slideLayout" Target="/ppt/slideLayouts/slideLayout21.xml" Id="rId2" /><Relationship Type="http://schemas.openxmlformats.org/officeDocument/2006/relationships/slideLayout" Target="/ppt/slideLayouts/slideLayout13.xml" Id="rId1" /><Relationship Type="http://schemas.openxmlformats.org/officeDocument/2006/relationships/slideLayout" Target="/ppt/slideLayouts/slideLayout64.xml" Id="rId6" /><Relationship Type="http://schemas.openxmlformats.org/officeDocument/2006/relationships/slideLayout" Target="/ppt/slideLayouts/slideLayout55.xml" Id="rId5" /><Relationship Type="http://schemas.openxmlformats.org/officeDocument/2006/relationships/slideLayout" Target="/ppt/slideLayouts/slideLayout46.xml" Id="rId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 bwMode="ltGray"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1117309" y="76200"/>
            <a:ext cx="10157354" cy="1397000"/>
          </a:xfrm>
          <a:prstGeom prst="rect">
            <a:avLst/>
          </a:prstGeom>
        </p:spPr>
        <p:txBody>
          <a:bodyPr vert="horz" lIns="121899" tIns="60949" rIns="121899" bIns="60949" rtlCol="0" anchor="b">
            <a:normAutofit/>
          </a:bodyPr>
          <a:lstStyle/>
          <a:p>
            <a:r>
              <a:rPr lang="en-US"/>
              <a:t>Click to edit Master title style</a:t>
            </a:r>
            <a:endParaRPr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1117309" y="1701800"/>
            <a:ext cx="10157354" cy="4470400"/>
          </a:xfrm>
          <a:prstGeom prst="rect">
            <a:avLst/>
          </a:prstGeom>
        </p:spPr>
        <p:txBody>
          <a:bodyPr vert="horz" lIns="121899" tIns="60949" rIns="121899" bIns="60949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1117309" y="6400801"/>
            <a:ext cx="2742486" cy="320675"/>
          </a:xfrm>
          <a:prstGeom prst="rect">
            <a:avLst/>
          </a:prstGeom>
        </p:spPr>
        <p:txBody>
          <a:bodyPr vert="horz" lIns="121899" tIns="60949" rIns="121899" bIns="60949" rtlCol="0" anchor="b"/>
          <a:lstStyle>
            <a:lvl1pPr algn="l">
              <a:defRPr sz="1200">
                <a:solidFill>
                  <a:schemeClr val="tx2">
                    <a:lumMod val="50000"/>
                  </a:schemeClr>
                </a:solidFill>
              </a:defRPr>
            </a:lvl1pPr>
          </a:lstStyle>
          <a:p>
            <a:fld id="{859468AF-EFCF-4AAD-ACF4-3BA83EC4AF4E}" type="datetime1">
              <a:rPr lang="en-US" smtClean="0"/>
              <a:pPr/>
              <a:t>8/24/2020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907842" y="6400801"/>
            <a:ext cx="6216301" cy="320675"/>
          </a:xfrm>
          <a:prstGeom prst="rect">
            <a:avLst/>
          </a:prstGeom>
        </p:spPr>
        <p:txBody>
          <a:bodyPr vert="horz" lIns="121899" tIns="60949" rIns="121899" bIns="60949" rtlCol="0" anchor="b"/>
          <a:lstStyle>
            <a:lvl1pPr algn="ctr">
              <a:defRPr sz="1200">
                <a:solidFill>
                  <a:schemeClr val="tx2">
                    <a:lumMod val="50000"/>
                  </a:schemeClr>
                </a:solidFill>
              </a:defRPr>
            </a:lvl1pPr>
          </a:lstStyle>
          <a:p>
            <a:r>
              <a:rPr lang="en-US" dirty="0"/>
              <a:t>Add a footer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10167146" y="6400801"/>
            <a:ext cx="1107518" cy="320675"/>
          </a:xfrm>
          <a:prstGeom prst="rect">
            <a:avLst/>
          </a:prstGeom>
        </p:spPr>
        <p:txBody>
          <a:bodyPr vert="horz" lIns="121899" tIns="60949" rIns="121899" bIns="60949" rtlCol="0" anchor="b"/>
          <a:lstStyle>
            <a:lvl1pPr algn="r">
              <a:defRPr sz="1200">
                <a:solidFill>
                  <a:schemeClr val="tx2">
                    <a:lumMod val="50000"/>
                  </a:schemeClr>
                </a:solidFill>
              </a:defRPr>
            </a:lvl1pPr>
          </a:lstStyle>
          <a:p>
            <a:fld id="{EB37DED6-D4C7-42EE-AB49-D2E39E64FDE4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6018772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93" r:id="rId1"/>
    <p:sldLayoutId id="2147483701" r:id="rId2"/>
    <p:sldLayoutId id="2147483702" r:id="rId3"/>
    <p:sldLayoutId id="2147483699" r:id="rId4"/>
    <p:sldLayoutId id="2147483700" r:id="rId5"/>
    <p:sldLayoutId id="2147483698" r:id="rId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hf sldNum="0" hdr="0" ftr="0" dt="0"/>
  <p:txStyles>
    <p:titleStyle>
      <a:lvl1pPr algn="l" defTabSz="1218987" rtl="0" eaLnBrk="1" latinLnBrk="0" hangingPunct="1">
        <a:lnSpc>
          <a:spcPct val="85000"/>
        </a:lnSpc>
        <a:spcBef>
          <a:spcPct val="0"/>
        </a:spcBef>
        <a:buNone/>
        <a:tabLst/>
        <a:defRPr sz="4400" b="0" kern="1200" cap="none" baseline="0">
          <a:solidFill>
            <a:schemeClr val="accent2">
              <a:lumMod val="50000"/>
            </a:schemeClr>
          </a:solidFill>
          <a:effectLst/>
          <a:latin typeface="+mj-lt"/>
          <a:ea typeface="+mj-ea"/>
          <a:cs typeface="+mj-cs"/>
        </a:defRPr>
      </a:lvl1pPr>
    </p:titleStyle>
    <p:bodyStyle>
      <a:lvl1pPr marL="304747" indent="-304747" algn="l" defTabSz="1218987" rtl="0" eaLnBrk="1" latinLnBrk="0" hangingPunct="1">
        <a:lnSpc>
          <a:spcPct val="95000"/>
        </a:lnSpc>
        <a:spcBef>
          <a:spcPts val="1866"/>
        </a:spcBef>
        <a:buClr>
          <a:schemeClr val="accent6">
            <a:lumMod val="50000"/>
          </a:schemeClr>
        </a:buClr>
        <a:buSzPct val="100000"/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1pPr>
      <a:lvl2pPr marL="731392" indent="-304747" algn="l" defTabSz="1218987" rtl="0" eaLnBrk="1" latinLnBrk="0" hangingPunct="1">
        <a:lnSpc>
          <a:spcPct val="95000"/>
        </a:lnSpc>
        <a:spcBef>
          <a:spcPts val="1066"/>
        </a:spcBef>
        <a:buClr>
          <a:schemeClr val="accent6">
            <a:lumMod val="50000"/>
          </a:schemeClr>
        </a:buClr>
        <a:buSzPct val="100000"/>
        <a:buFont typeface="Century Gothic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2pPr>
      <a:lvl3pPr marL="1158037" indent="-304747" algn="l" defTabSz="1218987" rtl="0" eaLnBrk="1" latinLnBrk="0" hangingPunct="1">
        <a:lnSpc>
          <a:spcPct val="95000"/>
        </a:lnSpc>
        <a:spcBef>
          <a:spcPts val="1066"/>
        </a:spcBef>
        <a:buClr>
          <a:schemeClr val="accent6">
            <a:lumMod val="50000"/>
          </a:schemeClr>
        </a:buClr>
        <a:buSzPct val="100000"/>
        <a:buFont typeface="Century Gothic" pitchFamily="34" charset="0"/>
        <a:buChar char="–"/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584683" indent="-304747" algn="l" defTabSz="1218987" rtl="0" eaLnBrk="1" latinLnBrk="0" hangingPunct="1">
        <a:lnSpc>
          <a:spcPct val="95000"/>
        </a:lnSpc>
        <a:spcBef>
          <a:spcPts val="1066"/>
        </a:spcBef>
        <a:buClr>
          <a:schemeClr val="accent6">
            <a:lumMod val="50000"/>
          </a:schemeClr>
        </a:buClr>
        <a:buSzPct val="100000"/>
        <a:buFont typeface="Century Gothic" pitchFamily="34" charset="0"/>
        <a:buChar char="–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11328" indent="-304747" algn="l" defTabSz="1218987" rtl="0" eaLnBrk="1" latinLnBrk="0" hangingPunct="1">
        <a:lnSpc>
          <a:spcPct val="95000"/>
        </a:lnSpc>
        <a:spcBef>
          <a:spcPts val="1066"/>
        </a:spcBef>
        <a:buClr>
          <a:schemeClr val="accent6">
            <a:lumMod val="50000"/>
          </a:schemeClr>
        </a:buClr>
        <a:buSzPct val="100000"/>
        <a:buFont typeface="Century Gothic" pitchFamily="34" charset="0"/>
        <a:buChar char="–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133226" indent="0" algn="l" defTabSz="1218987" rtl="0" eaLnBrk="1" latinLnBrk="0" hangingPunct="1">
        <a:lnSpc>
          <a:spcPct val="95000"/>
        </a:lnSpc>
        <a:spcBef>
          <a:spcPts val="1066"/>
        </a:spcBef>
        <a:buClr>
          <a:schemeClr val="accent6">
            <a:lumMod val="50000"/>
          </a:schemeClr>
        </a:buClr>
        <a:buSzPct val="90000"/>
        <a:buFont typeface="Century Gothic" panose="020B0502020202020204" pitchFamily="34" charset="0"/>
        <a:buNone/>
        <a:defRPr sz="1800" kern="1200">
          <a:solidFill>
            <a:schemeClr val="tx2">
              <a:lumMod val="50000"/>
            </a:schemeClr>
          </a:solidFill>
          <a:latin typeface="+mn-lt"/>
          <a:ea typeface="+mn-ea"/>
          <a:cs typeface="+mn-cs"/>
        </a:defRPr>
      </a:lvl6pPr>
      <a:lvl7pPr marL="2845622" indent="-285750" algn="l" defTabSz="1218987" rtl="0" eaLnBrk="1" latinLnBrk="0" hangingPunct="1">
        <a:lnSpc>
          <a:spcPct val="95000"/>
        </a:lnSpc>
        <a:spcBef>
          <a:spcPts val="1066"/>
        </a:spcBef>
        <a:buClr>
          <a:schemeClr val="accent6">
            <a:lumMod val="50000"/>
          </a:schemeClr>
        </a:buClr>
        <a:buSzPct val="90000"/>
        <a:buFont typeface="Century Gothic" panose="020B0502020202020204" pitchFamily="34" charset="0"/>
        <a:buChar char="–"/>
        <a:defRPr sz="1800" kern="1200">
          <a:solidFill>
            <a:schemeClr val="tx2">
              <a:lumMod val="50000"/>
            </a:schemeClr>
          </a:solidFill>
          <a:latin typeface="+mn-lt"/>
          <a:ea typeface="+mn-ea"/>
          <a:cs typeface="+mn-cs"/>
        </a:defRPr>
      </a:lvl7pPr>
      <a:lvl8pPr marL="3272267" indent="-285750" algn="l" defTabSz="1218987" rtl="0" eaLnBrk="1" latinLnBrk="0" hangingPunct="1">
        <a:lnSpc>
          <a:spcPct val="95000"/>
        </a:lnSpc>
        <a:spcBef>
          <a:spcPts val="1066"/>
        </a:spcBef>
        <a:buClr>
          <a:schemeClr val="accent6">
            <a:lumMod val="50000"/>
          </a:schemeClr>
        </a:buClr>
        <a:buSzPct val="90000"/>
        <a:buFont typeface="Century Gothic" panose="020B0502020202020204" pitchFamily="34" charset="0"/>
        <a:buChar char="–"/>
        <a:defRPr sz="1800" kern="1200">
          <a:solidFill>
            <a:schemeClr val="tx2">
              <a:lumMod val="50000"/>
            </a:schemeClr>
          </a:solidFill>
          <a:latin typeface="+mn-lt"/>
          <a:ea typeface="+mn-ea"/>
          <a:cs typeface="+mn-cs"/>
        </a:defRPr>
      </a:lvl8pPr>
      <a:lvl9pPr marL="3759862" indent="-285750" algn="l" defTabSz="1218987" rtl="0" eaLnBrk="1" latinLnBrk="0" hangingPunct="1">
        <a:lnSpc>
          <a:spcPct val="95000"/>
        </a:lnSpc>
        <a:spcBef>
          <a:spcPts val="1066"/>
        </a:spcBef>
        <a:buClr>
          <a:schemeClr val="accent6">
            <a:lumMod val="50000"/>
          </a:schemeClr>
        </a:buClr>
        <a:buSzPct val="90000"/>
        <a:buFont typeface="Century Gothic" panose="020B0502020202020204" pitchFamily="34" charset="0"/>
        <a:buChar char="–"/>
        <a:defRPr sz="1800" kern="1200">
          <a:solidFill>
            <a:schemeClr val="tx2">
              <a:lumMod val="50000"/>
            </a:schemeClr>
          </a:solidFill>
          <a:latin typeface="+mn-lt"/>
          <a:ea typeface="+mn-ea"/>
          <a:cs typeface="+mn-cs"/>
        </a:defRPr>
      </a:lvl9pPr>
    </p:bodyStyle>
    <p:otherStyle>
      <a:defPPr>
        <a:defRPr/>
      </a:defPPr>
      <a:lvl1pPr marL="0" algn="l" defTabSz="1218987" rtl="0" eaLnBrk="1" latinLnBrk="0" hangingPunct="1">
        <a:defRPr sz="2400" kern="1200">
          <a:solidFill>
            <a:schemeClr val="tx1"/>
          </a:solidFill>
          <a:latin typeface="+mn-lt"/>
          <a:ea typeface="+mn-ea"/>
          <a:cs typeface="+mn-cs"/>
        </a:defRPr>
      </a:lvl1pPr>
      <a:lvl2pPr marL="609493" algn="l" defTabSz="1218987" rtl="0" eaLnBrk="1" latinLnBrk="0" hangingPunct="1"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218987" algn="l" defTabSz="1218987" rtl="0" eaLnBrk="1" latinLnBrk="0" hangingPunct="1"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828480" algn="l" defTabSz="1218987" rtl="0" eaLnBrk="1" latinLnBrk="0" hangingPunct="1">
        <a:defRPr sz="2400" kern="1200">
          <a:solidFill>
            <a:schemeClr val="tx1"/>
          </a:solidFill>
          <a:latin typeface="+mn-lt"/>
          <a:ea typeface="+mn-ea"/>
          <a:cs typeface="+mn-cs"/>
        </a:defRPr>
      </a:lvl4pPr>
      <a:lvl5pPr marL="2437973" algn="l" defTabSz="1218987" rtl="0" eaLnBrk="1" latinLnBrk="0" hangingPunct="1">
        <a:defRPr sz="2400" kern="1200">
          <a:solidFill>
            <a:schemeClr val="tx1"/>
          </a:solidFill>
          <a:latin typeface="+mn-lt"/>
          <a:ea typeface="+mn-ea"/>
          <a:cs typeface="+mn-cs"/>
        </a:defRPr>
      </a:lvl5pPr>
      <a:lvl6pPr marL="3047467" algn="l" defTabSz="1218987" rtl="0" eaLnBrk="1" latinLnBrk="0" hangingPunct="1">
        <a:defRPr sz="2400" kern="1200">
          <a:solidFill>
            <a:schemeClr val="tx1"/>
          </a:solidFill>
          <a:latin typeface="+mn-lt"/>
          <a:ea typeface="+mn-ea"/>
          <a:cs typeface="+mn-cs"/>
        </a:defRPr>
      </a:lvl6pPr>
      <a:lvl7pPr marL="3656960" algn="l" defTabSz="1218987" rtl="0" eaLnBrk="1" latinLnBrk="0" hangingPunct="1">
        <a:defRPr sz="2400" kern="1200">
          <a:solidFill>
            <a:schemeClr val="tx1"/>
          </a:solidFill>
          <a:latin typeface="+mn-lt"/>
          <a:ea typeface="+mn-ea"/>
          <a:cs typeface="+mn-cs"/>
        </a:defRPr>
      </a:lvl7pPr>
      <a:lvl8pPr marL="4266453" algn="l" defTabSz="1218987" rtl="0" eaLnBrk="1" latinLnBrk="0" hangingPunct="1">
        <a:defRPr sz="2400" kern="1200">
          <a:solidFill>
            <a:schemeClr val="tx1"/>
          </a:solidFill>
          <a:latin typeface="+mn-lt"/>
          <a:ea typeface="+mn-ea"/>
          <a:cs typeface="+mn-cs"/>
        </a:defRPr>
      </a:lvl8pPr>
      <a:lvl9pPr marL="4875947" algn="l" defTabSz="1218987" rtl="0" eaLnBrk="1" latinLnBrk="0" hangingPunct="1">
        <a:defRPr sz="24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431" userDrawn="1">
          <p15:clr>
            <a:srgbClr val="F26B43"/>
          </p15:clr>
        </p15:guide>
        <p15:guide id="2" orient="horz" pos="432" userDrawn="1">
          <p15:clr>
            <a:srgbClr val="F26B43"/>
          </p15:clr>
        </p15:guide>
        <p15:guide id="3" pos="7247" userDrawn="1">
          <p15:clr>
            <a:srgbClr val="F26B43"/>
          </p15:clr>
        </p15:guide>
        <p15:guide id="4" orient="horz" pos="3888" userDrawn="1">
          <p15:clr>
            <a:srgbClr val="F26B43"/>
          </p15:clr>
        </p15:guide>
      </p15:sldGuideLst>
    </p:ext>
  </p:extLst>
</p:sldMaster>
</file>

<file path=ppt/slides/_rels/slide14.xml.rels>&#65279;<?xml version="1.0" encoding="utf-8"?><Relationships xmlns="http://schemas.openxmlformats.org/package/2006/relationships"><Relationship Type="http://schemas.openxmlformats.org/officeDocument/2006/relationships/notesSlide" Target="/ppt/notesSlides/notesSlide14.xml" Id="rId2" /><Relationship Type="http://schemas.openxmlformats.org/officeDocument/2006/relationships/slideLayout" Target="/ppt/slideLayouts/slideLayout13.xml" Id="rId1" /></Relationships>
</file>

<file path=ppt/slides/_rels/slide22.xml.rels>&#65279;<?xml version="1.0" encoding="utf-8"?><Relationships xmlns="http://schemas.openxmlformats.org/package/2006/relationships"><Relationship Type="http://schemas.openxmlformats.org/officeDocument/2006/relationships/notesSlide" Target="/ppt/notesSlides/notesSlide22.xml" Id="rId2" /><Relationship Type="http://schemas.openxmlformats.org/officeDocument/2006/relationships/slideLayout" Target="/ppt/slideLayouts/slideLayout46.xml" Id="rId1" /></Relationships>
</file>

<file path=ppt/slides/_rels/slide39.xml.rels>&#65279;<?xml version="1.0" encoding="utf-8"?><Relationships xmlns="http://schemas.openxmlformats.org/package/2006/relationships"><Relationship Type="http://schemas.openxmlformats.org/officeDocument/2006/relationships/image" Target="/ppt/media/image159.svg" Id="rId3" /><Relationship Type="http://schemas.openxmlformats.org/officeDocument/2006/relationships/image" Target="/ppt/media/image1410.png" Id="rId2" /><Relationship Type="http://schemas.openxmlformats.org/officeDocument/2006/relationships/slideLayout" Target="/ppt/slideLayouts/slideLayout32.xml" Id="rId1" /></Relationships>
</file>

<file path=ppt/slides/_rels/slide47.xml.rels>&#65279;<?xml version="1.0" encoding="utf-8"?><Relationships xmlns="http://schemas.openxmlformats.org/package/2006/relationships"><Relationship Type="http://schemas.openxmlformats.org/officeDocument/2006/relationships/slideLayout" Target="/ppt/slideLayouts/slideLayout55.xml" Id="rId1" /></Relationships>
</file>

<file path=ppt/slides/_rels/slide55.xml.rels>&#65279;<?xml version="1.0" encoding="utf-8"?><Relationships xmlns="http://schemas.openxmlformats.org/package/2006/relationships"><Relationship Type="http://schemas.openxmlformats.org/officeDocument/2006/relationships/image" Target="/ppt/media/image178.svg" Id="rId3" /><Relationship Type="http://schemas.openxmlformats.org/officeDocument/2006/relationships/image" Target="/ppt/media/image169.png" Id="rId2" /><Relationship Type="http://schemas.openxmlformats.org/officeDocument/2006/relationships/slideLayout" Target="/ppt/slideLayouts/slideLayout21.xml" Id="rId1" /></Relationships>
</file>

<file path=ppt/slides/_rels/slide63.xml.rels>&#65279;<?xml version="1.0" encoding="utf-8"?><Relationships xmlns="http://schemas.openxmlformats.org/package/2006/relationships"><Relationship Type="http://schemas.openxmlformats.org/officeDocument/2006/relationships/notesSlide" Target="/ppt/notesSlides/notesSlide33.xml" Id="rId2" /><Relationship Type="http://schemas.openxmlformats.org/officeDocument/2006/relationships/slideLayout" Target="/ppt/slideLayouts/slideLayout64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image" Target="/ppt/media/image18.png" Id="rId3" /><Relationship Type="http://schemas.openxmlformats.org/officeDocument/2006/relationships/notesSlide" Target="/ppt/notesSlides/notesSlide41.xml" Id="rId2" /><Relationship Type="http://schemas.openxmlformats.org/officeDocument/2006/relationships/slideLayout" Target="/ppt/slideLayouts/slideLayout21.xml" Id="rId1" /><Relationship Type="http://schemas.openxmlformats.org/officeDocument/2006/relationships/image" Target="/ppt/media/image197.svg" Id="rId4" /></Relationships>
</file>

<file path=ppt/slides/_rels/slide98.xml.rels>&#65279;<?xml version="1.0" encoding="utf-8"?><Relationships xmlns="http://schemas.openxmlformats.org/package/2006/relationships"><Relationship Type="http://schemas.openxmlformats.org/officeDocument/2006/relationships/slideLayout" Target="/ppt/slideLayouts/slideLayout46.xml" Id="rId1" /></Relationships>
</file>

<file path=ppt/slides/_rels/slide106.xml.rels>&#65279;<?xml version="1.0" encoding="utf-8"?><Relationships xmlns="http://schemas.openxmlformats.org/package/2006/relationships"><Relationship Type="http://schemas.openxmlformats.org/officeDocument/2006/relationships/notesSlide" Target="/ppt/notesSlides/notesSlide55.xml" Id="rId2" /><Relationship Type="http://schemas.openxmlformats.org/officeDocument/2006/relationships/slideLayout" Target="/ppt/slideLayouts/slideLayout64.xml" Id="rId1" /></Relationships>
</file>

<file path=ppt/slides/_rels/slide810.xml.rels>&#65279;<?xml version="1.0" encoding="utf-8"?><Relationships xmlns="http://schemas.openxmlformats.org/package/2006/relationships"><Relationship Type="http://schemas.openxmlformats.org/officeDocument/2006/relationships/slideLayout" Target="/ppt/slideLayouts/slideLayout55.xml" Id="rId1" /></Relationships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Subtitle 4"/>
          <p:cNvSpPr>
            <a:spLocks noGrp="1"/>
          </p:cNvSpPr>
          <p:nvPr>
            <p:ph type="body" sz="quarter" idx="10"/>
          </p:nvPr>
        </p:nvSpPr>
        <p:spPr/>
        <p:txBody>
          <a:bodyPr>
            <a:normAutofit/>
          </a:bodyPr>
          <a:lstStyle/>
          <a:p>
            <a:pPr algn="ctr">
              <a:lnSpc>
                <a:spcPct val="100000"/>
              </a:lnSpc>
            </a:pPr>
            <a:r>
              <a:rPr lang="en-US" sz="2000" dirty="0">
                <a:solidFill>
                  <a:schemeClr val="accent1"/>
                </a:solidFill>
              </a:rPr>
              <a:t>Maple Middle School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F7DEB8F-68B5-45C7-B2E2-C7CEA0B52A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Open </a:t>
            </a:r>
            <a:br>
              <a:rPr lang="en-US" dirty="0"/>
            </a:br>
            <a:r>
              <a:rPr lang="en-US" dirty="0"/>
              <a:t>House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BFB2E407-D5EB-4497-8CCA-679DF12520C7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sz="2000" dirty="0">
                <a:solidFill>
                  <a:schemeClr val="accent1"/>
                </a:solidFill>
              </a:rPr>
              <a:t>September 8, 20xx</a:t>
            </a:r>
          </a:p>
        </p:txBody>
      </p:sp>
    </p:spTree>
    <p:extLst>
      <p:ext uri="{BB962C8B-B14F-4D97-AF65-F5344CB8AC3E}">
        <p14:creationId xmlns:p14="http://schemas.microsoft.com/office/powerpoint/2010/main" val="39674812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 anchor="t">
            <a:noAutofit/>
          </a:bodyPr>
          <a:lstStyle/>
          <a:p>
            <a:pPr>
              <a:lnSpc>
                <a:spcPct val="100000"/>
              </a:lnSpc>
            </a:pPr>
            <a:r>
              <a:rPr lang="en-US" sz="4000" b="1" dirty="0">
                <a:solidFill>
                  <a:schemeClr val="accent1"/>
                </a:solidFill>
              </a:rPr>
              <a:t>Welcome parents!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 vert="horz" lIns="121899" tIns="60949" rIns="121899" bIns="60949" rtlCol="0" anchor="t">
            <a:normAutofit/>
          </a:bodyPr>
          <a:lstStyle/>
          <a:p>
            <a:pPr marL="304165" indent="-304165"/>
            <a:r>
              <a:rPr lang="en-US" sz="2000" dirty="0">
                <a:ea typeface="+mn-lt"/>
                <a:cs typeface="+mn-lt"/>
              </a:rPr>
              <a:t>Welcome parents to your classroom.</a:t>
            </a:r>
            <a:endParaRPr lang="en-US" dirty="0">
              <a:ea typeface="+mn-lt"/>
              <a:cs typeface="+mn-lt"/>
            </a:endParaRPr>
          </a:p>
          <a:p>
            <a:pPr marL="304165" indent="-304165"/>
            <a:r>
              <a:rPr lang="en-US" sz="2000" dirty="0">
                <a:ea typeface="+mn-lt"/>
                <a:cs typeface="+mn-lt"/>
              </a:rPr>
              <a:t>List the goals for the open house:</a:t>
            </a:r>
            <a:endParaRPr lang="en-US" dirty="0"/>
          </a:p>
          <a:p>
            <a:pPr marL="730885" lvl="1" indent="-304165"/>
            <a:r>
              <a:rPr lang="en-US" dirty="0">
                <a:ea typeface="+mn-lt"/>
                <a:cs typeface="+mn-lt"/>
              </a:rPr>
              <a:t>To help parents understand the work students will be doing throughout the school year.</a:t>
            </a:r>
          </a:p>
          <a:p>
            <a:pPr marL="730885" lvl="1" indent="-304165"/>
            <a:r>
              <a:rPr lang="en-US" dirty="0">
                <a:ea typeface="+mn-lt"/>
                <a:cs typeface="+mn-lt"/>
              </a:rPr>
              <a:t>To explain your expectations for all students.</a:t>
            </a:r>
          </a:p>
          <a:p>
            <a:pPr marL="730885" lvl="1" indent="-304165"/>
            <a:r>
              <a:rPr lang="en-US" dirty="0">
                <a:ea typeface="+mn-lt"/>
                <a:cs typeface="+mn-lt"/>
              </a:rPr>
              <a:t>To share information about how parents can support student learning.  </a:t>
            </a:r>
          </a:p>
          <a:p>
            <a:pPr marL="730885" lvl="1" indent="-304165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2289235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C4620B0B-BCC1-4BED-BF4D-17691AE321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accent4"/>
                </a:solidFill>
              </a:rPr>
              <a:t>Curriculum goals</a:t>
            </a:r>
          </a:p>
        </p:txBody>
      </p:sp>
      <p:pic>
        <p:nvPicPr>
          <p:cNvPr id="5" name="Graphic 4" descr="sketch of trophy on top of stack of books">
            <a:extLst>
              <a:ext uri="{FF2B5EF4-FFF2-40B4-BE49-F238E27FC236}">
                <a16:creationId xmlns:a16="http://schemas.microsoft.com/office/drawing/2014/main" id="{382A4C56-4887-E643-AA59-89B7118B856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109622" y="3962400"/>
            <a:ext cx="1531180" cy="2041573"/>
          </a:xfrm>
          <a:prstGeom prst="rect">
            <a:avLst/>
          </a:prstGeom>
        </p:spPr>
      </p:pic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ACCF25D8-462F-8B4A-8D99-662B5C3FFDE9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 vert="horz" lIns="121899" tIns="60949" rIns="121899" bIns="60949" rtlCol="0" anchor="t">
            <a:normAutofit/>
          </a:bodyPr>
          <a:lstStyle/>
          <a:p>
            <a:pPr marL="304165" indent="-304165"/>
            <a:r>
              <a:rPr lang="en-US" dirty="0"/>
              <a:t>Describe what the students will study during the school year, including the overall curriculum plans and goals.</a:t>
            </a:r>
          </a:p>
          <a:p>
            <a:pPr marL="304165" indent="-304165"/>
            <a:r>
              <a:rPr lang="en-US" dirty="0"/>
              <a:t>Include a detailed syllabus for parents to take home. </a:t>
            </a:r>
          </a:p>
          <a:p>
            <a:pPr marL="304165" indent="-304165"/>
            <a:r>
              <a:rPr lang="en-US" dirty="0">
                <a:ea typeface="+mn-lt"/>
                <a:cs typeface="+mn-lt"/>
              </a:rPr>
              <a:t>Suggest ways that parents can help their middle schooler learn, such as reminding them to take notes in class and reviewing homework with them each day.</a:t>
            </a:r>
          </a:p>
          <a:p>
            <a:pPr marL="304165" indent="-304165"/>
            <a:r>
              <a:rPr lang="en-US" dirty="0"/>
              <a:t>Use more than one slide to cover this information. </a:t>
            </a:r>
          </a:p>
        </p:txBody>
      </p:sp>
    </p:spTree>
    <p:extLst>
      <p:ext uri="{BB962C8B-B14F-4D97-AF65-F5344CB8AC3E}">
        <p14:creationId xmlns:p14="http://schemas.microsoft.com/office/powerpoint/2010/main" val="2645539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itle 1">
            <a:extLst>
              <a:ext uri="{FF2B5EF4-FFF2-40B4-BE49-F238E27FC236}">
                <a16:creationId xmlns:a16="http://schemas.microsoft.com/office/drawing/2014/main" id="{D8E1B2A2-AB8D-A749-83BF-90273FBD41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anchor="t">
            <a:noAutofit/>
          </a:bodyPr>
          <a:lstStyle/>
          <a:p>
            <a:pPr>
              <a:lnSpc>
                <a:spcPct val="100000"/>
              </a:lnSpc>
            </a:pPr>
            <a:r>
              <a:rPr lang="en-US" sz="4000" b="1" dirty="0">
                <a:solidFill>
                  <a:schemeClr val="bg1"/>
                </a:solidFill>
              </a:rPr>
              <a:t>In-class activity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 vert="horz" lIns="121899" tIns="60949" rIns="121899" bIns="60949" rtlCol="0" anchor="t">
            <a:normAutofit/>
          </a:bodyPr>
          <a:lstStyle/>
          <a:p>
            <a:pPr marL="0" indent="0">
              <a:buClr>
                <a:schemeClr val="bg1"/>
              </a:buClr>
              <a:buNone/>
            </a:pPr>
            <a:r>
              <a:rPr lang="en-US" sz="2000" dirty="0">
                <a:solidFill>
                  <a:schemeClr val="bg1"/>
                </a:solidFill>
              </a:rPr>
              <a:t>Invite parents to take part in an activity, and then discuss it. Some ideas include:</a:t>
            </a:r>
          </a:p>
          <a:p>
            <a:pPr marL="304165" indent="-304165">
              <a:buClr>
                <a:schemeClr val="bg1"/>
              </a:buClr>
            </a:pPr>
            <a:r>
              <a:rPr lang="en-US" sz="2000" dirty="0">
                <a:solidFill>
                  <a:schemeClr val="bg1"/>
                </a:solidFill>
              </a:rPr>
              <a:t>Solving a math problem, such as estimating the number of beans in a jar.</a:t>
            </a:r>
          </a:p>
          <a:p>
            <a:pPr marL="304165" indent="-304165"/>
            <a:r>
              <a:rPr lang="en-US" sz="2000" dirty="0"/>
              <a:t>Writing an encouraging letter to </a:t>
            </a:r>
            <a:r>
              <a:rPr lang="en-US" dirty="0"/>
              <a:t>the student. </a:t>
            </a:r>
            <a:endParaRPr lang="en-US" sz="2000" dirty="0"/>
          </a:p>
          <a:p>
            <a:pPr marL="304165" indent="-304165"/>
            <a:r>
              <a:rPr lang="en-US" dirty="0">
                <a:ea typeface="+mn-lt"/>
                <a:cs typeface="+mn-lt"/>
              </a:rPr>
              <a:t>Playing </a:t>
            </a:r>
            <a:r>
              <a:rPr lang="en-US" sz="2000" dirty="0">
                <a:ea typeface="+mn-lt"/>
                <a:cs typeface="+mn-lt"/>
              </a:rPr>
              <a:t>a </a:t>
            </a:r>
            <a:r>
              <a:rPr lang="en-US" dirty="0">
                <a:ea typeface="+mn-lt"/>
                <a:cs typeface="+mn-lt"/>
              </a:rPr>
              <a:t>game where the parent </a:t>
            </a:r>
            <a:r>
              <a:rPr lang="en-US" sz="2000" dirty="0">
                <a:ea typeface="+mn-lt"/>
                <a:cs typeface="+mn-lt"/>
              </a:rPr>
              <a:t>and </a:t>
            </a:r>
            <a:r>
              <a:rPr lang="en-US" dirty="0">
                <a:ea typeface="+mn-lt"/>
                <a:cs typeface="+mn-lt"/>
              </a:rPr>
              <a:t>student work together to craft a story </a:t>
            </a:r>
            <a:r>
              <a:rPr lang="en-US" sz="2000" dirty="0">
                <a:ea typeface="+mn-lt"/>
                <a:cs typeface="+mn-lt"/>
              </a:rPr>
              <a:t>from </a:t>
            </a:r>
            <a:r>
              <a:rPr lang="en-US" dirty="0">
                <a:ea typeface="+mn-lt"/>
                <a:cs typeface="+mn-lt"/>
              </a:rPr>
              <a:t>objects in the classroom</a:t>
            </a:r>
            <a:r>
              <a:rPr lang="en-US" sz="2000" dirty="0">
                <a:ea typeface="+mn-lt"/>
                <a:cs typeface="+mn-lt"/>
              </a:rPr>
              <a:t>.</a:t>
            </a:r>
            <a:endParaRPr lang="en-US" dirty="0">
              <a:ea typeface="+mn-lt"/>
              <a:cs typeface="+mn-lt"/>
            </a:endParaRPr>
          </a:p>
          <a:p>
            <a:pPr marL="304165" indent="-304165">
              <a:buClr>
                <a:schemeClr val="bg1"/>
              </a:buClr>
            </a:pPr>
            <a:endParaRPr lang="en-US" sz="2000" dirty="0"/>
          </a:p>
          <a:p>
            <a:pPr marL="304165" indent="-304165">
              <a:buClr>
                <a:schemeClr val="bg1"/>
              </a:buClr>
            </a:pPr>
            <a:endParaRPr 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9726717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D299D361-319F-4BC4-81C4-F32BBF7A4FB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Class information</a:t>
            </a:r>
          </a:p>
        </p:txBody>
      </p:sp>
      <p:pic>
        <p:nvPicPr>
          <p:cNvPr id="4" name="Graphic 3" descr="sketch of an open book, light bulb, and the word, &quot;idea&quot;">
            <a:extLst>
              <a:ext uri="{FF2B5EF4-FFF2-40B4-BE49-F238E27FC236}">
                <a16:creationId xmlns:a16="http://schemas.microsoft.com/office/drawing/2014/main" id="{2EFEDB6D-C50E-3C40-A621-346302CA8A3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656012" y="4498453"/>
            <a:ext cx="2327332" cy="1873700"/>
          </a:xfrm>
          <a:prstGeom prst="rect">
            <a:avLst/>
          </a:prstGeom>
        </p:spPr>
      </p:pic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ACCF25D8-462F-8B4A-8D99-662B5C3FFDE9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pPr>
              <a:buClr>
                <a:schemeClr val="bg1"/>
              </a:buClr>
            </a:pPr>
            <a:r>
              <a:rPr lang="en-US" dirty="0"/>
              <a:t>Explain how students will be evaluated and graded.</a:t>
            </a:r>
          </a:p>
          <a:p>
            <a:pPr>
              <a:buClr>
                <a:schemeClr val="bg1"/>
              </a:buClr>
            </a:pPr>
            <a:r>
              <a:rPr lang="en-US" dirty="0"/>
              <a:t>Tell parents when report cards and progress reports will be sent home.</a:t>
            </a:r>
          </a:p>
          <a:p>
            <a:pPr>
              <a:buClr>
                <a:schemeClr val="bg1"/>
              </a:buClr>
            </a:pPr>
            <a:r>
              <a:rPr lang="en-US" dirty="0"/>
              <a:t>Describe the amount of homework students can expect.</a:t>
            </a:r>
          </a:p>
          <a:p>
            <a:pPr>
              <a:buClr>
                <a:schemeClr val="bg1"/>
              </a:buClr>
            </a:pPr>
            <a:r>
              <a:rPr lang="en-US" dirty="0"/>
              <a:t>Provide a calendar of upcoming events, such as class field trips and parent-teacher conferences.</a:t>
            </a:r>
          </a:p>
        </p:txBody>
      </p:sp>
    </p:spTree>
    <p:extLst>
      <p:ext uri="{BB962C8B-B14F-4D97-AF65-F5344CB8AC3E}">
        <p14:creationId xmlns:p14="http://schemas.microsoft.com/office/powerpoint/2010/main" val="38777041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5F13039-F0D7-4255-8290-BDC6D98D154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b="1" dirty="0"/>
              <a:t>Class rules</a:t>
            </a:r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idx="10"/>
          </p:nvPr>
        </p:nvSpPr>
        <p:spPr/>
        <p:txBody>
          <a:bodyPr>
            <a:normAutofit/>
          </a:bodyPr>
          <a:lstStyle/>
          <a:p>
            <a:r>
              <a:rPr lang="en-US" sz="2000" dirty="0"/>
              <a:t>Explain the behavior you expect in your classroom. </a:t>
            </a:r>
          </a:p>
          <a:p>
            <a:r>
              <a:rPr lang="en-US" sz="2000" dirty="0"/>
              <a:t>Your class rules might include:</a:t>
            </a:r>
          </a:p>
          <a:p>
            <a:pPr lvl="1">
              <a:buFont typeface="Courier New" panose="02070309020205020404" pitchFamily="49" charset="0"/>
              <a:buChar char="o"/>
            </a:pPr>
            <a:r>
              <a:rPr lang="en-US" dirty="0"/>
              <a:t>Be respectful.</a:t>
            </a:r>
          </a:p>
          <a:p>
            <a:pPr lvl="1">
              <a:buFont typeface="Courier New" panose="02070309020205020404" pitchFamily="49" charset="0"/>
              <a:buChar char="o"/>
            </a:pPr>
            <a:r>
              <a:rPr lang="en-US" dirty="0"/>
              <a:t>Be responsible.</a:t>
            </a:r>
          </a:p>
          <a:p>
            <a:pPr lvl="1">
              <a:buFont typeface="Courier New" panose="02070309020205020404" pitchFamily="49" charset="0"/>
              <a:buChar char="o"/>
            </a:pPr>
            <a:r>
              <a:rPr lang="en-US" dirty="0"/>
              <a:t>Follow directions.</a:t>
            </a:r>
          </a:p>
          <a:p>
            <a:pPr lvl="1">
              <a:buFont typeface="Courier New" panose="02070309020205020404" pitchFamily="49" charset="0"/>
              <a:buChar char="o"/>
            </a:pPr>
            <a:r>
              <a:rPr lang="en-US" dirty="0"/>
              <a:t>Be punctual.</a:t>
            </a:r>
          </a:p>
          <a:p>
            <a:pPr lvl="1">
              <a:buFont typeface="Courier New" panose="02070309020205020404" pitchFamily="49" charset="0"/>
              <a:buChar char="o"/>
            </a:pPr>
            <a:r>
              <a:rPr lang="en-US" dirty="0"/>
              <a:t>Be organized.</a:t>
            </a:r>
          </a:p>
          <a:p>
            <a:pPr lvl="1">
              <a:buFont typeface="Courier New" panose="02070309020205020404" pitchFamily="49" charset="0"/>
              <a:buChar char="o"/>
            </a:pPr>
            <a:r>
              <a:rPr lang="en-US" dirty="0"/>
              <a:t>Be a self-starter.</a:t>
            </a:r>
          </a:p>
          <a:p>
            <a:pPr lvl="1">
              <a:buFont typeface="Courier New" panose="02070309020205020404" pitchFamily="49" charset="0"/>
              <a:buChar char="o"/>
            </a:pPr>
            <a:r>
              <a:rPr lang="en-US" dirty="0"/>
              <a:t>Be prepared.</a:t>
            </a:r>
          </a:p>
          <a:p>
            <a:pPr>
              <a:buClr>
                <a:schemeClr val="tx1"/>
              </a:buClr>
            </a:pPr>
            <a:endParaRPr lang="en-US" sz="2000" dirty="0"/>
          </a:p>
        </p:txBody>
      </p:sp>
    </p:spTree>
    <p:extLst>
      <p:ext uri="{BB962C8B-B14F-4D97-AF65-F5344CB8AC3E}">
        <p14:creationId xmlns:p14="http://schemas.microsoft.com/office/powerpoint/2010/main" val="19176637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04D22707-E176-420E-82BA-54F425AA042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accent4"/>
                </a:solidFill>
              </a:rPr>
              <a:t>School policies</a:t>
            </a:r>
          </a:p>
        </p:txBody>
      </p:sp>
      <p:pic>
        <p:nvPicPr>
          <p:cNvPr id="2" name="Graphic 1" descr="sketch of a few books with a pencil">
            <a:extLst>
              <a:ext uri="{FF2B5EF4-FFF2-40B4-BE49-F238E27FC236}">
                <a16:creationId xmlns:a16="http://schemas.microsoft.com/office/drawing/2014/main" id="{06389758-9BA9-4795-A7A1-3F2CF0EE0C26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3884612" y="4320878"/>
            <a:ext cx="1905000" cy="2228850"/>
          </a:xfrm>
          <a:prstGeom prst="rect">
            <a:avLst/>
          </a:prstGeom>
        </p:spPr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4003271-B7B6-40B9-B32A-F24DDAFF2AB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 lnSpcReduction="10000"/>
          </a:bodyPr>
          <a:lstStyle/>
          <a:p>
            <a:pPr>
              <a:buClr>
                <a:schemeClr val="bg1"/>
              </a:buClr>
            </a:pPr>
            <a:r>
              <a:rPr lang="en-US" sz="2000" dirty="0">
                <a:solidFill>
                  <a:schemeClr val="bg1"/>
                </a:solidFill>
              </a:rPr>
              <a:t>Explain how the school addresses academic and behavioral problems.</a:t>
            </a:r>
          </a:p>
          <a:p>
            <a:pPr>
              <a:buClr>
                <a:schemeClr val="bg1"/>
              </a:buClr>
            </a:pPr>
            <a:r>
              <a:rPr lang="en-US" sz="2000" dirty="0">
                <a:solidFill>
                  <a:schemeClr val="bg1"/>
                </a:solidFill>
              </a:rPr>
              <a:t>Outline the school's policies regarding tardiness, absence, and discipline. </a:t>
            </a:r>
          </a:p>
          <a:p>
            <a:pPr>
              <a:buClr>
                <a:schemeClr val="bg1"/>
              </a:buClr>
            </a:pPr>
            <a:r>
              <a:rPr lang="en-US" sz="2000" dirty="0">
                <a:solidFill>
                  <a:schemeClr val="bg1"/>
                </a:solidFill>
              </a:rPr>
              <a:t>Provide policy information about:</a:t>
            </a:r>
          </a:p>
          <a:p>
            <a:pPr lvl="1">
              <a:buClr>
                <a:schemeClr val="bg1"/>
              </a:buClr>
              <a:buFont typeface="Courier New" panose="02070309020205020404" pitchFamily="49" charset="0"/>
              <a:buChar char="o"/>
            </a:pPr>
            <a:r>
              <a:rPr lang="en-US" dirty="0">
                <a:solidFill>
                  <a:schemeClr val="bg1"/>
                </a:solidFill>
              </a:rPr>
              <a:t>School cancellations for bad weather and other reasons. </a:t>
            </a:r>
          </a:p>
          <a:p>
            <a:pPr lvl="1">
              <a:buClr>
                <a:schemeClr val="bg1"/>
              </a:buClr>
              <a:buFont typeface="Courier New" panose="02070309020205020404" pitchFamily="49" charset="0"/>
              <a:buChar char="o"/>
            </a:pPr>
            <a:r>
              <a:rPr lang="en-US" dirty="0">
                <a:solidFill>
                  <a:schemeClr val="bg1"/>
                </a:solidFill>
              </a:rPr>
              <a:t>Emergency procedures.</a:t>
            </a:r>
          </a:p>
          <a:p>
            <a:pPr lvl="1">
              <a:buClr>
                <a:schemeClr val="bg1"/>
              </a:buClr>
              <a:buFont typeface="Courier New" panose="02070309020205020404" pitchFamily="49" charset="0"/>
              <a:buChar char="o"/>
            </a:pPr>
            <a:r>
              <a:rPr lang="en-US" dirty="0">
                <a:solidFill>
                  <a:schemeClr val="bg1"/>
                </a:solidFill>
              </a:rPr>
              <a:t>Transportation. </a:t>
            </a:r>
          </a:p>
          <a:p>
            <a:pPr lvl="1">
              <a:buClr>
                <a:schemeClr val="bg1"/>
              </a:buClr>
              <a:buFont typeface="Courier New" panose="02070309020205020404" pitchFamily="49" charset="0"/>
              <a:buChar char="o"/>
            </a:pPr>
            <a:r>
              <a:rPr lang="en-US" dirty="0">
                <a:solidFill>
                  <a:schemeClr val="bg1"/>
                </a:solidFill>
              </a:rPr>
              <a:t>After-school activities.</a:t>
            </a:r>
          </a:p>
          <a:p>
            <a:pPr lvl="1">
              <a:buClr>
                <a:schemeClr val="bg1"/>
              </a:buClr>
              <a:buFont typeface="Courier New" panose="02070309020205020404" pitchFamily="49" charset="0"/>
              <a:buChar char="o"/>
            </a:pPr>
            <a:r>
              <a:rPr lang="en-US" dirty="0">
                <a:solidFill>
                  <a:schemeClr val="bg1"/>
                </a:solidFill>
              </a:rPr>
              <a:t>Volunteering. 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9919024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72495AC-828B-BF48-8A81-64460C8344D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Questions?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1501951-E820-9A40-A58A-02C9B6F6CE8C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 vert="horz" lIns="121899" tIns="60949" rIns="121899" bIns="60949" rtlCol="0" anchor="t">
            <a:normAutofit/>
          </a:bodyPr>
          <a:lstStyle/>
          <a:p>
            <a:pPr marL="304165" indent="-304165">
              <a:buClr>
                <a:schemeClr val="tx1"/>
              </a:buClr>
            </a:pPr>
            <a:r>
              <a:rPr lang="en-US" dirty="0"/>
              <a:t>Take questions from parents.</a:t>
            </a:r>
          </a:p>
          <a:p>
            <a:pPr marL="304165" indent="-304165">
              <a:buClr>
                <a:schemeClr val="tx1"/>
              </a:buClr>
            </a:pPr>
            <a:r>
              <a:rPr lang="en-US" dirty="0">
                <a:ea typeface="+mn-lt"/>
                <a:cs typeface="+mn-lt"/>
              </a:rPr>
              <a:t>Ask parents to fill out a questionnaire about their middle schooler. </a:t>
            </a:r>
          </a:p>
          <a:p>
            <a:pPr marL="730885" lvl="1" indent="-304165">
              <a:buClr>
                <a:schemeClr val="tx1"/>
              </a:buClr>
            </a:pPr>
            <a:r>
              <a:rPr lang="en-US" dirty="0">
                <a:ea typeface="+mn-lt"/>
                <a:cs typeface="+mn-lt"/>
              </a:rPr>
              <a:t>Have them describe areas in which they would like to see the student improve.</a:t>
            </a:r>
          </a:p>
          <a:p>
            <a:pPr marL="730885" lvl="1" indent="-304165">
              <a:buClr>
                <a:schemeClr val="tx1"/>
              </a:buClr>
            </a:pPr>
            <a:r>
              <a:rPr lang="en-US" dirty="0">
                <a:ea typeface="+mn-lt"/>
                <a:cs typeface="+mn-lt"/>
              </a:rPr>
              <a:t>Have them describe the student’s personality, interests, and talents.</a:t>
            </a:r>
          </a:p>
          <a:p>
            <a:pPr marL="730885" lvl="1" indent="-304165">
              <a:buClr>
                <a:schemeClr val="tx1"/>
              </a:buClr>
            </a:pP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156949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7C967A1C-B231-4F44-9203-5F9CD9213FB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000" b="1" dirty="0"/>
              <a:t>Handouts</a:t>
            </a:r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idx="10"/>
          </p:nvPr>
        </p:nvSpPr>
        <p:spPr/>
        <p:txBody>
          <a:bodyPr vert="horz" lIns="121899" tIns="60949" rIns="121899" bIns="60949" rtlCol="0" anchor="t">
            <a:normAutofit/>
          </a:bodyPr>
          <a:lstStyle/>
          <a:p>
            <a:r>
              <a:rPr lang="en-US" sz="2000" dirty="0"/>
              <a:t>Translate handouts for parents for whom English is a second language.</a:t>
            </a:r>
          </a:p>
          <a:p>
            <a:r>
              <a:rPr lang="en-US" sz="2000" dirty="0"/>
              <a:t>Handouts might include:</a:t>
            </a:r>
          </a:p>
          <a:p>
            <a:pPr lvl="1">
              <a:buFont typeface="Courier New" panose="02070309020205020404" pitchFamily="49" charset="0"/>
              <a:buChar char="o"/>
            </a:pPr>
            <a:r>
              <a:rPr lang="en-US" dirty="0"/>
              <a:t>A list of school phone numbers, e-mail addresses, and Web site addresses.</a:t>
            </a:r>
          </a:p>
          <a:p>
            <a:pPr lvl="1">
              <a:buFont typeface="Courier New" panose="02070309020205020404" pitchFamily="49" charset="0"/>
              <a:buChar char="o"/>
            </a:pPr>
            <a:r>
              <a:rPr lang="en-US" dirty="0"/>
              <a:t>Copies of classroom and school policies.</a:t>
            </a:r>
          </a:p>
          <a:p>
            <a:pPr marL="730885" lvl="1" indent="-304165"/>
            <a:r>
              <a:rPr lang="en-US" dirty="0">
                <a:ea typeface="+mn-lt"/>
                <a:cs typeface="+mn-lt"/>
              </a:rPr>
              <a:t>A list of materials that the student will need for class. </a:t>
            </a:r>
          </a:p>
          <a:p>
            <a:pPr marL="730885" lvl="1" indent="-304165">
              <a:buFont typeface="Courier New" panose="02070309020205020404" pitchFamily="49" charset="0"/>
              <a:buChar char="o"/>
            </a:pPr>
            <a:endParaRPr lang="en-US" dirty="0"/>
          </a:p>
          <a:p>
            <a:pPr>
              <a:buClr>
                <a:schemeClr val="tx1"/>
              </a:buClr>
            </a:pPr>
            <a:endParaRPr lang="en-US" sz="2000" dirty="0"/>
          </a:p>
        </p:txBody>
      </p:sp>
    </p:spTree>
    <p:extLst>
      <p:ext uri="{BB962C8B-B14F-4D97-AF65-F5344CB8AC3E}">
        <p14:creationId xmlns:p14="http://schemas.microsoft.com/office/powerpoint/2010/main" val="375933096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itle 1">
            <a:extLst>
              <a:ext uri="{FF2B5EF4-FFF2-40B4-BE49-F238E27FC236}">
                <a16:creationId xmlns:a16="http://schemas.microsoft.com/office/drawing/2014/main" id="{D8E1B2A2-AB8D-A749-83BF-90273FBD41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anchor="t">
            <a:noAutofit/>
          </a:bodyPr>
          <a:lstStyle/>
          <a:p>
            <a:pPr>
              <a:lnSpc>
                <a:spcPct val="100000"/>
              </a:lnSpc>
            </a:pPr>
            <a:r>
              <a:rPr lang="en-US" sz="4000" b="1" dirty="0">
                <a:solidFill>
                  <a:schemeClr val="bg1"/>
                </a:solidFill>
              </a:rPr>
              <a:t>Get involved!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 vert="horz" lIns="121899" tIns="60949" rIns="121899" bIns="60949" rtlCol="0" anchor="t">
            <a:normAutofit/>
          </a:bodyPr>
          <a:lstStyle/>
          <a:p>
            <a:pPr marL="304165" indent="-304165">
              <a:buClr>
                <a:schemeClr val="bg1"/>
              </a:buClr>
            </a:pPr>
            <a:r>
              <a:rPr lang="en-US" sz="2000" dirty="0">
                <a:solidFill>
                  <a:schemeClr val="bg1"/>
                </a:solidFill>
              </a:rPr>
              <a:t>List opportunities for parents to become involved in volunteer programs, advisory councils, and the PTA.</a:t>
            </a:r>
            <a:endParaRPr lang="en-US" dirty="0"/>
          </a:p>
          <a:p>
            <a:pPr marL="304165" indent="-304165"/>
            <a:r>
              <a:rPr lang="en-US" sz="2000" dirty="0">
                <a:ea typeface="+mn-lt"/>
                <a:cs typeface="+mn-lt"/>
              </a:rPr>
              <a:t>Provide sign-up sheets for parents who are interested in helping </a:t>
            </a:r>
            <a:r>
              <a:rPr lang="en-US" dirty="0">
                <a:ea typeface="+mn-lt"/>
                <a:cs typeface="+mn-lt"/>
              </a:rPr>
              <a:t>with field trips </a:t>
            </a:r>
            <a:r>
              <a:rPr lang="en-US" sz="2000" dirty="0">
                <a:ea typeface="+mn-lt"/>
                <a:cs typeface="+mn-lt"/>
              </a:rPr>
              <a:t>or </a:t>
            </a:r>
            <a:r>
              <a:rPr lang="en-US" dirty="0">
                <a:ea typeface="+mn-lt"/>
                <a:cs typeface="+mn-lt"/>
              </a:rPr>
              <a:t>fundraising </a:t>
            </a:r>
            <a:r>
              <a:rPr lang="en-US" sz="2000" dirty="0">
                <a:ea typeface="+mn-lt"/>
                <a:cs typeface="+mn-lt"/>
              </a:rPr>
              <a:t>projects for your class.</a:t>
            </a:r>
            <a:r>
              <a:rPr lang="en-US" dirty="0">
                <a:ea typeface="+mn-lt"/>
                <a:cs typeface="+mn-lt"/>
              </a:rPr>
              <a:t> </a:t>
            </a:r>
          </a:p>
          <a:p>
            <a:pPr marL="304165" indent="-304165">
              <a:buClr>
                <a:schemeClr val="bg1"/>
              </a:buClr>
            </a:pPr>
            <a:endParaRPr lang="en-US" sz="2000" dirty="0"/>
          </a:p>
        </p:txBody>
      </p:sp>
    </p:spTree>
    <p:extLst>
      <p:ext uri="{BB962C8B-B14F-4D97-AF65-F5344CB8AC3E}">
        <p14:creationId xmlns:p14="http://schemas.microsoft.com/office/powerpoint/2010/main" val="37143798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2.xml><?xml version="1.0" encoding="utf-8"?>
<a:theme xmlns:a="http://schemas.openxmlformats.org/drawingml/2006/main" name="Class open house presentation">
  <a:themeElements>
    <a:clrScheme name="Custom 14">
      <a:dk1>
        <a:sysClr val="windowText" lastClr="000000"/>
      </a:dk1>
      <a:lt1>
        <a:sysClr val="window" lastClr="FFFFFF"/>
      </a:lt1>
      <a:dk2>
        <a:srgbClr val="445EA2"/>
      </a:dk2>
      <a:lt2>
        <a:srgbClr val="EBEBEB"/>
      </a:lt2>
      <a:accent1>
        <a:srgbClr val="4495A2"/>
      </a:accent1>
      <a:accent2>
        <a:srgbClr val="7CA655"/>
      </a:accent2>
      <a:accent3>
        <a:srgbClr val="DFB240"/>
      </a:accent3>
      <a:accent4>
        <a:srgbClr val="DF8C40"/>
      </a:accent4>
      <a:accent5>
        <a:srgbClr val="DF5D40"/>
      </a:accent5>
      <a:accent6>
        <a:srgbClr val="8760AD"/>
      </a:accent6>
      <a:hlink>
        <a:srgbClr val="DF5D40"/>
      </a:hlink>
      <a:folHlink>
        <a:srgbClr val="8760AD"/>
      </a:folHlink>
    </a:clrScheme>
    <a:fontScheme name="Custom 12">
      <a:majorFont>
        <a:latin typeface="Sagona Book"/>
        <a:ea typeface=""/>
        <a:cs typeface=""/>
      </a:majorFont>
      <a:minorFont>
        <a:latin typeface="Quire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100000" t="-80000" r="-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30000" t="30000" r="70000" b="100000"/>
          </a:path>
        </a:gradFill>
      </a:bgFillStyleLst>
    </a:fmtScheme>
  </a:themeElements>
  <a:objectDefaults>
    <a:spDef>
      <a:spPr>
        <a:ln/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lnDef>
      <a:spPr>
        <a:ln w="12700">
          <a:miter lim="800000"/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  <a:txDef>
      <a:spPr>
        <a:noFill/>
      </a:spPr>
      <a:bodyPr wrap="none" rtlCol="0">
        <a:spAutoFit/>
      </a:bodyPr>
      <a:lstStyle>
        <a:defPPr>
          <a:lnSpc>
            <a:spcPct val="95000"/>
          </a:lnSpc>
          <a:defRPr/>
        </a:defPPr>
      </a:lstStyle>
    </a:txDef>
  </a:objectDefaults>
  <a:extraClrSchemeLst/>
  <a:extLst>
    <a:ext uri="{05A4C25C-085E-4340-85A3-A5531E510DB2}">
      <thm15:themeFamily xmlns:thm15="http://schemas.microsoft.com/office/thememl/2012/main" name="OpenHousePresentation_Secondary_LH_v3" id="{A38E0FFE-ECDB-44BE-8577-D6512191ACD4}" vid="{4FA1BF9C-2DCC-46C6-8391-41CEACF18DE8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Century Gothic">
      <a:majorFont>
        <a:latin typeface="Century Gothic" panose="020B050202020202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ahoma"/>
        <a:font script="Uigh" typeface="Microsoft Uighur"/>
        <a:font script="Geor" typeface="Sylfaen"/>
      </a:majorFont>
      <a:minorFont>
        <a:latin typeface="Century Gothic" panose="020B050202020202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Verdana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Century Gothic">
      <a:majorFont>
        <a:latin typeface="Century Gothic" panose="020B050202020202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ahoma"/>
        <a:font script="Uigh" typeface="Microsoft Uighur"/>
        <a:font script="Geor" typeface="Sylfaen"/>
      </a:majorFont>
      <a:minorFont>
        <a:latin typeface="Century Gothic" panose="020B0502020202020204"/>
        <a:ea typeface=""/>
        <a:cs typeface=""/>
        <a:font script="Jpan" typeface="ＭＳ ゴシック"/>
        <a:font script="Hang" typeface="맑은 고딕"/>
        <a:font script="Hans" typeface="宋体"/>
        <a:font script="Hant" typeface="新細明體"/>
        <a:font script="Arab" typeface="Tahoma"/>
        <a:font script="Hebr" typeface="Gisha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Verdana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customXml/_rels/item1.xml.rels>&#65279;<?xml version="1.0" encoding="utf-8"?><Relationships xmlns="http://schemas.openxmlformats.org/package/2006/relationships"><Relationship Type="http://schemas.openxmlformats.org/officeDocument/2006/relationships/customXmlProps" Target="/customXml/itemProps11.xml" Id="rId1" /></Relationships>
</file>

<file path=customXml/_rels/item23.xml.rels>&#65279;<?xml version="1.0" encoding="utf-8"?><Relationships xmlns="http://schemas.openxmlformats.org/package/2006/relationships"><Relationship Type="http://schemas.openxmlformats.org/officeDocument/2006/relationships/customXmlProps" Target="/customXml/itemProps23.xml" Id="rId1" /></Relationships>
</file>

<file path=customXml/_rels/item32.xml.rels>&#65279;<?xml version="1.0" encoding="utf-8"?><Relationships xmlns="http://schemas.openxmlformats.org/package/2006/relationships"><Relationship Type="http://schemas.openxmlformats.org/officeDocument/2006/relationships/customXmlProps" Target="/customXml/itemProps32.xml" Id="rId1" 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2" ma:contentTypeDescription="Create a new document." ma:contentTypeScope="" ma:versionID="426e97fa315356fffbdcd9876fe988c2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14b8f0def80e6d70ce3def20c90759a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  <xsd:element ref="ns2:Status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  <xsd:element name="Status" ma:index="19" nillable="true" ma:displayName="Status" ma:default="Not started" ma:format="Dropdown" ma:internalName="Status">
      <xsd:simpleType>
        <xsd:restriction base="dms:Choice">
          <xsd:enumeration value="Not started"/>
          <xsd:enumeration value="In Progress"/>
          <xsd:enumeration value="Completed"/>
        </xsd:restriction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3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2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Status xmlns="71af3243-3dd4-4a8d-8c0d-dd76da1f02a5">Not started</Status>
    <MediaServiceKeyPoints xmlns="71af3243-3dd4-4a8d-8c0d-dd76da1f02a5" xsi:nil="true"/>
  </documentManagement>
</p:properties>
</file>

<file path=customXml/itemProps11.xml><?xml version="1.0" encoding="utf-8"?>
<ds:datastoreItem xmlns:ds="http://schemas.openxmlformats.org/officeDocument/2006/customXml" ds:itemID="{EAD028AE-289C-417E-80B6-3EEF5A68A5B9}"/>
</file>

<file path=customXml/itemProps23.xml><?xml version="1.0" encoding="utf-8"?>
<ds:datastoreItem xmlns:ds="http://schemas.openxmlformats.org/officeDocument/2006/customXml" ds:itemID="{4821F24C-180F-49A0-B2F6-EF47009CB8A4}"/>
</file>

<file path=customXml/itemProps32.xml><?xml version="1.0" encoding="utf-8"?>
<ds:datastoreItem xmlns:ds="http://schemas.openxmlformats.org/officeDocument/2006/customXml" ds:itemID="{7589DED2-7065-407C-BB58-BE430B9CE579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473</ap:Words>
  <ap:Application>Microsoft Office PowerPoint</ap:Application>
  <ap:PresentationFormat>Custom</ap:PresentationFormat>
  <ap:Paragraphs>62</ap:Paragraphs>
  <ap:Slides>10</ap:Slides>
  <ap:Notes>5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10</vt:i4>
      </vt:variant>
    </vt:vector>
  </ap:HeadingPairs>
  <ap:TitlesOfParts>
    <vt:vector baseType="lpstr" size="16">
      <vt:lpstr>Arial</vt:lpstr>
      <vt:lpstr>Century Gothic</vt:lpstr>
      <vt:lpstr>Courier New</vt:lpstr>
      <vt:lpstr>Quire Sans</vt:lpstr>
      <vt:lpstr>Sagona Book</vt:lpstr>
      <vt:lpstr>Class open house presentation</vt:lpstr>
      <vt:lpstr>Open  House</vt:lpstr>
      <vt:lpstr>Welcome parents!</vt:lpstr>
      <vt:lpstr>Curriculum goals</vt:lpstr>
      <vt:lpstr>In-class activity</vt:lpstr>
      <vt:lpstr>Class information</vt:lpstr>
      <vt:lpstr>Class rules</vt:lpstr>
      <vt:lpstr>School policies</vt:lpstr>
      <vt:lpstr>Get involved!</vt:lpstr>
      <vt:lpstr>Questions?</vt:lpstr>
      <vt:lpstr>Handouts</vt:lpstr>
    </vt:vector>
  </ap:TitlesOfParts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2020-08-24T17:47:38Z</dcterms:created>
  <dcterms:modified xsi:type="dcterms:W3CDTF">2020-08-24T17:47:57Z</dcterms:modified>
  <cp:version/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