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Default Extension="xlsx" ContentType="application/vnd.openxmlformats-officedocument.spreadsheetml.sheet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slideLayouts/slideLayout16.xml" ContentType="application/vnd.openxmlformats-officedocument.presentationml.slideLayout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heme/theme3.xml" ContentType="application/vnd.openxmlformats-officedocument.theme+xml"/>
  <Override PartName="/ppt/theme/theme1.xml" ContentType="application/vnd.openxmlformats-officedocument.theme+xml"/>
  <Override PartName="/ppt/theme/theme2.xml" ContentType="application/vnd.openxmlformats-officedocument.theme+xml"/>
  <Override PartName="/ppt/charts/style2.xml" ContentType="application/vnd.ms-office.chartstyle+xml"/>
  <Override PartName="/ppt/charts/colors2.xml" ContentType="application/vnd.ms-office.chartcolorstyl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presProps.xml" ContentType="application/vnd.openxmlformats-officedocument.presentationml.presProps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removePersonalInfoOnSave="1" saveSubsetFonts="1" autoCompressPictures="0">
  <p:sldMasterIdLst>
    <p:sldMasterId id="2147483648" r:id="rId1"/>
  </p:sldMasterIdLst>
  <p:notesMasterIdLst>
    <p:notesMasterId r:id="rId15"/>
  </p:notesMasterIdLst>
  <p:handoutMasterIdLst>
    <p:handoutMasterId r:id="rId16"/>
  </p:handoutMasterIdLst>
  <p:sldIdLst>
    <p:sldId id="257" r:id="rId2"/>
    <p:sldId id="258" r:id="rId3"/>
    <p:sldId id="268" r:id="rId4"/>
    <p:sldId id="269" r:id="rId5"/>
    <p:sldId id="270" r:id="rId6"/>
    <p:sldId id="271" r:id="rId7"/>
    <p:sldId id="272" r:id="rId8"/>
    <p:sldId id="273" r:id="rId9"/>
    <p:sldId id="266" r:id="rId10"/>
    <p:sldId id="274" r:id="rId11"/>
    <p:sldId id="275" r:id="rId12"/>
    <p:sldId id="276" r:id="rId13"/>
    <p:sldId id="256" r:id="rId14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 useTimings="0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C567A"/>
    <a:srgbClr val="0D1D51"/>
    <a:srgbClr val="0072C7"/>
    <a:srgbClr val="666666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402" autoAdjust="0"/>
    <p:restoredTop sz="87949" autoAdjust="0"/>
  </p:normalViewPr>
  <p:slideViewPr>
    <p:cSldViewPr snapToGrid="0" showGuides="1">
      <p:cViewPr>
        <p:scale>
          <a:sx n="100" d="100"/>
          <a:sy n="100" d="100"/>
        </p:scale>
        <p:origin x="-739" y="-586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>
        <p:scale>
          <a:sx n="100" d="100"/>
          <a:sy n="100" d="100"/>
        </p:scale>
        <p:origin x="1560" y="-146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customXml" Target="../customXml/item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handoutMaster" Target="handoutMasters/handoutMaster1.xml"/><Relationship Id="rId20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notesMaster" Target="notesMasters/notesMaster1.xml"/><Relationship Id="rId23" Type="http://schemas.openxmlformats.org/officeDocument/2006/relationships/customXml" Target="../customXml/item3.xml"/><Relationship Id="rId10" Type="http://schemas.openxmlformats.org/officeDocument/2006/relationships/slide" Target="slides/slide9.xml"/><Relationship Id="rId19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customXml" Target="../customXml/item2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IN" dirty="0"/>
              <a:t>Statistics here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9EC9-4D45-A079-9DF887D3CF8F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9EC9-4D45-A079-9DF887D3CF8F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9EC9-4D45-A079-9DF887D3CF8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562004432"/>
        <c:axId val="562004112"/>
      </c:barChart>
      <c:catAx>
        <c:axId val="56200443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62004112"/>
        <c:crosses val="autoZero"/>
        <c:auto val="1"/>
        <c:lblAlgn val="ctr"/>
        <c:lblOffset val="100"/>
        <c:noMultiLvlLbl val="0"/>
      </c:catAx>
      <c:valAx>
        <c:axId val="562004112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6200443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pie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ABE8-154A-9681-C6C3C60B7B55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ABE8-154A-9681-C6C3C60B7B55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ABE8-154A-9681-C6C3C60B7B55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ABE8-154A-9681-C6C3C60B7B55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8.1999999999999993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273-484D-BAD2-07E6533109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</c:pieChart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27243D74-B9C1-450A-B0F3-6C6DCB0CF20B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32C27C33-9BB1-41D5-A236-12767E7E722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7AB3EA8-A58D-4C92-A3AB-D271CCC294C7}" type="datetimeFigureOut">
              <a:rPr lang="en-US" smtClean="0"/>
              <a:t>5/14/2019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4A7EADB-04A4-4093-B238-438E2C7317A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DDD8696-706D-440E-AE04-4C644F0613E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22A5DE8-F2C4-4DB3-88D1-656DCD59E73E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8982435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AEFB4FA-E877-413E-B608-88789D806C57}" type="datetimeFigureOut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336304E-FDE3-4B4F-A3B7-EBE87F3FA5E2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8513861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8553094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79795722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43169073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51398854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328078936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80404299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31156916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92240741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95719839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10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9059431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36304E-FDE3-4B4F-A3B7-EBE87F3FA5E2}" type="slidenum">
              <a:rPr lang="en-US" smtClean="0"/>
              <a:t>11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57122778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003903414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336304E-FDE3-4B4F-A3B7-EBE87F3FA5E2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25639500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4.svg"/></Relationships>
</file>

<file path=ppt/slideLayouts/_rels/slideLayout11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8.png"/><Relationship Id="rId4" Type="http://schemas.openxmlformats.org/officeDocument/2006/relationships/image" Target="../media/image7.png"/></Relationships>
</file>

<file path=ppt/slideLayouts/_rels/slideLayout12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_0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456FD49-C258-4333-9422-358C976A341C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43650" y="2173288"/>
            <a:ext cx="5143500" cy="2090808"/>
          </a:xfrm>
        </p:spPr>
        <p:txBody>
          <a:bodyPr anchor="b">
            <a:noAutofit/>
          </a:bodyPr>
          <a:lstStyle>
            <a:lvl1pPr algn="l">
              <a:defRPr sz="5400" b="1" cap="all" baseline="0">
                <a:solidFill>
                  <a:schemeClr val="accent1"/>
                </a:solidFill>
                <a:latin typeface="+mj-lt"/>
              </a:defRPr>
            </a:lvl1pPr>
          </a:lstStyle>
          <a:p>
            <a:r>
              <a:rPr lang="en-US" noProof="0" dirty="0"/>
              <a:t>Title comes here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343650" y="4279971"/>
            <a:ext cx="5143500" cy="503167"/>
          </a:xfrm>
        </p:spPr>
        <p:txBody>
          <a:bodyPr>
            <a:noAutofit/>
          </a:bodyPr>
          <a:lstStyle>
            <a:lvl1pPr marL="0" indent="0" algn="l">
              <a:buNone/>
              <a:defRPr sz="1800" b="0" cap="all" baseline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 dirty="0"/>
              <a:t>Click to edit Master subtitle style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endParaRPr lang="en-US" noProof="0" dirty="0"/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2">
              <a:alpha val="91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372999" y="1312605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388496270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_0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86299464-ED20-4919-8B3A-2CFAE8DA234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56FD49-C258-4333-9422-358C976A341C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43650" y="2173288"/>
            <a:ext cx="5143500" cy="2090808"/>
          </a:xfrm>
        </p:spPr>
        <p:txBody>
          <a:bodyPr anchor="b">
            <a:noAutofit/>
          </a:bodyPr>
          <a:lstStyle>
            <a:lvl1pPr algn="l">
              <a:defRPr sz="5400" b="1" cap="all" baseline="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noProof="0" dirty="0"/>
              <a:t>Title comes here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343650" y="4279971"/>
            <a:ext cx="5143500" cy="503167"/>
          </a:xfrm>
        </p:spPr>
        <p:txBody>
          <a:bodyPr>
            <a:noAutofit/>
          </a:bodyPr>
          <a:lstStyle>
            <a:lvl1pPr marL="0" indent="0" algn="l">
              <a:buNone/>
              <a:defRPr sz="1800" b="0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 dirty="0"/>
              <a:t>Click to edit Master subtitle style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endParaRPr lang="en-US" noProof="0" dirty="0"/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1">
              <a:alpha val="16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5850" y="391862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3121408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  <p15:guide id="3" pos="7333" userDrawn="1">
          <p15:clr>
            <a:srgbClr val="FBAE40"/>
          </p15:clr>
        </p15:guide>
        <p15:guide id="4" pos="362" userDrawn="1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>
            <a:extLst>
              <a:ext uri="{FF2B5EF4-FFF2-40B4-BE49-F238E27FC236}">
                <a16:creationId xmlns:a16="http://schemas.microsoft.com/office/drawing/2014/main" id="{F9087E09-D75F-4E26-B01E-A1A09BA2EA70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F7A70B7-7ADE-4E0B-B956-363B0B1AA61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82563"/>
            <a:ext cx="10515600" cy="940181"/>
          </a:xfrm>
        </p:spPr>
        <p:txBody>
          <a:bodyPr anchor="b">
            <a:noAutofit/>
          </a:bodyPr>
          <a:lstStyle>
            <a:lvl1pPr algn="ctr">
              <a:defRPr sz="4000" b="1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ACB5603-8A62-4D45-B6EF-0D7E2D5FC4F7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2139388" y="1154832"/>
            <a:ext cx="7900525" cy="764460"/>
          </a:xfrm>
        </p:spPr>
        <p:txBody>
          <a:bodyPr>
            <a:noAutofit/>
          </a:bodyPr>
          <a:lstStyle>
            <a:lvl1pPr marL="0" indent="0" algn="ctr">
              <a:buNone/>
              <a:defRPr sz="1800" cap="none" baseline="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Dummy Text Comes Here</a:t>
            </a: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25FC40B0-ED27-47E5-A3C2-32A8418567E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biLevel thresh="2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9638" y="6260507"/>
            <a:ext cx="1075427" cy="414929"/>
          </a:xfrm>
          <a:prstGeom prst="rect">
            <a:avLst/>
          </a:prstGeom>
        </p:spPr>
      </p:pic>
      <p:sp>
        <p:nvSpPr>
          <p:cNvPr id="11" name="Oval 10">
            <a:extLst>
              <a:ext uri="{FF2B5EF4-FFF2-40B4-BE49-F238E27FC236}">
                <a16:creationId xmlns:a16="http://schemas.microsoft.com/office/drawing/2014/main" id="{8931D2A9-0B92-4197-8802-80424C14EA7E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33B74B0-30B9-45C2-9AE6-45D1978AAFA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rgbClr val="2C567A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5A30B6B-EEDB-4142-8138-D50F5A307D7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993041" y="2270376"/>
            <a:ext cx="6206400" cy="4587625"/>
          </a:xfrm>
          <a:custGeom>
            <a:avLst/>
            <a:gdLst>
              <a:gd name="connsiteX0" fmla="*/ 3103200 w 6206400"/>
              <a:gd name="connsiteY0" fmla="*/ 0 h 4587625"/>
              <a:gd name="connsiteX1" fmla="*/ 6206400 w 6206400"/>
              <a:gd name="connsiteY1" fmla="*/ 3103200 h 4587625"/>
              <a:gd name="connsiteX2" fmla="*/ 5831861 w 6206400"/>
              <a:gd name="connsiteY2" fmla="*/ 4582370 h 4587625"/>
              <a:gd name="connsiteX3" fmla="*/ 5828668 w 6206400"/>
              <a:gd name="connsiteY3" fmla="*/ 4587625 h 4587625"/>
              <a:gd name="connsiteX4" fmla="*/ 377733 w 6206400"/>
              <a:gd name="connsiteY4" fmla="*/ 4587625 h 4587625"/>
              <a:gd name="connsiteX5" fmla="*/ 374540 w 6206400"/>
              <a:gd name="connsiteY5" fmla="*/ 4582370 h 4587625"/>
              <a:gd name="connsiteX6" fmla="*/ 0 w 6206400"/>
              <a:gd name="connsiteY6" fmla="*/ 3103200 h 4587625"/>
              <a:gd name="connsiteX7" fmla="*/ 3103200 w 6206400"/>
              <a:gd name="connsiteY7" fmla="*/ 0 h 4587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206400" h="4587625">
                <a:moveTo>
                  <a:pt x="3103200" y="0"/>
                </a:moveTo>
                <a:cubicBezTo>
                  <a:pt x="4817050" y="0"/>
                  <a:pt x="6206400" y="1389350"/>
                  <a:pt x="6206400" y="3103200"/>
                </a:cubicBezTo>
                <a:cubicBezTo>
                  <a:pt x="6206400" y="3638778"/>
                  <a:pt x="6070721" y="4142667"/>
                  <a:pt x="5831861" y="4582370"/>
                </a:cubicBezTo>
                <a:lnTo>
                  <a:pt x="5828668" y="4587625"/>
                </a:lnTo>
                <a:lnTo>
                  <a:pt x="377733" y="4587625"/>
                </a:lnTo>
                <a:lnTo>
                  <a:pt x="374540" y="4582370"/>
                </a:lnTo>
                <a:cubicBezTo>
                  <a:pt x="135679" y="4142667"/>
                  <a:pt x="0" y="3638778"/>
                  <a:pt x="0" y="3103200"/>
                </a:cubicBezTo>
                <a:cubicBezTo>
                  <a:pt x="0" y="1389350"/>
                  <a:pt x="1389350" y="0"/>
                  <a:pt x="3103200" y="0"/>
                </a:cubicBezTo>
                <a:close/>
              </a:path>
            </a:pathLst>
          </a:custGeom>
          <a:solidFill>
            <a:schemeClr val="bg2"/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2400"/>
            </a:lvl1pPr>
          </a:lstStyle>
          <a:p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7504955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8960" y="1825625"/>
            <a:ext cx="4914189" cy="4351338"/>
          </a:xfrm>
        </p:spPr>
        <p:txBody>
          <a:bodyPr lIns="0" tIns="0" rIns="0" bIns="0">
            <a:noAutofit/>
          </a:bodyPr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</a:lstStyle>
          <a:p>
            <a:pPr lvl="0"/>
            <a:r>
              <a:rPr lang="en-US" noProof="0" dirty="0"/>
              <a:t>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grpSp>
        <p:nvGrpSpPr>
          <p:cNvPr id="10" name="Group 9">
            <a:extLst>
              <a:ext uri="{FF2B5EF4-FFF2-40B4-BE49-F238E27FC236}">
                <a16:creationId xmlns:a16="http://schemas.microsoft.com/office/drawing/2014/main" id="{42E17FB3-B5C4-4B3A-A57B-C6493A9D0C66}"/>
              </a:ext>
            </a:extLst>
          </p:cNvPr>
          <p:cNvGrpSpPr/>
          <p:nvPr userDrawn="1"/>
        </p:nvGrpSpPr>
        <p:grpSpPr>
          <a:xfrm rot="8650774">
            <a:off x="5037655" y="4336093"/>
            <a:ext cx="1905000" cy="2354263"/>
            <a:chOff x="11114088" y="2241550"/>
            <a:chExt cx="1905000" cy="2354263"/>
          </a:xfrm>
          <a:solidFill>
            <a:schemeClr val="bg2"/>
          </a:solidFill>
        </p:grpSpPr>
        <p:sp>
          <p:nvSpPr>
            <p:cNvPr id="11" name="Freeform 5">
              <a:extLst>
                <a:ext uri="{FF2B5EF4-FFF2-40B4-BE49-F238E27FC236}">
                  <a16:creationId xmlns:a16="http://schemas.microsoft.com/office/drawing/2014/main" id="{DCA6C454-F761-4265-BB5E-DFD947CC359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2" name="Freeform 6">
              <a:extLst>
                <a:ext uri="{FF2B5EF4-FFF2-40B4-BE49-F238E27FC236}">
                  <a16:creationId xmlns:a16="http://schemas.microsoft.com/office/drawing/2014/main" id="{6B853B2F-9E1C-4AC4-9344-8610498D5B5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3" name="Freeform 7">
              <a:extLst>
                <a:ext uri="{FF2B5EF4-FFF2-40B4-BE49-F238E27FC236}">
                  <a16:creationId xmlns:a16="http://schemas.microsoft.com/office/drawing/2014/main" id="{B7FCC84B-2235-4948-8277-8363DFC69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26619E66-5354-4D60-8529-27917AC037C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884648" y="0"/>
            <a:ext cx="6307353" cy="5780372"/>
          </a:xfrm>
          <a:custGeom>
            <a:avLst/>
            <a:gdLst>
              <a:gd name="connsiteX0" fmla="*/ 760444 w 6307353"/>
              <a:gd name="connsiteY0" fmla="*/ 0 h 5780372"/>
              <a:gd name="connsiteX1" fmla="*/ 6307353 w 6307353"/>
              <a:gd name="connsiteY1" fmla="*/ 0 h 5780372"/>
              <a:gd name="connsiteX2" fmla="*/ 6307353 w 6307353"/>
              <a:gd name="connsiteY2" fmla="*/ 4515612 h 5780372"/>
              <a:gd name="connsiteX3" fmla="*/ 6110746 w 6307353"/>
              <a:gd name="connsiteY3" fmla="*/ 4731934 h 5780372"/>
              <a:gd name="connsiteX4" fmla="*/ 3579592 w 6307353"/>
              <a:gd name="connsiteY4" fmla="*/ 5780372 h 5780372"/>
              <a:gd name="connsiteX5" fmla="*/ 0 w 6307353"/>
              <a:gd name="connsiteY5" fmla="*/ 2200780 h 5780372"/>
              <a:gd name="connsiteX6" fmla="*/ 611338 w 6307353"/>
              <a:gd name="connsiteY6" fmla="*/ 199396 h 57803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307353" h="5780372">
                <a:moveTo>
                  <a:pt x="760444" y="0"/>
                </a:moveTo>
                <a:lnTo>
                  <a:pt x="6307353" y="0"/>
                </a:lnTo>
                <a:lnTo>
                  <a:pt x="6307353" y="4515612"/>
                </a:lnTo>
                <a:lnTo>
                  <a:pt x="6110746" y="4731934"/>
                </a:lnTo>
                <a:cubicBezTo>
                  <a:pt x="5462967" y="5379713"/>
                  <a:pt x="4568069" y="5780372"/>
                  <a:pt x="3579592" y="5780372"/>
                </a:cubicBezTo>
                <a:cubicBezTo>
                  <a:pt x="1602638" y="5780372"/>
                  <a:pt x="0" y="4177734"/>
                  <a:pt x="0" y="2200780"/>
                </a:cubicBezTo>
                <a:cubicBezTo>
                  <a:pt x="0" y="1459422"/>
                  <a:pt x="225371" y="770703"/>
                  <a:pt x="611338" y="199396"/>
                </a:cubicBezTo>
                <a:close/>
              </a:path>
            </a:pathLst>
          </a:custGeom>
          <a:solidFill>
            <a:schemeClr val="bg2"/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/>
            </a:lvl1pPr>
          </a:lstStyle>
          <a:p>
            <a:endParaRPr lang="en-US" noProof="0" dirty="0"/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2E646B4F-6CCB-724C-9D5E-6D577002393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499595"/>
            <a:ext cx="4937211" cy="1325563"/>
          </a:xfrm>
        </p:spPr>
        <p:txBody>
          <a:bodyPr lIns="0" tIns="0" rIns="0" bIns="0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696208438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0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2970CD0-696D-4313-96BA-4AA72C813BD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499595"/>
            <a:ext cx="4937211" cy="1325563"/>
          </a:xfrm>
        </p:spPr>
        <p:txBody>
          <a:bodyPr lIns="0" tIns="0" rIns="0" bIns="0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38960" y="1825625"/>
            <a:ext cx="4914189" cy="4351338"/>
          </a:xfrm>
        </p:spPr>
        <p:txBody>
          <a:bodyPr lIns="0" tIns="0" rIns="0" bIns="0">
            <a:noAutofit/>
          </a:bodyPr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9D415693-E2CB-4DB4-B07C-2F96B0CAB302}"/>
              </a:ext>
            </a:extLst>
          </p:cNvPr>
          <p:cNvSpPr/>
          <p:nvPr userDrawn="1"/>
        </p:nvSpPr>
        <p:spPr>
          <a:xfrm>
            <a:off x="7854462" y="988536"/>
            <a:ext cx="4329129" cy="4880927"/>
          </a:xfrm>
          <a:prstGeom prst="rect">
            <a:avLst/>
          </a:prstGeom>
          <a:solidFill>
            <a:schemeClr val="accent1"/>
          </a:solidFill>
          <a:ln>
            <a:solidFill>
              <a:schemeClr val="accent1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Oval 3">
            <a:extLst>
              <a:ext uri="{FF2B5EF4-FFF2-40B4-BE49-F238E27FC236}">
                <a16:creationId xmlns:a16="http://schemas.microsoft.com/office/drawing/2014/main" id="{14C1BF67-E354-4E04-8F94-BABF2B7D1AFB}"/>
              </a:ext>
            </a:extLst>
          </p:cNvPr>
          <p:cNvSpPr/>
          <p:nvPr userDrawn="1"/>
        </p:nvSpPr>
        <p:spPr>
          <a:xfrm>
            <a:off x="5107816" y="633613"/>
            <a:ext cx="5571908" cy="5571906"/>
          </a:xfrm>
          <a:prstGeom prst="ellipse">
            <a:avLst/>
          </a:prstGeom>
          <a:solidFill>
            <a:schemeClr val="bg2">
              <a:alpha val="5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Picture Placeholder 5">
            <a:extLst>
              <a:ext uri="{FF2B5EF4-FFF2-40B4-BE49-F238E27FC236}">
                <a16:creationId xmlns:a16="http://schemas.microsoft.com/office/drawing/2014/main" id="{FF6AC390-6F85-4B64-AE7A-E8E0D8FC89C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455212" y="988536"/>
            <a:ext cx="4884848" cy="4884848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6998616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0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Rectangle 18">
            <a:extLst>
              <a:ext uri="{FF2B5EF4-FFF2-40B4-BE49-F238E27FC236}">
                <a16:creationId xmlns:a16="http://schemas.microsoft.com/office/drawing/2014/main" id="{12E4E194-63F1-4D43-AC02-75733DF045E9}"/>
              </a:ext>
            </a:extLst>
          </p:cNvPr>
          <p:cNvSpPr/>
          <p:nvPr userDrawn="1"/>
        </p:nvSpPr>
        <p:spPr>
          <a:xfrm>
            <a:off x="8308181" y="1630018"/>
            <a:ext cx="3883819" cy="4373217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Oval 21">
            <a:extLst>
              <a:ext uri="{FF2B5EF4-FFF2-40B4-BE49-F238E27FC236}">
                <a16:creationId xmlns:a16="http://schemas.microsoft.com/office/drawing/2014/main" id="{E799E3E2-888B-2343-9A63-F84C03265CB5}"/>
              </a:ext>
            </a:extLst>
          </p:cNvPr>
          <p:cNvSpPr>
            <a:spLocks noChangeAspect="1"/>
          </p:cNvSpPr>
          <p:nvPr userDrawn="1"/>
        </p:nvSpPr>
        <p:spPr>
          <a:xfrm>
            <a:off x="9833702" y="1823757"/>
            <a:ext cx="832104" cy="832104"/>
          </a:xfrm>
          <a:prstGeom prst="ellipse">
            <a:avLst/>
          </a:prstGeom>
          <a:solidFill>
            <a:schemeClr val="accent3"/>
          </a:solidFill>
          <a:ln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Picture Placeholder 11">
            <a:extLst>
              <a:ext uri="{FF2B5EF4-FFF2-40B4-BE49-F238E27FC236}">
                <a16:creationId xmlns:a16="http://schemas.microsoft.com/office/drawing/2014/main" id="{8FEDE8EF-5B7A-A741-9A56-D365CAE01B62}"/>
              </a:ext>
            </a:extLst>
          </p:cNvPr>
          <p:cNvSpPr>
            <a:spLocks noGrp="1"/>
          </p:cNvSpPr>
          <p:nvPr>
            <p:ph type="pic" sz="quarter" idx="19" hasCustomPrompt="1"/>
          </p:nvPr>
        </p:nvSpPr>
        <p:spPr>
          <a:xfrm>
            <a:off x="9998318" y="1988373"/>
            <a:ext cx="502873" cy="502873"/>
          </a:xfrm>
          <a:prstGeom prst="rect">
            <a:avLst/>
          </a:prstGeom>
          <a:noFill/>
        </p:spPr>
        <p:txBody>
          <a:bodyPr lIns="0" rIns="0" anchor="ctr">
            <a:no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3755C1FB-E61C-4BBC-8179-D34908DEA1B6}"/>
              </a:ext>
            </a:extLst>
          </p:cNvPr>
          <p:cNvSpPr/>
          <p:nvPr userDrawn="1"/>
        </p:nvSpPr>
        <p:spPr>
          <a:xfrm>
            <a:off x="0" y="1630018"/>
            <a:ext cx="3883819" cy="4373217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Oval 3">
            <a:extLst>
              <a:ext uri="{FF2B5EF4-FFF2-40B4-BE49-F238E27FC236}">
                <a16:creationId xmlns:a16="http://schemas.microsoft.com/office/drawing/2014/main" id="{8C1E0992-271E-4948-9461-C7AA54AF8FEA}"/>
              </a:ext>
            </a:extLst>
          </p:cNvPr>
          <p:cNvSpPr>
            <a:spLocks noChangeAspect="1"/>
          </p:cNvSpPr>
          <p:nvPr userDrawn="1"/>
        </p:nvSpPr>
        <p:spPr>
          <a:xfrm>
            <a:off x="1526011" y="1823757"/>
            <a:ext cx="832104" cy="832104"/>
          </a:xfrm>
          <a:prstGeom prst="ellipse">
            <a:avLst/>
          </a:prstGeom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2970CD0-696D-4313-96BA-4AA72C813BD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219126" y="3207024"/>
            <a:ext cx="3445566" cy="2504663"/>
          </a:xfrm>
        </p:spPr>
        <p:txBody>
          <a:bodyPr lIns="0" tIns="0" rIns="0" bIns="0">
            <a:norm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35B71D50-AA4B-4E0C-8F6A-0F64F2C8A8C7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3883819" y="1630018"/>
            <a:ext cx="4424362" cy="4373217"/>
          </a:xfrm>
          <a:solidFill>
            <a:schemeClr val="bg2">
              <a:lumMod val="90000"/>
            </a:schemeClr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endParaRPr lang="en-US" noProof="0" dirty="0"/>
          </a:p>
        </p:txBody>
      </p:sp>
      <p:sp>
        <p:nvSpPr>
          <p:cNvPr id="17" name="Content Placeholder 2">
            <a:extLst>
              <a:ext uri="{FF2B5EF4-FFF2-40B4-BE49-F238E27FC236}">
                <a16:creationId xmlns:a16="http://schemas.microsoft.com/office/drawing/2014/main" id="{147C9C38-5B17-467D-B581-EF28ECB11E80}"/>
              </a:ext>
            </a:extLst>
          </p:cNvPr>
          <p:cNvSpPr>
            <a:spLocks noGrp="1"/>
          </p:cNvSpPr>
          <p:nvPr>
            <p:ph idx="14" hasCustomPrompt="1"/>
          </p:nvPr>
        </p:nvSpPr>
        <p:spPr>
          <a:xfrm>
            <a:off x="8527490" y="3207024"/>
            <a:ext cx="3445200" cy="2504663"/>
          </a:xfrm>
        </p:spPr>
        <p:txBody>
          <a:bodyPr lIns="0" tIns="0" rIns="0" bIns="0">
            <a:norm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0" name="Content Placeholder 2">
            <a:extLst>
              <a:ext uri="{FF2B5EF4-FFF2-40B4-BE49-F238E27FC236}">
                <a16:creationId xmlns:a16="http://schemas.microsoft.com/office/drawing/2014/main" id="{FEB88DD7-AEB5-4718-AF2D-28B5B91ED715}"/>
              </a:ext>
            </a:extLst>
          </p:cNvPr>
          <p:cNvSpPr>
            <a:spLocks noGrp="1"/>
          </p:cNvSpPr>
          <p:nvPr>
            <p:ph idx="15" hasCustomPrompt="1"/>
          </p:nvPr>
        </p:nvSpPr>
        <p:spPr>
          <a:xfrm>
            <a:off x="219126" y="2711636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800" b="1" cap="all" baseline="0"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1" name="Content Placeholder 2">
            <a:extLst>
              <a:ext uri="{FF2B5EF4-FFF2-40B4-BE49-F238E27FC236}">
                <a16:creationId xmlns:a16="http://schemas.microsoft.com/office/drawing/2014/main" id="{F694448B-800C-40EF-8F61-18C018E8374C}"/>
              </a:ext>
            </a:extLst>
          </p:cNvPr>
          <p:cNvSpPr>
            <a:spLocks noGrp="1"/>
          </p:cNvSpPr>
          <p:nvPr>
            <p:ph idx="16" hasCustomPrompt="1"/>
          </p:nvPr>
        </p:nvSpPr>
        <p:spPr>
          <a:xfrm>
            <a:off x="8527124" y="2711636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800" b="1" cap="all" baseline="0"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483B974E-5202-4EAD-9D55-4129C84BAE87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1690627" y="1988373"/>
            <a:ext cx="502873" cy="502873"/>
          </a:xfrm>
          <a:prstGeom prst="rect">
            <a:avLst/>
          </a:prstGeom>
          <a:noFill/>
        </p:spPr>
        <p:txBody>
          <a:bodyPr lIns="0" rIns="0" anchor="ctr">
            <a:no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174103321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Rectangle 21">
            <a:extLst>
              <a:ext uri="{FF2B5EF4-FFF2-40B4-BE49-F238E27FC236}">
                <a16:creationId xmlns:a16="http://schemas.microsoft.com/office/drawing/2014/main" id="{1B6EB0C6-606C-4AFB-8FF8-AB43606B95BD}"/>
              </a:ext>
            </a:extLst>
          </p:cNvPr>
          <p:cNvSpPr/>
          <p:nvPr userDrawn="1"/>
        </p:nvSpPr>
        <p:spPr>
          <a:xfrm>
            <a:off x="6599236" y="4707908"/>
            <a:ext cx="5592763" cy="1006475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25CE6D5A-A5C0-4B12-A26A-691D5743FA5C}"/>
              </a:ext>
            </a:extLst>
          </p:cNvPr>
          <p:cNvSpPr/>
          <p:nvPr userDrawn="1"/>
        </p:nvSpPr>
        <p:spPr>
          <a:xfrm>
            <a:off x="-82063" y="1648186"/>
            <a:ext cx="5709139" cy="1006475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2970CD0-696D-4313-96BA-4AA72C813BD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FEE9886-36F0-4E06-A3A6-D8F00B0665A1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680934" y="2863158"/>
            <a:ext cx="4074002" cy="2846648"/>
          </a:xfrm>
        </p:spPr>
        <p:txBody>
          <a:bodyPr lIns="0" tIns="0" rIns="0" bIns="0">
            <a:noAutofit/>
          </a:bodyPr>
          <a:lstStyle>
            <a:lvl1pPr marL="0" indent="0" algn="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accent2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676C557E-B5A7-4416-BCC0-5743550BF15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0" name="Content Placeholder 2">
            <a:extLst>
              <a:ext uri="{FF2B5EF4-FFF2-40B4-BE49-F238E27FC236}">
                <a16:creationId xmlns:a16="http://schemas.microsoft.com/office/drawing/2014/main" id="{FEB88DD7-AEB5-4718-AF2D-28B5B91ED715}"/>
              </a:ext>
            </a:extLst>
          </p:cNvPr>
          <p:cNvSpPr>
            <a:spLocks noGrp="1"/>
          </p:cNvSpPr>
          <p:nvPr>
            <p:ph idx="15" hasCustomPrompt="1"/>
          </p:nvPr>
        </p:nvSpPr>
        <p:spPr>
          <a:xfrm>
            <a:off x="1309370" y="1903728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r">
              <a:buNone/>
              <a:defRPr sz="1800" b="1" cap="all" baseline="0">
                <a:solidFill>
                  <a:schemeClr val="accent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Topic 01 comes here</a:t>
            </a:r>
          </a:p>
        </p:txBody>
      </p:sp>
      <p:sp>
        <p:nvSpPr>
          <p:cNvPr id="23" name="Content Placeholder 2">
            <a:extLst>
              <a:ext uri="{FF2B5EF4-FFF2-40B4-BE49-F238E27FC236}">
                <a16:creationId xmlns:a16="http://schemas.microsoft.com/office/drawing/2014/main" id="{E5123CE7-2F8A-489B-BD99-0C2A33ADF49A}"/>
              </a:ext>
            </a:extLst>
          </p:cNvPr>
          <p:cNvSpPr>
            <a:spLocks noGrp="1"/>
          </p:cNvSpPr>
          <p:nvPr>
            <p:ph idx="19" hasCustomPrompt="1"/>
          </p:nvPr>
        </p:nvSpPr>
        <p:spPr>
          <a:xfrm>
            <a:off x="7327918" y="1648186"/>
            <a:ext cx="4074002" cy="2834508"/>
          </a:xfrm>
        </p:spPr>
        <p:txBody>
          <a:bodyPr lIns="0" tIns="0" rIns="0" bIns="0" anchor="b">
            <a:noAutofit/>
          </a:bodyPr>
          <a:lstStyle>
            <a:lvl1pPr marL="0" indent="0" algn="l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5" name="Content Placeholder 2">
            <a:extLst>
              <a:ext uri="{FF2B5EF4-FFF2-40B4-BE49-F238E27FC236}">
                <a16:creationId xmlns:a16="http://schemas.microsoft.com/office/drawing/2014/main" id="{07730BCF-AC2A-4FEC-8F01-63964DB444CF}"/>
              </a:ext>
            </a:extLst>
          </p:cNvPr>
          <p:cNvSpPr>
            <a:spLocks noGrp="1"/>
          </p:cNvSpPr>
          <p:nvPr>
            <p:ph idx="20" hasCustomPrompt="1"/>
          </p:nvPr>
        </p:nvSpPr>
        <p:spPr>
          <a:xfrm>
            <a:off x="7475709" y="4963450"/>
            <a:ext cx="3445566" cy="495389"/>
          </a:xfrm>
        </p:spPr>
        <p:txBody>
          <a:bodyPr lIns="0" tIns="0" rIns="0" bIns="0" anchor="ctr">
            <a:noAutofit/>
          </a:bodyPr>
          <a:lstStyle>
            <a:lvl1pPr marL="0" indent="0" algn="l">
              <a:buNone/>
              <a:defRPr sz="1800" b="1" cap="all" baseline="0">
                <a:solidFill>
                  <a:schemeClr val="accent3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/>
              <a:t>Topic 02 comes here</a:t>
            </a:r>
          </a:p>
        </p:txBody>
      </p:sp>
      <p:sp>
        <p:nvSpPr>
          <p:cNvPr id="21" name="Oval 20">
            <a:extLst>
              <a:ext uri="{FF2B5EF4-FFF2-40B4-BE49-F238E27FC236}">
                <a16:creationId xmlns:a16="http://schemas.microsoft.com/office/drawing/2014/main" id="{919C8692-230B-D543-A7F7-4FD61B04D1C6}"/>
              </a:ext>
            </a:extLst>
          </p:cNvPr>
          <p:cNvSpPr>
            <a:spLocks noChangeAspect="1"/>
          </p:cNvSpPr>
          <p:nvPr userDrawn="1"/>
        </p:nvSpPr>
        <p:spPr>
          <a:xfrm>
            <a:off x="5084763" y="1652762"/>
            <a:ext cx="1001899" cy="1001899"/>
          </a:xfrm>
          <a:prstGeom prst="ellipse">
            <a:avLst/>
          </a:prstGeom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Picture Placeholder 11">
            <a:extLst>
              <a:ext uri="{FF2B5EF4-FFF2-40B4-BE49-F238E27FC236}">
                <a16:creationId xmlns:a16="http://schemas.microsoft.com/office/drawing/2014/main" id="{E150BFC7-A11D-CC46-B5A2-8BD93C269506}"/>
              </a:ext>
            </a:extLst>
          </p:cNvPr>
          <p:cNvSpPr>
            <a:spLocks noGrp="1"/>
          </p:cNvSpPr>
          <p:nvPr>
            <p:ph type="pic" sz="quarter" idx="21" hasCustomPrompt="1"/>
          </p:nvPr>
        </p:nvSpPr>
        <p:spPr>
          <a:xfrm>
            <a:off x="5282969" y="1850968"/>
            <a:ext cx="605487" cy="605487"/>
          </a:xfrm>
          <a:prstGeom prst="rect">
            <a:avLst/>
          </a:prstGeom>
          <a:noFill/>
        </p:spPr>
        <p:txBody>
          <a:bodyPr lIns="0" rIns="0" anchor="ctr">
            <a:norm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  <p:sp>
        <p:nvSpPr>
          <p:cNvPr id="28" name="Oval 27">
            <a:extLst>
              <a:ext uri="{FF2B5EF4-FFF2-40B4-BE49-F238E27FC236}">
                <a16:creationId xmlns:a16="http://schemas.microsoft.com/office/drawing/2014/main" id="{F95B55F4-B501-3440-8904-A1C7F049CBE8}"/>
              </a:ext>
            </a:extLst>
          </p:cNvPr>
          <p:cNvSpPr>
            <a:spLocks noChangeAspect="1"/>
          </p:cNvSpPr>
          <p:nvPr userDrawn="1"/>
        </p:nvSpPr>
        <p:spPr>
          <a:xfrm>
            <a:off x="6100576" y="4707907"/>
            <a:ext cx="1001899" cy="1001899"/>
          </a:xfrm>
          <a:prstGeom prst="ellipse">
            <a:avLst/>
          </a:prstGeom>
          <a:solidFill>
            <a:schemeClr val="accent3"/>
          </a:solidFill>
          <a:ln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9" name="Picture Placeholder 11">
            <a:extLst>
              <a:ext uri="{FF2B5EF4-FFF2-40B4-BE49-F238E27FC236}">
                <a16:creationId xmlns:a16="http://schemas.microsoft.com/office/drawing/2014/main" id="{F2116994-BE3E-6A43-9C15-E71BA8EC821F}"/>
              </a:ext>
            </a:extLst>
          </p:cNvPr>
          <p:cNvSpPr>
            <a:spLocks noGrp="1"/>
          </p:cNvSpPr>
          <p:nvPr>
            <p:ph type="pic" sz="quarter" idx="22" hasCustomPrompt="1"/>
          </p:nvPr>
        </p:nvSpPr>
        <p:spPr>
          <a:xfrm>
            <a:off x="6298782" y="4906113"/>
            <a:ext cx="605487" cy="605487"/>
          </a:xfrm>
          <a:prstGeom prst="rect">
            <a:avLst/>
          </a:prstGeom>
          <a:noFill/>
        </p:spPr>
        <p:txBody>
          <a:bodyPr lIns="0" rIns="0" anchor="ctr">
            <a:normAutofit/>
          </a:bodyPr>
          <a:lstStyle>
            <a:lvl1pPr marL="0" indent="0" algn="ctr">
              <a:buNone/>
              <a:defRPr sz="11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89140091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>
            <a:extLst>
              <a:ext uri="{FF2B5EF4-FFF2-40B4-BE49-F238E27FC236}">
                <a16:creationId xmlns:a16="http://schemas.microsoft.com/office/drawing/2014/main" id="{04B31150-A166-4DB3-A898-2154C9665891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12" name="Freeform 5">
              <a:extLst>
                <a:ext uri="{FF2B5EF4-FFF2-40B4-BE49-F238E27FC236}">
                  <a16:creationId xmlns:a16="http://schemas.microsoft.com/office/drawing/2014/main" id="{1C1A95BC-42CA-4166-918D-DF4306881408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3" name="Freeform 6">
              <a:extLst>
                <a:ext uri="{FF2B5EF4-FFF2-40B4-BE49-F238E27FC236}">
                  <a16:creationId xmlns:a16="http://schemas.microsoft.com/office/drawing/2014/main" id="{4B4D5F91-2158-4A30-B83C-5CC9CC6E5D4F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4" name="Freeform 7">
              <a:extLst>
                <a:ext uri="{FF2B5EF4-FFF2-40B4-BE49-F238E27FC236}">
                  <a16:creationId xmlns:a16="http://schemas.microsoft.com/office/drawing/2014/main" id="{C509E5D6-79CC-4E1D-AAF4-C6F28F3C1777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6" name="Title 1">
            <a:extLst>
              <a:ext uri="{FF2B5EF4-FFF2-40B4-BE49-F238E27FC236}">
                <a16:creationId xmlns:a16="http://schemas.microsoft.com/office/drawing/2014/main" id="{B70E2287-0F7B-4DD3-A805-DB19BBF3C7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DCE74CE-BEFF-42B3-BF3E-C41B1B1F1EE4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8B0944B4-FE4A-459A-85B1-3476FE6C4C4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9" name="Oval 8">
            <a:extLst>
              <a:ext uri="{FF2B5EF4-FFF2-40B4-BE49-F238E27FC236}">
                <a16:creationId xmlns:a16="http://schemas.microsoft.com/office/drawing/2014/main" id="{1B26B4BC-3D52-4C1C-85FB-226F0B5201F1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CEC6B25A-6AA2-46A7-84BE-5C907CA51B0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6476069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" name="Group 34">
            <a:extLst>
              <a:ext uri="{FF2B5EF4-FFF2-40B4-BE49-F238E27FC236}">
                <a16:creationId xmlns:a16="http://schemas.microsoft.com/office/drawing/2014/main" id="{431CD316-21C7-4FA9-A45A-374D6AE71ED5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36" name="Freeform 5">
              <a:extLst>
                <a:ext uri="{FF2B5EF4-FFF2-40B4-BE49-F238E27FC236}">
                  <a16:creationId xmlns:a16="http://schemas.microsoft.com/office/drawing/2014/main" id="{E107D9FB-3967-4583-A9DA-6787AF7120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37" name="Freeform 6">
              <a:extLst>
                <a:ext uri="{FF2B5EF4-FFF2-40B4-BE49-F238E27FC236}">
                  <a16:creationId xmlns:a16="http://schemas.microsoft.com/office/drawing/2014/main" id="{138D5FEB-37FF-4F26-B625-CE2BE91FF21B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38" name="Freeform 7">
              <a:extLst>
                <a:ext uri="{FF2B5EF4-FFF2-40B4-BE49-F238E27FC236}">
                  <a16:creationId xmlns:a16="http://schemas.microsoft.com/office/drawing/2014/main" id="{6C2B67E8-673C-422C-B021-296E2E2B952D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687010E4-ADF2-486D-8DF7-B0FF38C6DADF}"/>
              </a:ext>
            </a:extLst>
          </p:cNvPr>
          <p:cNvSpPr/>
          <p:nvPr userDrawn="1"/>
        </p:nvSpPr>
        <p:spPr>
          <a:xfrm>
            <a:off x="954140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9159AA79-2237-4A27-BBC2-D44032158D19}"/>
              </a:ext>
            </a:extLst>
          </p:cNvPr>
          <p:cNvSpPr/>
          <p:nvPr userDrawn="1"/>
        </p:nvSpPr>
        <p:spPr>
          <a:xfrm>
            <a:off x="3807539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Oval 24">
            <a:extLst>
              <a:ext uri="{FF2B5EF4-FFF2-40B4-BE49-F238E27FC236}">
                <a16:creationId xmlns:a16="http://schemas.microsoft.com/office/drawing/2014/main" id="{0272B962-9566-42D2-B4C3-E7AA81884A83}"/>
              </a:ext>
            </a:extLst>
          </p:cNvPr>
          <p:cNvSpPr/>
          <p:nvPr userDrawn="1"/>
        </p:nvSpPr>
        <p:spPr>
          <a:xfrm>
            <a:off x="6646275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6" name="Oval 25">
            <a:extLst>
              <a:ext uri="{FF2B5EF4-FFF2-40B4-BE49-F238E27FC236}">
                <a16:creationId xmlns:a16="http://schemas.microsoft.com/office/drawing/2014/main" id="{19733285-016C-4C38-816C-83D30C075C70}"/>
              </a:ext>
            </a:extLst>
          </p:cNvPr>
          <p:cNvSpPr/>
          <p:nvPr userDrawn="1"/>
        </p:nvSpPr>
        <p:spPr>
          <a:xfrm>
            <a:off x="9498658" y="1698469"/>
            <a:ext cx="1729332" cy="1729332"/>
          </a:xfrm>
          <a:prstGeom prst="ellipse">
            <a:avLst/>
          </a:prstGeom>
          <a:solidFill>
            <a:schemeClr val="tx1">
              <a:alpha val="13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EF40DBA4-AB63-4B47-B37F-BCC3D59B5392}"/>
              </a:ext>
            </a:extLst>
          </p:cNvPr>
          <p:cNvSpPr/>
          <p:nvPr userDrawn="1"/>
        </p:nvSpPr>
        <p:spPr>
          <a:xfrm>
            <a:off x="4011967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33EF0AFB-D099-4FF1-8963-7DA87268867F}"/>
              </a:ext>
            </a:extLst>
          </p:cNvPr>
          <p:cNvSpPr/>
          <p:nvPr userDrawn="1"/>
        </p:nvSpPr>
        <p:spPr>
          <a:xfrm>
            <a:off x="6850703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6872C96E-9AF3-4FA0-8180-C213C7F2209E}"/>
              </a:ext>
            </a:extLst>
          </p:cNvPr>
          <p:cNvSpPr/>
          <p:nvPr userDrawn="1"/>
        </p:nvSpPr>
        <p:spPr>
          <a:xfrm>
            <a:off x="9703086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3A08BE29-CFA5-4E0D-9DBE-A430AE1B8072}"/>
              </a:ext>
            </a:extLst>
          </p:cNvPr>
          <p:cNvSpPr/>
          <p:nvPr userDrawn="1"/>
        </p:nvSpPr>
        <p:spPr>
          <a:xfrm>
            <a:off x="1158568" y="1778212"/>
            <a:ext cx="1320476" cy="362088"/>
          </a:xfrm>
          <a:custGeom>
            <a:avLst/>
            <a:gdLst>
              <a:gd name="connsiteX0" fmla="*/ 660238 w 1320476"/>
              <a:gd name="connsiteY0" fmla="*/ 0 h 362088"/>
              <a:gd name="connsiteX1" fmla="*/ 1312051 w 1320476"/>
              <a:gd name="connsiteY1" fmla="*/ 346566 h 362088"/>
              <a:gd name="connsiteX2" fmla="*/ 1320476 w 1320476"/>
              <a:gd name="connsiteY2" fmla="*/ 362088 h 362088"/>
              <a:gd name="connsiteX3" fmla="*/ 0 w 1320476"/>
              <a:gd name="connsiteY3" fmla="*/ 362088 h 362088"/>
              <a:gd name="connsiteX4" fmla="*/ 8425 w 1320476"/>
              <a:gd name="connsiteY4" fmla="*/ 346566 h 362088"/>
              <a:gd name="connsiteX5" fmla="*/ 660238 w 1320476"/>
              <a:gd name="connsiteY5" fmla="*/ 0 h 3620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320476" h="362088">
                <a:moveTo>
                  <a:pt x="660238" y="0"/>
                </a:moveTo>
                <a:cubicBezTo>
                  <a:pt x="931569" y="0"/>
                  <a:pt x="1170791" y="137473"/>
                  <a:pt x="1312051" y="346566"/>
                </a:cubicBezTo>
                <a:lnTo>
                  <a:pt x="1320476" y="362088"/>
                </a:lnTo>
                <a:lnTo>
                  <a:pt x="0" y="362088"/>
                </a:lnTo>
                <a:lnTo>
                  <a:pt x="8425" y="346566"/>
                </a:lnTo>
                <a:cubicBezTo>
                  <a:pt x="149685" y="137473"/>
                  <a:pt x="388907" y="0"/>
                  <a:pt x="66023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0E2287-0F7B-4DD3-A805-DB19BBF3C7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DCE74CE-BEFF-42B3-BF3E-C41B1B1F1EE4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8B0944B4-FE4A-459A-85B1-3476FE6C4C4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9" name="Oval 8">
            <a:extLst>
              <a:ext uri="{FF2B5EF4-FFF2-40B4-BE49-F238E27FC236}">
                <a16:creationId xmlns:a16="http://schemas.microsoft.com/office/drawing/2014/main" id="{1B26B4BC-3D52-4C1C-85FB-226F0B5201F1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CEC6B25A-6AA2-46A7-84BE-5C907CA51B0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B1B995BE-66C2-4379-885F-4BE069DA39E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103638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endParaRPr lang="en-US" noProof="0" dirty="0"/>
          </a:p>
        </p:txBody>
      </p:sp>
      <p:sp>
        <p:nvSpPr>
          <p:cNvPr id="11" name="Picture Placeholder 2">
            <a:extLst>
              <a:ext uri="{FF2B5EF4-FFF2-40B4-BE49-F238E27FC236}">
                <a16:creationId xmlns:a16="http://schemas.microsoft.com/office/drawing/2014/main" id="{9B56B6C6-9F3C-4E80-BBAD-280E697B895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957037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endParaRPr lang="en-US" noProof="0" dirty="0"/>
          </a:p>
        </p:txBody>
      </p:sp>
      <p:sp>
        <p:nvSpPr>
          <p:cNvPr id="12" name="Picture Placeholder 2">
            <a:extLst>
              <a:ext uri="{FF2B5EF4-FFF2-40B4-BE49-F238E27FC236}">
                <a16:creationId xmlns:a16="http://schemas.microsoft.com/office/drawing/2014/main" id="{54704160-1ED7-4B90-8963-0F887C73E94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6795773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endParaRPr lang="en-US" noProof="0" dirty="0"/>
          </a:p>
        </p:txBody>
      </p:sp>
      <p:sp>
        <p:nvSpPr>
          <p:cNvPr id="13" name="Picture Placeholder 2">
            <a:extLst>
              <a:ext uri="{FF2B5EF4-FFF2-40B4-BE49-F238E27FC236}">
                <a16:creationId xmlns:a16="http://schemas.microsoft.com/office/drawing/2014/main" id="{36610597-6A76-4A06-82A5-A8FFC5BAEA0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648156" y="1848535"/>
            <a:ext cx="1430337" cy="1430337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endParaRPr lang="en-US" noProof="0" dirty="0"/>
          </a:p>
        </p:txBody>
      </p:sp>
      <p:sp>
        <p:nvSpPr>
          <p:cNvPr id="27" name="Content Placeholder 2">
            <a:extLst>
              <a:ext uri="{FF2B5EF4-FFF2-40B4-BE49-F238E27FC236}">
                <a16:creationId xmlns:a16="http://schemas.microsoft.com/office/drawing/2014/main" id="{FF56D2E5-86E4-473A-A62F-B7029E5B2558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24454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Edit Master text styles</a:t>
            </a:r>
          </a:p>
        </p:txBody>
      </p:sp>
      <p:sp>
        <p:nvSpPr>
          <p:cNvPr id="28" name="Content Placeholder 2">
            <a:extLst>
              <a:ext uri="{FF2B5EF4-FFF2-40B4-BE49-F238E27FC236}">
                <a16:creationId xmlns:a16="http://schemas.microsoft.com/office/drawing/2014/main" id="{93934E34-6CC7-492D-9515-EBEC72EFF4CB}"/>
              </a:ext>
            </a:extLst>
          </p:cNvPr>
          <p:cNvSpPr>
            <a:spLocks noGrp="1"/>
          </p:cNvSpPr>
          <p:nvPr>
            <p:ph idx="17" hasCustomPrompt="1"/>
          </p:nvPr>
        </p:nvSpPr>
        <p:spPr>
          <a:xfrm>
            <a:off x="524454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  <p:sp>
        <p:nvSpPr>
          <p:cNvPr id="29" name="Content Placeholder 2">
            <a:extLst>
              <a:ext uri="{FF2B5EF4-FFF2-40B4-BE49-F238E27FC236}">
                <a16:creationId xmlns:a16="http://schemas.microsoft.com/office/drawing/2014/main" id="{E4E27467-A1AA-4773-AAB5-A96267FBD712}"/>
              </a:ext>
            </a:extLst>
          </p:cNvPr>
          <p:cNvSpPr>
            <a:spLocks noGrp="1"/>
          </p:cNvSpPr>
          <p:nvPr>
            <p:ph idx="18"/>
          </p:nvPr>
        </p:nvSpPr>
        <p:spPr>
          <a:xfrm>
            <a:off x="3377853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Edit Master text styles</a:t>
            </a:r>
          </a:p>
        </p:txBody>
      </p:sp>
      <p:sp>
        <p:nvSpPr>
          <p:cNvPr id="30" name="Content Placeholder 2">
            <a:extLst>
              <a:ext uri="{FF2B5EF4-FFF2-40B4-BE49-F238E27FC236}">
                <a16:creationId xmlns:a16="http://schemas.microsoft.com/office/drawing/2014/main" id="{6CABD5EB-4A8B-448B-8ED1-B8B420815B2D}"/>
              </a:ext>
            </a:extLst>
          </p:cNvPr>
          <p:cNvSpPr>
            <a:spLocks noGrp="1"/>
          </p:cNvSpPr>
          <p:nvPr>
            <p:ph idx="19" hasCustomPrompt="1"/>
          </p:nvPr>
        </p:nvSpPr>
        <p:spPr>
          <a:xfrm>
            <a:off x="3377853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  <p:sp>
        <p:nvSpPr>
          <p:cNvPr id="31" name="Content Placeholder 2">
            <a:extLst>
              <a:ext uri="{FF2B5EF4-FFF2-40B4-BE49-F238E27FC236}">
                <a16:creationId xmlns:a16="http://schemas.microsoft.com/office/drawing/2014/main" id="{0D86883C-E501-47FF-AE1A-E9CE8B71B421}"/>
              </a:ext>
            </a:extLst>
          </p:cNvPr>
          <p:cNvSpPr>
            <a:spLocks noGrp="1"/>
          </p:cNvSpPr>
          <p:nvPr>
            <p:ph idx="20"/>
          </p:nvPr>
        </p:nvSpPr>
        <p:spPr>
          <a:xfrm>
            <a:off x="6216589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Edit Master text styles</a:t>
            </a:r>
          </a:p>
        </p:txBody>
      </p:sp>
      <p:sp>
        <p:nvSpPr>
          <p:cNvPr id="32" name="Content Placeholder 2">
            <a:extLst>
              <a:ext uri="{FF2B5EF4-FFF2-40B4-BE49-F238E27FC236}">
                <a16:creationId xmlns:a16="http://schemas.microsoft.com/office/drawing/2014/main" id="{3683A037-F698-4CC9-904D-F377D71F690F}"/>
              </a:ext>
            </a:extLst>
          </p:cNvPr>
          <p:cNvSpPr>
            <a:spLocks noGrp="1"/>
          </p:cNvSpPr>
          <p:nvPr>
            <p:ph idx="21" hasCustomPrompt="1"/>
          </p:nvPr>
        </p:nvSpPr>
        <p:spPr>
          <a:xfrm>
            <a:off x="6216589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  <p:sp>
        <p:nvSpPr>
          <p:cNvPr id="33" name="Content Placeholder 2">
            <a:extLst>
              <a:ext uri="{FF2B5EF4-FFF2-40B4-BE49-F238E27FC236}">
                <a16:creationId xmlns:a16="http://schemas.microsoft.com/office/drawing/2014/main" id="{0A095594-2B82-44ED-8C9B-DA7C4D3D2872}"/>
              </a:ext>
            </a:extLst>
          </p:cNvPr>
          <p:cNvSpPr>
            <a:spLocks noGrp="1"/>
          </p:cNvSpPr>
          <p:nvPr>
            <p:ph idx="22"/>
          </p:nvPr>
        </p:nvSpPr>
        <p:spPr>
          <a:xfrm>
            <a:off x="9068972" y="4052306"/>
            <a:ext cx="2588705" cy="1749005"/>
          </a:xfrm>
        </p:spPr>
        <p:txBody>
          <a:bodyPr lIns="0" tIns="0" rIns="0" bIns="0">
            <a:noAutofit/>
          </a:bodyPr>
          <a:lstStyle>
            <a:lvl1pPr marL="0" indent="0" algn="ctr">
              <a:buNone/>
              <a:defRPr sz="16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Edit Master text styles</a:t>
            </a:r>
          </a:p>
        </p:txBody>
      </p:sp>
      <p:sp>
        <p:nvSpPr>
          <p:cNvPr id="34" name="Content Placeholder 2">
            <a:extLst>
              <a:ext uri="{FF2B5EF4-FFF2-40B4-BE49-F238E27FC236}">
                <a16:creationId xmlns:a16="http://schemas.microsoft.com/office/drawing/2014/main" id="{54CDD46A-22ED-48F5-9B5F-13B1B5C4B320}"/>
              </a:ext>
            </a:extLst>
          </p:cNvPr>
          <p:cNvSpPr>
            <a:spLocks noGrp="1"/>
          </p:cNvSpPr>
          <p:nvPr>
            <p:ph idx="23" hasCustomPrompt="1"/>
          </p:nvPr>
        </p:nvSpPr>
        <p:spPr>
          <a:xfrm>
            <a:off x="9068972" y="3539268"/>
            <a:ext cx="2588705" cy="495389"/>
          </a:xfrm>
        </p:spPr>
        <p:txBody>
          <a:bodyPr lIns="0" tIns="0" rIns="0" bIns="0" anchor="ctr">
            <a:noAutofit/>
          </a:bodyPr>
          <a:lstStyle>
            <a:lvl1pPr marL="0" indent="0" algn="ctr">
              <a:buNone/>
              <a:defRPr sz="1600" b="1" cap="all" baseline="0">
                <a:solidFill>
                  <a:srgbClr val="0D1D51"/>
                </a:solidFill>
                <a:latin typeface="+mj-lt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</a:lstStyle>
          <a:p>
            <a:pPr lvl="0"/>
            <a:r>
              <a:rPr lang="en-US" noProof="0" dirty="0"/>
              <a:t>Executive 01</a:t>
            </a:r>
          </a:p>
        </p:txBody>
      </p:sp>
    </p:spTree>
    <p:extLst>
      <p:ext uri="{BB962C8B-B14F-4D97-AF65-F5344CB8AC3E}">
        <p14:creationId xmlns:p14="http://schemas.microsoft.com/office/powerpoint/2010/main" val="3876503811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 You 0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7002130" y="4484691"/>
            <a:ext cx="4540440" cy="503167"/>
          </a:xfrm>
        </p:spPr>
        <p:txBody>
          <a:bodyPr>
            <a:noAutofit/>
          </a:bodyPr>
          <a:lstStyle>
            <a:lvl1pPr marL="0" indent="0" algn="l">
              <a:buNone/>
              <a:defRPr sz="1600" b="0" cap="all" baseline="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 dirty="0"/>
              <a:t>email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endParaRPr lang="en-US" noProof="0" dirty="0"/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2">
              <a:alpha val="91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372999" y="1844881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4E0FBE0E-A6B0-483E-93DD-5C20DA069D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02320" y="5012635"/>
            <a:ext cx="4533900" cy="503238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1600" b="0" cap="all" baseline="0" dirty="0" smtClean="0"/>
            </a:lvl1pPr>
          </a:lstStyle>
          <a:p>
            <a:pPr marL="228600" lvl="0" indent="-228600"/>
            <a:r>
              <a:rPr lang="en-US" noProof="0" dirty="0"/>
              <a:t>Website </a:t>
            </a:r>
            <a:r>
              <a:rPr lang="en-US" noProof="0" dirty="0" err="1"/>
              <a:t>url</a:t>
            </a:r>
            <a:r>
              <a:rPr lang="en-US" noProof="0" dirty="0"/>
              <a:t> here</a:t>
            </a:r>
          </a:p>
        </p:txBody>
      </p:sp>
      <p:pic>
        <p:nvPicPr>
          <p:cNvPr id="17" name="Graphic 16" descr="Envelope">
            <a:extLst>
              <a:ext uri="{FF2B5EF4-FFF2-40B4-BE49-F238E27FC236}">
                <a16:creationId xmlns:a16="http://schemas.microsoft.com/office/drawing/2014/main" id="{E5B30B87-6C2E-48F1-9026-E4F6BEA1CFE7}"/>
              </a:ext>
            </a:extLst>
          </p:cNvPr>
          <p:cNvPicPr>
            <a:picLocks noChangeAspect="1"/>
          </p:cNvPicPr>
          <p:nvPr userDrawn="1"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6541475" y="4452337"/>
            <a:ext cx="387795" cy="387795"/>
          </a:xfrm>
          <a:prstGeom prst="rect">
            <a:avLst/>
          </a:prstGeom>
        </p:spPr>
      </p:pic>
      <p:pic>
        <p:nvPicPr>
          <p:cNvPr id="18" name="Graphic 17" descr="Network">
            <a:extLst>
              <a:ext uri="{FF2B5EF4-FFF2-40B4-BE49-F238E27FC236}">
                <a16:creationId xmlns:a16="http://schemas.microsoft.com/office/drawing/2014/main" id="{2DA3CFE0-4ED8-4345-A158-94E70F463E9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6522084" y="4925640"/>
            <a:ext cx="426575" cy="426575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2CE9908F-CF81-43F9-880A-401D0C0FB2E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69778" y="3429000"/>
            <a:ext cx="5011410" cy="651448"/>
          </a:xfrm>
          <a:noFill/>
        </p:spPr>
        <p:txBody>
          <a:bodyPr wrap="square" rtlCol="0">
            <a:noAutofit/>
          </a:bodyPr>
          <a:lstStyle>
            <a:lvl1pPr>
              <a:defRPr lang="en-US" sz="6000" b="1" cap="all" baseline="0">
                <a:solidFill>
                  <a:schemeClr val="accent1"/>
                </a:solidFill>
                <a:ea typeface="+mn-ea"/>
                <a:cs typeface="+mn-cs"/>
              </a:defRPr>
            </a:lvl1pPr>
          </a:lstStyle>
          <a:p>
            <a:pPr marL="0" lvl="0"/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637136884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_0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86299464-ED20-4919-8B3A-2CFAE8DA234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CCC559D-0EC3-432C-B397-6897B366DF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0812" y="728545"/>
            <a:ext cx="5305661" cy="5305661"/>
          </a:xfrm>
          <a:prstGeom prst="ellipse">
            <a:avLst/>
          </a:prstGeom>
          <a:solidFill>
            <a:schemeClr val="bg2"/>
          </a:solidFill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endParaRPr lang="en-US" noProof="0" dirty="0"/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1">
              <a:alpha val="16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5850" y="391862"/>
            <a:ext cx="1745251" cy="673365"/>
          </a:xfrm>
          <a:prstGeom prst="rect">
            <a:avLst/>
          </a:prstGeom>
        </p:spPr>
      </p:pic>
      <p:cxnSp>
        <p:nvCxnSpPr>
          <p:cNvPr id="12" name="Straight Connector 11">
            <a:extLst>
              <a:ext uri="{FF2B5EF4-FFF2-40B4-BE49-F238E27FC236}">
                <a16:creationId xmlns:a16="http://schemas.microsoft.com/office/drawing/2014/main" id="{77C312F4-62C2-4903-8C4B-423A8717E481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9" name="Graphic 18" descr="Envelope">
            <a:extLst>
              <a:ext uri="{FF2B5EF4-FFF2-40B4-BE49-F238E27FC236}">
                <a16:creationId xmlns:a16="http://schemas.microsoft.com/office/drawing/2014/main" id="{A686352B-226C-4579-B831-0DC14EC3895E}"/>
              </a:ext>
            </a:extLst>
          </p:cNvPr>
          <p:cNvPicPr>
            <a:picLocks noChangeAspect="1"/>
          </p:cNvPicPr>
          <p:nvPr userDrawn="1"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541475" y="4452337"/>
            <a:ext cx="387795" cy="387795"/>
          </a:xfrm>
          <a:prstGeom prst="rect">
            <a:avLst/>
          </a:prstGeom>
        </p:spPr>
      </p:pic>
      <p:pic>
        <p:nvPicPr>
          <p:cNvPr id="20" name="Graphic 19" descr="Network">
            <a:extLst>
              <a:ext uri="{FF2B5EF4-FFF2-40B4-BE49-F238E27FC236}">
                <a16:creationId xmlns:a16="http://schemas.microsoft.com/office/drawing/2014/main" id="{460C8169-012B-451A-A6C2-6FEC0DC82AFC}"/>
              </a:ext>
            </a:extLst>
          </p:cNvPr>
          <p:cNvPicPr>
            <a:picLocks noChangeAspect="1"/>
          </p:cNvPicPr>
          <p:nvPr userDrawn="1"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522084" y="4925640"/>
            <a:ext cx="426575" cy="426575"/>
          </a:xfrm>
          <a:prstGeom prst="rect">
            <a:avLst/>
          </a:prstGeom>
        </p:spPr>
      </p:pic>
      <p:sp>
        <p:nvSpPr>
          <p:cNvPr id="21" name="Subtitle 2">
            <a:extLst>
              <a:ext uri="{FF2B5EF4-FFF2-40B4-BE49-F238E27FC236}">
                <a16:creationId xmlns:a16="http://schemas.microsoft.com/office/drawing/2014/main" id="{ADF17BC1-06CE-42EA-A970-31A7ED871AA4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7002130" y="4484691"/>
            <a:ext cx="4540440" cy="503167"/>
          </a:xfrm>
        </p:spPr>
        <p:txBody>
          <a:bodyPr>
            <a:noAutofit/>
          </a:bodyPr>
          <a:lstStyle>
            <a:lvl1pPr marL="0" indent="0" algn="l">
              <a:buNone/>
              <a:defRPr sz="1600" b="0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 dirty="0"/>
              <a:t>email</a:t>
            </a:r>
          </a:p>
        </p:txBody>
      </p:sp>
      <p:sp>
        <p:nvSpPr>
          <p:cNvPr id="22" name="Text Placeholder 6">
            <a:extLst>
              <a:ext uri="{FF2B5EF4-FFF2-40B4-BE49-F238E27FC236}">
                <a16:creationId xmlns:a16="http://schemas.microsoft.com/office/drawing/2014/main" id="{7035F1B3-4E91-44FF-B4E7-E5D87C7A034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02320" y="5012635"/>
            <a:ext cx="4533900" cy="503238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1600" b="0" cap="all" baseline="0" dirty="0" smtClean="0">
                <a:solidFill>
                  <a:schemeClr val="bg1"/>
                </a:solidFill>
              </a:defRPr>
            </a:lvl1pPr>
          </a:lstStyle>
          <a:p>
            <a:pPr marL="228600" lvl="0" indent="-228600"/>
            <a:r>
              <a:rPr lang="en-US" noProof="0" dirty="0"/>
              <a:t>Website </a:t>
            </a:r>
            <a:r>
              <a:rPr lang="en-US" noProof="0" dirty="0" err="1"/>
              <a:t>url</a:t>
            </a:r>
            <a:r>
              <a:rPr lang="en-US" noProof="0" dirty="0"/>
              <a:t> here</a:t>
            </a:r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525B5135-F466-4A63-A42C-3BB2BAA7D24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69778" y="3158641"/>
            <a:ext cx="5011410" cy="921807"/>
          </a:xfrm>
          <a:noFill/>
        </p:spPr>
        <p:txBody>
          <a:bodyPr wrap="square" rtlCol="0">
            <a:noAutofit/>
          </a:bodyPr>
          <a:lstStyle>
            <a:lvl1pPr>
              <a:defRPr lang="en-US" sz="6000" b="1" cap="all" baseline="0" dirty="0">
                <a:solidFill>
                  <a:schemeClr val="bg1"/>
                </a:solidFill>
                <a:ea typeface="+mn-ea"/>
                <a:cs typeface="+mn-cs"/>
              </a:defRPr>
            </a:lvl1pPr>
          </a:lstStyle>
          <a:p>
            <a:pPr marL="0" lvl="0"/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8101070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7333">
          <p15:clr>
            <a:srgbClr val="FBAE40"/>
          </p15:clr>
        </p15:guide>
        <p15:guide id="4" pos="362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86299464-ED20-4919-8B3A-2CFAE8DA234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Oval 5">
            <a:extLst>
              <a:ext uri="{FF2B5EF4-FFF2-40B4-BE49-F238E27FC236}">
                <a16:creationId xmlns:a16="http://schemas.microsoft.com/office/drawing/2014/main" id="{1F54E98B-AC75-484D-9121-68498EB888AA}"/>
              </a:ext>
            </a:extLst>
          </p:cNvPr>
          <p:cNvSpPr/>
          <p:nvPr userDrawn="1"/>
        </p:nvSpPr>
        <p:spPr>
          <a:xfrm>
            <a:off x="754010" y="708293"/>
            <a:ext cx="5334029" cy="5334029"/>
          </a:xfrm>
          <a:prstGeom prst="ellipse">
            <a:avLst/>
          </a:prstGeom>
          <a:solidFill>
            <a:schemeClr val="bg1">
              <a:alpha val="1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56FD49-C258-4333-9422-358C976A341C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43650" y="2173288"/>
            <a:ext cx="5143500" cy="2090808"/>
          </a:xfrm>
        </p:spPr>
        <p:txBody>
          <a:bodyPr anchor="b">
            <a:noAutofit/>
          </a:bodyPr>
          <a:lstStyle>
            <a:lvl1pPr algn="l">
              <a:defRPr sz="5400" b="1" cap="all" baseline="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noProof="0" dirty="0"/>
              <a:t>Title comes here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59758E15-A93D-4FB9-843D-1490E27A151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343650" y="4279971"/>
            <a:ext cx="5143500" cy="503167"/>
          </a:xfrm>
        </p:spPr>
        <p:txBody>
          <a:bodyPr>
            <a:noAutofit/>
          </a:bodyPr>
          <a:lstStyle>
            <a:lvl1pPr marL="0" indent="0" algn="l">
              <a:buNone/>
              <a:defRPr sz="1800" b="0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 dirty="0"/>
              <a:t>Click to edit Master subtitle style</a:t>
            </a:r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>
            <a:off x="-1728305" y="-2049517"/>
            <a:ext cx="8917229" cy="10769768"/>
            <a:chOff x="11114088" y="2241550"/>
            <a:chExt cx="1905000" cy="2354263"/>
          </a:xfrm>
          <a:solidFill>
            <a:schemeClr val="bg1">
              <a:alpha val="16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pic>
        <p:nvPicPr>
          <p:cNvPr id="9" name="Picture 8">
            <a:extLst>
              <a:ext uri="{FF2B5EF4-FFF2-40B4-BE49-F238E27FC236}">
                <a16:creationId xmlns:a16="http://schemas.microsoft.com/office/drawing/2014/main" id="{4FE28ACC-E44C-4381-B768-0310810E78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5850" y="391862"/>
            <a:ext cx="1745251" cy="673365"/>
          </a:xfrm>
          <a:prstGeom prst="rect">
            <a:avLst/>
          </a:prstGeom>
        </p:spPr>
      </p:pic>
      <p:cxnSp>
        <p:nvCxnSpPr>
          <p:cNvPr id="5" name="Straight Connector 4">
            <a:extLst>
              <a:ext uri="{FF2B5EF4-FFF2-40B4-BE49-F238E27FC236}">
                <a16:creationId xmlns:a16="http://schemas.microsoft.com/office/drawing/2014/main" id="{819AFA09-F4B1-493D-BCAD-FF30C20CD1AA}"/>
              </a:ext>
            </a:extLst>
          </p:cNvPr>
          <p:cNvCxnSpPr/>
          <p:nvPr userDrawn="1"/>
        </p:nvCxnSpPr>
        <p:spPr>
          <a:xfrm>
            <a:off x="6469778" y="4233582"/>
            <a:ext cx="2532336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75905788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7333">
          <p15:clr>
            <a:srgbClr val="FBAE40"/>
          </p15:clr>
        </p15:guide>
        <p15:guide id="4" pos="362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>
            <a:extLst>
              <a:ext uri="{FF2B5EF4-FFF2-40B4-BE49-F238E27FC236}">
                <a16:creationId xmlns:a16="http://schemas.microsoft.com/office/drawing/2014/main" id="{F9087E09-D75F-4E26-B01E-A1A09BA2EA70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F7A70B7-7ADE-4E0B-B956-363B0B1AA61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82563"/>
            <a:ext cx="10515600" cy="940181"/>
          </a:xfrm>
        </p:spPr>
        <p:txBody>
          <a:bodyPr anchor="b">
            <a:noAutofit/>
          </a:bodyPr>
          <a:lstStyle>
            <a:lvl1pPr algn="ctr">
              <a:defRPr sz="4000" b="1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Click to edit Master title style</a:t>
            </a: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25FC40B0-ED27-47E5-A3C2-32A8418567E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biLevel thresh="2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9638" y="6260507"/>
            <a:ext cx="1075427" cy="414929"/>
          </a:xfrm>
          <a:prstGeom prst="rect">
            <a:avLst/>
          </a:prstGeom>
        </p:spPr>
      </p:pic>
      <p:sp>
        <p:nvSpPr>
          <p:cNvPr id="11" name="Oval 10">
            <a:extLst>
              <a:ext uri="{FF2B5EF4-FFF2-40B4-BE49-F238E27FC236}">
                <a16:creationId xmlns:a16="http://schemas.microsoft.com/office/drawing/2014/main" id="{8931D2A9-0B92-4197-8802-80424C14EA7E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33B74B0-30B9-45C2-9AE6-45D1978AAFA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rgbClr val="2C567A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AD5251EA-F450-4DD1-995B-DC89513424C8}"/>
              </a:ext>
            </a:extLst>
          </p:cNvPr>
          <p:cNvGrpSpPr/>
          <p:nvPr userDrawn="1"/>
        </p:nvGrpSpPr>
        <p:grpSpPr>
          <a:xfrm rot="16200000">
            <a:off x="1637386" y="1473117"/>
            <a:ext cx="8917229" cy="10769768"/>
            <a:chOff x="-1728305" y="-2049517"/>
            <a:chExt cx="8917229" cy="10769768"/>
          </a:xfrm>
        </p:grpSpPr>
        <p:sp>
          <p:nvSpPr>
            <p:cNvPr id="17" name="Oval 16">
              <a:extLst>
                <a:ext uri="{FF2B5EF4-FFF2-40B4-BE49-F238E27FC236}">
                  <a16:creationId xmlns:a16="http://schemas.microsoft.com/office/drawing/2014/main" id="{44882F4E-E8C8-46FE-A9C8-7B79782767F6}"/>
                </a:ext>
              </a:extLst>
            </p:cNvPr>
            <p:cNvSpPr/>
            <p:nvPr userDrawn="1"/>
          </p:nvSpPr>
          <p:spPr>
            <a:xfrm>
              <a:off x="754010" y="708293"/>
              <a:ext cx="5334029" cy="5334029"/>
            </a:xfrm>
            <a:prstGeom prst="ellipse">
              <a:avLst/>
            </a:prstGeom>
            <a:solidFill>
              <a:schemeClr val="bg1">
                <a:alpha val="16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965CD13B-04FB-40D5-AF62-2F43CF49BA9B}"/>
                </a:ext>
              </a:extLst>
            </p:cNvPr>
            <p:cNvGrpSpPr/>
            <p:nvPr userDrawn="1"/>
          </p:nvGrpSpPr>
          <p:grpSpPr>
            <a:xfrm>
              <a:off x="-1728305" y="-2049517"/>
              <a:ext cx="8917229" cy="10769768"/>
              <a:chOff x="11114088" y="2241550"/>
              <a:chExt cx="1905000" cy="2354263"/>
            </a:xfrm>
            <a:solidFill>
              <a:schemeClr val="bg1">
                <a:alpha val="16000"/>
              </a:schemeClr>
            </a:solidFill>
          </p:grpSpPr>
          <p:sp>
            <p:nvSpPr>
              <p:cNvPr id="19" name="Freeform 5">
                <a:extLst>
                  <a:ext uri="{FF2B5EF4-FFF2-40B4-BE49-F238E27FC236}">
                    <a16:creationId xmlns:a16="http://schemas.microsoft.com/office/drawing/2014/main" id="{01876F8F-C11E-4FB2-8150-1F0602752F9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114088" y="2241550"/>
                <a:ext cx="1905000" cy="2354263"/>
              </a:xfrm>
              <a:custGeom>
                <a:avLst/>
                <a:gdLst>
                  <a:gd name="T0" fmla="*/ 0 w 447"/>
                  <a:gd name="T1" fmla="*/ 264 h 553"/>
                  <a:gd name="T2" fmla="*/ 141 w 447"/>
                  <a:gd name="T3" fmla="*/ 48 h 553"/>
                  <a:gd name="T4" fmla="*/ 414 w 447"/>
                  <a:gd name="T5" fmla="*/ 67 h 553"/>
                  <a:gd name="T6" fmla="*/ 438 w 447"/>
                  <a:gd name="T7" fmla="*/ 98 h 553"/>
                  <a:gd name="T8" fmla="*/ 391 w 447"/>
                  <a:gd name="T9" fmla="*/ 111 h 553"/>
                  <a:gd name="T10" fmla="*/ 94 w 447"/>
                  <a:gd name="T11" fmla="*/ 149 h 553"/>
                  <a:gd name="T12" fmla="*/ 107 w 447"/>
                  <a:gd name="T13" fmla="*/ 424 h 553"/>
                  <a:gd name="T14" fmla="*/ 383 w 447"/>
                  <a:gd name="T15" fmla="*/ 453 h 553"/>
                  <a:gd name="T16" fmla="*/ 393 w 447"/>
                  <a:gd name="T17" fmla="*/ 446 h 553"/>
                  <a:gd name="T18" fmla="*/ 433 w 447"/>
                  <a:gd name="T19" fmla="*/ 449 h 553"/>
                  <a:gd name="T20" fmla="*/ 421 w 447"/>
                  <a:gd name="T21" fmla="*/ 485 h 553"/>
                  <a:gd name="T22" fmla="*/ 194 w 447"/>
                  <a:gd name="T23" fmla="*/ 531 h 553"/>
                  <a:gd name="T24" fmla="*/ 0 w 447"/>
                  <a:gd name="T25" fmla="*/ 264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447" h="553">
                    <a:moveTo>
                      <a:pt x="0" y="264"/>
                    </a:moveTo>
                    <a:cubicBezTo>
                      <a:pt x="5" y="176"/>
                      <a:pt x="49" y="96"/>
                      <a:pt x="141" y="48"/>
                    </a:cubicBezTo>
                    <a:cubicBezTo>
                      <a:pt x="235" y="0"/>
                      <a:pt x="327" y="9"/>
                      <a:pt x="414" y="67"/>
                    </a:cubicBezTo>
                    <a:cubicBezTo>
                      <a:pt x="425" y="75"/>
                      <a:pt x="439" y="82"/>
                      <a:pt x="438" y="98"/>
                    </a:cubicBezTo>
                    <a:cubicBezTo>
                      <a:pt x="437" y="120"/>
                      <a:pt x="413" y="127"/>
                      <a:pt x="391" y="111"/>
                    </a:cubicBezTo>
                    <a:cubicBezTo>
                      <a:pt x="294" y="40"/>
                      <a:pt x="166" y="56"/>
                      <a:pt x="94" y="149"/>
                    </a:cubicBezTo>
                    <a:cubicBezTo>
                      <a:pt x="30" y="231"/>
                      <a:pt x="36" y="349"/>
                      <a:pt x="107" y="424"/>
                    </a:cubicBezTo>
                    <a:cubicBezTo>
                      <a:pt x="180" y="502"/>
                      <a:pt x="296" y="514"/>
                      <a:pt x="383" y="453"/>
                    </a:cubicBezTo>
                    <a:cubicBezTo>
                      <a:pt x="386" y="451"/>
                      <a:pt x="390" y="449"/>
                      <a:pt x="393" y="446"/>
                    </a:cubicBezTo>
                    <a:cubicBezTo>
                      <a:pt x="407" y="433"/>
                      <a:pt x="420" y="433"/>
                      <a:pt x="433" y="449"/>
                    </a:cubicBezTo>
                    <a:cubicBezTo>
                      <a:pt x="447" y="467"/>
                      <a:pt x="433" y="477"/>
                      <a:pt x="421" y="485"/>
                    </a:cubicBezTo>
                    <a:cubicBezTo>
                      <a:pt x="353" y="537"/>
                      <a:pt x="277" y="553"/>
                      <a:pt x="194" y="531"/>
                    </a:cubicBezTo>
                    <a:cubicBezTo>
                      <a:pt x="79" y="501"/>
                      <a:pt x="1" y="397"/>
                      <a:pt x="0" y="26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noProof="0" dirty="0"/>
              </a:p>
            </p:txBody>
          </p:sp>
          <p:sp>
            <p:nvSpPr>
              <p:cNvPr id="20" name="Freeform 6">
                <a:extLst>
                  <a:ext uri="{FF2B5EF4-FFF2-40B4-BE49-F238E27FC236}">
                    <a16:creationId xmlns:a16="http://schemas.microsoft.com/office/drawing/2014/main" id="{08A1D05F-5F61-4156-8C83-1A002AA1E8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412538" y="2590800"/>
                <a:ext cx="835025" cy="1673225"/>
              </a:xfrm>
              <a:custGeom>
                <a:avLst/>
                <a:gdLst>
                  <a:gd name="T0" fmla="*/ 0 w 196"/>
                  <a:gd name="T1" fmla="*/ 198 h 393"/>
                  <a:gd name="T2" fmla="*/ 157 w 196"/>
                  <a:gd name="T3" fmla="*/ 8 h 393"/>
                  <a:gd name="T4" fmla="*/ 192 w 196"/>
                  <a:gd name="T5" fmla="*/ 22 h 393"/>
                  <a:gd name="T6" fmla="*/ 167 w 196"/>
                  <a:gd name="T7" fmla="*/ 56 h 393"/>
                  <a:gd name="T8" fmla="*/ 48 w 196"/>
                  <a:gd name="T9" fmla="*/ 198 h 393"/>
                  <a:gd name="T10" fmla="*/ 170 w 196"/>
                  <a:gd name="T11" fmla="*/ 339 h 393"/>
                  <a:gd name="T12" fmla="*/ 193 w 196"/>
                  <a:gd name="T13" fmla="*/ 372 h 393"/>
                  <a:gd name="T14" fmla="*/ 160 w 196"/>
                  <a:gd name="T15" fmla="*/ 387 h 393"/>
                  <a:gd name="T16" fmla="*/ 0 w 196"/>
                  <a:gd name="T17" fmla="*/ 198 h 3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96" h="393">
                    <a:moveTo>
                      <a:pt x="0" y="198"/>
                    </a:moveTo>
                    <a:cubicBezTo>
                      <a:pt x="0" y="103"/>
                      <a:pt x="64" y="26"/>
                      <a:pt x="157" y="8"/>
                    </a:cubicBezTo>
                    <a:cubicBezTo>
                      <a:pt x="171" y="6"/>
                      <a:pt x="188" y="0"/>
                      <a:pt x="192" y="22"/>
                    </a:cubicBezTo>
                    <a:cubicBezTo>
                      <a:pt x="196" y="41"/>
                      <a:pt x="190" y="52"/>
                      <a:pt x="167" y="56"/>
                    </a:cubicBezTo>
                    <a:cubicBezTo>
                      <a:pt x="95" y="70"/>
                      <a:pt x="47" y="129"/>
                      <a:pt x="48" y="198"/>
                    </a:cubicBezTo>
                    <a:cubicBezTo>
                      <a:pt x="48" y="267"/>
                      <a:pt x="97" y="325"/>
                      <a:pt x="170" y="339"/>
                    </a:cubicBezTo>
                    <a:cubicBezTo>
                      <a:pt x="191" y="343"/>
                      <a:pt x="195" y="354"/>
                      <a:pt x="193" y="372"/>
                    </a:cubicBezTo>
                    <a:cubicBezTo>
                      <a:pt x="190" y="393"/>
                      <a:pt x="174" y="389"/>
                      <a:pt x="160" y="387"/>
                    </a:cubicBezTo>
                    <a:cubicBezTo>
                      <a:pt x="70" y="375"/>
                      <a:pt x="0" y="293"/>
                      <a:pt x="0" y="19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noProof="0" dirty="0"/>
              </a:p>
            </p:txBody>
          </p:sp>
        </p:grpSp>
      </p:grpSp>
      <p:sp>
        <p:nvSpPr>
          <p:cNvPr id="21" name="Text Placeholder 2">
            <a:extLst>
              <a:ext uri="{FF2B5EF4-FFF2-40B4-BE49-F238E27FC236}">
                <a16:creationId xmlns:a16="http://schemas.microsoft.com/office/drawing/2014/main" id="{4D77C47B-CC1E-41DA-9146-5DFD63065491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1850" y="1153348"/>
            <a:ext cx="10515600" cy="648543"/>
          </a:xfrm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 dirty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2265441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" name="Group 21">
            <a:extLst>
              <a:ext uri="{FF2B5EF4-FFF2-40B4-BE49-F238E27FC236}">
                <a16:creationId xmlns:a16="http://schemas.microsoft.com/office/drawing/2014/main" id="{60E0B501-22AA-4685-BE9B-A267F6F675A7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24" name="Freeform 5">
              <a:extLst>
                <a:ext uri="{FF2B5EF4-FFF2-40B4-BE49-F238E27FC236}">
                  <a16:creationId xmlns:a16="http://schemas.microsoft.com/office/drawing/2014/main" id="{5D0E179E-CA3D-4874-9ACD-F8990F48F4BF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A9C53936-B93A-4CF6-8766-2FA93ACFEBE3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5776DEA2-5422-4F51-B359-652B71274D31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7" name="Content Placeholder 2">
            <a:extLst>
              <a:ext uri="{FF2B5EF4-FFF2-40B4-BE49-F238E27FC236}">
                <a16:creationId xmlns:a16="http://schemas.microsoft.com/office/drawing/2014/main" id="{1A1F33A2-66F7-4D85-99DD-7B00F265AC6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5938" y="1825625"/>
            <a:ext cx="10837862" cy="4351338"/>
          </a:xfrm>
        </p:spPr>
        <p:txBody>
          <a:bodyPr/>
          <a:lstStyle/>
          <a:p>
            <a:pPr lvl="0"/>
            <a:r>
              <a:rPr lang="en-US" noProof="0" dirty="0"/>
              <a:t>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pic>
        <p:nvPicPr>
          <p:cNvPr id="12" name="Picture 11">
            <a:extLst>
              <a:ext uri="{FF2B5EF4-FFF2-40B4-BE49-F238E27FC236}">
                <a16:creationId xmlns:a16="http://schemas.microsoft.com/office/drawing/2014/main" id="{EC2DFD46-BF74-47BA-A496-92ED1979C36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13" name="Title 1">
            <a:extLst>
              <a:ext uri="{FF2B5EF4-FFF2-40B4-BE49-F238E27FC236}">
                <a16:creationId xmlns:a16="http://schemas.microsoft.com/office/drawing/2014/main" id="{EF788279-D710-447A-9E71-4D134457569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789758977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" name="Group 17">
            <a:extLst>
              <a:ext uri="{FF2B5EF4-FFF2-40B4-BE49-F238E27FC236}">
                <a16:creationId xmlns:a16="http://schemas.microsoft.com/office/drawing/2014/main" id="{C2A6B906-ACDA-40FD-8AC8-0B693AB12796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19" name="Freeform 5">
              <a:extLst>
                <a:ext uri="{FF2B5EF4-FFF2-40B4-BE49-F238E27FC236}">
                  <a16:creationId xmlns:a16="http://schemas.microsoft.com/office/drawing/2014/main" id="{717F7366-5A99-4065-90C2-AE7DF5DD0F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0" name="Freeform 6">
              <a:extLst>
                <a:ext uri="{FF2B5EF4-FFF2-40B4-BE49-F238E27FC236}">
                  <a16:creationId xmlns:a16="http://schemas.microsoft.com/office/drawing/2014/main" id="{90A089CA-63B9-4456-B0B1-17C75EBFB98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2" name="Freeform 7">
              <a:extLst>
                <a:ext uri="{FF2B5EF4-FFF2-40B4-BE49-F238E27FC236}">
                  <a16:creationId xmlns:a16="http://schemas.microsoft.com/office/drawing/2014/main" id="{8D36B2D1-BCFE-43FC-8743-7B7A30E1AD5D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079DA8F4-EDD3-4D62-A90B-8C3C1AFB0083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515938" y="1825625"/>
            <a:ext cx="5503862" cy="4351338"/>
          </a:xfrm>
        </p:spPr>
        <p:txBody>
          <a:bodyPr/>
          <a:lstStyle/>
          <a:p>
            <a:pPr lvl="0"/>
            <a:r>
              <a:rPr lang="en-US" noProof="0" dirty="0"/>
              <a:t>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sp>
        <p:nvSpPr>
          <p:cNvPr id="17" name="Content Placeholder 3">
            <a:extLst>
              <a:ext uri="{FF2B5EF4-FFF2-40B4-BE49-F238E27FC236}">
                <a16:creationId xmlns:a16="http://schemas.microsoft.com/office/drawing/2014/main" id="{DA0DA994-B4A9-447A-BEBF-3EA31D3755A2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en-US" noProof="0" dirty="0"/>
              <a:t>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pic>
        <p:nvPicPr>
          <p:cNvPr id="13" name="Picture 12">
            <a:extLst>
              <a:ext uri="{FF2B5EF4-FFF2-40B4-BE49-F238E27FC236}">
                <a16:creationId xmlns:a16="http://schemas.microsoft.com/office/drawing/2014/main" id="{332150F9-14BF-4DCB-884D-49596914C29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21" name="Title 1">
            <a:extLst>
              <a:ext uri="{FF2B5EF4-FFF2-40B4-BE49-F238E27FC236}">
                <a16:creationId xmlns:a16="http://schemas.microsoft.com/office/drawing/2014/main" id="{19DEF115-82C2-4E9D-A22C-8DA561FB37B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092934224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" name="Group 19">
            <a:extLst>
              <a:ext uri="{FF2B5EF4-FFF2-40B4-BE49-F238E27FC236}">
                <a16:creationId xmlns:a16="http://schemas.microsoft.com/office/drawing/2014/main" id="{616F52B4-215E-4237-893C-E22B23804744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22" name="Freeform 5">
              <a:extLst>
                <a:ext uri="{FF2B5EF4-FFF2-40B4-BE49-F238E27FC236}">
                  <a16:creationId xmlns:a16="http://schemas.microsoft.com/office/drawing/2014/main" id="{B7C40C77-B795-4B07-B92D-2E8A56635773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3" name="Freeform 6">
              <a:extLst>
                <a:ext uri="{FF2B5EF4-FFF2-40B4-BE49-F238E27FC236}">
                  <a16:creationId xmlns:a16="http://schemas.microsoft.com/office/drawing/2014/main" id="{6E703A1E-5F10-4BB5-9D52-77CB6F5994C0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4" name="Freeform 7">
              <a:extLst>
                <a:ext uri="{FF2B5EF4-FFF2-40B4-BE49-F238E27FC236}">
                  <a16:creationId xmlns:a16="http://schemas.microsoft.com/office/drawing/2014/main" id="{22CEE04C-09CE-41CF-937D-EC2D3C23ECC6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Text Placeholder 2">
            <a:extLst>
              <a:ext uri="{FF2B5EF4-FFF2-40B4-BE49-F238E27FC236}">
                <a16:creationId xmlns:a16="http://schemas.microsoft.com/office/drawing/2014/main" id="{774CF4BA-8DCB-42CF-A2C4-D6AF95EE3F5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1593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accent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 dirty="0"/>
              <a:t>Edit Master text styles</a:t>
            </a:r>
          </a:p>
        </p:txBody>
      </p:sp>
      <p:sp>
        <p:nvSpPr>
          <p:cNvPr id="17" name="Content Placeholder 3">
            <a:extLst>
              <a:ext uri="{FF2B5EF4-FFF2-40B4-BE49-F238E27FC236}">
                <a16:creationId xmlns:a16="http://schemas.microsoft.com/office/drawing/2014/main" id="{67BA8B6E-A28D-4658-8C91-6CA7BD539B85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515938" y="2505075"/>
            <a:ext cx="5157787" cy="3684588"/>
          </a:xfrm>
        </p:spPr>
        <p:txBody>
          <a:bodyPr/>
          <a:lstStyle/>
          <a:p>
            <a:pPr lvl="0"/>
            <a:r>
              <a:rPr lang="en-US" noProof="0" dirty="0"/>
              <a:t>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F73B3215-82DB-4DBF-9E77-3AE2308C6920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accent5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 dirty="0"/>
              <a:t>Edit Master text styles</a:t>
            </a:r>
          </a:p>
        </p:txBody>
      </p:sp>
      <p:sp>
        <p:nvSpPr>
          <p:cNvPr id="19" name="Content Placeholder 5">
            <a:extLst>
              <a:ext uri="{FF2B5EF4-FFF2-40B4-BE49-F238E27FC236}">
                <a16:creationId xmlns:a16="http://schemas.microsoft.com/office/drawing/2014/main" id="{8DFD34E8-36CC-4FFE-926B-C170208FEDB8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n-US" noProof="0" dirty="0"/>
              <a:t>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pic>
        <p:nvPicPr>
          <p:cNvPr id="21" name="Picture 20">
            <a:extLst>
              <a:ext uri="{FF2B5EF4-FFF2-40B4-BE49-F238E27FC236}">
                <a16:creationId xmlns:a16="http://schemas.microsoft.com/office/drawing/2014/main" id="{03383C6B-3BE4-4380-AF26-1C21492FCE8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  <p:sp>
        <p:nvSpPr>
          <p:cNvPr id="25" name="Title 1">
            <a:extLst>
              <a:ext uri="{FF2B5EF4-FFF2-40B4-BE49-F238E27FC236}">
                <a16:creationId xmlns:a16="http://schemas.microsoft.com/office/drawing/2014/main" id="{AE3770E9-CB74-47B0-8229-91F6F756015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5938" y="246621"/>
            <a:ext cx="11150600" cy="920336"/>
          </a:xfrm>
        </p:spPr>
        <p:txBody>
          <a:bodyPr lIns="0" tIns="0" rIns="0" bIns="0" anchor="b">
            <a:noAutofit/>
          </a:bodyPr>
          <a:lstStyle>
            <a:lvl1pPr>
              <a:defRPr sz="3200" b="1"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46179461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C57825D7-DD33-4B70-BBBE-D46E7A5352EC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6096000" y="768485"/>
            <a:ext cx="5305662" cy="5305662"/>
          </a:xfrm>
          <a:custGeom>
            <a:avLst/>
            <a:gdLst>
              <a:gd name="connsiteX0" fmla="*/ 2652831 w 5305662"/>
              <a:gd name="connsiteY0" fmla="*/ 0 h 5305662"/>
              <a:gd name="connsiteX1" fmla="*/ 5305662 w 5305662"/>
              <a:gd name="connsiteY1" fmla="*/ 2652831 h 5305662"/>
              <a:gd name="connsiteX2" fmla="*/ 2652831 w 5305662"/>
              <a:gd name="connsiteY2" fmla="*/ 5305662 h 5305662"/>
              <a:gd name="connsiteX3" fmla="*/ 0 w 5305662"/>
              <a:gd name="connsiteY3" fmla="*/ 2652831 h 5305662"/>
              <a:gd name="connsiteX4" fmla="*/ 2652831 w 5305662"/>
              <a:gd name="connsiteY4" fmla="*/ 0 h 5305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305662" h="5305662">
                <a:moveTo>
                  <a:pt x="2652831" y="0"/>
                </a:moveTo>
                <a:cubicBezTo>
                  <a:pt x="4117949" y="0"/>
                  <a:pt x="5305662" y="1187713"/>
                  <a:pt x="5305662" y="2652831"/>
                </a:cubicBezTo>
                <a:cubicBezTo>
                  <a:pt x="5305662" y="4117949"/>
                  <a:pt x="4117949" y="5305662"/>
                  <a:pt x="2652831" y="5305662"/>
                </a:cubicBezTo>
                <a:cubicBezTo>
                  <a:pt x="1187713" y="5305662"/>
                  <a:pt x="0" y="4117949"/>
                  <a:pt x="0" y="2652831"/>
                </a:cubicBezTo>
                <a:cubicBezTo>
                  <a:pt x="0" y="1187713"/>
                  <a:pt x="1187713" y="0"/>
                  <a:pt x="2652831" y="0"/>
                </a:cubicBezTo>
                <a:close/>
              </a:path>
            </a:pathLst>
          </a:custGeom>
          <a:solidFill>
            <a:schemeClr val="bg2"/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 noProof="0" dirty="0"/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DC2055F-AE3F-46BE-B57E-A0F1A86D1C36}"/>
              </a:ext>
            </a:extLst>
          </p:cNvPr>
          <p:cNvGrpSpPr/>
          <p:nvPr userDrawn="1"/>
        </p:nvGrpSpPr>
        <p:grpSpPr>
          <a:xfrm flipH="1">
            <a:off x="5400786" y="-2003509"/>
            <a:ext cx="8917229" cy="10769768"/>
            <a:chOff x="11114088" y="2241550"/>
            <a:chExt cx="1905000" cy="2354263"/>
          </a:xfrm>
          <a:solidFill>
            <a:schemeClr val="bg2">
              <a:alpha val="91000"/>
            </a:schemeClr>
          </a:solidFill>
        </p:grpSpPr>
        <p:sp>
          <p:nvSpPr>
            <p:cNvPr id="15" name="Freeform 5">
              <a:extLst>
                <a:ext uri="{FF2B5EF4-FFF2-40B4-BE49-F238E27FC236}">
                  <a16:creationId xmlns:a16="http://schemas.microsoft.com/office/drawing/2014/main" id="{C98EF042-A3B8-406D-BC16-153A989F571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16" name="Freeform 6">
              <a:extLst>
                <a:ext uri="{FF2B5EF4-FFF2-40B4-BE49-F238E27FC236}">
                  <a16:creationId xmlns:a16="http://schemas.microsoft.com/office/drawing/2014/main" id="{68E5FAC9-A660-4D7A-AC84-0A7C8CC3B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19" name="Title 1">
            <a:extLst>
              <a:ext uri="{FF2B5EF4-FFF2-40B4-BE49-F238E27FC236}">
                <a16:creationId xmlns:a16="http://schemas.microsoft.com/office/drawing/2014/main" id="{19A1397F-1946-4CBE-9EC5-159C3CBC78B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 dirty="0"/>
              <a:t>Click to edit Master title style</a:t>
            </a:r>
          </a:p>
        </p:txBody>
      </p:sp>
      <p:sp>
        <p:nvSpPr>
          <p:cNvPr id="20" name="Text Placeholder 3">
            <a:extLst>
              <a:ext uri="{FF2B5EF4-FFF2-40B4-BE49-F238E27FC236}">
                <a16:creationId xmlns:a16="http://schemas.microsoft.com/office/drawing/2014/main" id="{C535F2AB-153E-44A9-97BE-00553BEC1770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 dirty="0"/>
              <a:t>Edit Master text styles</a:t>
            </a:r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06298D65-1027-4897-A948-DCEEF8FC3D9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7185743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oup 18">
            <a:extLst>
              <a:ext uri="{FF2B5EF4-FFF2-40B4-BE49-F238E27FC236}">
                <a16:creationId xmlns:a16="http://schemas.microsoft.com/office/drawing/2014/main" id="{9F866E5C-B8AA-4805-B232-831BA01AAF16}"/>
              </a:ext>
            </a:extLst>
          </p:cNvPr>
          <p:cNvGrpSpPr/>
          <p:nvPr userDrawn="1"/>
        </p:nvGrpSpPr>
        <p:grpSpPr>
          <a:xfrm rot="8650774" flipH="1" flipV="1">
            <a:off x="7430044" y="-1843126"/>
            <a:ext cx="4436224" cy="5482435"/>
            <a:chOff x="11114088" y="2241550"/>
            <a:chExt cx="1905000" cy="2354263"/>
          </a:xfrm>
          <a:solidFill>
            <a:schemeClr val="bg2">
              <a:alpha val="53000"/>
            </a:schemeClr>
          </a:solidFill>
        </p:grpSpPr>
        <p:sp>
          <p:nvSpPr>
            <p:cNvPr id="20" name="Freeform 5">
              <a:extLst>
                <a:ext uri="{FF2B5EF4-FFF2-40B4-BE49-F238E27FC236}">
                  <a16:creationId xmlns:a16="http://schemas.microsoft.com/office/drawing/2014/main" id="{F98614F0-2DA3-4F29-8CB3-D61424AC8506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14088" y="2241550"/>
              <a:ext cx="1905000" cy="2354263"/>
            </a:xfrm>
            <a:custGeom>
              <a:avLst/>
              <a:gdLst>
                <a:gd name="T0" fmla="*/ 0 w 447"/>
                <a:gd name="T1" fmla="*/ 264 h 553"/>
                <a:gd name="T2" fmla="*/ 141 w 447"/>
                <a:gd name="T3" fmla="*/ 48 h 553"/>
                <a:gd name="T4" fmla="*/ 414 w 447"/>
                <a:gd name="T5" fmla="*/ 67 h 553"/>
                <a:gd name="T6" fmla="*/ 438 w 447"/>
                <a:gd name="T7" fmla="*/ 98 h 553"/>
                <a:gd name="T8" fmla="*/ 391 w 447"/>
                <a:gd name="T9" fmla="*/ 111 h 553"/>
                <a:gd name="T10" fmla="*/ 94 w 447"/>
                <a:gd name="T11" fmla="*/ 149 h 553"/>
                <a:gd name="T12" fmla="*/ 107 w 447"/>
                <a:gd name="T13" fmla="*/ 424 h 553"/>
                <a:gd name="T14" fmla="*/ 383 w 447"/>
                <a:gd name="T15" fmla="*/ 453 h 553"/>
                <a:gd name="T16" fmla="*/ 393 w 447"/>
                <a:gd name="T17" fmla="*/ 446 h 553"/>
                <a:gd name="T18" fmla="*/ 433 w 447"/>
                <a:gd name="T19" fmla="*/ 449 h 553"/>
                <a:gd name="T20" fmla="*/ 421 w 447"/>
                <a:gd name="T21" fmla="*/ 485 h 553"/>
                <a:gd name="T22" fmla="*/ 194 w 447"/>
                <a:gd name="T23" fmla="*/ 531 h 553"/>
                <a:gd name="T24" fmla="*/ 0 w 447"/>
                <a:gd name="T25" fmla="*/ 264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7" h="553">
                  <a:moveTo>
                    <a:pt x="0" y="264"/>
                  </a:moveTo>
                  <a:cubicBezTo>
                    <a:pt x="5" y="176"/>
                    <a:pt x="49" y="96"/>
                    <a:pt x="141" y="48"/>
                  </a:cubicBezTo>
                  <a:cubicBezTo>
                    <a:pt x="235" y="0"/>
                    <a:pt x="327" y="9"/>
                    <a:pt x="414" y="67"/>
                  </a:cubicBezTo>
                  <a:cubicBezTo>
                    <a:pt x="425" y="75"/>
                    <a:pt x="439" y="82"/>
                    <a:pt x="438" y="98"/>
                  </a:cubicBezTo>
                  <a:cubicBezTo>
                    <a:pt x="437" y="120"/>
                    <a:pt x="413" y="127"/>
                    <a:pt x="391" y="111"/>
                  </a:cubicBezTo>
                  <a:cubicBezTo>
                    <a:pt x="294" y="40"/>
                    <a:pt x="166" y="56"/>
                    <a:pt x="94" y="149"/>
                  </a:cubicBezTo>
                  <a:cubicBezTo>
                    <a:pt x="30" y="231"/>
                    <a:pt x="36" y="349"/>
                    <a:pt x="107" y="424"/>
                  </a:cubicBezTo>
                  <a:cubicBezTo>
                    <a:pt x="180" y="502"/>
                    <a:pt x="296" y="514"/>
                    <a:pt x="383" y="453"/>
                  </a:cubicBezTo>
                  <a:cubicBezTo>
                    <a:pt x="386" y="451"/>
                    <a:pt x="390" y="449"/>
                    <a:pt x="393" y="446"/>
                  </a:cubicBezTo>
                  <a:cubicBezTo>
                    <a:pt x="407" y="433"/>
                    <a:pt x="420" y="433"/>
                    <a:pt x="433" y="449"/>
                  </a:cubicBezTo>
                  <a:cubicBezTo>
                    <a:pt x="447" y="467"/>
                    <a:pt x="433" y="477"/>
                    <a:pt x="421" y="485"/>
                  </a:cubicBezTo>
                  <a:cubicBezTo>
                    <a:pt x="353" y="537"/>
                    <a:pt x="277" y="553"/>
                    <a:pt x="194" y="531"/>
                  </a:cubicBezTo>
                  <a:cubicBezTo>
                    <a:pt x="79" y="501"/>
                    <a:pt x="1" y="397"/>
                    <a:pt x="0" y="26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2" name="Freeform 6">
              <a:extLst>
                <a:ext uri="{FF2B5EF4-FFF2-40B4-BE49-F238E27FC236}">
                  <a16:creationId xmlns:a16="http://schemas.microsoft.com/office/drawing/2014/main" id="{66D52F08-13EC-4AB4-BB79-89A5395A03BF}"/>
                </a:ext>
              </a:extLst>
            </p:cNvPr>
            <p:cNvSpPr>
              <a:spLocks/>
            </p:cNvSpPr>
            <p:nvPr/>
          </p:nvSpPr>
          <p:spPr bwMode="auto">
            <a:xfrm>
              <a:off x="11412538" y="2590800"/>
              <a:ext cx="835025" cy="1673225"/>
            </a:xfrm>
            <a:custGeom>
              <a:avLst/>
              <a:gdLst>
                <a:gd name="T0" fmla="*/ 0 w 196"/>
                <a:gd name="T1" fmla="*/ 198 h 393"/>
                <a:gd name="T2" fmla="*/ 157 w 196"/>
                <a:gd name="T3" fmla="*/ 8 h 393"/>
                <a:gd name="T4" fmla="*/ 192 w 196"/>
                <a:gd name="T5" fmla="*/ 22 h 393"/>
                <a:gd name="T6" fmla="*/ 167 w 196"/>
                <a:gd name="T7" fmla="*/ 56 h 393"/>
                <a:gd name="T8" fmla="*/ 48 w 196"/>
                <a:gd name="T9" fmla="*/ 198 h 393"/>
                <a:gd name="T10" fmla="*/ 170 w 196"/>
                <a:gd name="T11" fmla="*/ 339 h 393"/>
                <a:gd name="T12" fmla="*/ 193 w 196"/>
                <a:gd name="T13" fmla="*/ 372 h 393"/>
                <a:gd name="T14" fmla="*/ 160 w 196"/>
                <a:gd name="T15" fmla="*/ 387 h 393"/>
                <a:gd name="T16" fmla="*/ 0 w 196"/>
                <a:gd name="T17" fmla="*/ 198 h 3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6" h="393">
                  <a:moveTo>
                    <a:pt x="0" y="198"/>
                  </a:moveTo>
                  <a:cubicBezTo>
                    <a:pt x="0" y="103"/>
                    <a:pt x="64" y="26"/>
                    <a:pt x="157" y="8"/>
                  </a:cubicBezTo>
                  <a:cubicBezTo>
                    <a:pt x="171" y="6"/>
                    <a:pt x="188" y="0"/>
                    <a:pt x="192" y="22"/>
                  </a:cubicBezTo>
                  <a:cubicBezTo>
                    <a:pt x="196" y="41"/>
                    <a:pt x="190" y="52"/>
                    <a:pt x="167" y="56"/>
                  </a:cubicBezTo>
                  <a:cubicBezTo>
                    <a:pt x="95" y="70"/>
                    <a:pt x="47" y="129"/>
                    <a:pt x="48" y="198"/>
                  </a:cubicBezTo>
                  <a:cubicBezTo>
                    <a:pt x="48" y="267"/>
                    <a:pt x="97" y="325"/>
                    <a:pt x="170" y="339"/>
                  </a:cubicBezTo>
                  <a:cubicBezTo>
                    <a:pt x="191" y="343"/>
                    <a:pt x="195" y="354"/>
                    <a:pt x="193" y="372"/>
                  </a:cubicBezTo>
                  <a:cubicBezTo>
                    <a:pt x="190" y="393"/>
                    <a:pt x="174" y="389"/>
                    <a:pt x="160" y="387"/>
                  </a:cubicBezTo>
                  <a:cubicBezTo>
                    <a:pt x="70" y="375"/>
                    <a:pt x="0" y="293"/>
                    <a:pt x="0" y="19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  <p:sp>
          <p:nvSpPr>
            <p:cNvPr id="23" name="Freeform 7">
              <a:extLst>
                <a:ext uri="{FF2B5EF4-FFF2-40B4-BE49-F238E27FC236}">
                  <a16:creationId xmlns:a16="http://schemas.microsoft.com/office/drawing/2014/main" id="{2544236D-8C3A-41EF-9A68-C84A8A7D0F5A}"/>
                </a:ext>
              </a:extLst>
            </p:cNvPr>
            <p:cNvSpPr>
              <a:spLocks/>
            </p:cNvSpPr>
            <p:nvPr/>
          </p:nvSpPr>
          <p:spPr bwMode="auto">
            <a:xfrm>
              <a:off x="11728451" y="3071813"/>
              <a:ext cx="306388" cy="719138"/>
            </a:xfrm>
            <a:custGeom>
              <a:avLst/>
              <a:gdLst>
                <a:gd name="T0" fmla="*/ 0 w 72"/>
                <a:gd name="T1" fmla="*/ 84 h 169"/>
                <a:gd name="T2" fmla="*/ 20 w 72"/>
                <a:gd name="T3" fmla="*/ 20 h 169"/>
                <a:gd name="T4" fmla="*/ 42 w 72"/>
                <a:gd name="T5" fmla="*/ 9 h 169"/>
                <a:gd name="T6" fmla="*/ 62 w 72"/>
                <a:gd name="T7" fmla="*/ 44 h 169"/>
                <a:gd name="T8" fmla="*/ 62 w 72"/>
                <a:gd name="T9" fmla="*/ 125 h 169"/>
                <a:gd name="T10" fmla="*/ 43 w 72"/>
                <a:gd name="T11" fmla="*/ 159 h 169"/>
                <a:gd name="T12" fmla="*/ 20 w 72"/>
                <a:gd name="T13" fmla="*/ 148 h 169"/>
                <a:gd name="T14" fmla="*/ 0 w 72"/>
                <a:gd name="T15" fmla="*/ 84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2" h="169">
                  <a:moveTo>
                    <a:pt x="0" y="84"/>
                  </a:moveTo>
                  <a:cubicBezTo>
                    <a:pt x="2" y="62"/>
                    <a:pt x="6" y="39"/>
                    <a:pt x="20" y="20"/>
                  </a:cubicBezTo>
                  <a:cubicBezTo>
                    <a:pt x="25" y="13"/>
                    <a:pt x="31" y="0"/>
                    <a:pt x="42" y="9"/>
                  </a:cubicBezTo>
                  <a:cubicBezTo>
                    <a:pt x="53" y="18"/>
                    <a:pt x="72" y="25"/>
                    <a:pt x="62" y="44"/>
                  </a:cubicBezTo>
                  <a:cubicBezTo>
                    <a:pt x="47" y="72"/>
                    <a:pt x="47" y="97"/>
                    <a:pt x="62" y="125"/>
                  </a:cubicBezTo>
                  <a:cubicBezTo>
                    <a:pt x="72" y="143"/>
                    <a:pt x="53" y="151"/>
                    <a:pt x="43" y="159"/>
                  </a:cubicBezTo>
                  <a:cubicBezTo>
                    <a:pt x="31" y="169"/>
                    <a:pt x="25" y="156"/>
                    <a:pt x="20" y="148"/>
                  </a:cubicBezTo>
                  <a:cubicBezTo>
                    <a:pt x="6" y="129"/>
                    <a:pt x="2" y="107"/>
                    <a:pt x="0" y="8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noProof="0" dirty="0"/>
            </a:p>
          </p:txBody>
        </p:sp>
      </p:grpSp>
      <p:sp>
        <p:nvSpPr>
          <p:cNvPr id="7" name="Rectangle 6">
            <a:extLst>
              <a:ext uri="{FF2B5EF4-FFF2-40B4-BE49-F238E27FC236}">
                <a16:creationId xmlns:a16="http://schemas.microsoft.com/office/drawing/2014/main" id="{76627016-BFC4-46D4-89DB-F72E3C3461EC}"/>
              </a:ext>
            </a:extLst>
          </p:cNvPr>
          <p:cNvSpPr/>
          <p:nvPr userDrawn="1"/>
        </p:nvSpPr>
        <p:spPr>
          <a:xfrm rot="10800000">
            <a:off x="515938" y="-16721"/>
            <a:ext cx="1258618" cy="11050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EF515B4A-CB20-4847-8E00-0DD66F1FEBB4}"/>
              </a:ext>
            </a:extLst>
          </p:cNvPr>
          <p:cNvSpPr/>
          <p:nvPr userDrawn="1"/>
        </p:nvSpPr>
        <p:spPr>
          <a:xfrm>
            <a:off x="11371669" y="6409397"/>
            <a:ext cx="280051" cy="280051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996B64B9-1DF0-4EE9-BAB5-72AFA94B9A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363696" y="6455739"/>
            <a:ext cx="294460" cy="187367"/>
          </a:xfrm>
        </p:spPr>
        <p:txBody>
          <a:bodyPr lIns="0" tIns="0" rIns="0" bIns="0"/>
          <a:lstStyle>
            <a:lvl1pPr algn="ctr">
              <a:defRPr sz="900">
                <a:solidFill>
                  <a:schemeClr val="bg1"/>
                </a:solidFill>
                <a:latin typeface="+mn-lt"/>
              </a:defRPr>
            </a:lvl1pPr>
          </a:lstStyle>
          <a:p>
            <a:fld id="{9EC71654-96A5-4280-94F3-931C61A9F92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9009D5C6-6206-4291-8037-67DC025F0B4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 dirty="0"/>
              <a:t>Click to edit Master title style</a:t>
            </a:r>
          </a:p>
        </p:txBody>
      </p:sp>
      <p:sp>
        <p:nvSpPr>
          <p:cNvPr id="17" name="Text Placeholder 3">
            <a:extLst>
              <a:ext uri="{FF2B5EF4-FFF2-40B4-BE49-F238E27FC236}">
                <a16:creationId xmlns:a16="http://schemas.microsoft.com/office/drawing/2014/main" id="{BEB643FD-AA85-4A43-8EBD-AFD10DD98793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 dirty="0"/>
              <a:t>Edit Master text styles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001F313-F798-43BE-AFF0-A68C84C3640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457201"/>
            <a:ext cx="6172200" cy="5403850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 dirty="0"/>
              <a:t>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pic>
        <p:nvPicPr>
          <p:cNvPr id="13" name="Picture 12">
            <a:extLst>
              <a:ext uri="{FF2B5EF4-FFF2-40B4-BE49-F238E27FC236}">
                <a16:creationId xmlns:a16="http://schemas.microsoft.com/office/drawing/2014/main" id="{91881DEA-0ECB-4310-ADF5-4337ACB4338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2046" y="6261436"/>
            <a:ext cx="1073019" cy="414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531020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BCC4D7FA-B85E-4477-8C62-94955B340F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F1226BB-3E56-4E7F-8172-7EC03C9F0B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95D08EF-72FB-4F19-9916-65815A9CA99C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D951F27F-98F9-A147-8986-34441C7B752D}" type="datetime1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1365084D-BC85-4A55-BD80-93876AD10108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5FDEF23-A140-4DD6-A0D0-A86BD4DF3404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9EC71654-96A5-4280-94F3-931C61A9F92C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4708230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0" r:id="rId2"/>
    <p:sldLayoutId id="2147483651" r:id="rId3"/>
    <p:sldLayoutId id="2147483650" r:id="rId4"/>
    <p:sldLayoutId id="2147483661" r:id="rId5"/>
    <p:sldLayoutId id="2147483662" r:id="rId6"/>
    <p:sldLayoutId id="2147483663" r:id="rId7"/>
    <p:sldLayoutId id="2147483654" r:id="rId8"/>
    <p:sldLayoutId id="2147483664" r:id="rId9"/>
    <p:sldLayoutId id="2147483665" r:id="rId10"/>
    <p:sldLayoutId id="2147483666" r:id="rId11"/>
    <p:sldLayoutId id="2147483667" r:id="rId12"/>
    <p:sldLayoutId id="2147483668" r:id="rId13"/>
    <p:sldLayoutId id="2147483669" r:id="rId14"/>
    <p:sldLayoutId id="2147483670" r:id="rId15"/>
    <p:sldLayoutId id="2147483671" r:id="rId16"/>
    <p:sldLayoutId id="2147483672" r:id="rId17"/>
    <p:sldLayoutId id="2147483673" r:id="rId18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  <p15:guide id="3" pos="325" userDrawn="1">
          <p15:clr>
            <a:srgbClr val="F26B43"/>
          </p15:clr>
        </p15:guide>
        <p15:guide id="4" pos="7349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jpe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jpe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png"/><Relationship Id="rId7" Type="http://schemas.openxmlformats.org/officeDocument/2006/relationships/image" Target="../media/image18.sv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17.png"/><Relationship Id="rId5" Type="http://schemas.openxmlformats.org/officeDocument/2006/relationships/image" Target="../media/image16.jpeg"/><Relationship Id="rId4" Type="http://schemas.openxmlformats.org/officeDocument/2006/relationships/image" Target="../media/image15.sv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pn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22.svg"/><Relationship Id="rId5" Type="http://schemas.openxmlformats.org/officeDocument/2006/relationships/image" Target="../media/image21.png"/><Relationship Id="rId4" Type="http://schemas.openxmlformats.org/officeDocument/2006/relationships/image" Target="../media/image20.sv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Relationship Id="rId4" Type="http://schemas.openxmlformats.org/officeDocument/2006/relationships/chart" Target="../charts/chart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26.png"/><Relationship Id="rId5" Type="http://schemas.openxmlformats.org/officeDocument/2006/relationships/image" Target="../media/image25.png"/><Relationship Id="rId4" Type="http://schemas.openxmlformats.org/officeDocument/2006/relationships/image" Target="../media/image24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jpe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0.xml"/><Relationship Id="rId4" Type="http://schemas.openxmlformats.org/officeDocument/2006/relationships/hyperlink" Target="http://www.contoso.com/" TargetMode="Externa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7.jpe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hyperlink" Target="https://go.microsoft.com/fwlink/?linkid=2006808&amp;clcid=0x409" TargetMode="External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98EF7BD-FE81-4B20-8DC5-0B3EB736F9F8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1AFF0EFE-C50F-44EB-8978-B97795477C9E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Subtitle comes here</a:t>
            </a:r>
          </a:p>
        </p:txBody>
      </p:sp>
      <p:pic>
        <p:nvPicPr>
          <p:cNvPr id="10" name="Picture Placeholder 9" descr="cityscape&#10;">
            <a:extLst>
              <a:ext uri="{FF2B5EF4-FFF2-40B4-BE49-F238E27FC236}">
                <a16:creationId xmlns:a16="http://schemas.microsoft.com/office/drawing/2014/main" id="{CF143FEA-6E93-4548-8A9B-318F437CD88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737989870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BAB08B8-3DB3-4637-AE23-B8DB96D9FCEC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title Alt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198AA37-E298-4CD8-9F0F-2123ACFD9653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Subtitle comes here</a:t>
            </a:r>
          </a:p>
        </p:txBody>
      </p:sp>
      <p:pic>
        <p:nvPicPr>
          <p:cNvPr id="10" name="Picture Placeholder 9" descr="city scape">
            <a:extLst>
              <a:ext uri="{FF2B5EF4-FFF2-40B4-BE49-F238E27FC236}">
                <a16:creationId xmlns:a16="http://schemas.microsoft.com/office/drawing/2014/main" id="{ABD7F97D-15E8-4032-B615-0562046B7542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167172060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C64C2A7-EC84-4D8C-9CA2-F6AE46F51FB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divider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6960426-AAA6-4126-93AF-30F7DEE010A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pic>
        <p:nvPicPr>
          <p:cNvPr id="11" name="Picture Placeholder 10" descr="city skyline">
            <a:extLst>
              <a:ext uri="{FF2B5EF4-FFF2-40B4-BE49-F238E27FC236}">
                <a16:creationId xmlns:a16="http://schemas.microsoft.com/office/drawing/2014/main" id="{9D82A855-CCB0-4075-B5EE-5CC6FD176DB4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66E959E-B23F-467A-9B6E-30F9EE969EC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8753305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2C50832-0B36-43C5-98EC-4CD165D7871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Content 01</a:t>
            </a:r>
            <a:br>
              <a:rPr lang="en-US" dirty="0"/>
            </a:b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552A9C73-06ED-419B-81B5-491CBFC2233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8961" y="1825625"/>
            <a:ext cx="3991476" cy="4351338"/>
          </a:xfrm>
        </p:spPr>
        <p:txBody>
          <a:bodyPr/>
          <a:lstStyle/>
          <a:p>
            <a:pPr marL="0" indent="0">
              <a:buNone/>
            </a:pPr>
            <a:r>
              <a:rPr lang="en-US" sz="18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pPr marL="0" indent="0">
              <a:buNone/>
            </a:pPr>
            <a:r>
              <a:rPr lang="en-US" sz="1800" dirty="0"/>
              <a:t>Nunc viverra imperdiet enim. Fusce est. Vivamus a tellus.</a:t>
            </a:r>
          </a:p>
          <a:p>
            <a:pPr marL="0" indent="0">
              <a:buNone/>
            </a:pPr>
            <a:r>
              <a:rPr lang="en-US" sz="1800" dirty="0"/>
              <a:t>Pellentesque habitant morbi tristique senectus et netus et malesuada fames ac turpis egestas. Proin pharetra nonummy pede. Mauris et orci.</a:t>
            </a:r>
          </a:p>
          <a:p>
            <a:pPr marL="0" indent="0">
              <a:buNone/>
            </a:pPr>
            <a:endParaRPr lang="en-US" sz="1800" dirty="0"/>
          </a:p>
        </p:txBody>
      </p:sp>
      <p:pic>
        <p:nvPicPr>
          <p:cNvPr id="7" name="Picture Placeholder 6" descr="skycrapers">
            <a:extLst>
              <a:ext uri="{FF2B5EF4-FFF2-40B4-BE49-F238E27FC236}">
                <a16:creationId xmlns:a16="http://schemas.microsoft.com/office/drawing/2014/main" id="{A241642C-CB49-4AA1-9EAD-3BCEA280B5B6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3B5C6BAC-F3F8-4AA0-B332-02F66357132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33561355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03A9A18-93E0-4615-B7AA-B8C8FBB1446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Content 02</a:t>
            </a:r>
            <a:br>
              <a:rPr lang="en-US" dirty="0"/>
            </a:b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91B32C0-5E61-447F-9557-57AF415D6FE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8960" y="1825625"/>
            <a:ext cx="4151027" cy="4351338"/>
          </a:xfrm>
        </p:spPr>
        <p:txBody>
          <a:bodyPr/>
          <a:lstStyle/>
          <a:p>
            <a:pPr marL="0" indent="0">
              <a:buNone/>
            </a:pPr>
            <a:r>
              <a:rPr lang="en-US" sz="18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pPr marL="0" indent="0">
              <a:buNone/>
            </a:pPr>
            <a:r>
              <a:rPr lang="en-US" sz="1800" dirty="0"/>
              <a:t>Nunc viverra imperdiet enim. Fusce est. Vivamus a tellus.</a:t>
            </a:r>
          </a:p>
          <a:p>
            <a:pPr marL="0" indent="0">
              <a:buNone/>
            </a:pPr>
            <a:r>
              <a:rPr lang="en-US" sz="1800" dirty="0"/>
              <a:t>Pellentesque habitant morbi tristique senectus et netus et malesuada fames ac turpis egestas. Proin pharetra nonummy pede. Mauris et orci.</a:t>
            </a:r>
          </a:p>
          <a:p>
            <a:pPr marL="0" indent="0">
              <a:buNone/>
            </a:pPr>
            <a:endParaRPr lang="en-US" sz="1800" dirty="0"/>
          </a:p>
        </p:txBody>
      </p:sp>
      <p:pic>
        <p:nvPicPr>
          <p:cNvPr id="7" name="Picture Placeholder 6" descr="skyscrapers">
            <a:extLst>
              <a:ext uri="{FF2B5EF4-FFF2-40B4-BE49-F238E27FC236}">
                <a16:creationId xmlns:a16="http://schemas.microsoft.com/office/drawing/2014/main" id="{29305ED8-D39E-4A20-A7CB-7EC58B3E325D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0BDDBFEE-BC50-46CF-AB8F-D145B99B57A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61730162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1BB985D-7833-4E74-AA1C-E9A4BC3CC6D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 01</a:t>
            </a:r>
          </a:p>
        </p:txBody>
      </p:sp>
      <p:pic>
        <p:nvPicPr>
          <p:cNvPr id="83" name="Picture Placeholder 82" descr="Bar chart">
            <a:extLst>
              <a:ext uri="{FF2B5EF4-FFF2-40B4-BE49-F238E27FC236}">
                <a16:creationId xmlns:a16="http://schemas.microsoft.com/office/drawing/2014/main" id="{C881BE4E-5D69-E447-A036-5172F6570748}"/>
              </a:ext>
            </a:extLst>
          </p:cNvPr>
          <p:cNvPicPr>
            <a:picLocks noGrp="1" noChangeAspect="1"/>
          </p:cNvPicPr>
          <p:nvPr>
            <p:ph type="pic" sz="quarter" idx="17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2E37A9B0-8DFC-4474-9F0A-612E661EF4EC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Topic 01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9548D1D-2547-44FC-BACD-2BCD769E2662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pic>
        <p:nvPicPr>
          <p:cNvPr id="22" name="Picture Placeholder 21" descr="downtown area at dusk">
            <a:extLst>
              <a:ext uri="{FF2B5EF4-FFF2-40B4-BE49-F238E27FC236}">
                <a16:creationId xmlns:a16="http://schemas.microsoft.com/office/drawing/2014/main" id="{900B31E0-725B-4414-BD86-F34DA104673A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85" name="Picture Placeholder 84" descr="Single gear">
            <a:extLst>
              <a:ext uri="{FF2B5EF4-FFF2-40B4-BE49-F238E27FC236}">
                <a16:creationId xmlns:a16="http://schemas.microsoft.com/office/drawing/2014/main" id="{65FBD7DF-30E8-9042-8A0D-0F64C33E0B41}"/>
              </a:ext>
            </a:extLst>
          </p:cNvPr>
          <p:cNvPicPr>
            <a:picLocks noGrp="1" noChangeAspect="1"/>
          </p:cNvPicPr>
          <p:nvPr>
            <p:ph type="pic" sz="quarter" idx="19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D78F2DCC-A50E-40A1-81F9-70371D4AA42F}"/>
              </a:ext>
            </a:extLst>
          </p:cNvPr>
          <p:cNvSpPr>
            <a:spLocks noGrp="1"/>
          </p:cNvSpPr>
          <p:nvPr>
            <p:ph idx="16"/>
          </p:nvPr>
        </p:nvSpPr>
        <p:spPr/>
        <p:txBody>
          <a:bodyPr/>
          <a:lstStyle/>
          <a:p>
            <a:r>
              <a:rPr lang="en-US" dirty="0"/>
              <a:t>Topic 02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5CD639B0-7991-4B2B-9E50-32064EB91255}"/>
              </a:ext>
            </a:extLst>
          </p:cNvPr>
          <p:cNvSpPr>
            <a:spLocks noGrp="1"/>
          </p:cNvSpPr>
          <p:nvPr>
            <p:ph idx="14"/>
          </p:nvPr>
        </p:nvSpPr>
        <p:spPr/>
        <p:txBody>
          <a:bodyPr>
            <a:normAutofit/>
          </a:bodyPr>
          <a:lstStyle/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4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1B5E3677-5FC4-4712-BA70-5DBE574539E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6026925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C63C2D9-0850-4620-BE32-11F44A92766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 02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93A6F33C-3AFE-474E-AC15-C00F368C3C6A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Topic 01 comes here</a:t>
            </a:r>
          </a:p>
        </p:txBody>
      </p:sp>
      <p:pic>
        <p:nvPicPr>
          <p:cNvPr id="29" name="Picture Placeholder 28" descr="Pencil">
            <a:extLst>
              <a:ext uri="{FF2B5EF4-FFF2-40B4-BE49-F238E27FC236}">
                <a16:creationId xmlns:a16="http://schemas.microsoft.com/office/drawing/2014/main" id="{F0E35123-11A3-CD40-A44F-8A81B9105639}"/>
              </a:ext>
            </a:extLst>
          </p:cNvPr>
          <p:cNvPicPr>
            <a:picLocks noGrp="1" noChangeAspect="1"/>
          </p:cNvPicPr>
          <p:nvPr>
            <p:ph type="pic" sz="quarter" idx="21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5015163-D5FD-4849-978B-77883FAF7928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sz="16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600" dirty="0"/>
              <a:t>Nunc viverra imperdiet enim. Fusce est. Vivamus a tellus.</a:t>
            </a:r>
          </a:p>
          <a:p>
            <a:r>
              <a:rPr lang="en-US" sz="1600" dirty="0"/>
              <a:t>Pellentesque habitant morbi tristique senectus et netus et males</a:t>
            </a:r>
          </a:p>
          <a:p>
            <a:r>
              <a:rPr lang="en-US" sz="1600" dirty="0"/>
              <a:t>Pellentesque habitant morbi tristique senectus et netus et malesuada fames ac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C8438480-8B6F-44E5-A602-6240C1B85FB3}"/>
              </a:ext>
            </a:extLst>
          </p:cNvPr>
          <p:cNvSpPr>
            <a:spLocks noGrp="1"/>
          </p:cNvSpPr>
          <p:nvPr>
            <p:ph idx="19"/>
          </p:nvPr>
        </p:nvSpPr>
        <p:spPr/>
        <p:txBody>
          <a:bodyPr/>
          <a:lstStyle/>
          <a:p>
            <a:r>
              <a:rPr lang="en-US" sz="1600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sz="1600" dirty="0"/>
              <a:t>Nunc viverra imperdiet enim. Fusce est. Vivamus a tellus.</a:t>
            </a:r>
          </a:p>
          <a:p>
            <a:r>
              <a:rPr lang="en-US" sz="1600" dirty="0"/>
              <a:t>Pellentesque habitant morbi tristique senectus et netus et males</a:t>
            </a:r>
          </a:p>
          <a:p>
            <a:r>
              <a:rPr lang="en-US" sz="1600" dirty="0"/>
              <a:t>Pellentesque habitant morbi tristique senectus et netus et malesuada fames ac</a:t>
            </a:r>
          </a:p>
        </p:txBody>
      </p:sp>
      <p:pic>
        <p:nvPicPr>
          <p:cNvPr id="31" name="Picture Placeholder 30" descr="Laptop">
            <a:extLst>
              <a:ext uri="{FF2B5EF4-FFF2-40B4-BE49-F238E27FC236}">
                <a16:creationId xmlns:a16="http://schemas.microsoft.com/office/drawing/2014/main" id="{6BF407E9-98AE-2B40-90E3-1B14FC14FDB8}"/>
              </a:ext>
            </a:extLst>
          </p:cNvPr>
          <p:cNvPicPr>
            <a:picLocks noGrp="1" noChangeAspect="1"/>
          </p:cNvPicPr>
          <p:nvPr>
            <p:ph type="pic" sz="quarter" idx="2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A1EE8A19-6968-4C81-B180-20FEF61ADEE1}"/>
              </a:ext>
            </a:extLst>
          </p:cNvPr>
          <p:cNvSpPr>
            <a:spLocks noGrp="1"/>
          </p:cNvSpPr>
          <p:nvPr>
            <p:ph idx="20"/>
          </p:nvPr>
        </p:nvSpPr>
        <p:spPr/>
        <p:txBody>
          <a:bodyPr/>
          <a:lstStyle/>
          <a:p>
            <a:r>
              <a:rPr lang="en-US" dirty="0"/>
              <a:t>Topic 02 comes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A1C0347-C2C9-46A2-B7A6-9653B525F7D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9403648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332B532-EB3E-428B-9224-EFA237D16A7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</a:t>
            </a:r>
          </a:p>
        </p:txBody>
      </p:sp>
      <p:graphicFrame>
        <p:nvGraphicFramePr>
          <p:cNvPr id="6" name="Chart 5" descr="column chart">
            <a:extLst>
              <a:ext uri="{FF2B5EF4-FFF2-40B4-BE49-F238E27FC236}">
                <a16:creationId xmlns:a16="http://schemas.microsoft.com/office/drawing/2014/main" id="{C062A1BC-6630-4B2A-9929-8780DBCEC3DB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098510050"/>
              </p:ext>
            </p:extLst>
          </p:nvPr>
        </p:nvGraphicFramePr>
        <p:xfrm>
          <a:off x="515938" y="1616856"/>
          <a:ext cx="6400677" cy="407112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9" name="Chart 8" descr="pie chart">
            <a:extLst>
              <a:ext uri="{FF2B5EF4-FFF2-40B4-BE49-F238E27FC236}">
                <a16:creationId xmlns:a16="http://schemas.microsoft.com/office/drawing/2014/main" id="{DCCB6637-D8E6-4BF1-9EF6-E5654DE57B60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467600994"/>
              </p:ext>
            </p:extLst>
          </p:nvPr>
        </p:nvGraphicFramePr>
        <p:xfrm>
          <a:off x="6085314" y="1603524"/>
          <a:ext cx="6106686" cy="407112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EB5F9B50-CED9-4961-91E8-058BE256771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69930804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</a:t>
            </a:r>
          </a:p>
        </p:txBody>
      </p:sp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BEE52E89-C526-4F73-86FB-0EB31587CD33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778406185"/>
              </p:ext>
            </p:extLst>
          </p:nvPr>
        </p:nvGraphicFramePr>
        <p:xfrm>
          <a:off x="515938" y="1610463"/>
          <a:ext cx="11150600" cy="392986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230120">
                  <a:extLst>
                    <a:ext uri="{9D8B030D-6E8A-4147-A177-3AD203B41FA5}">
                      <a16:colId xmlns:a16="http://schemas.microsoft.com/office/drawing/2014/main" val="2785900615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2287965835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1756528531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3202057861"/>
                    </a:ext>
                  </a:extLst>
                </a:gridCol>
                <a:gridCol w="2230120">
                  <a:extLst>
                    <a:ext uri="{9D8B030D-6E8A-4147-A177-3AD203B41FA5}">
                      <a16:colId xmlns:a16="http://schemas.microsoft.com/office/drawing/2014/main" val="2509247184"/>
                    </a:ext>
                  </a:extLst>
                </a:gridCol>
              </a:tblGrid>
              <a:tr h="592300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01</a:t>
                      </a:r>
                      <a:endParaRPr lang="en-IN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02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03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04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TOPIC 05</a:t>
                      </a:r>
                      <a:endParaRPr lang="en-IN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extLst>
                  <a:ext uri="{0D108BD9-81ED-4DB2-BD59-A6C34878D82A}">
                    <a16:rowId xmlns:a16="http://schemas.microsoft.com/office/drawing/2014/main" val="1773066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Item 01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20518677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02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6081475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03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418654159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04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33293650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05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186711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06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76173465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07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51180032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600" dirty="0"/>
                        <a:t>Item 08</a:t>
                      </a:r>
                      <a:endParaRPr lang="en-IN" sz="1600" dirty="0"/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6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/>
                          <a:ea typeface="+mn-ea"/>
                          <a:cs typeface="+mn-cs"/>
                        </a:rPr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63876260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>
                          <a:solidFill>
                            <a:schemeClr val="tx1"/>
                          </a:solidFill>
                        </a:rPr>
                        <a:t>TOTAL</a:t>
                      </a:r>
                      <a:endParaRPr lang="en-IN" sz="1600" b="1" dirty="0">
                        <a:solidFill>
                          <a:schemeClr val="tx1"/>
                        </a:solidFill>
                      </a:endParaRPr>
                    </a:p>
                  </a:txBody>
                  <a:tcPr anchor="ctr"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b="1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dirty="0"/>
                        <a:t>Text</a:t>
                      </a:r>
                      <a:endParaRPr lang="en-IN" sz="1600" dirty="0"/>
                    </a:p>
                  </a:txBody>
                  <a:tcPr anchor="ctr">
                    <a:lnL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T w="6350" cap="flat" cmpd="sng" algn="ctr">
                      <a:solidFill>
                        <a:schemeClr val="bg1">
                          <a:lumMod val="6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79273402"/>
                  </a:ext>
                </a:extLst>
              </a:tr>
            </a:tbl>
          </a:graphicData>
        </a:graphic>
      </p:graphicFrame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9</a:t>
            </a:r>
          </a:p>
        </p:txBody>
      </p:sp>
    </p:spTree>
    <p:extLst>
      <p:ext uri="{BB962C8B-B14F-4D97-AF65-F5344CB8AC3E}">
        <p14:creationId xmlns:p14="http://schemas.microsoft.com/office/powerpoint/2010/main" val="688656153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FBFCA16-8D78-4A87-9023-708458E3A4F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</a:t>
            </a:r>
          </a:p>
        </p:txBody>
      </p:sp>
      <p:pic>
        <p:nvPicPr>
          <p:cNvPr id="17" name="Picture Placeholder 16" descr="man posing for portrait">
            <a:extLst>
              <a:ext uri="{FF2B5EF4-FFF2-40B4-BE49-F238E27FC236}">
                <a16:creationId xmlns:a16="http://schemas.microsoft.com/office/drawing/2014/main" id="{CBB1FBB7-8048-6F41-A39C-61BDC2D38BFE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D66C6D21-6780-4D8A-9B6F-582E0BD2DC2E}"/>
              </a:ext>
            </a:extLst>
          </p:cNvPr>
          <p:cNvSpPr>
            <a:spLocks noGrp="1"/>
          </p:cNvSpPr>
          <p:nvPr>
            <p:ph idx="17"/>
          </p:nvPr>
        </p:nvSpPr>
        <p:spPr/>
        <p:txBody>
          <a:bodyPr/>
          <a:lstStyle/>
          <a:p>
            <a:r>
              <a:rPr lang="en-US" dirty="0"/>
              <a:t>Alexander Martensson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5935AC4D-C17D-4827-B693-43A34920A5FD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pic>
        <p:nvPicPr>
          <p:cNvPr id="19" name="Picture Placeholder 18" descr="woman posing for portrait while texting">
            <a:extLst>
              <a:ext uri="{FF2B5EF4-FFF2-40B4-BE49-F238E27FC236}">
                <a16:creationId xmlns:a16="http://schemas.microsoft.com/office/drawing/2014/main" id="{9F61DE0B-ECF7-B74B-80E5-B602A86B8F81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1" name="Content Placeholder 10">
            <a:extLst>
              <a:ext uri="{FF2B5EF4-FFF2-40B4-BE49-F238E27FC236}">
                <a16:creationId xmlns:a16="http://schemas.microsoft.com/office/drawing/2014/main" id="{90DE57B2-448D-4C8D-8B9C-FFDDFB0A9208}"/>
              </a:ext>
            </a:extLst>
          </p:cNvPr>
          <p:cNvSpPr>
            <a:spLocks noGrp="1"/>
          </p:cNvSpPr>
          <p:nvPr>
            <p:ph idx="19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sp>
        <p:nvSpPr>
          <p:cNvPr id="10" name="Content Placeholder 9">
            <a:extLst>
              <a:ext uri="{FF2B5EF4-FFF2-40B4-BE49-F238E27FC236}">
                <a16:creationId xmlns:a16="http://schemas.microsoft.com/office/drawing/2014/main" id="{CCF1405A-05DA-4553-A7B3-B9592963C6B1}"/>
              </a:ext>
            </a:extLst>
          </p:cNvPr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pic>
        <p:nvPicPr>
          <p:cNvPr id="21" name="Picture Placeholder 20" descr="man laughing and looking down">
            <a:extLst>
              <a:ext uri="{FF2B5EF4-FFF2-40B4-BE49-F238E27FC236}">
                <a16:creationId xmlns:a16="http://schemas.microsoft.com/office/drawing/2014/main" id="{007C99FF-D296-8544-B04B-EA1DBB457808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FB9E2175-1C3C-4B3E-A872-A1B7E6D64D52}"/>
              </a:ext>
            </a:extLst>
          </p:cNvPr>
          <p:cNvSpPr>
            <a:spLocks noGrp="1"/>
          </p:cNvSpPr>
          <p:nvPr>
            <p:ph idx="21"/>
          </p:nvPr>
        </p:nvSpPr>
        <p:spPr/>
        <p:txBody>
          <a:bodyPr/>
          <a:lstStyle/>
          <a:p>
            <a:r>
              <a:rPr lang="en-US" dirty="0"/>
              <a:t>Mirjam Nilsson</a:t>
            </a:r>
          </a:p>
        </p:txBody>
      </p:sp>
      <p:sp>
        <p:nvSpPr>
          <p:cNvPr id="12" name="Content Placeholder 11">
            <a:extLst>
              <a:ext uri="{FF2B5EF4-FFF2-40B4-BE49-F238E27FC236}">
                <a16:creationId xmlns:a16="http://schemas.microsoft.com/office/drawing/2014/main" id="{780C3E07-3509-4911-AFF9-20EA8F12D0A4}"/>
              </a:ext>
            </a:extLst>
          </p:cNvPr>
          <p:cNvSpPr>
            <a:spLocks noGrp="1"/>
          </p:cNvSpPr>
          <p:nvPr>
            <p:ph idx="2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pic>
        <p:nvPicPr>
          <p:cNvPr id="23" name="Picture Placeholder 22" descr="woman posing for portrait">
            <a:extLst>
              <a:ext uri="{FF2B5EF4-FFF2-40B4-BE49-F238E27FC236}">
                <a16:creationId xmlns:a16="http://schemas.microsoft.com/office/drawing/2014/main" id="{A164AE4A-BFE4-F247-8542-C612BD5BFAB9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>
          <a:blip r:embed="rId6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5" name="Content Placeholder 14">
            <a:extLst>
              <a:ext uri="{FF2B5EF4-FFF2-40B4-BE49-F238E27FC236}">
                <a16:creationId xmlns:a16="http://schemas.microsoft.com/office/drawing/2014/main" id="{471C9CF1-70B0-46DB-869F-6DC53668898D}"/>
              </a:ext>
            </a:extLst>
          </p:cNvPr>
          <p:cNvSpPr>
            <a:spLocks noGrp="1"/>
          </p:cNvSpPr>
          <p:nvPr>
            <p:ph idx="23"/>
          </p:nvPr>
        </p:nvSpPr>
        <p:spPr/>
        <p:txBody>
          <a:bodyPr/>
          <a:lstStyle/>
          <a:p>
            <a:r>
              <a:rPr lang="en-US" dirty="0"/>
              <a:t>Angelica Astrom</a:t>
            </a:r>
          </a:p>
        </p:txBody>
      </p:sp>
      <p:sp>
        <p:nvSpPr>
          <p:cNvPr id="14" name="Content Placeholder 13">
            <a:extLst>
              <a:ext uri="{FF2B5EF4-FFF2-40B4-BE49-F238E27FC236}">
                <a16:creationId xmlns:a16="http://schemas.microsoft.com/office/drawing/2014/main" id="{4EAA9254-229F-4C3E-B078-B8912E5BBE98}"/>
              </a:ext>
            </a:extLst>
          </p:cNvPr>
          <p:cNvSpPr>
            <a:spLocks noGrp="1"/>
          </p:cNvSpPr>
          <p:nvPr>
            <p:ph idx="2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10F7B49-6C9D-4DBF-AD20-9D4CFAB1CB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35634487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Picture Placeholder 9" descr="cityscape">
            <a:extLst>
              <a:ext uri="{FF2B5EF4-FFF2-40B4-BE49-F238E27FC236}">
                <a16:creationId xmlns:a16="http://schemas.microsoft.com/office/drawing/2014/main" id="{3A7EDB62-3E60-F44C-AE34-9495623E004A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Title 6">
            <a:extLst>
              <a:ext uri="{FF2B5EF4-FFF2-40B4-BE49-F238E27FC236}">
                <a16:creationId xmlns:a16="http://schemas.microsoft.com/office/drawing/2014/main" id="{39B0EC6D-03DD-4CEE-9979-34A964DCA45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2" name="Subtitle 1">
            <a:extLst>
              <a:ext uri="{FF2B5EF4-FFF2-40B4-BE49-F238E27FC236}">
                <a16:creationId xmlns:a16="http://schemas.microsoft.com/office/drawing/2014/main" id="{10F9F51E-A3D5-4726-BACE-D5CDD8A46429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Flora@contoso.com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91501E1-4EA1-44EB-AF62-6F74678A233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>
                <a:hlinkClick r:id="rId4"/>
              </a:rPr>
              <a:t>http://www.contoso.com/</a:t>
            </a:r>
            <a:r>
              <a:rPr lang="en-US" dirty="0"/>
              <a:t> </a:t>
            </a:r>
          </a:p>
        </p:txBody>
      </p:sp>
    </p:spTree>
    <p:extLst>
      <p:ext uri="{BB962C8B-B14F-4D97-AF65-F5344CB8AC3E}">
        <p14:creationId xmlns:p14="http://schemas.microsoft.com/office/powerpoint/2010/main" val="2928802494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9" descr="cityscape">
            <a:extLst>
              <a:ext uri="{FF2B5EF4-FFF2-40B4-BE49-F238E27FC236}">
                <a16:creationId xmlns:a16="http://schemas.microsoft.com/office/drawing/2014/main" id="{63493B9E-F6F8-4C0F-9706-CA547A8B2B3F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39" b="39"/>
          <a:stretch>
            <a:fillRect/>
          </a:stretch>
        </p:blipFill>
        <p:spPr/>
      </p:pic>
      <p:sp>
        <p:nvSpPr>
          <p:cNvPr id="6" name="Title 5">
            <a:extLst>
              <a:ext uri="{FF2B5EF4-FFF2-40B4-BE49-F238E27FC236}">
                <a16:creationId xmlns:a16="http://schemas.microsoft.com/office/drawing/2014/main" id="{95D612B9-68B9-4C9F-98FE-CEE07DB1F00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69777" y="3158641"/>
            <a:ext cx="5722223" cy="921807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E3C40962-BA6A-43E4-97BA-511A9B90CF41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Flora@contoso.com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1FDFFBF-E125-47CF-AAE0-ACC45013CE3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http://www.contoso.com/</a:t>
            </a:r>
          </a:p>
        </p:txBody>
      </p:sp>
    </p:spTree>
    <p:extLst>
      <p:ext uri="{BB962C8B-B14F-4D97-AF65-F5344CB8AC3E}">
        <p14:creationId xmlns:p14="http://schemas.microsoft.com/office/powerpoint/2010/main" val="112477953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E668D7CE-0756-4C36-B665-7BEB4733EF8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EC71654-96A5-4280-94F3-931C61A9F92C}" type="slidenum">
              <a:rPr lang="en-US" smtClean="0"/>
              <a:pPr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ontoso v1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2C567A"/>
      </a:accent1>
      <a:accent2>
        <a:srgbClr val="0072C7"/>
      </a:accent2>
      <a:accent3>
        <a:srgbClr val="0D1D51"/>
      </a:accent3>
      <a:accent4>
        <a:srgbClr val="666666"/>
      </a:accent4>
      <a:accent5>
        <a:srgbClr val="3C76A6"/>
      </a:accent5>
      <a:accent6>
        <a:srgbClr val="1E44BC"/>
      </a:accent6>
      <a:hlink>
        <a:srgbClr val="0563C1"/>
      </a:hlink>
      <a:folHlink>
        <a:srgbClr val="954F72"/>
      </a:folHlink>
    </a:clrScheme>
    <a:fontScheme name="Contoso v1">
      <a:majorFont>
        <a:latin typeface="Corbel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34076243_Blue spheres presentation_RVA_v5" id="{E4C0B511-76E7-4C07-AFEA-8FEA0A5A8C84}" vid="{3A463146-28EF-4F73-B63C-03710F66E2A3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631071E6-22AE-499A-B09C-BF21CF5F7483}"/>
</file>

<file path=customXml/itemProps2.xml><?xml version="1.0" encoding="utf-8"?>
<ds:datastoreItem xmlns:ds="http://schemas.openxmlformats.org/officeDocument/2006/customXml" ds:itemID="{B0C07E3D-60A7-4F4E-8208-D9CCD01982CB}"/>
</file>

<file path=customXml/itemProps3.xml><?xml version="1.0" encoding="utf-8"?>
<ds:datastoreItem xmlns:ds="http://schemas.openxmlformats.org/officeDocument/2006/customXml" ds:itemID="{CEA9B47F-3DD8-4645-81DC-B88780643C07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773</Words>
  <Application>Microsoft Office PowerPoint</Application>
  <PresentationFormat>Widescreen</PresentationFormat>
  <Paragraphs>125</Paragraphs>
  <Slides>13</Slides>
  <Notes>13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13</vt:i4>
      </vt:variant>
    </vt:vector>
  </HeadingPairs>
  <TitlesOfParts>
    <vt:vector size="17" baseType="lpstr">
      <vt:lpstr>Arial</vt:lpstr>
      <vt:lpstr>Calibri</vt:lpstr>
      <vt:lpstr>Corbel</vt:lpstr>
      <vt:lpstr>Office Theme</vt:lpstr>
      <vt:lpstr>Presentation title</vt:lpstr>
      <vt:lpstr>Presentation title Alt</vt:lpstr>
      <vt:lpstr>Section divider</vt:lpstr>
      <vt:lpstr>Content 01 </vt:lpstr>
      <vt:lpstr>Content 02 </vt:lpstr>
      <vt:lpstr>Comparison 01</vt:lpstr>
      <vt:lpstr>Comparison 02</vt:lpstr>
      <vt:lpstr>Chart</vt:lpstr>
      <vt:lpstr>Table</vt:lpstr>
      <vt:lpstr>team</vt:lpstr>
      <vt:lpstr>Thank you</vt:lpstr>
      <vt:lpstr>Thank you!</vt:lpstr>
      <vt:lpstr>Customize this Template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2019-03-11T16:45:32Z</dcterms:created>
  <dcterms:modified xsi:type="dcterms:W3CDTF">2019-05-15T02:48:05Z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