
<file path=[Content_Types].xml><?xml version="1.0" encoding="utf-8"?>
<Types xmlns="http://schemas.openxmlformats.org/package/2006/content-types">
  <Default Extension="xml" ContentType="application/vnd.openxmlformats-package.core-properties+xml"/>
  <Default Extension="rels" ContentType="application/vnd.openxmlformats-package.relationships+xml"/>
  <Default Extension="png" ContentType="image/png"/>
  <Override PartName="/ppt/presentation.xml" ContentType="application/vnd.openxmlformats-officedocument.presentationml.template.main+xml"/>
  <Override PartName="/ppt/slides/slide71.xml" ContentType="application/vnd.openxmlformats-officedocument.presentationml.slide+xml"/>
  <Override PartName="/ppt/slideLayouts/slideLayout81.xml" ContentType="application/vnd.openxmlformats-officedocument.presentationml.slideLayout+xml"/>
  <Override PartName="/ppt/slideMasters/slideMaster11.xml" ContentType="application/vnd.openxmlformats-officedocument.presentationml.slideMaster+xml"/>
  <Override PartName="/ppt/slideLayouts/slideLayout32.xml" ContentType="application/vnd.openxmlformats-officedocument.presentationml.slideLayout+xml"/>
  <Override PartName="/ppt/slideLayouts/slideLayout7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66.xml" ContentType="application/vnd.openxmlformats-officedocument.presentationml.slideLayout+xml"/>
  <Override PartName="/ppt/slideLayouts/slideLayout57.xml" ContentType="application/vnd.openxmlformats-officedocument.presentationml.slideLayout+xml"/>
  <Override PartName="/ppt/theme/theme11.xml" ContentType="application/vnd.openxmlformats-officedocument.theme+xml"/>
  <Override PartName="/ppt/slideLayouts/slideLayout48.xml" ContentType="application/vnd.openxmlformats-officedocument.presentationml.slideLayout+xml"/>
  <Override PartName="/ppt/slideLayouts/slideLayout99.xml" ContentType="application/vnd.openxmlformats-officedocument.presentationml.slideLayout+xml"/>
  <Override PartName="/ppt/viewProps.xml" ContentType="application/vnd.openxmlformats-officedocument.presentationml.viewProps+xml"/>
  <Override PartName="/customXml/item3.xml" ContentType="application/xml"/>
  <Override PartName="/customXml/itemProps31.xml" ContentType="application/vnd.openxmlformats-officedocument.customXmlProperties+xml"/>
  <Override PartName="/ppt/slides/slide22.xml" ContentType="application/vnd.openxmlformats-officedocument.presentationml.slide+xml"/>
  <Override PartName="/ppt/slides/slide63.xml" ContentType="application/vnd.openxmlformats-officedocument.presentationml.slide+xml"/>
  <Override PartName="/ppt/presProps.xml" ContentType="application/vnd.openxmlformats-officedocument.presentationml.presProps+xml"/>
  <Override PartName="/customXml/item22.xml" ContentType="application/xml"/>
  <Override PartName="/customXml/itemProps22.xml" ContentType="application/vnd.openxmlformats-officedocument.customXmlProperties+xml"/>
  <Override PartName="/ppt/slides/slide14.xml" ContentType="application/vnd.openxmlformats-officedocument.presentationml.slide+xml"/>
  <Override PartName="/customXml/item13.xml" ContentType="application/xml"/>
  <Override PartName="/customXml/itemProps13.xml" ContentType="application/vnd.openxmlformats-officedocument.customXmlProperties+xml"/>
  <Override PartName="/ppt/slides/slide55.xml" ContentType="application/vnd.openxmlformats-officedocument.presentationml.slide+xml"/>
  <Override PartName="/ppt/notesMasters/notesMaster11.xml" ContentType="application/vnd.openxmlformats-officedocument.presentationml.notesMaster+xml"/>
  <Override PartName="/ppt/theme/theme22.xml" ContentType="application/vnd.openxmlformats-officedocument.theme+xml"/>
  <Override PartName="/ppt/slides/slide46.xml" ContentType="application/vnd.openxmlformats-officedocument.presentationml.slide+xml"/>
  <Override PartName="/ppt/tableStyles.xml" ContentType="application/vnd.openxmlformats-officedocument.presentationml.tableStyles+xml"/>
  <Override PartName="/ppt/slides/slide97.xml" ContentType="application/vnd.openxmlformats-officedocument.presentationml.slide+xml"/>
  <Override PartName="/ppt/slides/slide38.xml" ContentType="application/vnd.openxmlformats-officedocument.presentationml.slide+xml"/>
  <Override PartName="/ppt/slides/slide89.xml" ContentType="application/vnd.openxmlformats-officedocument.presentationml.slide+xml"/>
  <Override PartName="/ppt/notesSlides/notesSlide11.xml" ContentType="application/vnd.openxmlformats-officedocument.presentationml.notesSlide+xml"/>
  <Override PartName="/ppt/webextensions/taskpanes.xml" ContentType="application/vnd.ms-office.webextensiontaskpanes+xml"/>
  <Override PartName="/ppt/webextensions/webextension1.xml" ContentType="application/vnd.ms-office.webextension+xml"/>
  <Override PartName="/docProps/custom.xml" ContentType="application/vnd.openxmlformats-officedocument.custom-properties+xml"/>
  <Override PartName="/docProps/app.xml" ContentType="application/vnd.openxmlformats-officedocument.extended-properties+xml"/>
</Types>
</file>

<file path=_rels/.rels>&#65279;<?xml version="1.0" encoding="utf-8"?><Relationships xmlns="http://schemas.openxmlformats.org/package/2006/relationships"><Relationship Type="http://schemas.openxmlformats.org/package/2006/relationships/metadata/core-properties" Target="/docProps/core.xml" Id="rId3" /><Relationship Type="http://schemas.openxmlformats.org/officeDocument/2006/relationships/officeDocument" Target="/ppt/presentation.xml" Id="rId2" /><Relationship Type="http://schemas.microsoft.com/office/2011/relationships/webextensiontaskpanes" Target="/ppt/webextensions/taskpanes.xml" Id="rId1" /><Relationship Type="http://schemas.openxmlformats.org/officeDocument/2006/relationships/custom-properties" Target="/docProps/custom.xml" Id="rId5" /><Relationship Type="http://schemas.openxmlformats.org/officeDocument/2006/relationships/extended-properties" Target="/docProps/app.xml" Id="rId4" 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85" r:id="rId1"/>
  </p:sldMasterIdLst>
  <p:notesMasterIdLst>
    <p:notesMasterId r:id="rId11"/>
  </p:notesMasterIdLst>
  <p:sldIdLst>
    <p:sldId id="356" r:id="rId2"/>
    <p:sldId id="351" r:id="rId3"/>
    <p:sldId id="257" r:id="rId4"/>
    <p:sldId id="350" r:id="rId5"/>
    <p:sldId id="284" r:id="rId6"/>
    <p:sldId id="285" r:id="rId7"/>
    <p:sldId id="354" r:id="rId8"/>
    <p:sldId id="344" r:id="rId9"/>
    <p:sldId id="347" r:id="rId10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pos="3840" userDrawn="1">
          <p15:clr>
            <a:srgbClr val="A4A3A4"/>
          </p15:clr>
        </p15:guide>
        <p15:guide id="2" orient="horz" pos="2568" userDrawn="1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FFFFFF"/>
    <a:srgbClr val="EDEFF7"/>
    <a:srgbClr val="D0D1D9"/>
    <a:srgbClr val="F6F9FF"/>
    <a:srgbClr val="191919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>
  <a:tblStyle styleId="{3B4B98B0-60AC-42C2-AFA5-B58CD77FA1E5}" styleName="Light Style 1 - Accent 1">
    <a:wholeTbl>
      <a:tcTxStyle>
        <a:fontRef idx="minor">
          <a:scrgbClr r="0" g="0" b="0"/>
        </a:fontRef>
        <a:schemeClr val="tx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 w="12700" cmpd="sng">
              <a:solidFill>
                <a:schemeClr val="accent1"/>
              </a:solidFill>
            </a:ln>
          </a:top>
          <a:bottom>
            <a:ln w="12700" cmpd="sng">
              <a:solidFill>
                <a:schemeClr val="accent1"/>
              </a:solidFill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wholeTbl>
    <a:band1H>
      <a:tcStyle>
        <a:tcBdr/>
        <a:fill>
          <a:solidFill>
            <a:schemeClr val="accent1">
              <a:alpha val="2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alpha val="2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12700" cmpd="sng">
              <a:solidFill>
                <a:schemeClr val="accent1"/>
              </a:solidFill>
            </a:ln>
          </a:top>
        </a:tcBdr>
        <a:fill>
          <a:noFill/>
        </a:fill>
      </a:tcStyle>
    </a:lastRow>
    <a:firstRow>
      <a:tcTxStyle b="on"/>
      <a:tcStyle>
        <a:tcBdr>
          <a:bottom>
            <a:ln w="12700" cmpd="sng">
              <a:solidFill>
                <a:schemeClr val="accent1"/>
              </a:solidFill>
            </a:ln>
          </a:bottom>
        </a:tcBdr>
        <a:fill>
          <a:noFill/>
        </a:fill>
      </a:tcStyle>
    </a:firstRow>
  </a:tblStyle>
  <a:tblStyle styleId="{3C2FFA5D-87B4-456A-9821-1D502468CF0F}" styleName="Themed Style 1 - Accent 1">
    <a:tblBg>
      <a:fillRef idx="2">
        <a:schemeClr val="accent1"/>
      </a:fillRef>
      <a:effectRef idx="1">
        <a:schemeClr val="accent1"/>
      </a:effectRef>
    </a:tblBg>
    <a:wholeTbl>
      <a:tcTxStyle>
        <a:fontRef idx="minor">
          <a:scrgbClr r="0" g="0" b="0"/>
        </a:fontRef>
        <a:schemeClr val="dk1"/>
      </a:tcTxStyle>
      <a:tcStyle>
        <a:tcBdr>
          <a:left>
            <a:lnRef idx="1">
              <a:schemeClr val="accent1"/>
            </a:lnRef>
          </a:left>
          <a:right>
            <a:lnRef idx="1">
              <a:schemeClr val="accent1"/>
            </a:lnRef>
          </a:right>
          <a:top>
            <a:lnRef idx="1">
              <a:schemeClr val="accent1"/>
            </a:lnRef>
          </a:top>
          <a:bottom>
            <a:lnRef idx="1">
              <a:schemeClr val="accent1"/>
            </a:lnRef>
          </a:bottom>
          <a:insideH>
            <a:lnRef idx="1">
              <a:schemeClr val="accent1"/>
            </a:lnRef>
          </a:insideH>
          <a:insideV>
            <a:lnRef idx="1">
              <a:schemeClr val="accent1"/>
            </a:lnRef>
          </a:insideV>
        </a:tcBdr>
        <a:fill>
          <a:noFill/>
        </a:fill>
      </a:tcStyle>
    </a:wholeTbl>
    <a:band1H>
      <a:tcStyle>
        <a:tcBdr/>
        <a:fill>
          <a:solidFill>
            <a:schemeClr val="accent1">
              <a:alpha val="40000"/>
            </a:schemeClr>
          </a:solidFill>
        </a:fill>
      </a:tcStyle>
    </a:band1H>
    <a:band2H>
      <a:tcStyle>
        <a:tcBdr/>
      </a:tcStyle>
    </a:band2H>
    <a:band1V>
      <a:tcStyle>
        <a:tcBdr>
          <a:top>
            <a:lnRef idx="1">
              <a:schemeClr val="accent1"/>
            </a:lnRef>
          </a:top>
          <a:bottom>
            <a:lnRef idx="1">
              <a:schemeClr val="accent1"/>
            </a:lnRef>
          </a:bottom>
        </a:tcBdr>
        <a:fill>
          <a:solidFill>
            <a:schemeClr val="accent1">
              <a:alpha val="40000"/>
            </a:schemeClr>
          </a:solidFill>
        </a:fill>
      </a:tcStyle>
    </a:band1V>
    <a:band2V>
      <a:tcStyle>
        <a:tcBdr/>
      </a:tcStyle>
    </a:band2V>
    <a:lastCol>
      <a:tcTxStyle b="on"/>
      <a:tcStyle>
        <a:tcBdr>
          <a:left>
            <a:lnRef idx="2">
              <a:schemeClr val="accent1"/>
            </a:lnRef>
          </a:left>
          <a:right>
            <a:lnRef idx="1">
              <a:schemeClr val="accent1"/>
            </a:lnRef>
          </a:right>
          <a:top>
            <a:lnRef idx="1">
              <a:schemeClr val="accent1"/>
            </a:lnRef>
          </a:top>
          <a:bottom>
            <a:lnRef idx="1">
              <a:schemeClr val="accent1"/>
            </a:lnRef>
          </a:bottom>
          <a:insideH>
            <a:lnRef idx="1">
              <a:schemeClr val="accent1"/>
            </a:lnRef>
          </a:insideH>
          <a:insideV>
            <a:ln>
              <a:noFill/>
            </a:ln>
          </a:insideV>
        </a:tcBdr>
      </a:tcStyle>
    </a:lastCol>
    <a:firstCol>
      <a:tcTxStyle b="on"/>
      <a:tcStyle>
        <a:tcBdr>
          <a:left>
            <a:lnRef idx="1">
              <a:schemeClr val="accent1"/>
            </a:lnRef>
          </a:left>
          <a:right>
            <a:lnRef idx="2">
              <a:schemeClr val="accent1"/>
            </a:lnRef>
          </a:right>
          <a:top>
            <a:lnRef idx="1">
              <a:schemeClr val="accent1"/>
            </a:lnRef>
          </a:top>
          <a:bottom>
            <a:lnRef idx="1">
              <a:schemeClr val="accent1"/>
            </a:lnRef>
          </a:bottom>
          <a:insideH>
            <a:lnRef idx="1">
              <a:schemeClr val="accent1"/>
            </a:lnRef>
          </a:insideH>
          <a:insideV>
            <a:ln>
              <a:noFill/>
            </a:ln>
          </a:insideV>
        </a:tcBdr>
      </a:tcStyle>
    </a:firstCol>
    <a:lastRow>
      <a:tcTxStyle b="on"/>
      <a:tcStyle>
        <a:tcBdr>
          <a:left>
            <a:lnRef idx="1">
              <a:schemeClr val="accent1"/>
            </a:lnRef>
          </a:left>
          <a:right>
            <a:lnRef idx="1">
              <a:schemeClr val="accent1"/>
            </a:lnRef>
          </a:right>
          <a:top>
            <a:lnRef idx="2">
              <a:schemeClr val="accent1"/>
            </a:lnRef>
          </a:top>
          <a:bottom>
            <a:lnRef idx="2">
              <a:schemeClr val="accent1"/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lastRow>
    <a:firstRow>
      <a:tcTxStyle b="on">
        <a:fontRef idx="minor">
          <a:scrgbClr r="0" g="0" b="0"/>
        </a:fontRef>
        <a:schemeClr val="lt1"/>
      </a:tcTxStyle>
      <a:tcStyle>
        <a:tcBdr>
          <a:left>
            <a:lnRef idx="1">
              <a:schemeClr val="accent1"/>
            </a:lnRef>
          </a:left>
          <a:right>
            <a:lnRef idx="1">
              <a:schemeClr val="accent1"/>
            </a:lnRef>
          </a:right>
          <a:top>
            <a:lnRef idx="1">
              <a:schemeClr val="accent1"/>
            </a:lnRef>
          </a:top>
          <a:bottom>
            <a:lnRef idx="2">
              <a:schemeClr val="lt1"/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accent1"/>
          </a:solidFill>
        </a:fill>
      </a:tcStyle>
    </a:firstRow>
  </a:tblStyle>
  <a:tblStyle styleId="{B301B821-A1FF-4177-AEE7-76D212191A09}" styleName="Medium Style 1 - Accent 1">
    <a:wholeTbl>
      <a:tcTxStyle>
        <a:fontRef idx="minor">
          <a:scrgbClr r="0" g="0" b="0"/>
        </a:fontRef>
        <a:schemeClr val="dk1"/>
      </a:tcTxStyle>
      <a:tcStyle>
        <a:tcBdr>
          <a:left>
            <a:ln w="12700" cmpd="sng">
              <a:solidFill>
                <a:schemeClr val="accent1"/>
              </a:solidFill>
            </a:ln>
          </a:left>
          <a:right>
            <a:ln w="12700" cmpd="sng">
              <a:solidFill>
                <a:schemeClr val="accent1"/>
              </a:solidFill>
            </a:ln>
          </a:right>
          <a:top>
            <a:ln w="12700" cmpd="sng">
              <a:solidFill>
                <a:schemeClr val="accent1"/>
              </a:solidFill>
            </a:ln>
          </a:top>
          <a:bottom>
            <a:ln w="12700" cmpd="sng">
              <a:solidFill>
                <a:schemeClr val="accent1"/>
              </a:solidFill>
            </a:ln>
          </a:bottom>
          <a:insideH>
            <a:ln w="12700" cmpd="sng">
              <a:solidFill>
                <a:schemeClr val="accent1"/>
              </a:solidFill>
            </a:ln>
          </a:insideH>
          <a:insideV>
            <a:ln>
              <a:noFill/>
            </a:ln>
          </a:insideV>
        </a:tcBdr>
        <a:fill>
          <a:solidFill>
            <a:schemeClr val="lt1"/>
          </a:solidFill>
        </a:fill>
      </a:tcStyle>
    </a:wholeTbl>
    <a:band1H>
      <a:tcStyle>
        <a:tcBdr/>
        <a:fill>
          <a:solidFill>
            <a:schemeClr val="accent1">
              <a:tint val="20000"/>
            </a:schemeClr>
          </a:solidFill>
        </a:fill>
      </a:tcStyle>
    </a:band1H>
    <a:band1V>
      <a:tcStyle>
        <a:tcBdr/>
        <a:fill>
          <a:solidFill>
            <a:schemeClr val="accent1">
              <a:tint val="2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1"/>
              </a:solidFill>
            </a:ln>
          </a:top>
        </a:tcBdr>
        <a:fill>
          <a:solidFill>
            <a:schemeClr val="lt1"/>
          </a:solidFill>
        </a:fill>
      </a:tcStyle>
    </a:lastRow>
    <a:firstRow>
      <a:tcTxStyle b="on">
        <a:fontRef idx="minor">
          <a:scrgbClr r="0" g="0" b="0"/>
        </a:fontRef>
        <a:schemeClr val="lt1"/>
      </a:tcTxStyle>
      <a:tcStyle>
        <a:tcBdr/>
        <a:fill>
          <a:solidFill>
            <a:schemeClr val="accent1"/>
          </a:solidFill>
        </a:fill>
      </a:tcStyle>
    </a:firstRow>
  </a:tblStyle>
  <a:tblStyle styleId="{69012ECD-51FC-41F1-AA8D-1B2483CD663E}" styleName="Light Style 2 - Accent 1">
    <a:wholeTbl>
      <a:tcTxStyle>
        <a:fontRef idx="minor">
          <a:scrgbClr r="0" g="0" b="0"/>
        </a:fontRef>
        <a:schemeClr val="tx1"/>
      </a:tcTxStyle>
      <a:tcStyle>
        <a:tcBdr>
          <a:left>
            <a:lnRef idx="1">
              <a:schemeClr val="accent1"/>
            </a:lnRef>
          </a:left>
          <a:right>
            <a:lnRef idx="1">
              <a:schemeClr val="accent1"/>
            </a:lnRef>
          </a:right>
          <a:top>
            <a:lnRef idx="1">
              <a:schemeClr val="accent1"/>
            </a:lnRef>
          </a:top>
          <a:bottom>
            <a:lnRef idx="1">
              <a:schemeClr val="accent1"/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wholeTbl>
    <a:band1H>
      <a:tcStyle>
        <a:tcBdr>
          <a:top>
            <a:lnRef idx="1">
              <a:schemeClr val="accent1"/>
            </a:lnRef>
          </a:top>
          <a:bottom>
            <a:lnRef idx="1">
              <a:schemeClr val="accent1"/>
            </a:lnRef>
          </a:bottom>
        </a:tcBdr>
      </a:tcStyle>
    </a:band1H>
    <a:band1V>
      <a:tcStyle>
        <a:tcBdr>
          <a:left>
            <a:lnRef idx="1">
              <a:schemeClr val="accent1"/>
            </a:lnRef>
          </a:left>
          <a:right>
            <a:lnRef idx="1">
              <a:schemeClr val="accent1"/>
            </a:lnRef>
          </a:right>
        </a:tcBdr>
      </a:tcStyle>
    </a:band1V>
    <a:band2V>
      <a:tcStyle>
        <a:tcBdr>
          <a:left>
            <a:lnRef idx="1">
              <a:schemeClr val="accent1"/>
            </a:lnRef>
          </a:left>
          <a:right>
            <a:lnRef idx="1">
              <a:schemeClr val="accent1"/>
            </a:lnRef>
          </a:right>
        </a:tcBdr>
      </a:tcStyle>
    </a:band2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1"/>
              </a:solidFill>
            </a:ln>
          </a:top>
        </a:tcBdr>
      </a:tcStyle>
    </a:lastRow>
    <a:firstRow>
      <a:tcTxStyle b="on">
        <a:fontRef idx="minor">
          <a:scrgbClr r="0" g="0" b="0"/>
        </a:fontRef>
        <a:schemeClr val="bg1"/>
      </a:tcTxStyle>
      <a:tcStyle>
        <a:tcBdr/>
        <a:fillRef idx="1">
          <a:schemeClr val="accent1"/>
        </a:fillRef>
      </a:tcStyle>
    </a:firstRow>
  </a:tblStyle>
  <a:tblStyle styleId="{FABFCF23-3B69-468F-B69F-88F6DE6A72F2}" styleName="Medium Style 1 - Accent 5">
    <a:wholeTbl>
      <a:tcTxStyle>
        <a:fontRef idx="minor">
          <a:scrgbClr r="0" g="0" b="0"/>
        </a:fontRef>
        <a:schemeClr val="dk1"/>
      </a:tcTxStyle>
      <a:tcStyle>
        <a:tcBdr>
          <a:left>
            <a:ln w="12700" cmpd="sng">
              <a:solidFill>
                <a:schemeClr val="accent5"/>
              </a:solidFill>
            </a:ln>
          </a:left>
          <a:right>
            <a:ln w="12700" cmpd="sng">
              <a:solidFill>
                <a:schemeClr val="accent5"/>
              </a:solidFill>
            </a:ln>
          </a:right>
          <a:top>
            <a:ln w="12700" cmpd="sng">
              <a:solidFill>
                <a:schemeClr val="accent5"/>
              </a:solidFill>
            </a:ln>
          </a:top>
          <a:bottom>
            <a:ln w="12700" cmpd="sng">
              <a:solidFill>
                <a:schemeClr val="accent5"/>
              </a:solidFill>
            </a:ln>
          </a:bottom>
          <a:insideH>
            <a:ln w="12700" cmpd="sng">
              <a:solidFill>
                <a:schemeClr val="accent5"/>
              </a:solidFill>
            </a:ln>
          </a:insideH>
          <a:insideV>
            <a:ln>
              <a:noFill/>
            </a:ln>
          </a:insideV>
        </a:tcBdr>
        <a:fill>
          <a:solidFill>
            <a:schemeClr val="lt1"/>
          </a:solidFill>
        </a:fill>
      </a:tcStyle>
    </a:wholeTbl>
    <a:band1H>
      <a:tcStyle>
        <a:tcBdr/>
        <a:fill>
          <a:solidFill>
            <a:schemeClr val="accent5">
              <a:tint val="20000"/>
            </a:schemeClr>
          </a:solidFill>
        </a:fill>
      </a:tcStyle>
    </a:band1H>
    <a:band1V>
      <a:tcStyle>
        <a:tcBdr/>
        <a:fill>
          <a:solidFill>
            <a:schemeClr val="accent5">
              <a:tint val="2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5"/>
              </a:solidFill>
            </a:ln>
          </a:top>
        </a:tcBdr>
        <a:fill>
          <a:solidFill>
            <a:schemeClr val="lt1"/>
          </a:solidFill>
        </a:fill>
      </a:tcStyle>
    </a:lastRow>
    <a:firstRow>
      <a:tcTxStyle b="on">
        <a:fontRef idx="minor">
          <a:scrgbClr r="0" g="0" b="0"/>
        </a:fontRef>
        <a:schemeClr val="lt1"/>
      </a:tcTxStyle>
      <a:tcStyle>
        <a:tcBdr/>
        <a:fill>
          <a:solidFill>
            <a:schemeClr val="accent5"/>
          </a:solidFill>
        </a:fill>
      </a:tcStyle>
    </a:firstRow>
  </a:tblStyle>
  <a:tblStyle styleId="{6E25E649-3F16-4E02-A733-19D2CDBF48F0}" styleName="Medium Style 3 - Accent 1">
    <a:wholeTbl>
      <a:tcTxStyle>
        <a:fontRef idx="minor">
          <a:scrgbClr r="0" g="0" b="0"/>
        </a:fontRef>
        <a:schemeClr val="dk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 w="25400" cmpd="sng">
              <a:solidFill>
                <a:schemeClr val="dk1"/>
              </a:solidFill>
            </a:ln>
          </a:top>
          <a:bottom>
            <a:ln w="25400" cmpd="sng">
              <a:solidFill>
                <a:schemeClr val="dk1"/>
              </a:solidFill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lt1"/>
          </a:solidFill>
        </a:fill>
      </a:tcStyle>
    </a:wholeTbl>
    <a:band1H>
      <a:tcStyle>
        <a:tcBdr/>
        <a:fill>
          <a:solidFill>
            <a:schemeClr val="dk1">
              <a:tint val="20000"/>
            </a:schemeClr>
          </a:solidFill>
        </a:fill>
      </a:tcStyle>
    </a:band1H>
    <a:band1V>
      <a:tcStyle>
        <a:tcBdr/>
        <a:fill>
          <a:solidFill>
            <a:schemeClr val="dk1">
              <a:tint val="20000"/>
            </a:schemeClr>
          </a:solidFill>
        </a:fill>
      </a:tcStyle>
    </a:band1V>
    <a:lastCol>
      <a:tcTxStyle b="on">
        <a:fontRef idx="minor">
          <a:scrgbClr r="0" g="0" b="0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scrgbClr r="0" g="0" b="0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/>
      <a:tcStyle>
        <a:tcBdr>
          <a:top>
            <a:ln w="50800" cmpd="dbl">
              <a:solidFill>
                <a:schemeClr val="dk1"/>
              </a:solidFill>
            </a:ln>
          </a:top>
        </a:tcBdr>
        <a:fill>
          <a:solidFill>
            <a:schemeClr val="lt1"/>
          </a:solidFill>
        </a:fill>
      </a:tcStyle>
    </a:lastRow>
    <a:seCell>
      <a:tcTxStyle b="on">
        <a:fontRef idx="minor">
          <a:scrgbClr r="0" g="0" b="0"/>
        </a:fontRef>
        <a:schemeClr val="dk1"/>
      </a:tcTxStyle>
      <a:tcStyle>
        <a:tcBdr/>
      </a:tcStyle>
    </a:seCell>
    <a:swCell>
      <a:tcTxStyle b="on">
        <a:fontRef idx="minor">
          <a:scrgbClr r="0" g="0" b="0"/>
        </a:fontRef>
        <a:schemeClr val="dk1"/>
      </a:tcTxStyle>
      <a:tcStyle>
        <a:tcBdr/>
      </a:tcStyle>
    </a:swCell>
    <a:firstRow>
      <a:tcTxStyle b="on">
        <a:fontRef idx="minor">
          <a:scrgbClr r="0" g="0" b="0"/>
        </a:fontRef>
        <a:schemeClr val="lt1"/>
      </a:tcTxStyle>
      <a:tcStyle>
        <a:tcBdr>
          <a:bottom>
            <a:ln w="25400" cmpd="sng">
              <a:solidFill>
                <a:schemeClr val="dk1"/>
              </a:solidFill>
            </a:ln>
          </a:bottom>
        </a:tcBdr>
        <a:fill>
          <a:solidFill>
            <a:schemeClr val="accent1"/>
          </a:solidFill>
        </a:fill>
      </a:tcStyle>
    </a:firstRow>
  </a:tblStyle>
  <a:tblStyle styleId="{AF606853-7671-496A-8E4F-DF71F8EC918B}" styleName="Dark Style 1 - Accent 6">
    <a:wholeTbl>
      <a:tcTxStyle>
        <a:fontRef idx="minor">
          <a:scrgbClr r="0" g="0" b="0"/>
        </a:fontRef>
        <a:schemeClr val="lt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>
              <a:noFill/>
            </a:ln>
          </a:top>
          <a:bottom>
            <a:ln>
              <a:noFill/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accent6"/>
          </a:solidFill>
        </a:fill>
      </a:tcStyle>
    </a:wholeTbl>
    <a:band1H>
      <a:tcStyle>
        <a:tcBdr/>
        <a:fill>
          <a:solidFill>
            <a:schemeClr val="accent6">
              <a:shade val="60000"/>
            </a:schemeClr>
          </a:solidFill>
        </a:fill>
      </a:tcStyle>
    </a:band1H>
    <a:band1V>
      <a:tcStyle>
        <a:tcBdr/>
        <a:fill>
          <a:solidFill>
            <a:schemeClr val="accent6">
              <a:shade val="60000"/>
            </a:schemeClr>
          </a:solidFill>
        </a:fill>
      </a:tcStyle>
    </a:band1V>
    <a:lastCol>
      <a:tcTxStyle b="on"/>
      <a:tcStyle>
        <a:tcBdr>
          <a:left>
            <a:ln w="25400" cmpd="sng">
              <a:solidFill>
                <a:schemeClr val="lt1"/>
              </a:solidFill>
            </a:ln>
          </a:left>
        </a:tcBdr>
        <a:fill>
          <a:solidFill>
            <a:schemeClr val="accent6">
              <a:shade val="60000"/>
            </a:schemeClr>
          </a:solidFill>
        </a:fill>
      </a:tcStyle>
    </a:lastCol>
    <a:firstCol>
      <a:tcTxStyle b="on"/>
      <a:tcStyle>
        <a:tcBdr>
          <a:right>
            <a:ln w="25400" cmpd="sng">
              <a:solidFill>
                <a:schemeClr val="lt1"/>
              </a:solidFill>
            </a:ln>
          </a:right>
        </a:tcBdr>
        <a:fill>
          <a:solidFill>
            <a:schemeClr val="accent6">
              <a:shade val="60000"/>
            </a:schemeClr>
          </a:solidFill>
        </a:fill>
      </a:tcStyle>
    </a:firstCol>
    <a:lastRow>
      <a:tcTxStyle b="on"/>
      <a:tcStyle>
        <a:tcBdr>
          <a:top>
            <a:ln w="25400" cmpd="sng">
              <a:solidFill>
                <a:schemeClr val="lt1"/>
              </a:solidFill>
            </a:ln>
          </a:top>
        </a:tcBdr>
        <a:fill>
          <a:solidFill>
            <a:schemeClr val="accent6">
              <a:shade val="40000"/>
            </a:schemeClr>
          </a:solidFill>
        </a:fill>
      </a:tcStyle>
    </a:lastRow>
    <a:seCell>
      <a:tcStyle>
        <a:tcBdr>
          <a:left>
            <a:ln>
              <a:noFill/>
            </a:ln>
          </a:left>
        </a:tcBdr>
      </a:tcStyle>
    </a:seCell>
    <a:swCell>
      <a:tcStyle>
        <a:tcBdr>
          <a:right>
            <a:ln>
              <a:noFill/>
            </a:ln>
          </a:right>
        </a:tcBdr>
      </a:tcStyle>
    </a:swCell>
    <a:firstRow>
      <a:tcTxStyle b="on"/>
      <a:tcStyle>
        <a:tcBdr>
          <a:bottom>
            <a:ln w="25400" cmpd="sng">
              <a:solidFill>
                <a:schemeClr val="lt1"/>
              </a:solidFill>
            </a:ln>
          </a:bottom>
        </a:tcBdr>
        <a:fill>
          <a:solidFill>
            <a:schemeClr val="dk1"/>
          </a:solidFill>
        </a:fill>
      </a:tcStyle>
    </a:firstRow>
    <a:neCell>
      <a:tcStyle>
        <a:tcBdr>
          <a:left>
            <a:ln>
              <a:noFill/>
            </a:ln>
          </a:left>
        </a:tcBdr>
      </a:tcStyle>
    </a:neCell>
    <a:nwCell>
      <a:tcStyle>
        <a:tcBdr>
          <a:right>
            <a:ln>
              <a:noFill/>
            </a:ln>
          </a:right>
        </a:tcBdr>
      </a:tcStyle>
    </a:nwCell>
  </a:tblStyle>
  <a:tblStyle styleId="{E929F9F4-4A8F-4326-A1B4-22849713DDAB}" styleName="Dark Style 1 - Accent 4">
    <a:wholeTbl>
      <a:tcTxStyle>
        <a:fontRef idx="minor">
          <a:scrgbClr r="0" g="0" b="0"/>
        </a:fontRef>
        <a:schemeClr val="lt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>
              <a:noFill/>
            </a:ln>
          </a:top>
          <a:bottom>
            <a:ln>
              <a:noFill/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accent4"/>
          </a:solidFill>
        </a:fill>
      </a:tcStyle>
    </a:wholeTbl>
    <a:band1H>
      <a:tcStyle>
        <a:tcBdr/>
        <a:fill>
          <a:solidFill>
            <a:schemeClr val="accent4">
              <a:shade val="60000"/>
            </a:schemeClr>
          </a:solidFill>
        </a:fill>
      </a:tcStyle>
    </a:band1H>
    <a:band1V>
      <a:tcStyle>
        <a:tcBdr/>
        <a:fill>
          <a:solidFill>
            <a:schemeClr val="accent4">
              <a:shade val="60000"/>
            </a:schemeClr>
          </a:solidFill>
        </a:fill>
      </a:tcStyle>
    </a:band1V>
    <a:lastCol>
      <a:tcTxStyle b="on"/>
      <a:tcStyle>
        <a:tcBdr>
          <a:left>
            <a:ln w="25400" cmpd="sng">
              <a:solidFill>
                <a:schemeClr val="lt1"/>
              </a:solidFill>
            </a:ln>
          </a:left>
        </a:tcBdr>
        <a:fill>
          <a:solidFill>
            <a:schemeClr val="accent4">
              <a:shade val="60000"/>
            </a:schemeClr>
          </a:solidFill>
        </a:fill>
      </a:tcStyle>
    </a:lastCol>
    <a:firstCol>
      <a:tcTxStyle b="on"/>
      <a:tcStyle>
        <a:tcBdr>
          <a:right>
            <a:ln w="25400" cmpd="sng">
              <a:solidFill>
                <a:schemeClr val="lt1"/>
              </a:solidFill>
            </a:ln>
          </a:right>
        </a:tcBdr>
        <a:fill>
          <a:solidFill>
            <a:schemeClr val="accent4">
              <a:shade val="60000"/>
            </a:schemeClr>
          </a:solidFill>
        </a:fill>
      </a:tcStyle>
    </a:firstCol>
    <a:lastRow>
      <a:tcTxStyle b="on"/>
      <a:tcStyle>
        <a:tcBdr>
          <a:top>
            <a:ln w="25400" cmpd="sng">
              <a:solidFill>
                <a:schemeClr val="lt1"/>
              </a:solidFill>
            </a:ln>
          </a:top>
        </a:tcBdr>
        <a:fill>
          <a:solidFill>
            <a:schemeClr val="accent4">
              <a:shade val="40000"/>
            </a:schemeClr>
          </a:solidFill>
        </a:fill>
      </a:tcStyle>
    </a:lastRow>
    <a:seCell>
      <a:tcStyle>
        <a:tcBdr>
          <a:left>
            <a:ln>
              <a:noFill/>
            </a:ln>
          </a:left>
        </a:tcBdr>
      </a:tcStyle>
    </a:seCell>
    <a:swCell>
      <a:tcStyle>
        <a:tcBdr>
          <a:right>
            <a:ln>
              <a:noFill/>
            </a:ln>
          </a:right>
        </a:tcBdr>
      </a:tcStyle>
    </a:swCell>
    <a:firstRow>
      <a:tcTxStyle b="on"/>
      <a:tcStyle>
        <a:tcBdr>
          <a:bottom>
            <a:ln w="25400" cmpd="sng">
              <a:solidFill>
                <a:schemeClr val="lt1"/>
              </a:solidFill>
            </a:ln>
          </a:bottom>
        </a:tcBdr>
        <a:fill>
          <a:solidFill>
            <a:schemeClr val="dk1"/>
          </a:solidFill>
        </a:fill>
      </a:tcStyle>
    </a:firstRow>
    <a:neCell>
      <a:tcStyle>
        <a:tcBdr>
          <a:left>
            <a:ln>
              <a:noFill/>
            </a:ln>
          </a:left>
        </a:tcBdr>
      </a:tcStyle>
    </a:neCell>
    <a:nwCell>
      <a:tcStyle>
        <a:tcBdr>
          <a:right>
            <a:ln>
              <a:noFill/>
            </a:ln>
          </a:right>
        </a:tcBdr>
      </a:tcStyle>
    </a:nwCell>
  </a:tblStyle>
  <a:tblStyle styleId="{793D81CF-94F2-401A-BA57-92F5A7B2D0C5}" styleName="Medium Style 1">
    <a:wholeTbl>
      <a:tcTxStyle>
        <a:fontRef idx="minor">
          <a:scrgbClr r="0" g="0" b="0"/>
        </a:fontRef>
        <a:schemeClr val="dk1"/>
      </a:tcTxStyle>
      <a:tcStyle>
        <a:tcBdr>
          <a:left>
            <a:ln w="12700" cmpd="sng">
              <a:solidFill>
                <a:schemeClr val="dk1"/>
              </a:solidFill>
            </a:ln>
          </a:left>
          <a:right>
            <a:ln w="12700" cmpd="sng">
              <a:solidFill>
                <a:schemeClr val="dk1"/>
              </a:solidFill>
            </a:ln>
          </a:right>
          <a:top>
            <a:ln w="12700" cmpd="sng">
              <a:solidFill>
                <a:schemeClr val="dk1"/>
              </a:solidFill>
            </a:ln>
          </a:top>
          <a:bottom>
            <a:ln w="12700" cmpd="sng">
              <a:solidFill>
                <a:schemeClr val="dk1"/>
              </a:solidFill>
            </a:ln>
          </a:bottom>
          <a:insideH>
            <a:ln w="12700" cmpd="sng">
              <a:solidFill>
                <a:schemeClr val="dk1"/>
              </a:solidFill>
            </a:ln>
          </a:insideH>
          <a:insideV>
            <a:ln>
              <a:noFill/>
            </a:ln>
          </a:insideV>
        </a:tcBdr>
        <a:fill>
          <a:solidFill>
            <a:schemeClr val="lt1"/>
          </a:solidFill>
        </a:fill>
      </a:tcStyle>
    </a:wholeTbl>
    <a:band1H>
      <a:tcStyle>
        <a:tcBdr/>
        <a:fill>
          <a:solidFill>
            <a:schemeClr val="dk1">
              <a:tint val="20000"/>
            </a:schemeClr>
          </a:solidFill>
        </a:fill>
      </a:tcStyle>
    </a:band1H>
    <a:band1V>
      <a:tcStyle>
        <a:tcBdr/>
        <a:fill>
          <a:solidFill>
            <a:schemeClr val="dk1">
              <a:tint val="2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dk1"/>
              </a:solidFill>
            </a:ln>
          </a:top>
        </a:tcBdr>
        <a:fill>
          <a:solidFill>
            <a:schemeClr val="lt1"/>
          </a:solidFill>
        </a:fill>
      </a:tcStyle>
    </a:lastRow>
    <a:firstRow>
      <a:tcTxStyle b="on">
        <a:fontRef idx="minor">
          <a:scrgbClr r="0" g="0" b="0"/>
        </a:fontRef>
        <a:schemeClr val="lt1"/>
      </a:tcTxStyle>
      <a:tcStyle>
        <a:tcBdr/>
        <a:fill>
          <a:solidFill>
            <a:schemeClr val="dk1"/>
          </a:solidFill>
        </a:fill>
      </a:tcStyle>
    </a:firstRow>
  </a:tblStyle>
  <a:tblStyle styleId="{125E5076-3810-47DD-B79F-674D7AD40C01}" styleName="Dark Style 1 - Accent 1">
    <a:wholeTbl>
      <a:tcTxStyle>
        <a:fontRef idx="minor">
          <a:scrgbClr r="0" g="0" b="0"/>
        </a:fontRef>
        <a:schemeClr val="lt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>
              <a:noFill/>
            </a:ln>
          </a:top>
          <a:bottom>
            <a:ln>
              <a:noFill/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accent1"/>
          </a:solidFill>
        </a:fill>
      </a:tcStyle>
    </a:wholeTbl>
    <a:band1H>
      <a:tcStyle>
        <a:tcBdr/>
        <a:fill>
          <a:solidFill>
            <a:schemeClr val="accent1">
              <a:shade val="60000"/>
            </a:schemeClr>
          </a:solidFill>
        </a:fill>
      </a:tcStyle>
    </a:band1H>
    <a:band1V>
      <a:tcStyle>
        <a:tcBdr/>
        <a:fill>
          <a:solidFill>
            <a:schemeClr val="accent1">
              <a:shade val="60000"/>
            </a:schemeClr>
          </a:solidFill>
        </a:fill>
      </a:tcStyle>
    </a:band1V>
    <a:lastCol>
      <a:tcTxStyle b="on"/>
      <a:tcStyle>
        <a:tcBdr>
          <a:left>
            <a:ln w="25400" cmpd="sng">
              <a:solidFill>
                <a:schemeClr val="lt1"/>
              </a:solidFill>
            </a:ln>
          </a:left>
        </a:tcBdr>
        <a:fill>
          <a:solidFill>
            <a:schemeClr val="accent1">
              <a:shade val="60000"/>
            </a:schemeClr>
          </a:solidFill>
        </a:fill>
      </a:tcStyle>
    </a:lastCol>
    <a:firstCol>
      <a:tcTxStyle b="on"/>
      <a:tcStyle>
        <a:tcBdr>
          <a:right>
            <a:ln w="25400" cmpd="sng">
              <a:solidFill>
                <a:schemeClr val="lt1"/>
              </a:solidFill>
            </a:ln>
          </a:right>
        </a:tcBdr>
        <a:fill>
          <a:solidFill>
            <a:schemeClr val="accent1">
              <a:shade val="60000"/>
            </a:schemeClr>
          </a:solidFill>
        </a:fill>
      </a:tcStyle>
    </a:firstCol>
    <a:lastRow>
      <a:tcTxStyle b="on"/>
      <a:tcStyle>
        <a:tcBdr>
          <a:top>
            <a:ln w="25400" cmpd="sng">
              <a:solidFill>
                <a:schemeClr val="lt1"/>
              </a:solidFill>
            </a:ln>
          </a:top>
        </a:tcBdr>
        <a:fill>
          <a:solidFill>
            <a:schemeClr val="accent1">
              <a:shade val="40000"/>
            </a:schemeClr>
          </a:solidFill>
        </a:fill>
      </a:tcStyle>
    </a:lastRow>
    <a:seCell>
      <a:tcStyle>
        <a:tcBdr>
          <a:left>
            <a:ln>
              <a:noFill/>
            </a:ln>
          </a:left>
        </a:tcBdr>
      </a:tcStyle>
    </a:seCell>
    <a:swCell>
      <a:tcStyle>
        <a:tcBdr>
          <a:right>
            <a:ln>
              <a:noFill/>
            </a:ln>
          </a:right>
        </a:tcBdr>
      </a:tcStyle>
    </a:swCell>
    <a:firstRow>
      <a:tcTxStyle b="on"/>
      <a:tcStyle>
        <a:tcBdr>
          <a:bottom>
            <a:ln w="25400" cmpd="sng">
              <a:solidFill>
                <a:schemeClr val="lt1"/>
              </a:solidFill>
            </a:ln>
          </a:bottom>
        </a:tcBdr>
        <a:fill>
          <a:solidFill>
            <a:schemeClr val="dk1"/>
          </a:solidFill>
        </a:fill>
      </a:tcStyle>
    </a:firstRow>
    <a:neCell>
      <a:tcStyle>
        <a:tcBdr>
          <a:left>
            <a:ln>
              <a:noFill/>
            </a:ln>
          </a:left>
        </a:tcBdr>
      </a:tcStyle>
    </a:neCell>
    <a:nwCell>
      <a:tcStyle>
        <a:tcBdr>
          <a:right>
            <a:ln>
              <a:noFill/>
            </a:ln>
          </a:right>
        </a:tcBdr>
      </a:tcStyle>
    </a:nwCell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21055" autoAdjust="0"/>
    <p:restoredTop sz="94634" autoAdjust="0"/>
  </p:normalViewPr>
  <p:slideViewPr>
    <p:cSldViewPr snapToGrid="0">
      <p:cViewPr>
        <p:scale>
          <a:sx n="100" d="100"/>
          <a:sy n="100" d="100"/>
        </p:scale>
        <p:origin x="-331" y="-494"/>
      </p:cViewPr>
      <p:guideLst>
        <p:guide pos="3840"/>
        <p:guide orient="horz" pos="2568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 varScale="1">
      <p:scale>
        <a:sx n="1" d="1"/>
        <a:sy n="1" d="1"/>
      </p:scale>
      <p:origin x="0" y="0"/>
    </p:cViewPr>
  </p:sorterViewPr>
  <p:gridSpacing cx="76200" cy="76200"/>
</p:viewPr>
</file>

<file path=ppt/_rels/presentation.xml.rels>&#65279;<?xml version="1.0" encoding="utf-8"?><Relationships xmlns="http://schemas.openxmlformats.org/package/2006/relationships"><Relationship Type="http://schemas.openxmlformats.org/officeDocument/2006/relationships/slide" Target="/ppt/slides/slide71.xml" Id="rId8" /><Relationship Type="http://schemas.openxmlformats.org/officeDocument/2006/relationships/viewProps" Target="/ppt/viewProps.xml" Id="rId13" /><Relationship Type="http://schemas.openxmlformats.org/officeDocument/2006/relationships/customXml" Target="/customXml/item3.xml" Id="rId18" /><Relationship Type="http://schemas.openxmlformats.org/officeDocument/2006/relationships/slide" Target="/ppt/slides/slide22.xml" Id="rId3" /><Relationship Type="http://schemas.openxmlformats.org/officeDocument/2006/relationships/slide" Target="/ppt/slides/slide63.xml" Id="rId7" /><Relationship Type="http://schemas.openxmlformats.org/officeDocument/2006/relationships/presProps" Target="/ppt/presProps.xml" Id="rId12" /><Relationship Type="http://schemas.openxmlformats.org/officeDocument/2006/relationships/customXml" Target="/customXml/item22.xml" Id="rId17" /><Relationship Type="http://schemas.openxmlformats.org/officeDocument/2006/relationships/slide" Target="/ppt/slides/slide14.xml" Id="rId2" /><Relationship Type="http://schemas.openxmlformats.org/officeDocument/2006/relationships/customXml" Target="/customXml/item13.xml" Id="rId16" /><Relationship Type="http://schemas.openxmlformats.org/officeDocument/2006/relationships/slideMaster" Target="/ppt/slideMasters/slideMaster11.xml" Id="rId1" /><Relationship Type="http://schemas.openxmlformats.org/officeDocument/2006/relationships/slide" Target="/ppt/slides/slide55.xml" Id="rId6" /><Relationship Type="http://schemas.openxmlformats.org/officeDocument/2006/relationships/notesMaster" Target="/ppt/notesMasters/notesMaster11.xml" Id="rId11" /><Relationship Type="http://schemas.openxmlformats.org/officeDocument/2006/relationships/slide" Target="/ppt/slides/slide46.xml" Id="rId5" /><Relationship Type="http://schemas.openxmlformats.org/officeDocument/2006/relationships/tableStyles" Target="/ppt/tableStyles.xml" Id="rId15" /><Relationship Type="http://schemas.openxmlformats.org/officeDocument/2006/relationships/slide" Target="/ppt/slides/slide97.xml" Id="rId10" /><Relationship Type="http://schemas.openxmlformats.org/officeDocument/2006/relationships/slide" Target="/ppt/slides/slide38.xml" Id="rId4" /><Relationship Type="http://schemas.openxmlformats.org/officeDocument/2006/relationships/slide" Target="/ppt/slides/slide89.xml" Id="rId9" /><Relationship Type="http://schemas.openxmlformats.org/officeDocument/2006/relationships/theme" Target="/ppt/theme/theme11.xml" Id="rId14" /></Relationships>
</file>

<file path=ppt/notesMasters/_rels/notesMaster11.xml.rels>&#65279;<?xml version="1.0" encoding="utf-8"?><Relationships xmlns="http://schemas.openxmlformats.org/package/2006/relationships"><Relationship Type="http://schemas.openxmlformats.org/officeDocument/2006/relationships/theme" Target="/ppt/theme/theme22.xml" Id="rId1" /></Relationships>
</file>

<file path=ppt/notesMasters/notesMaster1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FA086365-1DE3-4206-8631-568DB8EFC2CA}" type="datetimeFigureOut">
              <a:rPr lang="en-US" smtClean="0"/>
              <a:t>9/22/2020</a:t>
            </a:fld>
            <a:endParaRPr lang="en-US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767E557C-9E66-43F1-9F87-179A985BA47D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293213699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1.xml.rels>&#65279;<?xml version="1.0" encoding="utf-8"?><Relationships xmlns="http://schemas.openxmlformats.org/package/2006/relationships"><Relationship Type="http://schemas.openxmlformats.org/officeDocument/2006/relationships/slide" Target="/ppt/slides/slide89.xml" Id="rId2" /><Relationship Type="http://schemas.openxmlformats.org/officeDocument/2006/relationships/notesMaster" Target="/ppt/notesMasters/notesMaster11.xml" Id="rId1" /></Relationship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767E557C-9E66-43F1-9F87-179A985BA47D}" type="slidenum">
              <a:rPr lang="en-US" smtClean="0"/>
              <a:t>8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897312576"/>
      </p:ext>
    </p:extLst>
  </p:cSld>
  <p:clrMapOvr>
    <a:masterClrMapping/>
  </p:clrMapOvr>
</p:notes>
</file>

<file path=ppt/slideLayouts/_rels/slideLayout15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4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32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48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57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66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73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8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99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type="title" preserve="1">
  <p:cSld name="Title Slide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Rectangle">
            <a:extLst>
              <a:ext uri="{FF2B5EF4-FFF2-40B4-BE49-F238E27FC236}">
                <a16:creationId xmlns:a16="http://schemas.microsoft.com/office/drawing/2014/main" id="{F9512BDE-EEA0-404B-8D45-8AA93D61DABC}"/>
              </a:ext>
            </a:extLst>
          </p:cNvPr>
          <p:cNvSpPr/>
          <p:nvPr userDrawn="1"/>
        </p:nvSpPr>
        <p:spPr>
          <a:xfrm flipH="1">
            <a:off x="-1" y="4450188"/>
            <a:ext cx="12192000" cy="2407811"/>
          </a:xfrm>
          <a:prstGeom prst="rect">
            <a:avLst/>
          </a:prstGeom>
          <a:solidFill>
            <a:schemeClr val="accent4"/>
          </a:solidFill>
          <a:ln w="12700">
            <a:miter lim="400000"/>
          </a:ln>
        </p:spPr>
        <p:txBody>
          <a:bodyPr lIns="0" tIns="0" rIns="0" bIns="0" anchor="ctr"/>
          <a:lstStyle/>
          <a:p>
            <a:pPr>
              <a:defRPr sz="3200" b="0">
                <a:solidFill>
                  <a:srgbClr val="FFFFFF"/>
                </a:solidFill>
                <a:latin typeface="+mn-lt"/>
                <a:ea typeface="+mn-ea"/>
                <a:cs typeface="+mn-cs"/>
                <a:sym typeface="Helvetica Neue Medium"/>
              </a:defRPr>
            </a:pPr>
            <a:endParaRPr lang="en-US" sz="1600" noProof="0" dirty="0"/>
          </a:p>
        </p:txBody>
      </p:sp>
      <p:sp>
        <p:nvSpPr>
          <p:cNvPr id="11" name="Rectangle">
            <a:extLst>
              <a:ext uri="{FF2B5EF4-FFF2-40B4-BE49-F238E27FC236}">
                <a16:creationId xmlns:a16="http://schemas.microsoft.com/office/drawing/2014/main" id="{E1223535-0F2F-6340-80B9-0B5D9364A13F}"/>
              </a:ext>
            </a:extLst>
          </p:cNvPr>
          <p:cNvSpPr/>
          <p:nvPr userDrawn="1"/>
        </p:nvSpPr>
        <p:spPr>
          <a:xfrm>
            <a:off x="635000" y="633875"/>
            <a:ext cx="10922000" cy="5590250"/>
          </a:xfrm>
          <a:prstGeom prst="rect">
            <a:avLst/>
          </a:prstGeom>
          <a:solidFill>
            <a:srgbClr val="F6F9FF"/>
          </a:solidFill>
          <a:ln w="12700">
            <a:noFill/>
            <a:miter lim="400000"/>
          </a:ln>
          <a:effectLst>
            <a:outerShdw blurRad="254000" dist="25400" dir="2700000" rotWithShape="0">
              <a:srgbClr val="1F2125">
                <a:alpha val="15000"/>
              </a:srgbClr>
            </a:outerShdw>
          </a:effectLst>
        </p:spPr>
        <p:txBody>
          <a:bodyPr lIns="0" tIns="0" rIns="0" bIns="0" anchor="ctr"/>
          <a:lstStyle/>
          <a:p>
            <a:pPr>
              <a:defRPr sz="3200" b="0">
                <a:solidFill>
                  <a:srgbClr val="E8ECF2"/>
                </a:solidFill>
                <a:latin typeface="+mn-lt"/>
                <a:ea typeface="+mn-ea"/>
                <a:cs typeface="+mn-cs"/>
                <a:sym typeface="Helvetica Neue Medium"/>
              </a:defRPr>
            </a:pPr>
            <a:endParaRPr lang="en-US" sz="1600" noProof="0" dirty="0"/>
          </a:p>
        </p:txBody>
      </p:sp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1097280" y="758952"/>
            <a:ext cx="10058400" cy="3566160"/>
          </a:xfrm>
          <a:prstGeom prst="rect">
            <a:avLst/>
          </a:prstGeom>
        </p:spPr>
        <p:txBody>
          <a:bodyPr anchor="b">
            <a:normAutofit/>
          </a:bodyPr>
          <a:lstStyle>
            <a:lvl1pPr algn="l">
              <a:lnSpc>
                <a:spcPct val="90000"/>
              </a:lnSpc>
              <a:defRPr sz="8000" cap="all" spc="-50" baseline="0">
                <a:solidFill>
                  <a:schemeClr val="tx1">
                    <a:lumMod val="85000"/>
                    <a:lumOff val="15000"/>
                  </a:schemeClr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100051" y="4645152"/>
            <a:ext cx="10058400" cy="1143000"/>
          </a:xfrm>
        </p:spPr>
        <p:txBody>
          <a:bodyPr lIns="91440" rIns="91440">
            <a:normAutofit/>
          </a:bodyPr>
          <a:lstStyle>
            <a:lvl1pPr marL="0" indent="0" algn="l">
              <a:buNone/>
              <a:defRPr sz="2400" cap="all" spc="200" baseline="0">
                <a:solidFill>
                  <a:schemeClr val="tx1"/>
                </a:solidFill>
                <a:latin typeface="+mn-lt"/>
              </a:defRPr>
            </a:lvl1pPr>
            <a:lvl2pPr marL="457200" indent="0" algn="ctr">
              <a:buNone/>
              <a:defRPr sz="2400"/>
            </a:lvl2pPr>
            <a:lvl3pPr marL="914400" indent="0" algn="ctr">
              <a:buNone/>
              <a:defRPr sz="2400"/>
            </a:lvl3pPr>
            <a:lvl4pPr marL="1371600" indent="0" algn="ctr">
              <a:buNone/>
              <a:defRPr sz="2000"/>
            </a:lvl4pPr>
            <a:lvl5pPr marL="1828800" indent="0" algn="ctr">
              <a:buNone/>
              <a:defRPr sz="2000"/>
            </a:lvl5pPr>
            <a:lvl6pPr marL="2286000" indent="0" algn="ctr">
              <a:buNone/>
              <a:defRPr sz="2000"/>
            </a:lvl6pPr>
            <a:lvl7pPr marL="2743200" indent="0" algn="ctr">
              <a:buNone/>
              <a:defRPr sz="2000"/>
            </a:lvl7pPr>
            <a:lvl8pPr marL="3200400" indent="0" algn="ctr">
              <a:buNone/>
              <a:defRPr sz="2000"/>
            </a:lvl8pPr>
            <a:lvl9pPr marL="3657600" indent="0" algn="ctr">
              <a:buNone/>
              <a:defRPr sz="2000"/>
            </a:lvl9pPr>
          </a:lstStyle>
          <a:p>
            <a:r>
              <a:rPr lang="en-US" noProof="0" dirty="0"/>
              <a:t>Click to edit Master subtitle style</a:t>
            </a:r>
          </a:p>
        </p:txBody>
      </p:sp>
    </p:spTree>
    <p:extLst>
      <p:ext uri="{BB962C8B-B14F-4D97-AF65-F5344CB8AC3E}">
        <p14:creationId xmlns:p14="http://schemas.microsoft.com/office/powerpoint/2010/main" val="1723584344"/>
      </p:ext>
    </p:extLst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Rectangle">
            <a:extLst>
              <a:ext uri="{FF2B5EF4-FFF2-40B4-BE49-F238E27FC236}">
                <a16:creationId xmlns:a16="http://schemas.microsoft.com/office/drawing/2014/main" id="{2773E1D8-C87F-EE46-8284-575DCA498E81}"/>
              </a:ext>
            </a:extLst>
          </p:cNvPr>
          <p:cNvSpPr/>
          <p:nvPr userDrawn="1"/>
        </p:nvSpPr>
        <p:spPr>
          <a:xfrm>
            <a:off x="635000" y="633875"/>
            <a:ext cx="10922000" cy="5590250"/>
          </a:xfrm>
          <a:prstGeom prst="rect">
            <a:avLst/>
          </a:prstGeom>
          <a:solidFill>
            <a:srgbClr val="F6F9FF"/>
          </a:solidFill>
          <a:ln w="12700">
            <a:noFill/>
            <a:miter lim="400000"/>
          </a:ln>
          <a:effectLst>
            <a:outerShdw blurRad="254000" dist="25400" dir="2700000" rotWithShape="0">
              <a:srgbClr val="1F2125">
                <a:alpha val="15000"/>
              </a:srgbClr>
            </a:outerShdw>
          </a:effectLst>
        </p:spPr>
        <p:txBody>
          <a:bodyPr lIns="0" tIns="0" rIns="0" bIns="0" anchor="ctr"/>
          <a:lstStyle/>
          <a:p>
            <a:pPr>
              <a:defRPr sz="3200" b="0">
                <a:solidFill>
                  <a:srgbClr val="E8ECF2"/>
                </a:solidFill>
                <a:latin typeface="+mn-lt"/>
                <a:ea typeface="+mn-ea"/>
                <a:cs typeface="+mn-cs"/>
                <a:sym typeface="Helvetica Neue Medium"/>
              </a:defRPr>
            </a:pPr>
            <a:endParaRPr lang="en-US" sz="1600" noProof="0" dirty="0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1097280" y="2343884"/>
            <a:ext cx="10058400" cy="3760891"/>
          </a:xfrm>
          <a:noFill/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  <a:lvl2pPr>
              <a:defRPr>
                <a:solidFill>
                  <a:schemeClr val="tx1"/>
                </a:solidFill>
              </a:defRPr>
            </a:lvl2pPr>
            <a:lvl3pPr>
              <a:defRPr>
                <a:solidFill>
                  <a:schemeClr val="tx1"/>
                </a:solidFill>
              </a:defRPr>
            </a:lvl3pPr>
            <a:lvl4pPr>
              <a:defRPr>
                <a:solidFill>
                  <a:schemeClr val="tx1"/>
                </a:solidFill>
              </a:defRPr>
            </a:lvl4pPr>
            <a:lvl5pPr>
              <a:defRPr>
                <a:solidFill>
                  <a:schemeClr val="tx1"/>
                </a:solidFill>
              </a:defRPr>
            </a:lvl5pPr>
          </a:lstStyle>
          <a:p>
            <a:pPr lvl="0"/>
            <a:r>
              <a:rPr lang="en-US" noProof="0" dirty="0"/>
              <a:t>Click to edit Master text styles</a:t>
            </a:r>
          </a:p>
          <a:p>
            <a:pPr lvl="1"/>
            <a:r>
              <a:rPr lang="en-US" noProof="0" dirty="0"/>
              <a:t>Second level</a:t>
            </a:r>
          </a:p>
          <a:p>
            <a:pPr lvl="2"/>
            <a:r>
              <a:rPr lang="en-US" noProof="0" dirty="0"/>
              <a:t>Third level</a:t>
            </a:r>
          </a:p>
          <a:p>
            <a:pPr lvl="3"/>
            <a:r>
              <a:rPr lang="en-US" noProof="0" dirty="0"/>
              <a:t>Fourth level</a:t>
            </a:r>
          </a:p>
          <a:p>
            <a:pPr lvl="4"/>
            <a:r>
              <a:rPr lang="en-US" noProof="0" dirty="0"/>
              <a:t>Fifth level</a:t>
            </a:r>
          </a:p>
        </p:txBody>
      </p:sp>
      <p:sp>
        <p:nvSpPr>
          <p:cNvPr id="11" name="Title Placeholder 1">
            <a:extLst>
              <a:ext uri="{FF2B5EF4-FFF2-40B4-BE49-F238E27FC236}">
                <a16:creationId xmlns:a16="http://schemas.microsoft.com/office/drawing/2014/main" id="{C429A40D-770E-C144-A5B5-6A4442C09C24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097280" y="942871"/>
            <a:ext cx="10058400" cy="1289304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>
            <a:lvl1pPr>
              <a:defRPr cap="all" baseline="0"/>
            </a:lvl1pPr>
          </a:lstStyle>
          <a:p>
            <a:r>
              <a:rPr lang="en-US" noProof="0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3432407088"/>
      </p:ext>
    </p:extLst>
  </p:cSld>
  <p:clrMapOvr>
    <a:masterClrMapping/>
  </p:clrMapOvr>
  <p:extLst>
    <p:ext uri="{DCECCB84-F9BA-43D5-87BE-67443E8EF086}">
      <p15:sldGuideLst xmlns:p15="http://schemas.microsoft.com/office/powerpoint/2012/main">
        <p15:guide id="1" orient="horz" pos="1080" userDrawn="1">
          <p15:clr>
            <a:srgbClr val="FBAE40"/>
          </p15:clr>
        </p15:guide>
      </p15:sldGuideLst>
    </p:ext>
  </p:extLst>
</p:sldLayout>
</file>

<file path=ppt/slideLayouts/slideLayout3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and Vidow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Rectangle">
            <a:extLst>
              <a:ext uri="{FF2B5EF4-FFF2-40B4-BE49-F238E27FC236}">
                <a16:creationId xmlns:a16="http://schemas.microsoft.com/office/drawing/2014/main" id="{202A34A5-A029-A246-82C6-D288185EB396}"/>
              </a:ext>
            </a:extLst>
          </p:cNvPr>
          <p:cNvSpPr/>
          <p:nvPr userDrawn="1"/>
        </p:nvSpPr>
        <p:spPr>
          <a:xfrm flipH="1">
            <a:off x="0" y="0"/>
            <a:ext cx="3351057" cy="6858000"/>
          </a:xfrm>
          <a:prstGeom prst="rect">
            <a:avLst/>
          </a:prstGeom>
          <a:solidFill>
            <a:schemeClr val="accent4"/>
          </a:solidFill>
          <a:ln w="12700">
            <a:miter lim="400000"/>
          </a:ln>
        </p:spPr>
        <p:txBody>
          <a:bodyPr lIns="0" tIns="0" rIns="0" bIns="0" anchor="ctr"/>
          <a:lstStyle/>
          <a:p>
            <a:pPr>
              <a:defRPr sz="3200" b="0">
                <a:solidFill>
                  <a:srgbClr val="FFFFFF"/>
                </a:solidFill>
                <a:latin typeface="+mn-lt"/>
                <a:ea typeface="+mn-ea"/>
                <a:cs typeface="+mn-cs"/>
                <a:sym typeface="Helvetica Neue Medium"/>
              </a:defRPr>
            </a:pPr>
            <a:endParaRPr lang="en-US" sz="1600" noProof="0" dirty="0"/>
          </a:p>
        </p:txBody>
      </p:sp>
      <p:sp>
        <p:nvSpPr>
          <p:cNvPr id="13" name="Rectangle">
            <a:extLst>
              <a:ext uri="{FF2B5EF4-FFF2-40B4-BE49-F238E27FC236}">
                <a16:creationId xmlns:a16="http://schemas.microsoft.com/office/drawing/2014/main" id="{2773E1D8-C87F-EE46-8284-575DCA498E81}"/>
              </a:ext>
            </a:extLst>
          </p:cNvPr>
          <p:cNvSpPr/>
          <p:nvPr userDrawn="1"/>
        </p:nvSpPr>
        <p:spPr>
          <a:xfrm>
            <a:off x="635000" y="633875"/>
            <a:ext cx="10922000" cy="5590250"/>
          </a:xfrm>
          <a:prstGeom prst="rect">
            <a:avLst/>
          </a:prstGeom>
          <a:solidFill>
            <a:srgbClr val="F6F9FF"/>
          </a:solidFill>
          <a:ln w="12700">
            <a:noFill/>
            <a:miter lim="400000"/>
          </a:ln>
          <a:effectLst>
            <a:outerShdw blurRad="254000" dist="25400" dir="2700000" rotWithShape="0">
              <a:srgbClr val="1F2125">
                <a:alpha val="15000"/>
              </a:srgbClr>
            </a:outerShdw>
          </a:effectLst>
        </p:spPr>
        <p:txBody>
          <a:bodyPr lIns="0" tIns="0" rIns="0" bIns="0" anchor="ctr"/>
          <a:lstStyle/>
          <a:p>
            <a:pPr>
              <a:defRPr sz="3200" b="0">
                <a:solidFill>
                  <a:srgbClr val="E8ECF2"/>
                </a:solidFill>
                <a:latin typeface="+mn-lt"/>
                <a:ea typeface="+mn-ea"/>
                <a:cs typeface="+mn-cs"/>
                <a:sym typeface="Helvetica Neue Medium"/>
              </a:defRPr>
            </a:pPr>
            <a:endParaRPr lang="en-US" sz="1600" noProof="0" dirty="0"/>
          </a:p>
        </p:txBody>
      </p:sp>
      <p:sp>
        <p:nvSpPr>
          <p:cNvPr id="3" name="Content Placeholder 2"/>
          <p:cNvSpPr>
            <a:spLocks noGrp="1"/>
          </p:cNvSpPr>
          <p:nvPr>
            <p:ph idx="1" hasCustomPrompt="1"/>
          </p:nvPr>
        </p:nvSpPr>
        <p:spPr>
          <a:xfrm>
            <a:off x="1097280" y="2459736"/>
            <a:ext cx="9912096" cy="3760891"/>
          </a:xfrm>
          <a:solidFill>
            <a:schemeClr val="bg1"/>
          </a:solidFill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  <a:lvl2pPr>
              <a:defRPr>
                <a:solidFill>
                  <a:schemeClr val="tx1"/>
                </a:solidFill>
              </a:defRPr>
            </a:lvl2pPr>
            <a:lvl3pPr>
              <a:defRPr>
                <a:solidFill>
                  <a:schemeClr val="tx1"/>
                </a:solidFill>
              </a:defRPr>
            </a:lvl3pPr>
            <a:lvl4pPr>
              <a:defRPr>
                <a:solidFill>
                  <a:schemeClr val="tx1"/>
                </a:solidFill>
              </a:defRPr>
            </a:lvl4pPr>
            <a:lvl5pPr>
              <a:defRPr>
                <a:solidFill>
                  <a:schemeClr val="tx1"/>
                </a:solidFill>
              </a:defRPr>
            </a:lvl5pPr>
          </a:lstStyle>
          <a:p>
            <a:pPr lvl="0"/>
            <a:r>
              <a:rPr lang="en-US" noProof="0" dirty="0"/>
              <a:t>Click to add video</a:t>
            </a:r>
          </a:p>
        </p:txBody>
      </p:sp>
      <p:sp>
        <p:nvSpPr>
          <p:cNvPr id="11" name="Title Placeholder 1">
            <a:extLst>
              <a:ext uri="{FF2B5EF4-FFF2-40B4-BE49-F238E27FC236}">
                <a16:creationId xmlns:a16="http://schemas.microsoft.com/office/drawing/2014/main" id="{C429A40D-770E-C144-A5B5-6A4442C09C24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097280" y="942871"/>
            <a:ext cx="10058400" cy="1289304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>
            <a:lvl1pPr>
              <a:defRPr cap="all" baseline="0"/>
            </a:lvl1pPr>
          </a:lstStyle>
          <a:p>
            <a:r>
              <a:rPr lang="en-US" noProof="0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2664583233"/>
      </p:ext>
    </p:extLst>
  </p:cSld>
  <p:clrMapOvr>
    <a:masterClrMapping/>
  </p:clrMapOvr>
  <p:extLst>
    <p:ext uri="{DCECCB84-F9BA-43D5-87BE-67443E8EF086}">
      <p15:sldGuideLst xmlns:p15="http://schemas.microsoft.com/office/powerpoint/2012/main">
        <p15:guide id="1" orient="horz" pos="1080" userDrawn="1">
          <p15:clr>
            <a:srgbClr val="FBAE40"/>
          </p15:clr>
        </p15:guide>
      </p15:sldGuideLst>
    </p:ext>
  </p:extLst>
</p:sldLayout>
</file>

<file path=ppt/slideLayouts/slideLayout4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eam 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Rectangle">
            <a:extLst>
              <a:ext uri="{FF2B5EF4-FFF2-40B4-BE49-F238E27FC236}">
                <a16:creationId xmlns:a16="http://schemas.microsoft.com/office/drawing/2014/main" id="{35FB147F-5DC4-B24C-B8CB-D3DA74290381}"/>
              </a:ext>
            </a:extLst>
          </p:cNvPr>
          <p:cNvSpPr/>
          <p:nvPr userDrawn="1"/>
        </p:nvSpPr>
        <p:spPr>
          <a:xfrm>
            <a:off x="1" y="3429000"/>
            <a:ext cx="12192000" cy="3429000"/>
          </a:xfrm>
          <a:prstGeom prst="rect">
            <a:avLst/>
          </a:prstGeom>
          <a:solidFill>
            <a:schemeClr val="accent4"/>
          </a:solidFill>
          <a:ln w="12700">
            <a:miter lim="400000"/>
          </a:ln>
        </p:spPr>
        <p:txBody>
          <a:bodyPr lIns="0" tIns="0" rIns="0" bIns="0" anchor="ctr"/>
          <a:lstStyle/>
          <a:p>
            <a:pPr>
              <a:defRPr sz="3200" b="0">
                <a:solidFill>
                  <a:srgbClr val="FFFFFF"/>
                </a:solidFill>
                <a:latin typeface="+mn-lt"/>
                <a:ea typeface="+mn-ea"/>
                <a:cs typeface="+mn-cs"/>
                <a:sym typeface="Helvetica Neue Medium"/>
              </a:defRPr>
            </a:pPr>
            <a:endParaRPr lang="en-US" sz="1600" noProof="0" dirty="0"/>
          </a:p>
        </p:txBody>
      </p:sp>
      <p:sp>
        <p:nvSpPr>
          <p:cNvPr id="10" name="Rectangle">
            <a:extLst>
              <a:ext uri="{FF2B5EF4-FFF2-40B4-BE49-F238E27FC236}">
                <a16:creationId xmlns:a16="http://schemas.microsoft.com/office/drawing/2014/main" id="{A400A9BD-AA60-E24D-9FC2-722758C8C933}"/>
              </a:ext>
            </a:extLst>
          </p:cNvPr>
          <p:cNvSpPr/>
          <p:nvPr userDrawn="1"/>
        </p:nvSpPr>
        <p:spPr>
          <a:xfrm>
            <a:off x="635000" y="633875"/>
            <a:ext cx="10922000" cy="5590250"/>
          </a:xfrm>
          <a:prstGeom prst="rect">
            <a:avLst/>
          </a:prstGeom>
          <a:solidFill>
            <a:srgbClr val="F6F9FF"/>
          </a:solidFill>
          <a:ln w="12700">
            <a:noFill/>
            <a:miter lim="400000"/>
          </a:ln>
          <a:effectLst>
            <a:outerShdw blurRad="254000" dist="25400" dir="2700000" rotWithShape="0">
              <a:srgbClr val="1F2125">
                <a:alpha val="15000"/>
              </a:srgbClr>
            </a:outerShdw>
          </a:effectLst>
        </p:spPr>
        <p:txBody>
          <a:bodyPr lIns="0" tIns="0" rIns="0" bIns="0" anchor="ctr"/>
          <a:lstStyle/>
          <a:p>
            <a:pPr>
              <a:defRPr sz="3200" b="0">
                <a:solidFill>
                  <a:srgbClr val="E8ECF2"/>
                </a:solidFill>
                <a:latin typeface="+mn-lt"/>
                <a:ea typeface="+mn-ea"/>
                <a:cs typeface="+mn-cs"/>
                <a:sym typeface="Helvetica Neue Medium"/>
              </a:defRPr>
            </a:pPr>
            <a:endParaRPr lang="en-US" sz="1600" noProof="0" dirty="0"/>
          </a:p>
        </p:txBody>
      </p:sp>
      <p:sp>
        <p:nvSpPr>
          <p:cNvPr id="19" name="Picture Placeholder 3">
            <a:extLst>
              <a:ext uri="{FF2B5EF4-FFF2-40B4-BE49-F238E27FC236}">
                <a16:creationId xmlns:a16="http://schemas.microsoft.com/office/drawing/2014/main" id="{B9308E97-4F89-394E-856A-5B4EFCB2E73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1097279" y="2163331"/>
            <a:ext cx="2919413" cy="2919413"/>
          </a:xfrm>
          <a:solidFill>
            <a:srgbClr val="EDEFF7"/>
          </a:solidFill>
        </p:spPr>
        <p:txBody>
          <a:bodyPr anchor="ctr"/>
          <a:lstStyle>
            <a:lvl1pPr algn="ctr"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20" name="Picture Placeholder 3">
            <a:extLst>
              <a:ext uri="{FF2B5EF4-FFF2-40B4-BE49-F238E27FC236}">
                <a16:creationId xmlns:a16="http://schemas.microsoft.com/office/drawing/2014/main" id="{A50BECA0-8817-964B-AEDB-A45669684C37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4659186" y="2163331"/>
            <a:ext cx="2919413" cy="2919413"/>
          </a:xfrm>
          <a:solidFill>
            <a:srgbClr val="EDEFF7"/>
          </a:solidFill>
        </p:spPr>
        <p:txBody>
          <a:bodyPr anchor="ctr"/>
          <a:lstStyle>
            <a:lvl1pPr algn="ctr"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21" name="Picture Placeholder 3">
            <a:extLst>
              <a:ext uri="{FF2B5EF4-FFF2-40B4-BE49-F238E27FC236}">
                <a16:creationId xmlns:a16="http://schemas.microsoft.com/office/drawing/2014/main" id="{EF399F4D-B67A-4C4B-BCF3-36FE110603F1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8221093" y="2163331"/>
            <a:ext cx="2919413" cy="2919413"/>
          </a:xfrm>
          <a:solidFill>
            <a:srgbClr val="EDEFF7"/>
          </a:solidFill>
        </p:spPr>
        <p:txBody>
          <a:bodyPr anchor="ctr"/>
          <a:lstStyle>
            <a:lvl1pPr algn="ctr">
              <a:defRPr/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22" name="Text Placeholder 3">
            <a:extLst>
              <a:ext uri="{FF2B5EF4-FFF2-40B4-BE49-F238E27FC236}">
                <a16:creationId xmlns:a16="http://schemas.microsoft.com/office/drawing/2014/main" id="{08305C84-E25F-EC49-8F2B-4C0181FD3ABF}"/>
              </a:ext>
            </a:extLst>
          </p:cNvPr>
          <p:cNvSpPr>
            <a:spLocks noGrp="1"/>
          </p:cNvSpPr>
          <p:nvPr>
            <p:ph type="body" sz="half" idx="2" hasCustomPrompt="1"/>
          </p:nvPr>
        </p:nvSpPr>
        <p:spPr>
          <a:xfrm>
            <a:off x="1097279" y="5257321"/>
            <a:ext cx="2919413" cy="583534"/>
          </a:xfrm>
        </p:spPr>
        <p:txBody>
          <a:bodyPr lIns="91440" rIns="91440" anchor="ctr">
            <a:normAutofit/>
          </a:bodyPr>
          <a:lstStyle>
            <a:lvl1pPr marL="0" indent="0" algn="ctr">
              <a:buNone/>
              <a:defRPr sz="1800" cap="all" baseline="0">
                <a:solidFill>
                  <a:schemeClr val="tx1"/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noProof="0"/>
              <a:t>Name Goes Here</a:t>
            </a:r>
          </a:p>
        </p:txBody>
      </p:sp>
      <p:sp>
        <p:nvSpPr>
          <p:cNvPr id="23" name="Text Placeholder 3">
            <a:extLst>
              <a:ext uri="{FF2B5EF4-FFF2-40B4-BE49-F238E27FC236}">
                <a16:creationId xmlns:a16="http://schemas.microsoft.com/office/drawing/2014/main" id="{A57A1FCE-E6BF-3747-9D43-42DBA6656EC0}"/>
              </a:ext>
            </a:extLst>
          </p:cNvPr>
          <p:cNvSpPr>
            <a:spLocks noGrp="1"/>
          </p:cNvSpPr>
          <p:nvPr>
            <p:ph type="body" sz="half" idx="16" hasCustomPrompt="1"/>
          </p:nvPr>
        </p:nvSpPr>
        <p:spPr>
          <a:xfrm>
            <a:off x="4666773" y="5257321"/>
            <a:ext cx="2919413" cy="583534"/>
          </a:xfrm>
        </p:spPr>
        <p:txBody>
          <a:bodyPr lIns="91440" rIns="91440" anchor="ctr">
            <a:normAutofit/>
          </a:bodyPr>
          <a:lstStyle>
            <a:lvl1pPr marL="0" indent="0" algn="ctr">
              <a:buNone/>
              <a:defRPr sz="1800" cap="all" baseline="0">
                <a:solidFill>
                  <a:schemeClr val="tx1"/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noProof="0"/>
              <a:t>Name Goes Here</a:t>
            </a:r>
          </a:p>
        </p:txBody>
      </p:sp>
      <p:sp>
        <p:nvSpPr>
          <p:cNvPr id="24" name="Text Placeholder 3">
            <a:extLst>
              <a:ext uri="{FF2B5EF4-FFF2-40B4-BE49-F238E27FC236}">
                <a16:creationId xmlns:a16="http://schemas.microsoft.com/office/drawing/2014/main" id="{5B4B74C8-96E7-684F-91B9-8CE56CD10F1E}"/>
              </a:ext>
            </a:extLst>
          </p:cNvPr>
          <p:cNvSpPr>
            <a:spLocks noGrp="1"/>
          </p:cNvSpPr>
          <p:nvPr>
            <p:ph type="body" sz="half" idx="17" hasCustomPrompt="1"/>
          </p:nvPr>
        </p:nvSpPr>
        <p:spPr>
          <a:xfrm>
            <a:off x="8236267" y="5257321"/>
            <a:ext cx="2919413" cy="583534"/>
          </a:xfrm>
        </p:spPr>
        <p:txBody>
          <a:bodyPr lIns="91440" rIns="91440" anchor="ctr">
            <a:normAutofit/>
          </a:bodyPr>
          <a:lstStyle>
            <a:lvl1pPr marL="0" indent="0" algn="ctr">
              <a:buNone/>
              <a:defRPr sz="1800" cap="all" baseline="0">
                <a:solidFill>
                  <a:schemeClr val="tx1"/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noProof="0"/>
              <a:t>Name Goes Here</a:t>
            </a:r>
          </a:p>
        </p:txBody>
      </p:sp>
      <p:sp>
        <p:nvSpPr>
          <p:cNvPr id="25" name="Title Placeholder 1">
            <a:extLst>
              <a:ext uri="{FF2B5EF4-FFF2-40B4-BE49-F238E27FC236}">
                <a16:creationId xmlns:a16="http://schemas.microsoft.com/office/drawing/2014/main" id="{D522564E-B348-544F-A8E5-CFCAFA48B54B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097280" y="1268337"/>
            <a:ext cx="10058400" cy="587584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>
            <a:lvl1pPr>
              <a:defRPr cap="all" baseline="0"/>
            </a:lvl1pPr>
          </a:lstStyle>
          <a:p>
            <a:r>
              <a:rPr lang="en-US" noProof="0" dirty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418890711"/>
      </p:ext>
    </p:extLst>
  </p:cSld>
  <p:clrMapOvr>
    <a:masterClrMapping/>
  </p:clrMapOvr>
  <p:extLst>
    <p:ext uri="{DCECCB84-F9BA-43D5-87BE-67443E8EF086}">
      <p15:sldGuideLst xmlns:p15="http://schemas.microsoft.com/office/powerpoint/2012/main">
        <p15:guide id="1" orient="horz" pos="1080" userDrawn="1">
          <p15:clr>
            <a:srgbClr val="FBAE40"/>
          </p15:clr>
        </p15:guide>
      </p15:sldGuideLst>
    </p:ext>
  </p:extLst>
</p:sldLayout>
</file>

<file path=ppt/slideLayouts/slideLayout57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Content and Image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Rectangle">
            <a:extLst>
              <a:ext uri="{FF2B5EF4-FFF2-40B4-BE49-F238E27FC236}">
                <a16:creationId xmlns:a16="http://schemas.microsoft.com/office/drawing/2014/main" id="{05BFC727-5650-B049-AA2A-2511C08FB35B}"/>
              </a:ext>
            </a:extLst>
          </p:cNvPr>
          <p:cNvSpPr/>
          <p:nvPr userDrawn="1"/>
        </p:nvSpPr>
        <p:spPr>
          <a:xfrm flipH="1">
            <a:off x="0" y="0"/>
            <a:ext cx="1195754" cy="6858000"/>
          </a:xfrm>
          <a:prstGeom prst="rect">
            <a:avLst/>
          </a:prstGeom>
          <a:solidFill>
            <a:schemeClr val="accent4"/>
          </a:solidFill>
          <a:ln w="12700">
            <a:miter lim="400000"/>
          </a:ln>
        </p:spPr>
        <p:txBody>
          <a:bodyPr lIns="0" tIns="0" rIns="0" bIns="0" anchor="ctr"/>
          <a:lstStyle/>
          <a:p>
            <a:pPr>
              <a:defRPr sz="3200" b="0">
                <a:solidFill>
                  <a:srgbClr val="FFFFFF"/>
                </a:solidFill>
                <a:latin typeface="+mn-lt"/>
                <a:ea typeface="+mn-ea"/>
                <a:cs typeface="+mn-cs"/>
                <a:sym typeface="Helvetica Neue Medium"/>
              </a:defRPr>
            </a:pPr>
            <a:endParaRPr lang="en-US" sz="1600" noProof="0" dirty="0"/>
          </a:p>
        </p:txBody>
      </p:sp>
      <p:sp>
        <p:nvSpPr>
          <p:cNvPr id="6" name="Rectangle">
            <a:extLst>
              <a:ext uri="{FF2B5EF4-FFF2-40B4-BE49-F238E27FC236}">
                <a16:creationId xmlns:a16="http://schemas.microsoft.com/office/drawing/2014/main" id="{E700C598-C823-744D-BE16-5114B7625057}"/>
              </a:ext>
            </a:extLst>
          </p:cNvPr>
          <p:cNvSpPr/>
          <p:nvPr userDrawn="1"/>
        </p:nvSpPr>
        <p:spPr>
          <a:xfrm>
            <a:off x="635000" y="633875"/>
            <a:ext cx="10922000" cy="5590250"/>
          </a:xfrm>
          <a:prstGeom prst="rect">
            <a:avLst/>
          </a:prstGeom>
          <a:solidFill>
            <a:srgbClr val="F6F9FF"/>
          </a:solidFill>
          <a:ln w="12700">
            <a:noFill/>
            <a:miter lim="400000"/>
          </a:ln>
          <a:effectLst>
            <a:outerShdw blurRad="254000" dist="25400" dir="2700000" rotWithShape="0">
              <a:srgbClr val="1F2125">
                <a:alpha val="15000"/>
              </a:srgbClr>
            </a:outerShdw>
          </a:effectLst>
        </p:spPr>
        <p:txBody>
          <a:bodyPr lIns="0" tIns="0" rIns="0" bIns="0" anchor="ctr"/>
          <a:lstStyle/>
          <a:p>
            <a:pPr>
              <a:defRPr sz="3200" b="0">
                <a:solidFill>
                  <a:srgbClr val="E8ECF2"/>
                </a:solidFill>
                <a:latin typeface="+mn-lt"/>
                <a:ea typeface="+mn-ea"/>
                <a:cs typeface="+mn-cs"/>
                <a:sym typeface="Helvetica Neue Medium"/>
              </a:defRPr>
            </a:pPr>
            <a:endParaRPr lang="en-US" sz="1600" noProof="0" dirty="0"/>
          </a:p>
        </p:txBody>
      </p:sp>
      <p:sp>
        <p:nvSpPr>
          <p:cNvPr id="10" name="Picture Placeholder 8">
            <a:extLst>
              <a:ext uri="{FF2B5EF4-FFF2-40B4-BE49-F238E27FC236}">
                <a16:creationId xmlns:a16="http://schemas.microsoft.com/office/drawing/2014/main" id="{21BED569-C9C5-8F4D-A42A-ED4914579D63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5924550" y="633875"/>
            <a:ext cx="5632450" cy="5591175"/>
          </a:xfrm>
          <a:solidFill>
            <a:schemeClr val="tx2"/>
          </a:solidFill>
        </p:spPr>
        <p:txBody>
          <a:bodyPr anchor="ctr"/>
          <a:lstStyle>
            <a:lvl1pPr algn="ctr">
              <a:defRPr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11" name="Title Placeholder 1">
            <a:extLst>
              <a:ext uri="{FF2B5EF4-FFF2-40B4-BE49-F238E27FC236}">
                <a16:creationId xmlns:a16="http://schemas.microsoft.com/office/drawing/2014/main" id="{ACB6E588-2EB7-9A41-A93A-7757596EF9D6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1097280" y="942870"/>
            <a:ext cx="4157296" cy="129275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>
            <a:lvl1pPr>
              <a:defRPr cap="all" baseline="0"/>
            </a:lvl1pPr>
          </a:lstStyle>
          <a:p>
            <a:r>
              <a:rPr lang="en-US" noProof="0" dirty="0"/>
              <a:t>Title goes here</a:t>
            </a:r>
          </a:p>
        </p:txBody>
      </p:sp>
      <p:sp>
        <p:nvSpPr>
          <p:cNvPr id="12" name="Content Placeholder 3">
            <a:extLst>
              <a:ext uri="{FF2B5EF4-FFF2-40B4-BE49-F238E27FC236}">
                <a16:creationId xmlns:a16="http://schemas.microsoft.com/office/drawing/2014/main" id="{A6C0FE70-F6BB-3D40-AD3C-E704CABE499C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1097280" y="2281657"/>
            <a:ext cx="4157296" cy="3633471"/>
          </a:xfrm>
        </p:spPr>
        <p:txBody>
          <a:bodyPr>
            <a:normAutofit/>
          </a:bodyPr>
          <a:lstStyle>
            <a:lvl1pPr marL="0" indent="0">
              <a:buClr>
                <a:schemeClr val="tx1"/>
              </a:buClr>
              <a:buNone/>
              <a:defRPr sz="1600">
                <a:solidFill>
                  <a:schemeClr val="tx1"/>
                </a:solidFill>
              </a:defRPr>
            </a:lvl1pPr>
            <a:lvl2pPr marL="201168" indent="0">
              <a:buClr>
                <a:schemeClr val="tx1"/>
              </a:buClr>
              <a:buFont typeface="Arial" panose="020B0604020202020204" pitchFamily="34" charset="0"/>
              <a:buNone/>
              <a:defRPr sz="1400">
                <a:solidFill>
                  <a:schemeClr val="tx1"/>
                </a:solidFill>
              </a:defRPr>
            </a:lvl2pPr>
            <a:lvl3pPr marL="384048" indent="0">
              <a:buClr>
                <a:schemeClr val="tx1"/>
              </a:buClr>
              <a:buFont typeface="Arial" panose="020B0604020202020204" pitchFamily="34" charset="0"/>
              <a:buNone/>
              <a:defRPr sz="1100">
                <a:solidFill>
                  <a:schemeClr val="tx1"/>
                </a:solidFill>
              </a:defRPr>
            </a:lvl3pPr>
            <a:lvl4pPr marL="566928" indent="0">
              <a:buClr>
                <a:schemeClr val="tx1"/>
              </a:buClr>
              <a:buFont typeface="Arial" panose="020B0604020202020204" pitchFamily="34" charset="0"/>
              <a:buNone/>
              <a:defRPr sz="1100">
                <a:solidFill>
                  <a:schemeClr val="tx1"/>
                </a:solidFill>
              </a:defRPr>
            </a:lvl4pPr>
            <a:lvl5pPr marL="749808" indent="0">
              <a:buClr>
                <a:schemeClr val="tx1"/>
              </a:buClr>
              <a:buFont typeface="Arial" panose="020B0604020202020204" pitchFamily="34" charset="0"/>
              <a:buNone/>
              <a:defRPr sz="1100">
                <a:solidFill>
                  <a:schemeClr val="tx1"/>
                </a:solidFill>
              </a:defRPr>
            </a:lvl5pPr>
          </a:lstStyle>
          <a:p>
            <a:pPr lvl="0"/>
            <a:r>
              <a:rPr lang="en-US" noProof="0" dirty="0"/>
              <a:t>Click to edit Master text styles</a:t>
            </a:r>
          </a:p>
          <a:p>
            <a:pPr lvl="1"/>
            <a:r>
              <a:rPr lang="en-US" noProof="0" dirty="0"/>
              <a:t>Second level</a:t>
            </a:r>
          </a:p>
          <a:p>
            <a:pPr lvl="2"/>
            <a:r>
              <a:rPr lang="en-US" noProof="0" dirty="0"/>
              <a:t>Third level</a:t>
            </a:r>
          </a:p>
          <a:p>
            <a:pPr lvl="3"/>
            <a:r>
              <a:rPr lang="en-US" noProof="0" dirty="0"/>
              <a:t>Fourth level</a:t>
            </a:r>
          </a:p>
          <a:p>
            <a:pPr lvl="4"/>
            <a:r>
              <a:rPr lang="en-US" noProof="0" dirty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3701714163"/>
      </p:ext>
    </p:extLst>
  </p:cSld>
  <p:clrMapOvr>
    <a:masterClrMapping/>
  </p:clrMapOvr>
</p:sldLayout>
</file>

<file path=ppt/slideLayouts/slideLayout66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Quote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94E9223F-721F-47BF-9FD5-0F8D12FF0DE1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9667345-2558-425A-8533-9BFDBCE15005}" type="datetime1">
              <a:rPr lang="en-US" noProof="0" smtClean="0"/>
              <a:t>9/22/2020</a:t>
            </a:fld>
            <a:endParaRPr lang="en-US" noProof="0" dirty="0"/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05915714-6BBA-4593-8591-4E26F7D58D9F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noProof="0" dirty="0"/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BE06F857-D2E1-44DD-ABDD-EBB739645B6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A98EE3D-8CD1-4C3F-BD1C-C98C9596463C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5" name="Rectangle">
            <a:extLst>
              <a:ext uri="{FF2B5EF4-FFF2-40B4-BE49-F238E27FC236}">
                <a16:creationId xmlns:a16="http://schemas.microsoft.com/office/drawing/2014/main" id="{0AB10FFC-D586-994D-8D3D-F4042255CB72}"/>
              </a:ext>
            </a:extLst>
          </p:cNvPr>
          <p:cNvSpPr/>
          <p:nvPr userDrawn="1"/>
        </p:nvSpPr>
        <p:spPr>
          <a:xfrm flipH="1">
            <a:off x="0" y="0"/>
            <a:ext cx="12192000" cy="6858000"/>
          </a:xfrm>
          <a:prstGeom prst="rect">
            <a:avLst/>
          </a:prstGeom>
          <a:solidFill>
            <a:schemeClr val="accent4"/>
          </a:solidFill>
          <a:ln w="12700">
            <a:miter lim="400000"/>
          </a:ln>
        </p:spPr>
        <p:txBody>
          <a:bodyPr lIns="0" tIns="0" rIns="0" bIns="0" anchor="ctr"/>
          <a:lstStyle/>
          <a:p>
            <a:pPr>
              <a:defRPr sz="3200" b="0">
                <a:solidFill>
                  <a:srgbClr val="FFFFFF"/>
                </a:solidFill>
                <a:latin typeface="+mn-lt"/>
                <a:ea typeface="+mn-ea"/>
                <a:cs typeface="+mn-cs"/>
                <a:sym typeface="Helvetica Neue Medium"/>
              </a:defRPr>
            </a:pPr>
            <a:endParaRPr lang="en-US" sz="1600" noProof="0" dirty="0"/>
          </a:p>
        </p:txBody>
      </p:sp>
      <p:sp>
        <p:nvSpPr>
          <p:cNvPr id="6" name="Rectangle">
            <a:extLst>
              <a:ext uri="{FF2B5EF4-FFF2-40B4-BE49-F238E27FC236}">
                <a16:creationId xmlns:a16="http://schemas.microsoft.com/office/drawing/2014/main" id="{C7B0C08A-E831-D242-B2CE-2DEB004F982F}"/>
              </a:ext>
            </a:extLst>
          </p:cNvPr>
          <p:cNvSpPr/>
          <p:nvPr userDrawn="1"/>
        </p:nvSpPr>
        <p:spPr>
          <a:xfrm>
            <a:off x="635000" y="633875"/>
            <a:ext cx="10922000" cy="5590250"/>
          </a:xfrm>
          <a:prstGeom prst="rect">
            <a:avLst/>
          </a:prstGeom>
          <a:solidFill>
            <a:srgbClr val="F6F9FF"/>
          </a:solidFill>
          <a:ln w="12700">
            <a:noFill/>
            <a:miter lim="400000"/>
          </a:ln>
          <a:effectLst>
            <a:outerShdw blurRad="254000" dist="25400" dir="2700000" rotWithShape="0">
              <a:srgbClr val="1F2125">
                <a:alpha val="15000"/>
              </a:srgbClr>
            </a:outerShdw>
          </a:effectLst>
        </p:spPr>
        <p:txBody>
          <a:bodyPr lIns="0" tIns="0" rIns="0" bIns="0" anchor="ctr"/>
          <a:lstStyle/>
          <a:p>
            <a:pPr>
              <a:defRPr sz="3200" b="0">
                <a:solidFill>
                  <a:srgbClr val="E8ECF2"/>
                </a:solidFill>
                <a:latin typeface="+mn-lt"/>
                <a:ea typeface="+mn-ea"/>
                <a:cs typeface="+mn-cs"/>
                <a:sym typeface="Helvetica Neue Medium"/>
              </a:defRPr>
            </a:pPr>
            <a:endParaRPr lang="en-US" sz="1600" noProof="0" dirty="0"/>
          </a:p>
        </p:txBody>
      </p:sp>
      <p:cxnSp>
        <p:nvCxnSpPr>
          <p:cNvPr id="7" name="Straight Connector 6">
            <a:extLst>
              <a:ext uri="{FF2B5EF4-FFF2-40B4-BE49-F238E27FC236}">
                <a16:creationId xmlns:a16="http://schemas.microsoft.com/office/drawing/2014/main" id="{105C2191-88F7-4148-96FD-E129F707E038}"/>
              </a:ext>
            </a:extLst>
          </p:cNvPr>
          <p:cNvCxnSpPr/>
          <p:nvPr userDrawn="1"/>
        </p:nvCxnSpPr>
        <p:spPr>
          <a:xfrm>
            <a:off x="6818393" y="999565"/>
            <a:ext cx="0" cy="4858871"/>
          </a:xfrm>
          <a:prstGeom prst="line">
            <a:avLst/>
          </a:prstGeom>
          <a:ln>
            <a:solidFill>
              <a:schemeClr val="tx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" name="Title Placeholder 1">
            <a:extLst>
              <a:ext uri="{FF2B5EF4-FFF2-40B4-BE49-F238E27FC236}">
                <a16:creationId xmlns:a16="http://schemas.microsoft.com/office/drawing/2014/main" id="{61FB2196-E251-5A40-86F7-6092CEBFA133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635000" y="3135207"/>
            <a:ext cx="5460992" cy="587584"/>
          </a:xfrm>
          <a:prstGeom prst="rect">
            <a:avLst/>
          </a:prstGeom>
        </p:spPr>
        <p:txBody>
          <a:bodyPr vert="horz" lIns="91440" tIns="45720" rIns="91440" bIns="45720" rtlCol="0" anchor="ctr">
            <a:noAutofit/>
          </a:bodyPr>
          <a:lstStyle>
            <a:lvl1pPr algn="r">
              <a:defRPr sz="4800" cap="all" baseline="0"/>
            </a:lvl1pPr>
          </a:lstStyle>
          <a:p>
            <a:r>
              <a:rPr lang="en-US" noProof="0" dirty="0"/>
              <a:t>Title goes here</a:t>
            </a:r>
          </a:p>
        </p:txBody>
      </p:sp>
      <p:sp>
        <p:nvSpPr>
          <p:cNvPr id="12" name="Content Placeholder 3">
            <a:extLst>
              <a:ext uri="{FF2B5EF4-FFF2-40B4-BE49-F238E27FC236}">
                <a16:creationId xmlns:a16="http://schemas.microsoft.com/office/drawing/2014/main" id="{C2FACD1B-0D9C-A547-98A0-D66C341D3D74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7540794" y="831286"/>
            <a:ext cx="4016206" cy="5195425"/>
          </a:xfrm>
        </p:spPr>
        <p:txBody>
          <a:bodyPr anchor="ctr">
            <a:normAutofit/>
          </a:bodyPr>
          <a:lstStyle>
            <a:lvl1pPr marL="342900" indent="-342900">
              <a:buClr>
                <a:schemeClr val="tx1"/>
              </a:buClr>
              <a:buFont typeface="+mj-lt"/>
              <a:buAutoNum type="arabicPeriod"/>
              <a:defRPr sz="1600">
                <a:solidFill>
                  <a:schemeClr val="tx1"/>
                </a:solidFill>
              </a:defRPr>
            </a:lvl1pPr>
            <a:lvl2pPr marL="544068" indent="-342900">
              <a:buClr>
                <a:schemeClr val="tx1"/>
              </a:buClr>
              <a:buFont typeface="+mj-lt"/>
              <a:buAutoNum type="arabicPeriod"/>
              <a:defRPr sz="1400"/>
            </a:lvl2pPr>
            <a:lvl3pPr marL="612648" indent="-228600">
              <a:buClr>
                <a:schemeClr val="tx1"/>
              </a:buClr>
              <a:buFont typeface="+mj-lt"/>
              <a:buAutoNum type="arabicPeriod"/>
              <a:defRPr sz="1100"/>
            </a:lvl3pPr>
            <a:lvl4pPr marL="795528" indent="-228600">
              <a:buClr>
                <a:schemeClr val="tx1"/>
              </a:buClr>
              <a:buFont typeface="+mj-lt"/>
              <a:buAutoNum type="arabicPeriod"/>
              <a:defRPr sz="1100"/>
            </a:lvl4pPr>
            <a:lvl5pPr marL="978408" indent="-228600">
              <a:buClr>
                <a:schemeClr val="tx1"/>
              </a:buClr>
              <a:buFont typeface="+mj-lt"/>
              <a:buAutoNum type="arabicPeriod"/>
              <a:defRPr sz="1100"/>
            </a:lvl5pPr>
          </a:lstStyle>
          <a:p>
            <a:pPr lvl="0"/>
            <a:r>
              <a:rPr lang="en-US" noProof="0" dirty="0"/>
              <a:t>Quote Goes Here</a:t>
            </a:r>
          </a:p>
        </p:txBody>
      </p:sp>
    </p:spTree>
    <p:extLst>
      <p:ext uri="{BB962C8B-B14F-4D97-AF65-F5344CB8AC3E}">
        <p14:creationId xmlns:p14="http://schemas.microsoft.com/office/powerpoint/2010/main" val="4184935720"/>
      </p:ext>
    </p:extLst>
  </p:cSld>
  <p:clrMapOvr>
    <a:masterClrMapping/>
  </p:clrMapOvr>
</p:sldLayout>
</file>

<file path=ppt/slideLayouts/slideLayout73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Agenda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94E9223F-721F-47BF-9FD5-0F8D12FF0DE1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9667345-2558-425A-8533-9BFDBCE15005}" type="datetime1">
              <a:rPr lang="en-US" noProof="0" smtClean="0"/>
              <a:t>9/22/2020</a:t>
            </a:fld>
            <a:endParaRPr lang="en-US" noProof="0" dirty="0"/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BE06F857-D2E1-44DD-ABDD-EBB739645B6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3A98EE3D-8CD1-4C3F-BD1C-C98C9596463C}" type="slidenum">
              <a:rPr lang="en-US" noProof="0" smtClean="0"/>
              <a:t>‹#›</a:t>
            </a:fld>
            <a:endParaRPr lang="en-US" noProof="0" dirty="0"/>
          </a:p>
        </p:txBody>
      </p:sp>
      <p:sp>
        <p:nvSpPr>
          <p:cNvPr id="5" name="Rectangle">
            <a:extLst>
              <a:ext uri="{FF2B5EF4-FFF2-40B4-BE49-F238E27FC236}">
                <a16:creationId xmlns:a16="http://schemas.microsoft.com/office/drawing/2014/main" id="{AA314B25-B4AF-394E-BBDA-7E6BAD315F39}"/>
              </a:ext>
            </a:extLst>
          </p:cNvPr>
          <p:cNvSpPr/>
          <p:nvPr userDrawn="1"/>
        </p:nvSpPr>
        <p:spPr>
          <a:xfrm>
            <a:off x="3351057" y="0"/>
            <a:ext cx="8840943" cy="6858000"/>
          </a:xfrm>
          <a:prstGeom prst="rect">
            <a:avLst/>
          </a:prstGeom>
          <a:solidFill>
            <a:schemeClr val="accent4"/>
          </a:solidFill>
          <a:ln w="12700">
            <a:miter lim="400000"/>
          </a:ln>
        </p:spPr>
        <p:txBody>
          <a:bodyPr lIns="0" tIns="0" rIns="0" bIns="0" anchor="ctr"/>
          <a:lstStyle/>
          <a:p>
            <a:pPr>
              <a:defRPr sz="3200" b="0">
                <a:solidFill>
                  <a:srgbClr val="FFFFFF"/>
                </a:solidFill>
                <a:latin typeface="+mn-lt"/>
                <a:ea typeface="+mn-ea"/>
                <a:cs typeface="+mn-cs"/>
                <a:sym typeface="Helvetica Neue Medium"/>
              </a:defRPr>
            </a:pPr>
            <a:endParaRPr lang="en-US" sz="1600" noProof="0" dirty="0"/>
          </a:p>
        </p:txBody>
      </p:sp>
      <p:sp>
        <p:nvSpPr>
          <p:cNvPr id="6" name="Rectangle">
            <a:extLst>
              <a:ext uri="{FF2B5EF4-FFF2-40B4-BE49-F238E27FC236}">
                <a16:creationId xmlns:a16="http://schemas.microsoft.com/office/drawing/2014/main" id="{737575EF-0D14-6140-A91B-260C9C9DFE41}"/>
              </a:ext>
            </a:extLst>
          </p:cNvPr>
          <p:cNvSpPr/>
          <p:nvPr userDrawn="1"/>
        </p:nvSpPr>
        <p:spPr>
          <a:xfrm>
            <a:off x="635000" y="633875"/>
            <a:ext cx="10922000" cy="5590250"/>
          </a:xfrm>
          <a:prstGeom prst="rect">
            <a:avLst/>
          </a:prstGeom>
          <a:solidFill>
            <a:srgbClr val="F6F9FF"/>
          </a:solidFill>
          <a:ln w="12700">
            <a:noFill/>
            <a:miter lim="400000"/>
          </a:ln>
          <a:effectLst>
            <a:outerShdw blurRad="254000" dist="25400" dir="2700000" rotWithShape="0">
              <a:srgbClr val="1F2125">
                <a:alpha val="15000"/>
              </a:srgbClr>
            </a:outerShdw>
          </a:effectLst>
        </p:spPr>
        <p:txBody>
          <a:bodyPr lIns="0" tIns="0" rIns="0" bIns="0" anchor="ctr"/>
          <a:lstStyle/>
          <a:p>
            <a:pPr>
              <a:defRPr sz="3200" b="0">
                <a:solidFill>
                  <a:srgbClr val="E8ECF2"/>
                </a:solidFill>
                <a:latin typeface="+mn-lt"/>
                <a:ea typeface="+mn-ea"/>
                <a:cs typeface="+mn-cs"/>
                <a:sym typeface="Helvetica Neue Medium"/>
              </a:defRPr>
            </a:pPr>
            <a:endParaRPr lang="en-US" sz="1600" noProof="0" dirty="0"/>
          </a:p>
        </p:txBody>
      </p:sp>
      <p:sp>
        <p:nvSpPr>
          <p:cNvPr id="10" name="Title Placeholder 1">
            <a:extLst>
              <a:ext uri="{FF2B5EF4-FFF2-40B4-BE49-F238E27FC236}">
                <a16:creationId xmlns:a16="http://schemas.microsoft.com/office/drawing/2014/main" id="{82544261-8049-494B-A93D-BDFF1BB84722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635000" y="3135207"/>
            <a:ext cx="4886854" cy="587584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>
            <a:lvl1pPr algn="ctr">
              <a:defRPr cap="all" baseline="0"/>
            </a:lvl1pPr>
          </a:lstStyle>
          <a:p>
            <a:r>
              <a:rPr lang="en-US" noProof="0"/>
              <a:t>Title goes here</a:t>
            </a:r>
          </a:p>
        </p:txBody>
      </p:sp>
      <p:sp>
        <p:nvSpPr>
          <p:cNvPr id="12" name="Content Placeholder 3">
            <a:extLst>
              <a:ext uri="{FF2B5EF4-FFF2-40B4-BE49-F238E27FC236}">
                <a16:creationId xmlns:a16="http://schemas.microsoft.com/office/drawing/2014/main" id="{9214786D-83EE-814C-A5E4-D0EC7D29D0C4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5575829" y="633875"/>
            <a:ext cx="5981171" cy="5590250"/>
          </a:xfrm>
        </p:spPr>
        <p:txBody>
          <a:bodyPr anchor="ctr">
            <a:normAutofit/>
          </a:bodyPr>
          <a:lstStyle>
            <a:lvl1pPr marL="342900" indent="-342900">
              <a:lnSpc>
                <a:spcPts val="2000"/>
              </a:lnSpc>
              <a:buClr>
                <a:schemeClr val="tx1"/>
              </a:buClr>
              <a:buFont typeface="+mj-lt"/>
              <a:buAutoNum type="arabicPeriod"/>
              <a:defRPr sz="1600">
                <a:solidFill>
                  <a:schemeClr val="tx1"/>
                </a:solidFill>
              </a:defRPr>
            </a:lvl1pPr>
            <a:lvl2pPr marL="544068" indent="-342900">
              <a:lnSpc>
                <a:spcPts val="2000"/>
              </a:lnSpc>
              <a:buClr>
                <a:schemeClr val="tx1"/>
              </a:buClr>
              <a:buFont typeface="+mj-lt"/>
              <a:buAutoNum type="arabicPeriod"/>
              <a:defRPr sz="1600">
                <a:solidFill>
                  <a:schemeClr val="tx1"/>
                </a:solidFill>
              </a:defRPr>
            </a:lvl2pPr>
            <a:lvl3pPr marL="612648" indent="-228600">
              <a:lnSpc>
                <a:spcPts val="2000"/>
              </a:lnSpc>
              <a:buClr>
                <a:schemeClr val="tx1"/>
              </a:buClr>
              <a:buFont typeface="+mj-lt"/>
              <a:buAutoNum type="arabicPeriod"/>
              <a:defRPr sz="1600">
                <a:solidFill>
                  <a:schemeClr val="tx1"/>
                </a:solidFill>
              </a:defRPr>
            </a:lvl3pPr>
            <a:lvl4pPr marL="795528" indent="-228600">
              <a:lnSpc>
                <a:spcPts val="2000"/>
              </a:lnSpc>
              <a:buClr>
                <a:schemeClr val="tx1"/>
              </a:buClr>
              <a:buFont typeface="+mj-lt"/>
              <a:buAutoNum type="arabicPeriod"/>
              <a:defRPr sz="1600">
                <a:solidFill>
                  <a:schemeClr val="tx1"/>
                </a:solidFill>
              </a:defRPr>
            </a:lvl4pPr>
            <a:lvl5pPr marL="978408" indent="-228600">
              <a:lnSpc>
                <a:spcPts val="2000"/>
              </a:lnSpc>
              <a:buClr>
                <a:schemeClr val="tx1"/>
              </a:buClr>
              <a:buFont typeface="+mj-lt"/>
              <a:buAutoNum type="arabicPeriod"/>
              <a:defRPr sz="1600">
                <a:solidFill>
                  <a:schemeClr val="tx1"/>
                </a:solidFill>
              </a:defRPr>
            </a:lvl5pPr>
          </a:lstStyle>
          <a:p>
            <a:pPr lvl="0"/>
            <a:r>
              <a:rPr lang="en-US" noProof="0" dirty="0"/>
              <a:t>Click to edit Master text styles</a:t>
            </a:r>
          </a:p>
          <a:p>
            <a:pPr lvl="1"/>
            <a:r>
              <a:rPr lang="en-US" noProof="0" dirty="0"/>
              <a:t>Second level</a:t>
            </a:r>
          </a:p>
          <a:p>
            <a:pPr lvl="2"/>
            <a:r>
              <a:rPr lang="en-US" noProof="0" dirty="0"/>
              <a:t>Third level</a:t>
            </a:r>
          </a:p>
          <a:p>
            <a:pPr lvl="3"/>
            <a:r>
              <a:rPr lang="en-US" noProof="0" dirty="0"/>
              <a:t>Fourth level</a:t>
            </a:r>
          </a:p>
          <a:p>
            <a:pPr lvl="4"/>
            <a:r>
              <a:rPr lang="en-US" noProof="0" dirty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3079185374"/>
      </p:ext>
    </p:extLst>
  </p:cSld>
  <p:clrMapOvr>
    <a:masterClrMapping/>
  </p:clrMapOvr>
</p:sldLayout>
</file>

<file path=ppt/slideLayouts/slideLayout81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wo Content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Rectangle">
            <a:extLst>
              <a:ext uri="{FF2B5EF4-FFF2-40B4-BE49-F238E27FC236}">
                <a16:creationId xmlns:a16="http://schemas.microsoft.com/office/drawing/2014/main" id="{2E148DD3-DD87-154B-80B4-2421965D3C83}"/>
              </a:ext>
            </a:extLst>
          </p:cNvPr>
          <p:cNvSpPr/>
          <p:nvPr userDrawn="1"/>
        </p:nvSpPr>
        <p:spPr>
          <a:xfrm>
            <a:off x="1" y="1714500"/>
            <a:ext cx="12192000" cy="3429000"/>
          </a:xfrm>
          <a:prstGeom prst="rect">
            <a:avLst/>
          </a:prstGeom>
          <a:solidFill>
            <a:schemeClr val="accent4"/>
          </a:solidFill>
          <a:ln w="12700">
            <a:miter lim="400000"/>
          </a:ln>
        </p:spPr>
        <p:txBody>
          <a:bodyPr lIns="0" tIns="0" rIns="0" bIns="0" anchor="ctr"/>
          <a:lstStyle/>
          <a:p>
            <a:pPr>
              <a:defRPr sz="3200" b="0">
                <a:solidFill>
                  <a:srgbClr val="FFFFFF"/>
                </a:solidFill>
                <a:latin typeface="+mn-lt"/>
                <a:ea typeface="+mn-ea"/>
                <a:cs typeface="+mn-cs"/>
                <a:sym typeface="Helvetica Neue Medium"/>
              </a:defRPr>
            </a:pPr>
            <a:endParaRPr lang="en-US" sz="1600" noProof="0" dirty="0"/>
          </a:p>
        </p:txBody>
      </p:sp>
      <p:sp>
        <p:nvSpPr>
          <p:cNvPr id="6" name="Rectangle">
            <a:extLst>
              <a:ext uri="{FF2B5EF4-FFF2-40B4-BE49-F238E27FC236}">
                <a16:creationId xmlns:a16="http://schemas.microsoft.com/office/drawing/2014/main" id="{742E4732-0E8F-7B46-BD08-0F2EE0DA8786}"/>
              </a:ext>
            </a:extLst>
          </p:cNvPr>
          <p:cNvSpPr/>
          <p:nvPr userDrawn="1"/>
        </p:nvSpPr>
        <p:spPr>
          <a:xfrm>
            <a:off x="635000" y="633875"/>
            <a:ext cx="10922000" cy="5590250"/>
          </a:xfrm>
          <a:prstGeom prst="rect">
            <a:avLst/>
          </a:prstGeom>
          <a:solidFill>
            <a:srgbClr val="F6F9FF"/>
          </a:solidFill>
          <a:ln w="12700">
            <a:noFill/>
            <a:miter lim="400000"/>
          </a:ln>
          <a:effectLst>
            <a:outerShdw blurRad="254000" dist="25400" dir="2700000" rotWithShape="0">
              <a:srgbClr val="1F2125">
                <a:alpha val="15000"/>
              </a:srgbClr>
            </a:outerShdw>
          </a:effectLst>
        </p:spPr>
        <p:txBody>
          <a:bodyPr lIns="0" tIns="0" rIns="0" bIns="0" anchor="ctr"/>
          <a:lstStyle/>
          <a:p>
            <a:pPr>
              <a:defRPr sz="3200" b="0">
                <a:solidFill>
                  <a:srgbClr val="E8ECF2"/>
                </a:solidFill>
                <a:latin typeface="+mn-lt"/>
                <a:ea typeface="+mn-ea"/>
                <a:cs typeface="+mn-cs"/>
                <a:sym typeface="Helvetica Neue Medium"/>
              </a:defRPr>
            </a:pPr>
            <a:endParaRPr lang="en-US" sz="1600" noProof="0" dirty="0"/>
          </a:p>
        </p:txBody>
      </p:sp>
      <p:sp>
        <p:nvSpPr>
          <p:cNvPr id="7" name="Title Placeholder 1">
            <a:extLst>
              <a:ext uri="{FF2B5EF4-FFF2-40B4-BE49-F238E27FC236}">
                <a16:creationId xmlns:a16="http://schemas.microsoft.com/office/drawing/2014/main" id="{6E73F81A-7260-5C4F-A7FF-CA2CC731BC33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5443870" y="1283833"/>
            <a:ext cx="5711810" cy="587584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noProof="0" dirty="0"/>
              <a:t>CLICK TO EDIT MASTER TITLE STYLE</a:t>
            </a:r>
          </a:p>
        </p:txBody>
      </p:sp>
      <p:sp>
        <p:nvSpPr>
          <p:cNvPr id="9" name="Content Placeholder 3">
            <a:extLst>
              <a:ext uri="{FF2B5EF4-FFF2-40B4-BE49-F238E27FC236}">
                <a16:creationId xmlns:a16="http://schemas.microsoft.com/office/drawing/2014/main" id="{4CD13CD4-3E4F-2E41-ACF4-2446257D236F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5443870" y="2286000"/>
            <a:ext cx="5711810" cy="3630168"/>
          </a:xfrm>
        </p:spPr>
        <p:txBody>
          <a:bodyPr>
            <a:normAutofit/>
          </a:bodyPr>
          <a:lstStyle>
            <a:lvl1pPr>
              <a:buClr>
                <a:schemeClr val="tx1"/>
              </a:buClr>
              <a:defRPr sz="1600">
                <a:solidFill>
                  <a:schemeClr val="tx1"/>
                </a:solidFill>
              </a:defRPr>
            </a:lvl1pPr>
            <a:lvl2pPr marL="384048" indent="-182880">
              <a:buClr>
                <a:schemeClr val="tx1"/>
              </a:buClr>
              <a:buFont typeface="Arial" panose="020B0604020202020204" pitchFamily="34" charset="0"/>
              <a:buChar char="•"/>
              <a:defRPr sz="1400">
                <a:solidFill>
                  <a:schemeClr val="tx1"/>
                </a:solidFill>
              </a:defRPr>
            </a:lvl2pPr>
            <a:lvl3pPr marL="566928" indent="-182880">
              <a:buClr>
                <a:schemeClr val="tx1"/>
              </a:buClr>
              <a:buFont typeface="Arial" panose="020B0604020202020204" pitchFamily="34" charset="0"/>
              <a:buChar char="•"/>
              <a:defRPr sz="1100">
                <a:solidFill>
                  <a:schemeClr val="tx1"/>
                </a:solidFill>
              </a:defRPr>
            </a:lvl3pPr>
            <a:lvl4pPr marL="749808" indent="-182880">
              <a:buClr>
                <a:schemeClr val="tx1"/>
              </a:buClr>
              <a:buFont typeface="Arial" panose="020B0604020202020204" pitchFamily="34" charset="0"/>
              <a:buChar char="•"/>
              <a:defRPr sz="1100">
                <a:solidFill>
                  <a:schemeClr val="tx1"/>
                </a:solidFill>
              </a:defRPr>
            </a:lvl4pPr>
            <a:lvl5pPr marL="932688" indent="-182880">
              <a:buClr>
                <a:schemeClr val="tx1"/>
              </a:buClr>
              <a:buFont typeface="Arial" panose="020B0604020202020204" pitchFamily="34" charset="0"/>
              <a:buChar char="•"/>
              <a:defRPr sz="1100">
                <a:solidFill>
                  <a:schemeClr val="tx1"/>
                </a:solidFill>
              </a:defRPr>
            </a:lvl5pPr>
          </a:lstStyle>
          <a:p>
            <a:pPr lvl="0"/>
            <a:r>
              <a:rPr lang="en-US" noProof="0" dirty="0"/>
              <a:t>Click to edit Master text styles</a:t>
            </a:r>
          </a:p>
          <a:p>
            <a:pPr lvl="1"/>
            <a:r>
              <a:rPr lang="en-US" noProof="0" dirty="0"/>
              <a:t>Second level</a:t>
            </a:r>
          </a:p>
          <a:p>
            <a:pPr lvl="2"/>
            <a:r>
              <a:rPr lang="en-US" noProof="0" dirty="0"/>
              <a:t>Third level</a:t>
            </a:r>
          </a:p>
          <a:p>
            <a:pPr lvl="3"/>
            <a:r>
              <a:rPr lang="en-US" noProof="0" dirty="0"/>
              <a:t>Fourth level</a:t>
            </a:r>
          </a:p>
          <a:p>
            <a:pPr lvl="4"/>
            <a:r>
              <a:rPr lang="en-US" noProof="0" dirty="0"/>
              <a:t>Fifth level</a:t>
            </a:r>
          </a:p>
        </p:txBody>
      </p:sp>
      <p:sp>
        <p:nvSpPr>
          <p:cNvPr id="14" name="Content Placeholder 3">
            <a:extLst>
              <a:ext uri="{FF2B5EF4-FFF2-40B4-BE49-F238E27FC236}">
                <a16:creationId xmlns:a16="http://schemas.microsoft.com/office/drawing/2014/main" id="{D8E69886-8907-DB47-87C2-0621AF156D9F}"/>
              </a:ext>
            </a:extLst>
          </p:cNvPr>
          <p:cNvSpPr>
            <a:spLocks noGrp="1"/>
          </p:cNvSpPr>
          <p:nvPr>
            <p:ph sz="half" idx="14"/>
          </p:nvPr>
        </p:nvSpPr>
        <p:spPr>
          <a:xfrm>
            <a:off x="605170" y="630936"/>
            <a:ext cx="4589130" cy="5586984"/>
          </a:xfrm>
          <a:solidFill>
            <a:srgbClr val="EDEFF7"/>
          </a:solidFill>
        </p:spPr>
        <p:txBody>
          <a:bodyPr>
            <a:normAutofit/>
          </a:bodyPr>
          <a:lstStyle>
            <a:lvl1pPr>
              <a:buClr>
                <a:schemeClr val="tx1"/>
              </a:buClr>
              <a:defRPr sz="1600">
                <a:solidFill>
                  <a:schemeClr val="tx1"/>
                </a:solidFill>
              </a:defRPr>
            </a:lvl1pPr>
            <a:lvl2pPr marL="384048" indent="-182880">
              <a:buClr>
                <a:schemeClr val="tx1"/>
              </a:buClr>
              <a:buFont typeface="Arial" panose="020B0604020202020204" pitchFamily="34" charset="0"/>
              <a:buChar char="•"/>
              <a:defRPr sz="1400">
                <a:solidFill>
                  <a:schemeClr val="tx1"/>
                </a:solidFill>
              </a:defRPr>
            </a:lvl2pPr>
            <a:lvl3pPr marL="566928" indent="-182880">
              <a:buClr>
                <a:schemeClr val="tx1"/>
              </a:buClr>
              <a:buFont typeface="Arial" panose="020B0604020202020204" pitchFamily="34" charset="0"/>
              <a:buChar char="•"/>
              <a:defRPr sz="1100">
                <a:solidFill>
                  <a:schemeClr val="tx1"/>
                </a:solidFill>
              </a:defRPr>
            </a:lvl3pPr>
            <a:lvl4pPr marL="749808" indent="-182880">
              <a:buClr>
                <a:schemeClr val="tx1"/>
              </a:buClr>
              <a:buFont typeface="Arial" panose="020B0604020202020204" pitchFamily="34" charset="0"/>
              <a:buChar char="•"/>
              <a:defRPr sz="1100">
                <a:solidFill>
                  <a:schemeClr val="tx1"/>
                </a:solidFill>
              </a:defRPr>
            </a:lvl4pPr>
            <a:lvl5pPr marL="932688" indent="-182880">
              <a:buClr>
                <a:schemeClr val="tx1"/>
              </a:buClr>
              <a:buFont typeface="Arial" panose="020B0604020202020204" pitchFamily="34" charset="0"/>
              <a:buChar char="•"/>
              <a:defRPr sz="1100">
                <a:solidFill>
                  <a:schemeClr val="tx1"/>
                </a:solidFill>
              </a:defRPr>
            </a:lvl5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1626310217"/>
      </p:ext>
    </p:extLst>
  </p:cSld>
  <p:clrMapOvr>
    <a:masterClrMapping/>
  </p:clrMapOvr>
  <p:extLst>
    <p:ext uri="{DCECCB84-F9BA-43D5-87BE-67443E8EF086}">
      <p15:sldGuideLst xmlns:p15="http://schemas.microsoft.com/office/powerpoint/2012/main">
        <p15:guide id="1" orient="horz" pos="1080" userDrawn="1">
          <p15:clr>
            <a:srgbClr val="FBAE40"/>
          </p15:clr>
        </p15:guide>
      </p15:sldGuideLst>
    </p:ext>
  </p:extLst>
</p:sldLayout>
</file>

<file path=ppt/slideLayouts/slideLayout99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type="picTx" preserve="1">
  <p:cSld name="Picture with Caption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Rectangle">
            <a:extLst>
              <a:ext uri="{FF2B5EF4-FFF2-40B4-BE49-F238E27FC236}">
                <a16:creationId xmlns:a16="http://schemas.microsoft.com/office/drawing/2014/main" id="{9C88DF2D-0421-A94C-82C1-867E1E5E4907}"/>
              </a:ext>
            </a:extLst>
          </p:cNvPr>
          <p:cNvSpPr/>
          <p:nvPr userDrawn="1"/>
        </p:nvSpPr>
        <p:spPr>
          <a:xfrm>
            <a:off x="10993582" y="0"/>
            <a:ext cx="1198418" cy="6858000"/>
          </a:xfrm>
          <a:prstGeom prst="rect">
            <a:avLst/>
          </a:prstGeom>
          <a:solidFill>
            <a:schemeClr val="accent4"/>
          </a:solidFill>
          <a:ln w="12700">
            <a:miter lim="400000"/>
          </a:ln>
        </p:spPr>
        <p:txBody>
          <a:bodyPr lIns="0" tIns="0" rIns="0" bIns="0" anchor="ctr"/>
          <a:lstStyle/>
          <a:p>
            <a:pPr>
              <a:defRPr sz="3200" b="0">
                <a:solidFill>
                  <a:srgbClr val="FFFFFF"/>
                </a:solidFill>
                <a:latin typeface="+mn-lt"/>
                <a:ea typeface="+mn-ea"/>
                <a:cs typeface="+mn-cs"/>
                <a:sym typeface="Helvetica Neue Medium"/>
              </a:defRPr>
            </a:pPr>
            <a:endParaRPr lang="en-US" sz="1600" noProof="0" dirty="0"/>
          </a:p>
        </p:txBody>
      </p:sp>
      <p:sp>
        <p:nvSpPr>
          <p:cNvPr id="10" name="Rectangle">
            <a:extLst>
              <a:ext uri="{FF2B5EF4-FFF2-40B4-BE49-F238E27FC236}">
                <a16:creationId xmlns:a16="http://schemas.microsoft.com/office/drawing/2014/main" id="{334D05A3-7A20-9447-8D39-F2980D85413A}"/>
              </a:ext>
            </a:extLst>
          </p:cNvPr>
          <p:cNvSpPr/>
          <p:nvPr userDrawn="1"/>
        </p:nvSpPr>
        <p:spPr>
          <a:xfrm>
            <a:off x="635000" y="633875"/>
            <a:ext cx="10922000" cy="5590250"/>
          </a:xfrm>
          <a:prstGeom prst="rect">
            <a:avLst/>
          </a:prstGeom>
          <a:solidFill>
            <a:srgbClr val="F6F9FF"/>
          </a:solidFill>
          <a:ln w="12700">
            <a:noFill/>
            <a:miter lim="400000"/>
          </a:ln>
          <a:effectLst>
            <a:outerShdw blurRad="254000" dist="25400" dir="2700000" rotWithShape="0">
              <a:srgbClr val="1F2125">
                <a:alpha val="15000"/>
              </a:srgbClr>
            </a:outerShdw>
          </a:effectLst>
        </p:spPr>
        <p:txBody>
          <a:bodyPr lIns="0" tIns="0" rIns="0" bIns="0" anchor="ctr"/>
          <a:lstStyle/>
          <a:p>
            <a:pPr>
              <a:defRPr sz="3200" b="0">
                <a:solidFill>
                  <a:srgbClr val="E8ECF2"/>
                </a:solidFill>
                <a:latin typeface="+mn-lt"/>
                <a:ea typeface="+mn-ea"/>
                <a:cs typeface="+mn-cs"/>
                <a:sym typeface="Helvetica Neue Medium"/>
              </a:defRPr>
            </a:pPr>
            <a:endParaRPr lang="en-US" sz="1600" noProof="0" dirty="0"/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DA134939-39C0-4522-A125-A13DFDA66490}"/>
              </a:ext>
            </a:extLst>
          </p:cNvPr>
          <p:cNvSpPr/>
          <p:nvPr/>
        </p:nvSpPr>
        <p:spPr>
          <a:xfrm>
            <a:off x="634999" y="3927894"/>
            <a:ext cx="10922000" cy="2326856"/>
          </a:xfrm>
          <a:prstGeom prst="rect">
            <a:avLst/>
          </a:prstGeom>
          <a:solidFill>
            <a:srgbClr val="F6F9F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sp>
      <p:sp>
        <p:nvSpPr>
          <p:cNvPr id="3" name="Picture Placeholder 2"/>
          <p:cNvSpPr>
            <a:spLocks noGrp="1" noChangeAspect="1"/>
          </p:cNvSpPr>
          <p:nvPr>
            <p:ph type="pic" idx="1"/>
          </p:nvPr>
        </p:nvSpPr>
        <p:spPr>
          <a:xfrm>
            <a:off x="635001" y="630936"/>
            <a:ext cx="10921998" cy="3294019"/>
          </a:xfrm>
          <a:solidFill>
            <a:schemeClr val="bg1"/>
          </a:solidFill>
        </p:spPr>
        <p:txBody>
          <a:bodyPr lIns="457200" tIns="457200" anchor="t"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 noProof="0" dirty="0"/>
              <a:t>Click icon to add picture</a:t>
            </a:r>
          </a:p>
        </p:txBody>
      </p:sp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097279" y="4298078"/>
            <a:ext cx="10113645" cy="743682"/>
          </a:xfrm>
          <a:prstGeom prst="rect">
            <a:avLst/>
          </a:prstGeom>
        </p:spPr>
        <p:txBody>
          <a:bodyPr tIns="0" bIns="0" anchor="b">
            <a:noAutofit/>
          </a:bodyPr>
          <a:lstStyle>
            <a:lvl1pPr>
              <a:defRPr sz="3600" b="0">
                <a:solidFill>
                  <a:schemeClr val="tx1"/>
                </a:solidFill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097279" y="5213716"/>
            <a:ext cx="10113264" cy="609600"/>
          </a:xfrm>
        </p:spPr>
        <p:txBody>
          <a:bodyPr lIns="91440" tIns="0" rIns="91440" bIns="0">
            <a:normAutofit/>
          </a:bodyPr>
          <a:lstStyle>
            <a:lvl1pPr marL="0" indent="0">
              <a:spcBef>
                <a:spcPts val="0"/>
              </a:spcBef>
              <a:spcAft>
                <a:spcPts val="600"/>
              </a:spcAft>
              <a:buNone/>
              <a:defRPr sz="1800">
                <a:solidFill>
                  <a:schemeClr val="tx1"/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4046387602"/>
      </p:ext>
    </p:extLst>
  </p:cSld>
  <p:clrMapOvr>
    <a:masterClrMapping/>
  </p:clrMapOvr>
</p:sldLayout>
</file>

<file path=ppt/slideMasters/_rels/slideMaster11.xml.rels>&#65279;<?xml version="1.0" encoding="utf-8"?><Relationships xmlns="http://schemas.openxmlformats.org/package/2006/relationships"><Relationship Type="http://schemas.openxmlformats.org/officeDocument/2006/relationships/slideLayout" Target="/ppt/slideLayouts/slideLayout81.xml" Id="rId8" /><Relationship Type="http://schemas.openxmlformats.org/officeDocument/2006/relationships/slideLayout" Target="/ppt/slideLayouts/slideLayout32.xml" Id="rId3" /><Relationship Type="http://schemas.openxmlformats.org/officeDocument/2006/relationships/slideLayout" Target="/ppt/slideLayouts/slideLayout73.xml" Id="rId7" /><Relationship Type="http://schemas.openxmlformats.org/officeDocument/2006/relationships/slideLayout" Target="/ppt/slideLayouts/slideLayout24.xml" Id="rId2" /><Relationship Type="http://schemas.openxmlformats.org/officeDocument/2006/relationships/slideLayout" Target="/ppt/slideLayouts/slideLayout15.xml" Id="rId1" /><Relationship Type="http://schemas.openxmlformats.org/officeDocument/2006/relationships/slideLayout" Target="/ppt/slideLayouts/slideLayout66.xml" Id="rId6" /><Relationship Type="http://schemas.openxmlformats.org/officeDocument/2006/relationships/slideLayout" Target="/ppt/slideLayouts/slideLayout57.xml" Id="rId5" /><Relationship Type="http://schemas.openxmlformats.org/officeDocument/2006/relationships/theme" Target="/ppt/theme/theme11.xml" Id="rId10" /><Relationship Type="http://schemas.openxmlformats.org/officeDocument/2006/relationships/slideLayout" Target="/ppt/slideLayouts/slideLayout48.xml" Id="rId4" /><Relationship Type="http://schemas.openxmlformats.org/officeDocument/2006/relationships/slideLayout" Target="/ppt/slideLayouts/slideLayout99.xml" Id="rId9" /></Relationships>
</file>

<file path=ppt/slideMasters/slideMaster1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Rectangle">
            <a:extLst>
              <a:ext uri="{FF2B5EF4-FFF2-40B4-BE49-F238E27FC236}">
                <a16:creationId xmlns:a16="http://schemas.microsoft.com/office/drawing/2014/main" id="{1552108B-1F90-0044-A7D4-0956E919F29A}"/>
              </a:ext>
            </a:extLst>
          </p:cNvPr>
          <p:cNvSpPr/>
          <p:nvPr userDrawn="1"/>
        </p:nvSpPr>
        <p:spPr>
          <a:xfrm>
            <a:off x="635000" y="633875"/>
            <a:ext cx="10922000" cy="5590250"/>
          </a:xfrm>
          <a:prstGeom prst="rect">
            <a:avLst/>
          </a:prstGeom>
          <a:solidFill>
            <a:srgbClr val="F6F9FF"/>
          </a:solidFill>
          <a:ln w="12700">
            <a:noFill/>
            <a:miter lim="400000"/>
          </a:ln>
          <a:effectLst>
            <a:outerShdw blurRad="254000" dist="25400" dir="2700000" rotWithShape="0">
              <a:srgbClr val="1F2125">
                <a:alpha val="15000"/>
              </a:srgbClr>
            </a:outerShdw>
          </a:effectLst>
        </p:spPr>
        <p:txBody>
          <a:bodyPr lIns="0" tIns="0" rIns="0" bIns="0" anchor="ctr"/>
          <a:lstStyle/>
          <a:p>
            <a:pPr>
              <a:defRPr sz="3200" b="0">
                <a:solidFill>
                  <a:srgbClr val="E8ECF2"/>
                </a:solidFill>
                <a:latin typeface="+mn-lt"/>
                <a:ea typeface="+mn-ea"/>
                <a:cs typeface="+mn-cs"/>
                <a:sym typeface="Helvetica Neue Medium"/>
              </a:defRPr>
            </a:pPr>
            <a:endParaRPr lang="en-US" sz="1600" noProof="0" dirty="0"/>
          </a:p>
        </p:txBody>
      </p:sp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1097280" y="942871"/>
            <a:ext cx="10058400" cy="587584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noProof="0" dirty="0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1097280" y="2108201"/>
            <a:ext cx="10058400" cy="3760891"/>
          </a:xfrm>
          <a:prstGeom prst="rect">
            <a:avLst/>
          </a:prstGeom>
        </p:spPr>
        <p:txBody>
          <a:bodyPr vert="horz" lIns="0" tIns="45720" rIns="0" bIns="45720" rtlCol="0">
            <a:normAutofit/>
          </a:bodyPr>
          <a:lstStyle/>
          <a:p>
            <a:pPr lvl="0"/>
            <a:r>
              <a:rPr lang="en-US" noProof="0" dirty="0"/>
              <a:t>Click to edit Master text styles</a:t>
            </a:r>
          </a:p>
          <a:p>
            <a:pPr lvl="1"/>
            <a:r>
              <a:rPr lang="en-US" noProof="0" dirty="0"/>
              <a:t>Second level</a:t>
            </a:r>
          </a:p>
          <a:p>
            <a:pPr lvl="2"/>
            <a:r>
              <a:rPr lang="en-US" noProof="0" dirty="0"/>
              <a:t>Third level</a:t>
            </a:r>
          </a:p>
          <a:p>
            <a:pPr lvl="3"/>
            <a:r>
              <a:rPr lang="en-US" noProof="0" dirty="0"/>
              <a:t>Fourth level</a:t>
            </a:r>
          </a:p>
          <a:p>
            <a:pPr lvl="4"/>
            <a:r>
              <a:rPr lang="en-US" noProof="0" dirty="0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218426" y="6446838"/>
            <a:ext cx="258485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900">
                <a:solidFill>
                  <a:srgbClr val="FFFFFF"/>
                </a:solidFill>
              </a:defRPr>
            </a:lvl1pPr>
          </a:lstStyle>
          <a:p>
            <a:fld id="{62D6E202-B606-4609-B914-27C9371A1F6D}" type="datetime1">
              <a:rPr lang="en-US" noProof="0" smtClean="0"/>
              <a:t>9/22/2020</a:t>
            </a:fld>
            <a:endParaRPr lang="en-US" noProof="0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1097279" y="6446838"/>
            <a:ext cx="6818262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900" cap="all" baseline="0">
                <a:solidFill>
                  <a:srgbClr val="FFFFFF"/>
                </a:solidFill>
              </a:defRPr>
            </a:lvl1pPr>
          </a:lstStyle>
          <a:p>
            <a:endParaRPr lang="en-US" noProof="0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10993582" y="6446838"/>
            <a:ext cx="78001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050">
                <a:solidFill>
                  <a:srgbClr val="FFFFFF"/>
                </a:solidFill>
              </a:defRPr>
            </a:lvl1pPr>
          </a:lstStyle>
          <a:p>
            <a:fld id="{3A98EE3D-8CD1-4C3F-BD1C-C98C9596463C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394360962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74" r:id="rId1"/>
    <p:sldLayoutId id="2147483675" r:id="rId2"/>
    <p:sldLayoutId id="2147483693" r:id="rId3"/>
    <p:sldLayoutId id="2147483688" r:id="rId4"/>
    <p:sldLayoutId id="2147483692" r:id="rId5"/>
    <p:sldLayoutId id="2147483691" r:id="rId6"/>
    <p:sldLayoutId id="2147483690" r:id="rId7"/>
    <p:sldLayoutId id="2147483689" r:id="rId8"/>
    <p:sldLayoutId id="2147483683" r:id="rId9"/>
  </p:sldLayoutIdLst>
  <p:hf sldNum="0" hdr="0" ftr="0" dt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2800" kern="1200" spc="-50" baseline="0">
          <a:solidFill>
            <a:schemeClr val="tx1">
              <a:lumMod val="75000"/>
              <a:lumOff val="25000"/>
            </a:schemeClr>
          </a:solidFill>
          <a:latin typeface="+mj-lt"/>
          <a:ea typeface="+mj-ea"/>
          <a:cs typeface="+mj-cs"/>
        </a:defRPr>
      </a:lvl1pPr>
    </p:titleStyle>
    <p:bodyStyle>
      <a:lvl1pPr marL="91440" indent="-91440" algn="l" defTabSz="914400" rtl="0" eaLnBrk="1" latinLnBrk="0" hangingPunct="1">
        <a:lnSpc>
          <a:spcPct val="100000"/>
        </a:lnSpc>
        <a:spcBef>
          <a:spcPts val="1200"/>
        </a:spcBef>
        <a:spcAft>
          <a:spcPts val="200"/>
        </a:spcAft>
        <a:buClr>
          <a:schemeClr val="accent1"/>
        </a:buClr>
        <a:buSzPct val="100000"/>
        <a:buFont typeface="Calibri" panose="020F0502020204030204" pitchFamily="34" charset="0"/>
        <a:buChar char=" "/>
        <a:defRPr sz="20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1pPr>
      <a:lvl2pPr marL="384048" indent="-182880" algn="l" defTabSz="914400" rtl="0" eaLnBrk="1" latinLnBrk="0" hangingPunct="1">
        <a:lnSpc>
          <a:spcPct val="100000"/>
        </a:lnSpc>
        <a:spcBef>
          <a:spcPts val="200"/>
        </a:spcBef>
        <a:spcAft>
          <a:spcPts val="400"/>
        </a:spcAft>
        <a:buClrTx/>
        <a:buFont typeface="Calibri" pitchFamily="34" charset="0"/>
        <a:buChar char="◦"/>
        <a:defRPr sz="18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2pPr>
      <a:lvl3pPr marL="566928" indent="-182880" algn="l" defTabSz="914400" rtl="0" eaLnBrk="1" latinLnBrk="0" hangingPunct="1">
        <a:lnSpc>
          <a:spcPct val="100000"/>
        </a:lnSpc>
        <a:spcBef>
          <a:spcPts val="200"/>
        </a:spcBef>
        <a:spcAft>
          <a:spcPts val="400"/>
        </a:spcAft>
        <a:buClrTx/>
        <a:buFont typeface="Calibri" pitchFamily="34" charset="0"/>
        <a:buChar char="◦"/>
        <a:defRPr sz="14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3pPr>
      <a:lvl4pPr marL="749808" indent="-182880" algn="l" defTabSz="914400" rtl="0" eaLnBrk="1" latinLnBrk="0" hangingPunct="1">
        <a:lnSpc>
          <a:spcPct val="100000"/>
        </a:lnSpc>
        <a:spcBef>
          <a:spcPts val="200"/>
        </a:spcBef>
        <a:spcAft>
          <a:spcPts val="400"/>
        </a:spcAft>
        <a:buClrTx/>
        <a:buFont typeface="Calibri" pitchFamily="34" charset="0"/>
        <a:buChar char="◦"/>
        <a:defRPr sz="14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4pPr>
      <a:lvl5pPr marL="932688" indent="-182880" algn="l" defTabSz="914400" rtl="0" eaLnBrk="1" latinLnBrk="0" hangingPunct="1">
        <a:lnSpc>
          <a:spcPct val="100000"/>
        </a:lnSpc>
        <a:spcBef>
          <a:spcPts val="200"/>
        </a:spcBef>
        <a:spcAft>
          <a:spcPts val="400"/>
        </a:spcAft>
        <a:buClrTx/>
        <a:buFont typeface="Calibri" pitchFamily="34" charset="0"/>
        <a:buChar char="◦"/>
        <a:defRPr sz="14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5pPr>
      <a:lvl6pPr marL="1100000" indent="-228600" algn="l" defTabSz="914400" rtl="0" eaLnBrk="1" latinLnBrk="0" hangingPunct="1">
        <a:lnSpc>
          <a:spcPct val="90000"/>
        </a:lnSpc>
        <a:spcBef>
          <a:spcPts val="200"/>
        </a:spcBef>
        <a:spcAft>
          <a:spcPts val="400"/>
        </a:spcAft>
        <a:buClr>
          <a:schemeClr val="accent1"/>
        </a:buClr>
        <a:buFont typeface="Calibri" pitchFamily="34" charset="0"/>
        <a:buChar char="◦"/>
        <a:defRPr sz="14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6pPr>
      <a:lvl7pPr marL="1300000" indent="-228600" algn="l" defTabSz="914400" rtl="0" eaLnBrk="1" latinLnBrk="0" hangingPunct="1">
        <a:lnSpc>
          <a:spcPct val="90000"/>
        </a:lnSpc>
        <a:spcBef>
          <a:spcPts val="200"/>
        </a:spcBef>
        <a:spcAft>
          <a:spcPts val="400"/>
        </a:spcAft>
        <a:buClr>
          <a:schemeClr val="accent1"/>
        </a:buClr>
        <a:buFont typeface="Calibri" pitchFamily="34" charset="0"/>
        <a:buChar char="◦"/>
        <a:defRPr sz="14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7pPr>
      <a:lvl8pPr marL="1500000" indent="-228600" algn="l" defTabSz="914400" rtl="0" eaLnBrk="1" latinLnBrk="0" hangingPunct="1">
        <a:lnSpc>
          <a:spcPct val="90000"/>
        </a:lnSpc>
        <a:spcBef>
          <a:spcPts val="200"/>
        </a:spcBef>
        <a:spcAft>
          <a:spcPts val="400"/>
        </a:spcAft>
        <a:buClr>
          <a:schemeClr val="accent1"/>
        </a:buClr>
        <a:buFont typeface="Calibri" pitchFamily="34" charset="0"/>
        <a:buChar char="◦"/>
        <a:defRPr sz="14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8pPr>
      <a:lvl9pPr marL="1700000" indent="-228600" algn="l" defTabSz="914400" rtl="0" eaLnBrk="1" latinLnBrk="0" hangingPunct="1">
        <a:lnSpc>
          <a:spcPct val="90000"/>
        </a:lnSpc>
        <a:spcBef>
          <a:spcPts val="200"/>
        </a:spcBef>
        <a:spcAft>
          <a:spcPts val="400"/>
        </a:spcAft>
        <a:buClr>
          <a:schemeClr val="accent1"/>
        </a:buClr>
        <a:buFont typeface="Calibri" pitchFamily="34" charset="0"/>
        <a:buChar char="◦"/>
        <a:defRPr sz="1400" kern="1200">
          <a:solidFill>
            <a:schemeClr val="tx1">
              <a:lumMod val="75000"/>
              <a:lumOff val="25000"/>
            </a:schemeClr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4.xml.rels>&#65279;<?xml version="1.0" encoding="utf-8"?><Relationships xmlns="http://schemas.openxmlformats.org/package/2006/relationships"><Relationship Type="http://schemas.openxmlformats.org/officeDocument/2006/relationships/image" Target="/ppt/media/image13.png" Id="rId2" /><Relationship Type="http://schemas.openxmlformats.org/officeDocument/2006/relationships/slideLayout" Target="/ppt/slideLayouts/slideLayout15.xml" Id="rId1" /></Relationships>
</file>

<file path=ppt/slides/_rels/slide22.xml.rels>&#65279;<?xml version="1.0" encoding="utf-8"?><Relationships xmlns="http://schemas.openxmlformats.org/package/2006/relationships"><Relationship Type="http://schemas.openxmlformats.org/officeDocument/2006/relationships/slideLayout" Target="/ppt/slideLayouts/slideLayout24.xml" Id="rId1" /></Relationships>
</file>

<file path=ppt/slides/_rels/slide38.xml.rels>&#65279;<?xml version="1.0" encoding="utf-8"?><Relationships xmlns="http://schemas.openxmlformats.org/package/2006/relationships"><Relationship Type="http://schemas.openxmlformats.org/officeDocument/2006/relationships/slideLayout" Target="/ppt/slideLayouts/slideLayout73.xml" Id="rId1" /></Relationships>
</file>

<file path=ppt/slides/_rels/slide46.xml.rels>&#65279;<?xml version="1.0" encoding="utf-8"?><Relationships xmlns="http://schemas.openxmlformats.org/package/2006/relationships"><Relationship Type="http://schemas.openxmlformats.org/officeDocument/2006/relationships/slideLayout" Target="/ppt/slideLayouts/slideLayout66.xml" Id="rId1" /></Relationships>
</file>

<file path=ppt/slides/_rels/slide55.xml.rels>&#65279;<?xml version="1.0" encoding="utf-8"?><Relationships xmlns="http://schemas.openxmlformats.org/package/2006/relationships"><Relationship Type="http://schemas.openxmlformats.org/officeDocument/2006/relationships/image" Target="/ppt/media/image24.png" Id="rId2" /><Relationship Type="http://schemas.openxmlformats.org/officeDocument/2006/relationships/slideLayout" Target="/ppt/slideLayouts/slideLayout57.xml" Id="rId1" /></Relationships>
</file>

<file path=ppt/slides/_rels/slide63.xml.rels>&#65279;<?xml version="1.0" encoding="utf-8"?><Relationships xmlns="http://schemas.openxmlformats.org/package/2006/relationships"><Relationship Type="http://schemas.openxmlformats.org/officeDocument/2006/relationships/image" Target="/ppt/media/image32.png" Id="rId2" /><Relationship Type="http://schemas.openxmlformats.org/officeDocument/2006/relationships/slideLayout" Target="/ppt/slideLayouts/slideLayout48.xml" Id="rId1" /></Relationships>
</file>

<file path=ppt/slides/_rels/slide71.xml.rels>&#65279;<?xml version="1.0" encoding="utf-8"?><Relationships xmlns="http://schemas.openxmlformats.org/package/2006/relationships"><Relationship Type="http://schemas.openxmlformats.org/officeDocument/2006/relationships/image" Target="/ppt/media/image4.png" Id="rId2" /><Relationship Type="http://schemas.openxmlformats.org/officeDocument/2006/relationships/slideLayout" Target="/ppt/slideLayouts/slideLayout81.xml" Id="rId1" /></Relationships>
</file>

<file path=ppt/slides/_rels/slide89.xml.rels>&#65279;<?xml version="1.0" encoding="utf-8"?><Relationships xmlns="http://schemas.openxmlformats.org/package/2006/relationships"><Relationship Type="http://schemas.openxmlformats.org/officeDocument/2006/relationships/notesSlide" Target="/ppt/notesSlides/notesSlide11.xml" Id="rId2" /><Relationship Type="http://schemas.openxmlformats.org/officeDocument/2006/relationships/slideLayout" Target="/ppt/slideLayouts/slideLayout32.xml" Id="rId1" /></Relationships>
</file>

<file path=ppt/slides/_rels/slide97.xml.rels>&#65279;<?xml version="1.0" encoding="utf-8"?><Relationships xmlns="http://schemas.openxmlformats.org/package/2006/relationships"><Relationship Type="http://schemas.openxmlformats.org/officeDocument/2006/relationships/image" Target="/ppt/media/image55.png" Id="rId2" /><Relationship Type="http://schemas.openxmlformats.org/officeDocument/2006/relationships/slideLayout" Target="/ppt/slideLayouts/slideLayout99.xml" Id="rId1" /></Relationships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5B7AEFB0-51F2-5449-996C-73382891D2F9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1097280" y="758952"/>
            <a:ext cx="5179534" cy="3566160"/>
          </a:xfrm>
        </p:spPr>
        <p:txBody>
          <a:bodyPr anchor="b">
            <a:normAutofit/>
          </a:bodyPr>
          <a:lstStyle/>
          <a:p>
            <a:r>
              <a:rPr lang="en-US" sz="6000" dirty="0"/>
              <a:t>PowerPoint Party</a:t>
            </a:r>
          </a:p>
        </p:txBody>
      </p:sp>
      <p:sp>
        <p:nvSpPr>
          <p:cNvPr id="5" name="Subtitle 4">
            <a:extLst>
              <a:ext uri="{FF2B5EF4-FFF2-40B4-BE49-F238E27FC236}">
                <a16:creationId xmlns:a16="http://schemas.microsoft.com/office/drawing/2014/main" id="{B0F6D6CF-8D73-6643-A348-53AAE29FD1C2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Theme</a:t>
            </a:r>
          </a:p>
        </p:txBody>
      </p:sp>
      <p:pic>
        <p:nvPicPr>
          <p:cNvPr id="6" name="Content Placeholder 6" descr="giraffe with its head above clouds">
            <a:extLst>
              <a:ext uri="{FF2B5EF4-FFF2-40B4-BE49-F238E27FC236}">
                <a16:creationId xmlns:a16="http://schemas.microsoft.com/office/drawing/2014/main" id="{09C780CE-8C54-48A3-BDFB-269FD35E3750}"/>
              </a:ext>
            </a:extLst>
          </p:cNvPr>
          <p:cNvPicPr>
            <a:picLocks noChangeAspect="1"/>
          </p:cNvPicPr>
          <p:nvPr/>
        </p:nvPicPr>
        <p:blipFill>
          <a:blip r:embed="rId2"/>
          <a:srcRect/>
          <a:stretch/>
        </p:blipFill>
        <p:spPr>
          <a:xfrm>
            <a:off x="6974868" y="627147"/>
            <a:ext cx="4589005" cy="560370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451096961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4391F52C-47D7-432A-87D0-D88597D07D07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097280" y="942871"/>
            <a:ext cx="10058400" cy="1289304"/>
          </a:xfrm>
        </p:spPr>
        <p:txBody>
          <a:bodyPr/>
          <a:lstStyle/>
          <a:p>
            <a:r>
              <a:rPr lang="en-US" dirty="0"/>
              <a:t>Introduction</a:t>
            </a:r>
          </a:p>
        </p:txBody>
      </p:sp>
      <p:sp>
        <p:nvSpPr>
          <p:cNvPr id="2" name="Content Placeholder 1">
            <a:extLst>
              <a:ext uri="{FF2B5EF4-FFF2-40B4-BE49-F238E27FC236}">
                <a16:creationId xmlns:a16="http://schemas.microsoft.com/office/drawing/2014/main" id="{1517D772-EB16-4FBD-9504-365672A1530A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pPr>
              <a:lnSpc>
                <a:spcPts val="2000"/>
              </a:lnSpc>
            </a:pPr>
            <a:r>
              <a:rPr lang="en-US" sz="1600" dirty="0"/>
              <a:t>Get festive with your friends, family, or co-workers with a PowerPoint party. The idea of a PowerPoint party to have everyone create and lead presentations based on the topic of their choice.  </a:t>
            </a:r>
          </a:p>
          <a:p>
            <a:pPr>
              <a:lnSpc>
                <a:spcPts val="2000"/>
              </a:lnSpc>
            </a:pPr>
            <a:r>
              <a:rPr lang="en-US" sz="1600" dirty="0"/>
              <a:t>Tips for creating your own PowerPoint party: </a:t>
            </a:r>
          </a:p>
          <a:p>
            <a:pPr lvl="1">
              <a:lnSpc>
                <a:spcPts val="2000"/>
              </a:lnSpc>
              <a:buFont typeface="Arial" panose="020B0604020202020204" pitchFamily="34" charset="0"/>
              <a:buChar char="•"/>
            </a:pPr>
            <a:r>
              <a:rPr lang="en-US" sz="1600" b="1" dirty="0"/>
              <a:t>Choose a theme or idea</a:t>
            </a:r>
            <a:r>
              <a:rPr lang="en-US" sz="1600" dirty="0"/>
              <a:t>: Are you super passionate about a TV show? Do you want to teach the group a new skill? Your presentation can be about anything you want. The goal is to be light-hearted, playful, and funny.   </a:t>
            </a:r>
          </a:p>
          <a:p>
            <a:pPr lvl="1">
              <a:lnSpc>
                <a:spcPts val="2000"/>
              </a:lnSpc>
              <a:buFont typeface="Arial" panose="020B0604020202020204" pitchFamily="34" charset="0"/>
              <a:buChar char="•"/>
            </a:pPr>
            <a:r>
              <a:rPr lang="en-US" sz="1600" b="1" dirty="0"/>
              <a:t>Create your slides</a:t>
            </a:r>
            <a:r>
              <a:rPr lang="en-US" sz="1600" dirty="0"/>
              <a:t>: Get creative! Feel free to experiment with text, pictures, animations, or anything you can find to tell your story.   </a:t>
            </a:r>
          </a:p>
          <a:p>
            <a:pPr lvl="1">
              <a:lnSpc>
                <a:spcPts val="2000"/>
              </a:lnSpc>
              <a:buFont typeface="Arial" panose="020B0604020202020204" pitchFamily="34" charset="0"/>
              <a:buChar char="•"/>
            </a:pPr>
            <a:r>
              <a:rPr lang="en-US" sz="1600" b="1" dirty="0"/>
              <a:t>Present your PowerPoint</a:t>
            </a:r>
            <a:r>
              <a:rPr lang="en-US" sz="1600" dirty="0"/>
              <a:t>: Show off your skills. Make it interactive. And remember to have fun. 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323782088"/>
      </p:ext>
    </p:extLst>
  </p:cSld>
  <p:clrMapOvr>
    <a:masterClrMapping/>
  </p:clrMapOvr>
</p:sld>
</file>

<file path=ppt/slides/slide3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EDEFF7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Title 18">
            <a:extLst>
              <a:ext uri="{FF2B5EF4-FFF2-40B4-BE49-F238E27FC236}">
                <a16:creationId xmlns:a16="http://schemas.microsoft.com/office/drawing/2014/main" id="{55BA9AC8-EA60-644D-9DDA-B76203EA1E8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>
                <a:solidFill>
                  <a:schemeClr val="tx1"/>
                </a:solidFill>
              </a:rPr>
              <a:t>Choose a theme</a:t>
            </a:r>
          </a:p>
        </p:txBody>
      </p:sp>
      <p:sp>
        <p:nvSpPr>
          <p:cNvPr id="17" name="Content Placeholder 16">
            <a:extLst>
              <a:ext uri="{FF2B5EF4-FFF2-40B4-BE49-F238E27FC236}">
                <a16:creationId xmlns:a16="http://schemas.microsoft.com/office/drawing/2014/main" id="{8E7591AD-81F4-2E45-AE36-F4DA40C19031}"/>
              </a:ext>
            </a:extLst>
          </p:cNvPr>
          <p:cNvSpPr>
            <a:spLocks noGrp="1"/>
          </p:cNvSpPr>
          <p:nvPr>
            <p:ph sz="half" idx="2"/>
          </p:nvPr>
        </p:nvSpPr>
        <p:spPr/>
        <p:txBody>
          <a:bodyPr/>
          <a:lstStyle/>
          <a:p>
            <a:pPr marL="0" indent="0">
              <a:lnSpc>
                <a:spcPts val="2000"/>
              </a:lnSpc>
              <a:buNone/>
            </a:pPr>
            <a:r>
              <a:rPr lang="en-US" dirty="0"/>
              <a:t>Your theme can be anything you want. Here are some examples to start:</a:t>
            </a:r>
          </a:p>
          <a:p>
            <a:pPr>
              <a:lnSpc>
                <a:spcPts val="2000"/>
              </a:lnSpc>
            </a:pPr>
            <a:r>
              <a:rPr lang="en-US" dirty="0"/>
              <a:t>Explain why [subject] is your favorite movie.</a:t>
            </a:r>
          </a:p>
          <a:p>
            <a:pPr>
              <a:lnSpc>
                <a:spcPts val="2000"/>
              </a:lnSpc>
            </a:pPr>
            <a:r>
              <a:rPr lang="en-US" dirty="0"/>
              <a:t>Teach about a famous person in history.</a:t>
            </a:r>
          </a:p>
          <a:p>
            <a:pPr>
              <a:lnSpc>
                <a:spcPts val="2000"/>
              </a:lnSpc>
            </a:pPr>
            <a:r>
              <a:rPr lang="en-US" dirty="0"/>
              <a:t>Introduce the group to your hidden talent.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276898735"/>
      </p:ext>
    </p:extLst>
  </p:cSld>
  <p:clrMapOvr>
    <a:masterClrMapping/>
  </p:clrMapOvr>
</p:sld>
</file>

<file path=ppt/slides/slide4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E5E51183-D0D9-A74B-94F0-9EC0104A75F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pPr>
              <a:tabLst>
                <a:tab pos="3308350" algn="l"/>
              </a:tabLst>
            </a:pPr>
            <a:r>
              <a:rPr lang="en-U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Add a funny Quote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319ED1B1-6FE0-FA43-95C4-366DBD1F1305}"/>
              </a:ext>
            </a:extLst>
          </p:cNvPr>
          <p:cNvSpPr>
            <a:spLocks noGrp="1"/>
          </p:cNvSpPr>
          <p:nvPr>
            <p:ph sz="half" idx="2"/>
          </p:nvPr>
        </p:nvSpPr>
        <p:spPr/>
        <p:txBody>
          <a:bodyPr/>
          <a:lstStyle/>
          <a:p>
            <a:pPr marL="0" indent="0">
              <a:buFont typeface="Calibri" panose="020F0502020204030204" pitchFamily="34" charset="0"/>
              <a:buNone/>
            </a:pPr>
            <a:r>
              <a:rPr lang="en-US" spc="200" dirty="0">
                <a:solidFill>
                  <a:schemeClr val="tx1"/>
                </a:solidFill>
              </a:rPr>
              <a:t>“QUOTES…</a:t>
            </a:r>
          </a:p>
        </p:txBody>
      </p:sp>
    </p:spTree>
    <p:extLst>
      <p:ext uri="{BB962C8B-B14F-4D97-AF65-F5344CB8AC3E}">
        <p14:creationId xmlns:p14="http://schemas.microsoft.com/office/powerpoint/2010/main" val="971976701"/>
      </p:ext>
    </p:extLst>
  </p:cSld>
  <p:clrMapOvr>
    <a:masterClrMapping/>
  </p:clrMapOvr>
</p:sld>
</file>

<file path=ppt/slides/slide5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EDEFF7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7">
            <a:extLst>
              <a:ext uri="{FF2B5EF4-FFF2-40B4-BE49-F238E27FC236}">
                <a16:creationId xmlns:a16="http://schemas.microsoft.com/office/drawing/2014/main" id="{900900CD-B943-934F-857F-30AA913FE9D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about Your theme</a:t>
            </a:r>
          </a:p>
        </p:txBody>
      </p:sp>
      <p:sp>
        <p:nvSpPr>
          <p:cNvPr id="12" name="Content Placeholder 11">
            <a:extLst>
              <a:ext uri="{FF2B5EF4-FFF2-40B4-BE49-F238E27FC236}">
                <a16:creationId xmlns:a16="http://schemas.microsoft.com/office/drawing/2014/main" id="{2A09EEBC-5E2C-D240-A5D6-6952B8392E49}"/>
              </a:ext>
            </a:extLst>
          </p:cNvPr>
          <p:cNvSpPr>
            <a:spLocks noGrp="1"/>
          </p:cNvSpPr>
          <p:nvPr>
            <p:ph sz="half" idx="2"/>
          </p:nvPr>
        </p:nvSpPr>
        <p:spPr/>
        <p:txBody>
          <a:bodyPr/>
          <a:lstStyle/>
          <a:p>
            <a:pPr marL="285750" indent="-285750">
              <a:lnSpc>
                <a:spcPts val="2000"/>
              </a:lnSpc>
              <a:buFont typeface="Arial" panose="020B0604020202020204" pitchFamily="34" charset="0"/>
              <a:buChar char="•"/>
            </a:pPr>
            <a:r>
              <a:rPr lang="en-US" dirty="0"/>
              <a:t>You can write about your theme here.</a:t>
            </a:r>
          </a:p>
          <a:p>
            <a:pPr marL="285750" indent="-285750">
              <a:lnSpc>
                <a:spcPts val="2000"/>
              </a:lnSpc>
              <a:buFont typeface="Arial" panose="020B0604020202020204" pitchFamily="34" charset="0"/>
              <a:buChar char="•"/>
            </a:pPr>
            <a:r>
              <a:rPr lang="en-US" dirty="0"/>
              <a:t>You can explain why you chose the theme. </a:t>
            </a:r>
          </a:p>
          <a:p>
            <a:pPr marL="285750" indent="-285750">
              <a:lnSpc>
                <a:spcPts val="2000"/>
              </a:lnSpc>
              <a:buFont typeface="Arial" panose="020B0604020202020204" pitchFamily="34" charset="0"/>
              <a:buChar char="•"/>
            </a:pPr>
            <a:r>
              <a:rPr lang="en-US" dirty="0"/>
              <a:t>The goal is to be light-hearted, playful, and funny</a:t>
            </a:r>
          </a:p>
        </p:txBody>
      </p:sp>
      <p:pic>
        <p:nvPicPr>
          <p:cNvPr id="27" name="Picture Placeholder 26" descr="whale hot air balloon carrying a small plane">
            <a:extLst>
              <a:ext uri="{FF2B5EF4-FFF2-40B4-BE49-F238E27FC236}">
                <a16:creationId xmlns:a16="http://schemas.microsoft.com/office/drawing/2014/main" id="{1E23C3D4-3265-654A-93D6-FE4FDACECE7C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2"/>
          <a:srcRect/>
          <a:stretch/>
        </p:blipFill>
        <p:spPr>
          <a:xfrm>
            <a:off x="5924550" y="1550455"/>
            <a:ext cx="5632449" cy="3758015"/>
          </a:xfrm>
        </p:spPr>
      </p:pic>
    </p:spTree>
    <p:extLst>
      <p:ext uri="{BB962C8B-B14F-4D97-AF65-F5344CB8AC3E}">
        <p14:creationId xmlns:p14="http://schemas.microsoft.com/office/powerpoint/2010/main" val="1255359701"/>
      </p:ext>
    </p:extLst>
  </p:cSld>
  <p:clrMapOvr>
    <a:masterClrMapping/>
  </p:clrMapOvr>
</p:sld>
</file>

<file path=ppt/slides/slide6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EDEFF7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1B6C6BD0-EDC9-7C44-A414-B66D25E34B5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097280" y="942871"/>
            <a:ext cx="10058400" cy="1289304"/>
          </a:xfrm>
        </p:spPr>
        <p:txBody>
          <a:bodyPr/>
          <a:lstStyle/>
          <a:p>
            <a:r>
              <a:rPr lang="en-US" dirty="0"/>
              <a:t>Add Pictures</a:t>
            </a:r>
          </a:p>
        </p:txBody>
      </p:sp>
      <p:pic>
        <p:nvPicPr>
          <p:cNvPr id="10" name="Picture Placeholder 9" descr="sharks floating in the clouds">
            <a:extLst>
              <a:ext uri="{FF2B5EF4-FFF2-40B4-BE49-F238E27FC236}">
                <a16:creationId xmlns:a16="http://schemas.microsoft.com/office/drawing/2014/main" id="{C9163B70-15A1-4252-A29A-1D54315B7462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2"/>
          <a:srcRect/>
          <a:stretch/>
        </p:blipFill>
        <p:spPr>
          <a:xfrm>
            <a:off x="1097279" y="2163331"/>
            <a:ext cx="2919413" cy="2919413"/>
          </a:xfrm>
        </p:spPr>
      </p:pic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342B2560-FAA9-124F-AD83-8C8D48E03E44}"/>
              </a:ext>
            </a:extLst>
          </p:cNvPr>
          <p:cNvSpPr>
            <a:spLocks noGrp="1"/>
          </p:cNvSpPr>
          <p:nvPr>
            <p:ph type="body" sz="half" idx="2"/>
          </p:nvPr>
        </p:nvSpPr>
        <p:spPr/>
        <p:txBody>
          <a:bodyPr/>
          <a:lstStyle/>
          <a:p>
            <a:r>
              <a:rPr lang="en-US" dirty="0"/>
              <a:t>Picture #1</a:t>
            </a:r>
          </a:p>
        </p:txBody>
      </p:sp>
      <p:sp>
        <p:nvSpPr>
          <p:cNvPr id="3" name="Picture Placeholder 2" descr="empty picture placeholder">
            <a:extLst>
              <a:ext uri="{FF2B5EF4-FFF2-40B4-BE49-F238E27FC236}">
                <a16:creationId xmlns:a16="http://schemas.microsoft.com/office/drawing/2014/main" id="{84A00354-97FE-4FC5-AFC1-BBA4A5B26E5B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23" name="Text Placeholder 22">
            <a:extLst>
              <a:ext uri="{FF2B5EF4-FFF2-40B4-BE49-F238E27FC236}">
                <a16:creationId xmlns:a16="http://schemas.microsoft.com/office/drawing/2014/main" id="{2B0FE939-6135-8846-B579-79F696C454ED}"/>
              </a:ext>
            </a:extLst>
          </p:cNvPr>
          <p:cNvSpPr>
            <a:spLocks noGrp="1"/>
          </p:cNvSpPr>
          <p:nvPr>
            <p:ph type="body" sz="half" idx="16"/>
          </p:nvPr>
        </p:nvSpPr>
        <p:spPr/>
        <p:txBody>
          <a:bodyPr/>
          <a:lstStyle/>
          <a:p>
            <a:r>
              <a:rPr lang="en-US" dirty="0"/>
              <a:t>Picture #2</a:t>
            </a:r>
          </a:p>
        </p:txBody>
      </p:sp>
      <p:sp>
        <p:nvSpPr>
          <p:cNvPr id="5" name="Picture Placeholder 4" descr="empty picture placeholder">
            <a:extLst>
              <a:ext uri="{FF2B5EF4-FFF2-40B4-BE49-F238E27FC236}">
                <a16:creationId xmlns:a16="http://schemas.microsoft.com/office/drawing/2014/main" id="{213224A7-CC8A-4E36-83AC-6D00FF286520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24" name="Text Placeholder 23">
            <a:extLst>
              <a:ext uri="{FF2B5EF4-FFF2-40B4-BE49-F238E27FC236}">
                <a16:creationId xmlns:a16="http://schemas.microsoft.com/office/drawing/2014/main" id="{996C3DD2-045C-6945-B783-8067FCC3CDF9}"/>
              </a:ext>
            </a:extLst>
          </p:cNvPr>
          <p:cNvSpPr>
            <a:spLocks noGrp="1"/>
          </p:cNvSpPr>
          <p:nvPr>
            <p:ph type="body" sz="half" idx="17"/>
          </p:nvPr>
        </p:nvSpPr>
        <p:spPr/>
        <p:txBody>
          <a:bodyPr/>
          <a:lstStyle/>
          <a:p>
            <a:r>
              <a:rPr lang="en-US" dirty="0"/>
              <a:t>Picture #3</a:t>
            </a:r>
          </a:p>
        </p:txBody>
      </p:sp>
    </p:spTree>
    <p:extLst>
      <p:ext uri="{BB962C8B-B14F-4D97-AF65-F5344CB8AC3E}">
        <p14:creationId xmlns:p14="http://schemas.microsoft.com/office/powerpoint/2010/main" val="1640389276"/>
      </p:ext>
    </p:extLst>
  </p:cSld>
  <p:clrMapOvr>
    <a:masterClrMapping/>
  </p:clrMapOvr>
</p:sld>
</file>

<file path=ppt/slides/slide7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D2CD59CD-1242-F149-AB16-9D02E7C8913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443870" y="942871"/>
            <a:ext cx="5711810" cy="1289304"/>
          </a:xfrm>
        </p:spPr>
        <p:txBody>
          <a:bodyPr/>
          <a:lstStyle/>
          <a:p>
            <a:r>
              <a:rPr lang="en-US" dirty="0"/>
              <a:t>THEME INFO</a:t>
            </a:r>
          </a:p>
        </p:txBody>
      </p:sp>
      <p:pic>
        <p:nvPicPr>
          <p:cNvPr id="12" name="Content Placeholder 11" descr="horse with a unicorn horn">
            <a:extLst>
              <a:ext uri="{FF2B5EF4-FFF2-40B4-BE49-F238E27FC236}">
                <a16:creationId xmlns:a16="http://schemas.microsoft.com/office/drawing/2014/main" id="{D706CB74-85AE-44CE-A585-CEC5BBAAF4B7}"/>
              </a:ext>
            </a:extLst>
          </p:cNvPr>
          <p:cNvPicPr>
            <a:picLocks noGrp="1" noChangeAspect="1"/>
          </p:cNvPicPr>
          <p:nvPr>
            <p:ph sz="half" idx="14"/>
          </p:nvPr>
        </p:nvPicPr>
        <p:blipFill>
          <a:blip r:embed="rId2"/>
          <a:srcRect/>
          <a:stretch/>
        </p:blipFill>
        <p:spPr>
          <a:xfrm>
            <a:off x="611497" y="630238"/>
            <a:ext cx="4576143" cy="5587999"/>
          </a:xfrm>
        </p:spPr>
      </p:pic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79497D95-D925-3641-A715-DB7630E983B0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5443870" y="2286000"/>
            <a:ext cx="5711810" cy="3630168"/>
          </a:xfrm>
        </p:spPr>
        <p:txBody>
          <a:bodyPr/>
          <a:lstStyle/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dirty="0"/>
              <a:t>You can write about your theme here.</a:t>
            </a: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dirty="0"/>
              <a:t>You can explain why you chose the theme. </a:t>
            </a:r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dirty="0"/>
              <a:t>The goal is to be light-hearted, playful, and funny</a:t>
            </a:r>
          </a:p>
          <a:p>
            <a:pPr marL="342900" indent="-342900">
              <a:buFont typeface="+mj-lt"/>
              <a:buAutoNum type="arabicPeriod"/>
            </a:pP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951688519"/>
      </p:ext>
    </p:extLst>
  </p:cSld>
  <p:clrMapOvr>
    <a:masterClrMapping/>
  </p:clrMapOvr>
</p:sld>
</file>

<file path=ppt/slides/slide8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1732E9F2-C620-4FC8-8F0A-A41F3E18EE1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Add Video</a:t>
            </a:r>
          </a:p>
        </p:txBody>
      </p:sp>
      <p:sp>
        <p:nvSpPr>
          <p:cNvPr id="20" name="Content Placeholder 19">
            <a:extLst>
              <a:ext uri="{FF2B5EF4-FFF2-40B4-BE49-F238E27FC236}">
                <a16:creationId xmlns:a16="http://schemas.microsoft.com/office/drawing/2014/main" id="{FE413555-90DA-4F8E-95CF-45718528F423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1124576" y="2462572"/>
            <a:ext cx="9912096" cy="3760891"/>
          </a:xfrm>
          <a:solidFill>
            <a:schemeClr val="bg1"/>
          </a:solidFill>
        </p:spPr>
        <p:txBody>
          <a:bodyPr/>
          <a:lstStyle/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494493743"/>
      </p:ext>
    </p:extLst>
  </p:cSld>
  <p:clrMapOvr>
    <a:masterClrMapping/>
  </p:clrMapOvr>
</p:sld>
</file>

<file path=ppt/slides/slide9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E1353100-3076-4726-B6E8-AE7CD2CCFA3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Questions?</a:t>
            </a:r>
          </a:p>
        </p:txBody>
      </p:sp>
      <p:sp>
        <p:nvSpPr>
          <p:cNvPr id="20" name="Text Placeholder 19">
            <a:extLst>
              <a:ext uri="{FF2B5EF4-FFF2-40B4-BE49-F238E27FC236}">
                <a16:creationId xmlns:a16="http://schemas.microsoft.com/office/drawing/2014/main" id="{5AEC0676-36E0-374F-8480-880FE68CC821}"/>
              </a:ext>
            </a:extLst>
          </p:cNvPr>
          <p:cNvSpPr>
            <a:spLocks noGrp="1"/>
          </p:cNvSpPr>
          <p:nvPr>
            <p:ph type="body" sz="half" idx="2"/>
          </p:nvPr>
        </p:nvSpPr>
        <p:spPr/>
        <p:txBody>
          <a:bodyPr>
            <a:normAutofit/>
          </a:bodyPr>
          <a:lstStyle/>
          <a:p>
            <a:pPr>
              <a:lnSpc>
                <a:spcPts val="2000"/>
              </a:lnSpc>
            </a:pPr>
            <a:r>
              <a:rPr lang="en-US" sz="1600" dirty="0"/>
              <a:t>Subtitle goes here</a:t>
            </a:r>
          </a:p>
        </p:txBody>
      </p:sp>
      <p:pic>
        <p:nvPicPr>
          <p:cNvPr id="6" name="Picture Placeholder 5" descr="room with 2 recliners and the back half of a zebra against the wall">
            <a:extLst>
              <a:ext uri="{FF2B5EF4-FFF2-40B4-BE49-F238E27FC236}">
                <a16:creationId xmlns:a16="http://schemas.microsoft.com/office/drawing/2014/main" id="{C0EB8F13-7357-4D3B-B94D-2D33E2BF192E}"/>
              </a:ext>
            </a:extLst>
          </p:cNvPr>
          <p:cNvPicPr>
            <a:picLocks noGrp="1" noChangeAspect="1"/>
          </p:cNvPicPr>
          <p:nvPr>
            <p:ph type="pic" idx="1"/>
          </p:nvPr>
        </p:nvPicPr>
        <p:blipFill>
          <a:blip r:embed="rId2"/>
          <a:srcRect/>
          <a:stretch/>
        </p:blipFill>
        <p:spPr>
          <a:xfrm>
            <a:off x="1753321" y="634723"/>
            <a:ext cx="8685357" cy="3293065"/>
          </a:xfrm>
        </p:spPr>
      </p:pic>
    </p:spTree>
    <p:extLst>
      <p:ext uri="{BB962C8B-B14F-4D97-AF65-F5344CB8AC3E}">
        <p14:creationId xmlns:p14="http://schemas.microsoft.com/office/powerpoint/2010/main" val="3512217245"/>
      </p:ext>
    </p:extLst>
  </p:cSld>
  <p:clrMapOvr>
    <a:masterClrMapping/>
  </p:clrMapOvr>
</p:sld>
</file>

<file path=ppt/theme/theme11.xml><?xml version="1.0" encoding="utf-8"?>
<a:theme xmlns:a="http://schemas.openxmlformats.org/drawingml/2006/main" name="RetrospectVTI">
  <a:themeElements>
    <a:clrScheme name="MONO">
      <a:dk1>
        <a:srgbClr val="000000"/>
      </a:dk1>
      <a:lt1>
        <a:srgbClr val="ECEEF7"/>
      </a:lt1>
      <a:dk2>
        <a:srgbClr val="000000"/>
      </a:dk2>
      <a:lt2>
        <a:srgbClr val="F5F8FF"/>
      </a:lt2>
      <a:accent1>
        <a:srgbClr val="ECEEF7"/>
      </a:accent1>
      <a:accent2>
        <a:srgbClr val="F5F8FF"/>
      </a:accent2>
      <a:accent3>
        <a:srgbClr val="A1A2A9"/>
      </a:accent3>
      <a:accent4>
        <a:srgbClr val="141514"/>
      </a:accent4>
      <a:accent5>
        <a:srgbClr val="000000"/>
      </a:accent5>
      <a:accent6>
        <a:srgbClr val="96969C"/>
      </a:accent6>
      <a:hlink>
        <a:srgbClr val="5F6063"/>
      </a:hlink>
      <a:folHlink>
        <a:srgbClr val="919191"/>
      </a:folHlink>
    </a:clrScheme>
    <a:fontScheme name="Century Gothic">
      <a:majorFont>
        <a:latin typeface="Century Gothic" panose="020F0302020204030204"/>
        <a:ea typeface=""/>
        <a:cs typeface=""/>
        <a:font script="Jpan" typeface="メイリオ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entury Gothic" panose="020F0302020204030204"/>
        <a:ea typeface=""/>
        <a:cs typeface=""/>
        <a:font script="Jpan" typeface="メイリオ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Retrospect">
      <a:fillStyleLst>
        <a:solidFill>
          <a:schemeClr val="phClr"/>
        </a:solidFill>
        <a:gradFill rotWithShape="1">
          <a:gsLst>
            <a:gs pos="0">
              <a:schemeClr val="phClr">
                <a:tint val="65000"/>
                <a:shade val="92000"/>
                <a:satMod val="130000"/>
              </a:schemeClr>
            </a:gs>
            <a:gs pos="45000">
              <a:schemeClr val="phClr">
                <a:tint val="60000"/>
                <a:shade val="99000"/>
                <a:satMod val="120000"/>
              </a:schemeClr>
            </a:gs>
            <a:gs pos="100000">
              <a:schemeClr val="phClr">
                <a:tint val="55000"/>
                <a:satMod val="140000"/>
              </a:schemeClr>
            </a:gs>
          </a:gsLst>
          <a:path path="circle">
            <a:fillToRect l="100000" t="100000" r="100000" b="100000"/>
          </a:path>
        </a:gradFill>
        <a:gradFill rotWithShape="1">
          <a:gsLst>
            <a:gs pos="0">
              <a:schemeClr val="phClr">
                <a:shade val="85000"/>
                <a:satMod val="130000"/>
              </a:schemeClr>
            </a:gs>
            <a:gs pos="34000">
              <a:schemeClr val="phClr">
                <a:shade val="87000"/>
                <a:satMod val="125000"/>
              </a:schemeClr>
            </a:gs>
            <a:gs pos="70000">
              <a:schemeClr val="phClr">
                <a:tint val="100000"/>
                <a:shade val="90000"/>
                <a:satMod val="130000"/>
              </a:schemeClr>
            </a:gs>
            <a:gs pos="100000">
              <a:schemeClr val="phClr">
                <a:tint val="100000"/>
                <a:shade val="100000"/>
                <a:satMod val="110000"/>
              </a:schemeClr>
            </a:gs>
          </a:gsLst>
          <a:path path="circle">
            <a:fillToRect l="100000" t="100000" r="100000" b="100000"/>
          </a:path>
        </a:gradFill>
      </a:fillStyleLst>
      <a:lnStyleLst>
        <a:ln w="12700" cap="flat" cmpd="sng" algn="ctr">
          <a:solidFill>
            <a:schemeClr val="phClr"/>
          </a:solidFill>
          <a:prstDash val="solid"/>
        </a:ln>
        <a:ln w="15875" cap="flat" cmpd="sng" algn="ctr">
          <a:solidFill>
            <a:schemeClr val="phClr"/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</a:lnStyleLst>
      <a:effectStyleLst>
        <a:effectStyle>
          <a:effectLst/>
        </a:effectStyle>
        <a:effectStyle>
          <a:effectLst>
            <a:outerShdw blurRad="38100" dist="25400" dir="2700000" algn="br" rotWithShape="0">
              <a:srgbClr val="000000">
                <a:alpha val="60000"/>
              </a:srgbClr>
            </a:outerShdw>
          </a:effectLst>
        </a:effectStyle>
        <a:effectStyle>
          <a:effectLst>
            <a:outerShdw blurRad="44450" dist="25400" dir="2700000" algn="br" rotWithShape="0">
              <a:srgbClr val="000000">
                <a:alpha val="60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9800000"/>
            </a:lightRig>
          </a:scene3d>
          <a:sp3d prstMaterial="flat">
            <a:bevelT w="25400" h="31750"/>
          </a:sp3d>
        </a:effectStyle>
      </a:effectStyleLst>
      <a:bgFillStyleLst>
        <a:solidFill>
          <a:schemeClr val="phClr"/>
        </a:solidFill>
        <a:solidFill>
          <a:schemeClr val="phClr">
            <a:tint val="90000"/>
            <a:shade val="97000"/>
            <a:satMod val="130000"/>
          </a:schemeClr>
        </a:solidFill>
        <a:gradFill rotWithShape="1">
          <a:gsLst>
            <a:gs pos="0">
              <a:schemeClr val="phClr">
                <a:tint val="96000"/>
                <a:shade val="99000"/>
                <a:satMod val="140000"/>
              </a:schemeClr>
            </a:gs>
            <a:gs pos="65000">
              <a:schemeClr val="phClr">
                <a:tint val="100000"/>
                <a:shade val="80000"/>
                <a:satMod val="130000"/>
              </a:schemeClr>
            </a:gs>
            <a:gs pos="100000">
              <a:schemeClr val="phClr">
                <a:tint val="100000"/>
                <a:shade val="48000"/>
                <a:satMod val="120000"/>
              </a:schemeClr>
            </a:gs>
          </a:gsLst>
          <a:lin ang="162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Powerpoint Party_Win32_JB_v2" id="{38882D8F-135B-4B53-8430-4B694BF79376}" vid="{B574F3CD-D47E-461D-A68F-3273AD41054C}"/>
    </a:ext>
  </a:extLst>
</a:theme>
</file>

<file path=ppt/theme/theme2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webextensions/_rels/taskpanes.xml.rels>&#65279;<?xml version="1.0" encoding="utf-8"?><Relationships xmlns="http://schemas.openxmlformats.org/package/2006/relationships"><Relationship Type="http://schemas.microsoft.com/office/2011/relationships/webextension" Target="/ppt/webextensions/webextension1.xml" Id="rId1" /></Relationships>
</file>

<file path=ppt/webextensions/taskpanes.xml><?xml version="1.0" encoding="utf-8"?>
<wetp:taskpanes xmlns:wetp="http://schemas.microsoft.com/office/webextensions/taskpanes/2010/11">
  <wetp:taskpane dockstate="right" visibility="0" width="700" row="6">
    <wetp:webextensionref xmlns:r="http://schemas.openxmlformats.org/officeDocument/2006/relationships" r:id="rId1"/>
  </wetp:taskpane>
</wetp:taskpanes>
</file>

<file path=ppt/webextensions/webextension1.xml><?xml version="1.0" encoding="utf-8"?>
<we:webextension xmlns:we="http://schemas.microsoft.com/office/webextensions/webextension/2010/11" id="{C96C458A-6CC1-4FEE-AC7F-D0ABFD0DD393}">
  <we:reference id="wa104178141" version="4.3.3.0" store="en-US" storeType="OMEX"/>
  <we:alternateReferences>
    <we:reference id="wa104178141" version="4.3.3.0" store="WA104178141" storeType="OMEX"/>
  </we:alternateReferences>
  <we:properties/>
  <we:bindings/>
  <we:snapshot xmlns:r="http://schemas.openxmlformats.org/officeDocument/2006/relationships"/>
</we:webextension>
</file>

<file path=customXml/_rels/item3.xml.rels>&#65279;<?xml version="1.0" encoding="utf-8"?><Relationships xmlns="http://schemas.openxmlformats.org/package/2006/relationships"><Relationship Type="http://schemas.openxmlformats.org/officeDocument/2006/relationships/customXmlProps" Target="/customXml/itemProps31.xml" Id="rId1" /></Relationships>
</file>

<file path=customXml/_rels/item13.xml.rels>&#65279;<?xml version="1.0" encoding="utf-8"?><Relationships xmlns="http://schemas.openxmlformats.org/package/2006/relationships"><Relationship Type="http://schemas.openxmlformats.org/officeDocument/2006/relationships/customXmlProps" Target="/customXml/itemProps13.xml" Id="rId1" /></Relationships>
</file>

<file path=customXml/_rels/item22.xml.rels>&#65279;<?xml version="1.0" encoding="utf-8"?><Relationships xmlns="http://schemas.openxmlformats.org/package/2006/relationships"><Relationship Type="http://schemas.openxmlformats.org/officeDocument/2006/relationships/customXmlProps" Target="/customXml/itemProps22.xml" Id="rId1" /></Relationship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Status xmlns="71af3243-3dd4-4a8d-8c0d-dd76da1f02a5">Not started</Status>
    <MediaServiceKeyPoints xmlns="71af3243-3dd4-4a8d-8c0d-dd76da1f02a5" xsi:nil="true"/>
  </documentManagement>
</p:properties>
</file>

<file path=customXml/item13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2" ma:contentTypeDescription="Create a new document." ma:contentTypeScope="" ma:versionID="426e97fa315356fffbdcd9876fe988c2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14b8f0def80e6d70ce3def20c90759ae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  <xsd:element ref="ns2:Status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  <xsd:element name="Status" ma:index="19" nillable="true" ma:displayName="Status" ma:default="Not started" ma:format="Dropdown" ma:internalName="Status">
      <xsd:simpleType>
        <xsd:restriction base="dms:Choice">
          <xsd:enumeration value="Not started"/>
          <xsd:enumeration value="In Progress"/>
          <xsd:enumeration value="Completed"/>
        </xsd:restriction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Props13.xml><?xml version="1.0" encoding="utf-8"?>
<ds:datastoreItem xmlns:ds="http://schemas.openxmlformats.org/officeDocument/2006/customXml" ds:itemID="{147902AF-9AD5-48A3-AD68-95C39B09F399}"/>
</file>

<file path=customXml/itemProps22.xml><?xml version="1.0" encoding="utf-8"?>
<ds:datastoreItem xmlns:ds="http://schemas.openxmlformats.org/officeDocument/2006/customXml" ds:itemID="{2C74EDC3-6C87-4699-93BC-02BA54C8E071}"/>
</file>

<file path=customXml/itemProps31.xml><?xml version="1.0" encoding="utf-8"?>
<ds:datastoreItem xmlns:ds="http://schemas.openxmlformats.org/officeDocument/2006/customXml" ds:itemID="{6F000AB2-1957-427C-B872-176ABC83E732}"/>
</file>

<file path=docProps/app.xml><?xml version="1.0" encoding="utf-8"?>
<ap:Properties xmlns:vt="http://schemas.openxmlformats.org/officeDocument/2006/docPropsVTypes" xmlns:ap="http://schemas.openxmlformats.org/officeDocument/2006/extended-properties">
  <ap:Template/>
  <ap:TotalTime>0</ap:TotalTime>
  <ap:Words>273</ap:Words>
  <ap:Application>Microsoft Office PowerPoint</ap:Application>
  <ap:PresentationFormat>Widescreen</ap:PresentationFormat>
  <ap:Paragraphs>31</ap:Paragraphs>
  <ap:Slides>9</ap:Slides>
  <ap:Notes>1</ap:Notes>
  <ap:HiddenSlides>0</ap:HiddenSlides>
  <ap:MMClips>0</ap:MMClips>
  <ap:ScaleCrop>false</ap:ScaleCrop>
  <ap:HeadingPairs>
    <vt:vector baseType="variant" size="6">
      <vt:variant>
        <vt:lpstr>Fonts Used</vt:lpstr>
      </vt:variant>
      <vt:variant>
        <vt:i4>3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9</vt:i4>
      </vt:variant>
    </vt:vector>
  </ap:HeadingPairs>
  <ap:TitlesOfParts>
    <vt:vector baseType="lpstr" size="13">
      <vt:lpstr>Arial</vt:lpstr>
      <vt:lpstr>Calibri</vt:lpstr>
      <vt:lpstr>Century Gothic</vt:lpstr>
      <vt:lpstr>RetrospectVTI</vt:lpstr>
      <vt:lpstr>PowerPoint Party</vt:lpstr>
      <vt:lpstr>Introduction</vt:lpstr>
      <vt:lpstr>Choose a theme</vt:lpstr>
      <vt:lpstr>Add a funny Quote</vt:lpstr>
      <vt:lpstr>about Your theme</vt:lpstr>
      <vt:lpstr>Add Pictures</vt:lpstr>
      <vt:lpstr>THEME INFO</vt:lpstr>
      <vt:lpstr>Add Video</vt:lpstr>
      <vt:lpstr>Questions?</vt:lpstr>
    </vt:vector>
  </ap:TitlesOfParts>
  <ap:Company/>
  <ap:LinksUpToDate>false</ap:LinksUpToDate>
  <ap:SharedDoc>false</ap:SharedDoc>
  <ap:HyperlinksChanged>false</ap:HyperlinksChanged>
  <ap:AppVersion>16.0000</ap:AppVersion>
</ap: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2020-09-22T16:52:13Z</dcterms:created>
  <dcterms:modified xsi:type="dcterms:W3CDTF">2020-09-22T16:52:33Z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