
<file path=[Content_Types].xml><?xml version="1.0" encoding="utf-8"?>
<Types xmlns="http://schemas.openxmlformats.org/package/2006/content-types">
  <Default Extension="xml" ContentType="application/vnd.openxmlformats-officedocument.extended-properties+xml"/>
  <Default Extension="rels" ContentType="application/vnd.openxmlformats-package.relationships+xml"/>
  <Default Extension="xlsx" ContentType="application/vnd.openxmlformats-officedocument.spreadsheetml.sheet"/>
  <Default Extension="svg" ContentType="image/svg+xml"/>
  <Default Extension="png" ContentType="image/png"/>
  <Default Extension="wdp" ContentType="image/vnd.ms-photo"/>
  <Default Extension="jpeg" ContentType="image/jpeg"/>
  <Override PartName="/docProps/core.xml" ContentType="application/vnd.openxmlformats-package.core-properties+xml"/>
  <Override PartName="/ppt/presentation.xml" ContentType="application/vnd.openxmlformats-officedocument.presentationml.template.main+xml"/>
  <Override PartName="/ppt/slides/slide71.xml" ContentType="application/vnd.openxmlformats-officedocument.presentationml.slide+xml"/>
  <Override PartName="/ppt/charts/chart11.xml" ContentType="application/vnd.openxmlformats-officedocument.drawingml.chart+xml"/>
  <Override PartName="/ppt/charts/colors1.xml" ContentType="application/vnd.ms-office.chartcolorstyle+xml"/>
  <Override PartName="/ppt/charts/style1.xml" ContentType="application/vnd.ms-office.chartstyle+xml"/>
  <Override PartName="/ppt/slideLayouts/slideLayout91.xml" ContentType="application/vnd.openxmlformats-officedocument.presentationml.slideLayout+xml"/>
  <Override PartName="/ppt/slideMasters/slideMaster11.xml" ContentType="application/vnd.openxmlformats-officedocument.presentationml.slideMaster+xml"/>
  <Override PartName="/ppt/slideLayouts/slideLayout82.xml" ContentType="application/vnd.openxmlformats-officedocument.presentationml.slideLayout+xml"/>
  <Override PartName="/ppt/slideLayouts/slideLayout133.xml" ContentType="application/vnd.openxmlformats-officedocument.presentationml.slideLayout+xml"/>
  <Override PartName="/ppt/theme/theme11.xml" ContentType="application/vnd.openxmlformats-officedocument.theme+xml"/>
  <Override PartName="/ppt/slideLayouts/slideLayout34.xml" ContentType="application/vnd.openxmlformats-officedocument.presentationml.slideLayout+xml"/>
  <Override PartName="/ppt/slideLayouts/slideLayout75.xml" ContentType="application/vnd.openxmlformats-officedocument.presentationml.slideLayout+xml"/>
  <Override PartName="/ppt/slideLayouts/slideLayout126.xml" ContentType="application/vnd.openxmlformats-officedocument.presentationml.slideLayout+xml"/>
  <Override PartName="/ppt/slideLayouts/slideLayout177.xml" ContentType="application/vnd.openxmlformats-officedocument.presentationml.slideLayout+xml"/>
  <Override PartName="/ppt/slideLayouts/slideLayout28.xml" ContentType="application/vnd.openxmlformats-officedocument.presentationml.slideLayout+xml"/>
  <Override PartName="/ppt/slideLayouts/slideLayout169.xml" ContentType="application/vnd.openxmlformats-officedocument.presentationml.slideLayout+xml"/>
  <Override PartName="/ppt/slideLayouts/slideLayout110.xml" ContentType="application/vnd.openxmlformats-officedocument.presentationml.slideLayout+xml"/>
  <Override PartName="/ppt/slideLayouts/slideLayout611.xml" ContentType="application/vnd.openxmlformats-officedocument.presentationml.slideLayout+xml"/>
  <Override PartName="/ppt/slideLayouts/slideLayout1112.xml" ContentType="application/vnd.openxmlformats-officedocument.presentationml.slideLayout+xml"/>
  <Override PartName="/ppt/slideLayouts/slideLayout513.xml" ContentType="application/vnd.openxmlformats-officedocument.presentationml.slideLayout+xml"/>
  <Override PartName="/ppt/slideLayouts/slideLayout1514.xml" ContentType="application/vnd.openxmlformats-officedocument.presentationml.slideLayout+xml"/>
  <Override PartName="/ppt/slideLayouts/slideLayout1015.xml" ContentType="application/vnd.openxmlformats-officedocument.presentationml.slideLayout+xml"/>
  <Override PartName="/ppt/slideLayouts/slideLayout416.xml" ContentType="application/vnd.openxmlformats-officedocument.presentationml.slideLayout+xml"/>
  <Override PartName="/ppt/slideLayouts/slideLayout1417.xml" ContentType="application/vnd.openxmlformats-officedocument.presentationml.slideLayout+xml"/>
  <Override PartName="/ppt/notesMasters/notesMaster11.xml" ContentType="application/vnd.openxmlformats-officedocument.presentationml.notesMaster+xml"/>
  <Override PartName="/ppt/theme/theme22.xml" ContentType="application/vnd.openxmlformats-officedocument.theme+xml"/>
  <Override PartName="/ppt/tableStyles.xml" ContentType="application/vnd.openxmlformats-officedocument.presentationml.tableStyles+xml"/>
  <Override PartName="/ppt/slides/slide22.xml" ContentType="application/vnd.openxmlformats-officedocument.presentationml.slide+xml"/>
  <Override PartName="/customXml/item3.xml" ContentType="application/xml"/>
  <Override PartName="/customXml/itemProps31.xml" ContentType="application/vnd.openxmlformats-officedocument.customXmlProperties+xml"/>
  <Override PartName="/ppt/slides/slide63.xml" ContentType="application/vnd.openxmlformats-officedocument.presentationml.slide+xml"/>
  <Override PartName="/ppt/slides/slide114.xml" ContentType="application/vnd.openxmlformats-officedocument.presentationml.slide+xml"/>
  <Override PartName="/ppt/slides/slide15.xml" ContentType="application/vnd.openxmlformats-officedocument.presentationml.slide+xml"/>
  <Override PartName="/ppt/viewProps.xml" ContentType="application/vnd.openxmlformats-officedocument.presentationml.viewProps+xml"/>
  <Override PartName="/customXml/item22.xml" ContentType="application/xml"/>
  <Override PartName="/customXml/itemProps22.xml" ContentType="application/vnd.openxmlformats-officedocument.customXmlProperties+xml"/>
  <Override PartName="/ppt/slides/slide56.xml" ContentType="application/vnd.openxmlformats-officedocument.presentationml.slide+xml"/>
  <Override PartName="/ppt/slides/slide107.xml" ContentType="application/vnd.openxmlformats-officedocument.presentationml.slide+xml"/>
  <Override PartName="/ppt/slides/slide48.xml" ContentType="application/vnd.openxmlformats-officedocument.presentationml.slide+xml"/>
  <Override PartName="/ppt/presProps.xml" ContentType="application/vnd.openxmlformats-officedocument.presentationml.presProps+xml"/>
  <Override PartName="/ppt/slides/slide99.xml" ContentType="application/vnd.openxmlformats-officedocument.presentationml.slide+xml"/>
  <Override PartName="/customXml/item13.xml" ContentType="application/xml"/>
  <Override PartName="/customXml/itemProps13.xml" ContentType="application/vnd.openxmlformats-officedocument.customXmlProperties+xml"/>
  <Override PartName="/ppt/slides/slide310.xml" ContentType="application/vnd.openxmlformats-officedocument.presentationml.slide+xml"/>
  <Override PartName="/ppt/slides/slide811.xml" ContentType="application/vnd.openxmlformats-officedocument.presentationml.slide+xml"/>
  <Override PartName="/ppt/handoutMasters/handoutMaster11.xml" ContentType="application/vnd.openxmlformats-officedocument.presentationml.handoutMaster+xml"/>
  <Override PartName="/ppt/theme/theme33.xml" ContentType="application/vnd.openxmlformats-officedocument.theme+xml"/>
  <Override PartName="/docProps/custom.xml" ContentType="application/vnd.openxmlformats-officedocument.custom-properties+xml"/>
</Types>
</file>

<file path=_rels/.rels>&#65279;<?xml version="1.0" encoding="utf-8"?><Relationships xmlns="http://schemas.openxmlformats.org/package/2006/relationships"><Relationship Type="http://schemas.openxmlformats.org/officeDocument/2006/relationships/extended-properties" Target="/docProps/app.xml" Id="rId3" /><Relationship Type="http://schemas.openxmlformats.org/package/2006/relationships/metadata/core-properties" Target="/docProps/core.xml" Id="rId2" /><Relationship Type="http://schemas.openxmlformats.org/officeDocument/2006/relationships/officeDocument" Target="/ppt/presentation.xml" Id="rId1" /><Relationship Type="http://schemas.openxmlformats.org/officeDocument/2006/relationships/custom-properties" Target="/docProps/custom.xml" Id="rId4" /></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3648" r:id="rId1"/>
  </p:sldMasterIdLst>
  <p:notesMasterIdLst>
    <p:notesMasterId r:id="rId13"/>
  </p:notesMasterIdLst>
  <p:handoutMasterIdLst>
    <p:handoutMasterId r:id="rId14"/>
  </p:handoutMasterIdLst>
  <p:sldIdLst>
    <p:sldId id="256" r:id="rId2"/>
    <p:sldId id="2439" r:id="rId3"/>
    <p:sldId id="2440" r:id="rId4"/>
    <p:sldId id="260" r:id="rId5"/>
    <p:sldId id="2434" r:id="rId6"/>
    <p:sldId id="258" r:id="rId7"/>
    <p:sldId id="2432" r:id="rId8"/>
    <p:sldId id="2433" r:id="rId9"/>
    <p:sldId id="2438" r:id="rId10"/>
    <p:sldId id="2441" r:id="rId11"/>
    <p:sldId id="2442" r:id="rId12"/>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F3342"/>
    <a:srgbClr val="C0F400"/>
    <a:srgbClr val="05EE55"/>
    <a:srgbClr val="038B30"/>
    <a:srgbClr val="05D74D"/>
    <a:srgbClr val="663300"/>
    <a:srgbClr val="04C04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69012ECD-51FC-41F1-AA8D-1B2483CD663E}" styleName="Light Style 2 - Accent 1">
    <a:wholeTbl>
      <a:tcTxStyle>
        <a:fontRef idx="minor">
          <a:scrgbClr r="0" g="0" b="0"/>
        </a:fontRef>
        <a:schemeClr val="tx1"/>
      </a:tcTxStyle>
      <a:tcStyle>
        <a:tcBdr>
          <a:left>
            <a:lnRef idx="1">
              <a:schemeClr val="accent1"/>
            </a:lnRef>
          </a:left>
          <a:right>
            <a:lnRef idx="1">
              <a:schemeClr val="accent1"/>
            </a:lnRef>
          </a:right>
          <a:top>
            <a:lnRef idx="1">
              <a:schemeClr val="accent1"/>
            </a:lnRef>
          </a:top>
          <a:bottom>
            <a:lnRef idx="1">
              <a:schemeClr val="accent1"/>
            </a:lnRef>
          </a:bottom>
          <a:insideH>
            <a:ln>
              <a:noFill/>
            </a:ln>
          </a:insideH>
          <a:insideV>
            <a:ln>
              <a:noFill/>
            </a:ln>
          </a:insideV>
        </a:tcBdr>
        <a:fill>
          <a:noFill/>
        </a:fill>
      </a:tcStyle>
    </a:wholeTbl>
    <a:band1H>
      <a:tcStyle>
        <a:tcBdr>
          <a:top>
            <a:lnRef idx="1">
              <a:schemeClr val="accent1"/>
            </a:lnRef>
          </a:top>
          <a:bottom>
            <a:lnRef idx="1">
              <a:schemeClr val="accent1"/>
            </a:lnRef>
          </a:bottom>
        </a:tcBdr>
      </a:tcStyle>
    </a:band1H>
    <a:band1V>
      <a:tcStyle>
        <a:tcBdr>
          <a:left>
            <a:lnRef idx="1">
              <a:schemeClr val="accent1"/>
            </a:lnRef>
          </a:left>
          <a:right>
            <a:lnRef idx="1">
              <a:schemeClr val="accent1"/>
            </a:lnRef>
          </a:right>
        </a:tcBdr>
      </a:tcStyle>
    </a:band1V>
    <a:band2V>
      <a:tcStyle>
        <a:tcBdr>
          <a:left>
            <a:lnRef idx="1">
              <a:schemeClr val="accent1"/>
            </a:lnRef>
          </a:left>
          <a:right>
            <a:lnRef idx="1">
              <a:schemeClr val="accent1"/>
            </a:lnRef>
          </a:right>
        </a:tcBdr>
      </a:tcStyle>
    </a:band2V>
    <a:lastCol>
      <a:tcTxStyle b="on"/>
      <a:tcStyle>
        <a:tcBdr/>
      </a:tcStyle>
    </a:lastCol>
    <a:firstCol>
      <a:tcTxStyle b="on"/>
      <a:tcStyle>
        <a:tcBdr/>
      </a:tcStyle>
    </a:firstCol>
    <a:lastRow>
      <a:tcTxStyle b="on"/>
      <a:tcStyle>
        <a:tcBdr>
          <a:top>
            <a:ln w="50800" cmpd="dbl">
              <a:solidFill>
                <a:schemeClr val="accent1"/>
              </a:solidFill>
            </a:ln>
          </a:top>
        </a:tcBdr>
      </a:tcStyle>
    </a:lastRow>
    <a:firstRow>
      <a:tcTxStyle b="on">
        <a:fontRef idx="minor">
          <a:scrgbClr r="0" g="0" b="0"/>
        </a:fontRef>
        <a:schemeClr val="bg1"/>
      </a:tcTxStyle>
      <a:tcStyle>
        <a:tcBdr/>
        <a:fillRef idx="1">
          <a:schemeClr val="accent1"/>
        </a:fillRef>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p:restoredLeft sz="17205" autoAdjust="0"/>
    <p:restoredTop sz="94584" autoAdjust="0"/>
  </p:normalViewPr>
  <p:slideViewPr>
    <p:cSldViewPr snapToGrid="0">
      <p:cViewPr>
        <p:scale>
          <a:sx n="100" d="100"/>
          <a:sy n="100" d="100"/>
        </p:scale>
        <p:origin x="-779" y="-1877"/>
      </p:cViewPr>
      <p:guideLst/>
    </p:cSldViewPr>
  </p:slideViewPr>
  <p:notesTextViewPr>
    <p:cViewPr>
      <p:scale>
        <a:sx n="1" d="1"/>
        <a:sy n="1" d="1"/>
      </p:scale>
      <p:origin x="0" y="0"/>
    </p:cViewPr>
  </p:notesTextViewPr>
  <p:sorterViewPr>
    <p:cViewPr>
      <p:scale>
        <a:sx n="100" d="100"/>
        <a:sy n="100" d="100"/>
      </p:scale>
      <p:origin x="0" y="-557"/>
    </p:cViewPr>
  </p:sorterViewPr>
  <p:notesViewPr>
    <p:cSldViewPr snapToGrid="0">
      <p:cViewPr varScale="1">
        <p:scale>
          <a:sx n="58" d="100"/>
          <a:sy n="58" d="100"/>
        </p:scale>
        <p:origin x="2965" y="40"/>
      </p:cViewPr>
      <p:guideLst/>
    </p:cSldViewPr>
  </p:notesViewPr>
  <p:gridSpacing cx="76200" cy="76200"/>
</p:viewPr>
</file>

<file path=ppt/_rels/presentation.xml.rels>&#65279;<?xml version="1.0" encoding="utf-8"?><Relationships xmlns="http://schemas.openxmlformats.org/package/2006/relationships"><Relationship Type="http://schemas.openxmlformats.org/officeDocument/2006/relationships/slide" Target="/ppt/slides/slide71.xml" Id="rId8" /><Relationship Type="http://schemas.openxmlformats.org/officeDocument/2006/relationships/notesMaster" Target="/ppt/notesMasters/notesMaster11.xml" Id="rId13" /><Relationship Type="http://schemas.openxmlformats.org/officeDocument/2006/relationships/tableStyles" Target="/ppt/tableStyles.xml" Id="rId18" /><Relationship Type="http://schemas.openxmlformats.org/officeDocument/2006/relationships/slide" Target="/ppt/slides/slide22.xml" Id="rId3" /><Relationship Type="http://schemas.openxmlformats.org/officeDocument/2006/relationships/customXml" Target="/customXml/item3.xml" Id="rId21" /><Relationship Type="http://schemas.openxmlformats.org/officeDocument/2006/relationships/slide" Target="/ppt/slides/slide63.xml" Id="rId7" /><Relationship Type="http://schemas.openxmlformats.org/officeDocument/2006/relationships/slide" Target="/ppt/slides/slide114.xml" Id="rId12" /><Relationship Type="http://schemas.openxmlformats.org/officeDocument/2006/relationships/theme" Target="/ppt/theme/theme11.xml" Id="rId17" /><Relationship Type="http://schemas.openxmlformats.org/officeDocument/2006/relationships/slide" Target="/ppt/slides/slide15.xml" Id="rId2" /><Relationship Type="http://schemas.openxmlformats.org/officeDocument/2006/relationships/viewProps" Target="/ppt/viewProps.xml" Id="rId16" /><Relationship Type="http://schemas.openxmlformats.org/officeDocument/2006/relationships/customXml" Target="/customXml/item22.xml" Id="rId20" /><Relationship Type="http://schemas.openxmlformats.org/officeDocument/2006/relationships/slideMaster" Target="/ppt/slideMasters/slideMaster11.xml" Id="rId1" /><Relationship Type="http://schemas.openxmlformats.org/officeDocument/2006/relationships/slide" Target="/ppt/slides/slide56.xml" Id="rId6" /><Relationship Type="http://schemas.openxmlformats.org/officeDocument/2006/relationships/slide" Target="/ppt/slides/slide107.xml" Id="rId11" /><Relationship Type="http://schemas.openxmlformats.org/officeDocument/2006/relationships/slide" Target="/ppt/slides/slide48.xml" Id="rId5" /><Relationship Type="http://schemas.openxmlformats.org/officeDocument/2006/relationships/presProps" Target="/ppt/presProps.xml" Id="rId15" /><Relationship Type="http://schemas.openxmlformats.org/officeDocument/2006/relationships/slide" Target="/ppt/slides/slide99.xml" Id="rId10" /><Relationship Type="http://schemas.openxmlformats.org/officeDocument/2006/relationships/customXml" Target="/customXml/item13.xml" Id="rId19" /><Relationship Type="http://schemas.openxmlformats.org/officeDocument/2006/relationships/slide" Target="/ppt/slides/slide310.xml" Id="rId4" /><Relationship Type="http://schemas.openxmlformats.org/officeDocument/2006/relationships/slide" Target="/ppt/slides/slide811.xml" Id="rId9" /><Relationship Type="http://schemas.openxmlformats.org/officeDocument/2006/relationships/handoutMaster" Target="/ppt/handoutMasters/handoutMaster11.xml" Id="rId14" /></Relationships>
</file>

<file path=ppt/charts/_rels/chart11.xml.rels>&#65279;<?xml version="1.0" encoding="utf-8"?><Relationships xmlns="http://schemas.openxmlformats.org/package/2006/relationships"><Relationship Type="http://schemas.openxmlformats.org/officeDocument/2006/relationships/package" Target="/ppt/embeddings/Microsoft_Excel_Worksheet.xlsx" Id="rId3" /><Relationship Type="http://schemas.microsoft.com/office/2011/relationships/chartColorStyle" Target="/ppt/charts/colors1.xml" Id="rId2" /><Relationship Type="http://schemas.microsoft.com/office/2011/relationships/chartStyle" Target="/ppt/charts/style1.xml" Id="rId1" /></Relationships>
</file>

<file path=ppt/charts/chart1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tx>
        <c:rich>
          <a:bodyPr rot="0" spcFirstLastPara="1" vertOverflow="ellipsis" vert="horz" wrap="square" anchor="ctr" anchorCtr="1"/>
          <a:lstStyle/>
          <a:p>
            <a:pPr>
              <a:defRPr sz="1862" b="0" i="0" u="none" strike="noStrike" kern="1200" spc="0" baseline="0">
                <a:solidFill>
                  <a:srgbClr val="2F3342"/>
                </a:solidFill>
                <a:latin typeface="+mn-lt"/>
                <a:ea typeface="+mn-ea"/>
                <a:cs typeface="+mn-cs"/>
              </a:defRPr>
            </a:pPr>
            <a:r>
              <a:rPr lang="en-US" dirty="0">
                <a:solidFill>
                  <a:srgbClr val="2F3342"/>
                </a:solidFill>
              </a:rPr>
              <a:t>CHART TITLE</a:t>
            </a:r>
          </a:p>
        </c:rich>
      </c:tx>
      <c:layout>
        <c:manualLayout>
          <c:xMode val="edge"/>
          <c:yMode val="edge"/>
          <c:x val="0.39625304136253042"/>
          <c:y val="1.2875536480686695E-2"/>
        </c:manualLayout>
      </c:layout>
      <c:overlay val="0"/>
      <c:spPr>
        <a:noFill/>
        <a:ln>
          <a:noFill/>
        </a:ln>
        <a:effectLst/>
      </c:spPr>
      <c:txPr>
        <a:bodyPr rot="0" spcFirstLastPara="1" vertOverflow="ellipsis" vert="horz" wrap="square" anchor="ctr" anchorCtr="1"/>
        <a:lstStyle/>
        <a:p>
          <a:pPr>
            <a:defRPr sz="1862" b="0" i="0" u="none" strike="noStrike" kern="1200" spc="0" baseline="0">
              <a:solidFill>
                <a:srgbClr val="2F3342"/>
              </a:solidFill>
              <a:latin typeface="+mn-lt"/>
              <a:ea typeface="+mn-ea"/>
              <a:cs typeface="+mn-cs"/>
            </a:defRPr>
          </a:pPr>
          <a:endParaRPr lang="en-US"/>
        </a:p>
      </c:txPr>
    </c:title>
    <c:autoTitleDeleted val="0"/>
    <c:plotArea>
      <c:layout>
        <c:manualLayout>
          <c:layoutTarget val="inner"/>
          <c:xMode val="edge"/>
          <c:yMode val="edge"/>
          <c:x val="0.14688162154913117"/>
          <c:y val="0.17427359670169987"/>
          <c:w val="0.73876314730731663"/>
          <c:h val="0.65157007198134576"/>
        </c:manualLayout>
      </c:layout>
      <c:doughnutChart>
        <c:varyColors val="1"/>
        <c:ser>
          <c:idx val="0"/>
          <c:order val="0"/>
          <c:tx>
            <c:strRef>
              <c:f>Лист1!$B$1</c:f>
              <c:strCache>
                <c:ptCount val="1"/>
                <c:pt idx="0">
                  <c:v>Row</c:v>
                </c:pt>
              </c:strCache>
            </c:strRef>
          </c:tx>
          <c:spPr>
            <a:ln>
              <a:noFill/>
            </a:ln>
          </c:spPr>
          <c:dPt>
            <c:idx val="0"/>
            <c:bubble3D val="0"/>
            <c:spPr>
              <a:solidFill>
                <a:schemeClr val="accent1">
                  <a:lumMod val="20000"/>
                  <a:lumOff val="80000"/>
                </a:schemeClr>
              </a:solidFill>
              <a:ln w="19050">
                <a:noFill/>
              </a:ln>
              <a:effectLst/>
            </c:spPr>
            <c:extLst>
              <c:ext xmlns:c16="http://schemas.microsoft.com/office/drawing/2014/chart" uri="{C3380CC4-5D6E-409C-BE32-E72D297353CC}">
                <c16:uniqueId val="{00000001-52D3-4747-9723-3DDD7CD85D4A}"/>
              </c:ext>
            </c:extLst>
          </c:dPt>
          <c:dPt>
            <c:idx val="1"/>
            <c:bubble3D val="0"/>
            <c:spPr>
              <a:solidFill>
                <a:schemeClr val="accent2">
                  <a:lumMod val="40000"/>
                  <a:lumOff val="60000"/>
                </a:schemeClr>
              </a:solidFill>
              <a:ln w="19050">
                <a:noFill/>
              </a:ln>
              <a:effectLst/>
            </c:spPr>
            <c:extLst>
              <c:ext xmlns:c16="http://schemas.microsoft.com/office/drawing/2014/chart" uri="{C3380CC4-5D6E-409C-BE32-E72D297353CC}">
                <c16:uniqueId val="{00000003-52D3-4747-9723-3DDD7CD85D4A}"/>
              </c:ext>
            </c:extLst>
          </c:dPt>
          <c:dPt>
            <c:idx val="2"/>
            <c:bubble3D val="0"/>
            <c:spPr>
              <a:solidFill>
                <a:schemeClr val="accent6">
                  <a:lumMod val="20000"/>
                  <a:lumOff val="80000"/>
                </a:schemeClr>
              </a:solidFill>
              <a:ln w="19050">
                <a:noFill/>
              </a:ln>
              <a:effectLst/>
            </c:spPr>
            <c:extLst>
              <c:ext xmlns:c16="http://schemas.microsoft.com/office/drawing/2014/chart" uri="{C3380CC4-5D6E-409C-BE32-E72D297353CC}">
                <c16:uniqueId val="{00000005-52D3-4747-9723-3DDD7CD85D4A}"/>
              </c:ext>
            </c:extLst>
          </c:dPt>
          <c:dPt>
            <c:idx val="3"/>
            <c:bubble3D val="0"/>
            <c:spPr>
              <a:solidFill>
                <a:schemeClr val="accent3">
                  <a:lumMod val="20000"/>
                  <a:lumOff val="80000"/>
                </a:schemeClr>
              </a:solidFill>
              <a:ln w="19050">
                <a:noFill/>
              </a:ln>
              <a:effectLst/>
            </c:spPr>
            <c:extLst>
              <c:ext xmlns:c16="http://schemas.microsoft.com/office/drawing/2014/chart" uri="{C3380CC4-5D6E-409C-BE32-E72D297353CC}">
                <c16:uniqueId val="{00000007-52D3-4747-9723-3DDD7CD85D4A}"/>
              </c:ext>
            </c:extLst>
          </c:dPt>
          <c:dPt>
            <c:idx val="4"/>
            <c:bubble3D val="0"/>
            <c:spPr>
              <a:solidFill>
                <a:schemeClr val="accent1">
                  <a:lumMod val="60000"/>
                  <a:lumOff val="40000"/>
                </a:schemeClr>
              </a:solidFill>
              <a:ln w="19050">
                <a:noFill/>
              </a:ln>
              <a:effectLst/>
            </c:spPr>
            <c:extLst>
              <c:ext xmlns:c16="http://schemas.microsoft.com/office/drawing/2014/chart" uri="{C3380CC4-5D6E-409C-BE32-E72D297353CC}">
                <c16:uniqueId val="{00000009-52D3-4747-9723-3DDD7CD85D4A}"/>
              </c:ext>
            </c:extLst>
          </c:dPt>
          <c:dPt>
            <c:idx val="5"/>
            <c:bubble3D val="0"/>
            <c:spPr>
              <a:solidFill>
                <a:schemeClr val="accent6"/>
              </a:solidFill>
              <a:ln w="19050">
                <a:noFill/>
              </a:ln>
              <a:effectLst/>
            </c:spPr>
            <c:extLst>
              <c:ext xmlns:c16="http://schemas.microsoft.com/office/drawing/2014/chart" uri="{C3380CC4-5D6E-409C-BE32-E72D297353CC}">
                <c16:uniqueId val="{0000000B-52D3-4747-9723-3DDD7CD85D4A}"/>
              </c:ext>
            </c:extLst>
          </c:dPt>
          <c:dPt>
            <c:idx val="6"/>
            <c:bubble3D val="0"/>
            <c:spPr>
              <a:solidFill>
                <a:schemeClr val="accent1">
                  <a:lumMod val="60000"/>
                </a:schemeClr>
              </a:solidFill>
              <a:ln w="19050">
                <a:noFill/>
              </a:ln>
              <a:effectLst/>
            </c:spPr>
            <c:extLst>
              <c:ext xmlns:c16="http://schemas.microsoft.com/office/drawing/2014/chart" uri="{C3380CC4-5D6E-409C-BE32-E72D297353CC}">
                <c16:uniqueId val="{0000000D-52D3-4747-9723-3DDD7CD85D4A}"/>
              </c:ext>
            </c:extLst>
          </c:dPt>
          <c:dPt>
            <c:idx val="7"/>
            <c:bubble3D val="0"/>
            <c:spPr>
              <a:solidFill>
                <a:schemeClr val="accent2">
                  <a:lumMod val="60000"/>
                </a:schemeClr>
              </a:solidFill>
              <a:ln w="19050">
                <a:noFill/>
              </a:ln>
              <a:effectLst/>
            </c:spPr>
            <c:extLst>
              <c:ext xmlns:c16="http://schemas.microsoft.com/office/drawing/2014/chart" uri="{C3380CC4-5D6E-409C-BE32-E72D297353CC}">
                <c16:uniqueId val="{0000000F-52D3-4747-9723-3DDD7CD85D4A}"/>
              </c:ext>
            </c:extLst>
          </c:dPt>
          <c:dPt>
            <c:idx val="8"/>
            <c:bubble3D val="0"/>
            <c:spPr>
              <a:solidFill>
                <a:schemeClr val="accent3">
                  <a:lumMod val="60000"/>
                </a:schemeClr>
              </a:solidFill>
              <a:ln w="19050">
                <a:noFill/>
              </a:ln>
              <a:effectLst/>
            </c:spPr>
            <c:extLst>
              <c:ext xmlns:c16="http://schemas.microsoft.com/office/drawing/2014/chart" uri="{C3380CC4-5D6E-409C-BE32-E72D297353CC}">
                <c16:uniqueId val="{00000011-52D3-4747-9723-3DDD7CD85D4A}"/>
              </c:ext>
            </c:extLst>
          </c:dPt>
          <c:dPt>
            <c:idx val="9"/>
            <c:bubble3D val="0"/>
            <c:spPr>
              <a:solidFill>
                <a:schemeClr val="accent4">
                  <a:lumMod val="60000"/>
                </a:schemeClr>
              </a:solidFill>
              <a:ln w="19050">
                <a:noFill/>
              </a:ln>
              <a:effectLst/>
            </c:spPr>
            <c:extLst>
              <c:ext xmlns:c16="http://schemas.microsoft.com/office/drawing/2014/chart" uri="{C3380CC4-5D6E-409C-BE32-E72D297353CC}">
                <c16:uniqueId val="{00000013-52D3-4747-9723-3DDD7CD85D4A}"/>
              </c:ext>
            </c:extLst>
          </c:dPt>
          <c:dPt>
            <c:idx val="10"/>
            <c:bubble3D val="0"/>
            <c:spPr>
              <a:solidFill>
                <a:schemeClr val="accent5">
                  <a:lumMod val="60000"/>
                </a:schemeClr>
              </a:solidFill>
              <a:ln w="19050">
                <a:noFill/>
              </a:ln>
              <a:effectLst/>
            </c:spPr>
            <c:extLst>
              <c:ext xmlns:c16="http://schemas.microsoft.com/office/drawing/2014/chart" uri="{C3380CC4-5D6E-409C-BE32-E72D297353CC}">
                <c16:uniqueId val="{00000015-52D3-4747-9723-3DDD7CD85D4A}"/>
              </c:ext>
            </c:extLst>
          </c:dPt>
          <c:dPt>
            <c:idx val="11"/>
            <c:bubble3D val="0"/>
            <c:spPr>
              <a:solidFill>
                <a:schemeClr val="accent6">
                  <a:lumMod val="60000"/>
                </a:schemeClr>
              </a:solidFill>
              <a:ln w="19050">
                <a:noFill/>
              </a:ln>
              <a:effectLst/>
            </c:spPr>
            <c:extLst>
              <c:ext xmlns:c16="http://schemas.microsoft.com/office/drawing/2014/chart" uri="{C3380CC4-5D6E-409C-BE32-E72D297353CC}">
                <c16:uniqueId val="{00000017-52D3-4747-9723-3DDD7CD85D4A}"/>
              </c:ext>
            </c:extLst>
          </c:dPt>
          <c:dLbls>
            <c:spPr>
              <a:noFill/>
              <a:ln>
                <a:noFill/>
              </a:ln>
              <a:effectLst/>
            </c:spPr>
            <c:txPr>
              <a:bodyPr rot="0" spcFirstLastPara="1" vertOverflow="ellipsis" vert="horz" wrap="square" anchor="ctr" anchorCtr="1"/>
              <a:lstStyle/>
              <a:p>
                <a:pPr>
                  <a:defRPr sz="1197" b="1" i="0" u="none" strike="noStrike" kern="1200" baseline="0">
                    <a:solidFill>
                      <a:schemeClr val="tx1"/>
                    </a:solidFill>
                    <a:latin typeface="+mn-lt"/>
                    <a:ea typeface="+mn-ea"/>
                    <a:cs typeface="+mn-cs"/>
                  </a:defRPr>
                </a:pPr>
                <a:endParaRPr lang="en-US"/>
              </a:p>
            </c:txPr>
            <c:showLegendKey val="0"/>
            <c:showVal val="0"/>
            <c:showCatName val="0"/>
            <c:showSerName val="0"/>
            <c:showPercent val="1"/>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Лист1!$A$2:$A$13</c:f>
              <c:strCache>
                <c:ptCount val="5"/>
                <c:pt idx="0">
                  <c:v>Jan </c:v>
                </c:pt>
                <c:pt idx="1">
                  <c:v>Feb</c:v>
                </c:pt>
                <c:pt idx="2">
                  <c:v>Mar</c:v>
                </c:pt>
                <c:pt idx="3">
                  <c:v>Apr</c:v>
                </c:pt>
                <c:pt idx="4">
                  <c:v>May</c:v>
                </c:pt>
              </c:strCache>
            </c:strRef>
          </c:cat>
          <c:val>
            <c:numRef>
              <c:f>Лист1!$B$2:$B$13</c:f>
              <c:numCache>
                <c:formatCode>General</c:formatCode>
                <c:ptCount val="12"/>
                <c:pt idx="0">
                  <c:v>10000</c:v>
                </c:pt>
                <c:pt idx="1">
                  <c:v>17000</c:v>
                </c:pt>
                <c:pt idx="2">
                  <c:v>15000</c:v>
                </c:pt>
                <c:pt idx="3">
                  <c:v>25000</c:v>
                </c:pt>
                <c:pt idx="4">
                  <c:v>21000</c:v>
                </c:pt>
              </c:numCache>
            </c:numRef>
          </c:val>
          <c:extLst>
            <c:ext xmlns:c16="http://schemas.microsoft.com/office/drawing/2014/chart" uri="{C3380CC4-5D6E-409C-BE32-E72D297353CC}">
              <c16:uniqueId val="{00000018-52D3-4747-9723-3DDD7CD85D4A}"/>
            </c:ext>
          </c:extLst>
        </c:ser>
        <c:dLbls>
          <c:showLegendKey val="0"/>
          <c:showVal val="0"/>
          <c:showCatName val="0"/>
          <c:showSerName val="0"/>
          <c:showPercent val="1"/>
          <c:showBubbleSize val="0"/>
          <c:showLeaderLines val="1"/>
        </c:dLbls>
        <c:firstSliceAng val="0"/>
        <c:holeSize val="70"/>
      </c:doughnutChart>
      <c:spPr>
        <a:noFill/>
        <a:ln>
          <a:noFill/>
        </a:ln>
        <a:effectLst/>
      </c:spPr>
    </c:plotArea>
    <c:legend>
      <c:legendPos val="t"/>
      <c:legendEntry>
        <c:idx val="5"/>
        <c:delete val="1"/>
      </c:legendEntry>
      <c:legendEntry>
        <c:idx val="6"/>
        <c:delete val="1"/>
      </c:legendEntry>
      <c:legendEntry>
        <c:idx val="7"/>
        <c:delete val="1"/>
      </c:legendEntry>
      <c:legendEntry>
        <c:idx val="8"/>
        <c:delete val="1"/>
      </c:legendEntry>
      <c:legendEntry>
        <c:idx val="9"/>
        <c:delete val="1"/>
      </c:legendEntry>
      <c:legendEntry>
        <c:idx val="10"/>
        <c:delete val="1"/>
      </c:legendEntry>
      <c:legendEntry>
        <c:idx val="11"/>
        <c:delete val="1"/>
      </c:legendEntry>
      <c:layout>
        <c:manualLayout>
          <c:xMode val="edge"/>
          <c:yMode val="edge"/>
          <c:x val="0"/>
          <c:y val="0.9026736169781352"/>
          <c:w val="1"/>
          <c:h val="6.0710858031158124E-2"/>
        </c:manualLayout>
      </c:layout>
      <c:overlay val="0"/>
      <c:spPr>
        <a:noFill/>
        <a:ln>
          <a:noFill/>
        </a:ln>
        <a:effectLst/>
      </c:spPr>
      <c:txPr>
        <a:bodyPr rot="0" spcFirstLastPara="1" vertOverflow="ellipsis" vert="horz" wrap="square" anchor="ctr" anchorCtr="1"/>
        <a:lstStyle/>
        <a:p>
          <a:pPr>
            <a:defRPr sz="1050" b="1" i="0" u="none" strike="noStrike" kern="1200" baseline="0">
              <a:solidFill>
                <a:srgbClr val="2F3342"/>
              </a:solidFill>
              <a:latin typeface="+mn-lt"/>
              <a:ea typeface="+mn-ea"/>
              <a:cs typeface="+mn-cs"/>
            </a:defRPr>
          </a:pPr>
          <a:endParaRPr lang="en-US"/>
        </a:p>
      </c:txPr>
    </c:legend>
    <c:plotVisOnly val="1"/>
    <c:dispBlanksAs val="gap"/>
    <c:showDLblsOverMax val="0"/>
  </c:chart>
  <c:spPr>
    <a:noFill/>
    <a:ln>
      <a:noFill/>
    </a:ln>
    <a:effectLst/>
  </c:spPr>
  <c:txPr>
    <a:bodyPr/>
    <a:lstStyle/>
    <a:p>
      <a:pPr>
        <a:defRPr>
          <a:solidFill>
            <a:schemeClr val="bg1"/>
          </a:solidFill>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1.xml.rels>&#65279;<?xml version="1.0" encoding="utf-8"?><Relationships xmlns="http://schemas.openxmlformats.org/package/2006/relationships"><Relationship Type="http://schemas.openxmlformats.org/officeDocument/2006/relationships/theme" Target="/ppt/theme/theme33.xml" Id="rId1" /></Relationships>
</file>

<file path=ppt/handoutMasters/handoutMaster1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254265FD-4E3F-4008-BF0D-92438DDF38EF}"/>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7411FABC-D2A4-4DDD-AE15-415703DDD3EA}"/>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D1CB9CF0-A540-4793-A5F3-F4917CFDDCB6}" type="datetimeFigureOut">
              <a:rPr lang="en-US" smtClean="0"/>
              <a:t>4/5/2019</a:t>
            </a:fld>
            <a:endParaRPr lang="en-US" dirty="0"/>
          </a:p>
        </p:txBody>
      </p:sp>
      <p:sp>
        <p:nvSpPr>
          <p:cNvPr id="4" name="Footer Placeholder 3">
            <a:extLst>
              <a:ext uri="{FF2B5EF4-FFF2-40B4-BE49-F238E27FC236}">
                <a16:creationId xmlns:a16="http://schemas.microsoft.com/office/drawing/2014/main" id="{27EBBAB0-AE2E-4EA6-BE3D-A8C4DA400704}"/>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A31D462F-4914-49FC-A851-7FFFE9D6E86B}"/>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73422B72-BD1C-4F41-B10E-CA0BEB17901E}" type="slidenum">
              <a:rPr lang="en-US" smtClean="0"/>
              <a:t>‹#›</a:t>
            </a:fld>
            <a:endParaRPr lang="en-US" dirty="0"/>
          </a:p>
        </p:txBody>
      </p:sp>
    </p:spTree>
    <p:extLst>
      <p:ext uri="{BB962C8B-B14F-4D97-AF65-F5344CB8AC3E}">
        <p14:creationId xmlns:p14="http://schemas.microsoft.com/office/powerpoint/2010/main" val="3531907683"/>
      </p:ext>
    </p:extLst>
  </p:cSld>
  <p:clrMap bg1="lt1" tx1="dk1" bg2="lt2" tx2="dk2" accent1="accent1" accent2="accent2" accent3="accent3" accent4="accent4" accent5="accent5" accent6="accent6" hlink="hlink" folHlink="folHlink"/>
</p:handoutMaster>
</file>

<file path=ppt/notesMasters/_rels/notesMaster11.xml.rels>&#65279;<?xml version="1.0" encoding="utf-8"?><Relationships xmlns="http://schemas.openxmlformats.org/package/2006/relationships"><Relationship Type="http://schemas.openxmlformats.org/officeDocument/2006/relationships/theme" Target="/ppt/theme/theme22.xml" Id="rId1" /></Relationships>
</file>

<file path=ppt/notesMasters/notesMaster1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EDA03753-A5BE-4D79-AEA9-C0A65A6F8851}" type="datetimeFigureOut">
              <a:rPr lang="en-US" smtClean="0"/>
              <a:t>4/5/2019</a:t>
            </a:fld>
            <a:endParaRPr lang="en-US" dirty="0"/>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dirty="0"/>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AA3BE989-76B8-4F13-9267-01FDA45C437A}" type="slidenum">
              <a:rPr lang="en-US" smtClean="0"/>
              <a:t>‹#›</a:t>
            </a:fld>
            <a:endParaRPr lang="en-US" dirty="0"/>
          </a:p>
        </p:txBody>
      </p:sp>
    </p:spTree>
    <p:extLst>
      <p:ext uri="{BB962C8B-B14F-4D97-AF65-F5344CB8AC3E}">
        <p14:creationId xmlns:p14="http://schemas.microsoft.com/office/powerpoint/2010/main" val="3169730050"/>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slideLayouts/_rels/slideLayout28.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34.xml.rels>&#65279;<?xml version="1.0" encoding="utf-8"?><Relationships xmlns="http://schemas.openxmlformats.org/package/2006/relationships"><Relationship Type="http://schemas.openxmlformats.org/officeDocument/2006/relationships/image" Target="/ppt/media/image2.svg" Id="rId3" /><Relationship Type="http://schemas.openxmlformats.org/officeDocument/2006/relationships/image" Target="/ppt/media/image1.png" Id="rId2" /><Relationship Type="http://schemas.openxmlformats.org/officeDocument/2006/relationships/slideMaster" Target="/ppt/slideMasters/slideMaster11.xml" Id="rId1" /></Relationships>
</file>

<file path=ppt/slideLayouts/_rels/slideLayout75.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82.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91.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10.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26.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33.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69.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77.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416.xml.rels>&#65279;<?xml version="1.0" encoding="utf-8"?><Relationships xmlns="http://schemas.openxmlformats.org/package/2006/relationships"><Relationship Type="http://schemas.openxmlformats.org/officeDocument/2006/relationships/image" Target="/ppt/media/image43.svg" Id="rId3" /><Relationship Type="http://schemas.openxmlformats.org/officeDocument/2006/relationships/image" Target="/ppt/media/image33.png" Id="rId2" /><Relationship Type="http://schemas.openxmlformats.org/officeDocument/2006/relationships/slideMaster" Target="/ppt/slideMasters/slideMaster11.xml" Id="rId1" /></Relationships>
</file>

<file path=ppt/slideLayouts/_rels/slideLayout513.xml.rels>&#65279;<?xml version="1.0" encoding="utf-8"?><Relationships xmlns="http://schemas.openxmlformats.org/package/2006/relationships"><Relationship Type="http://schemas.openxmlformats.org/officeDocument/2006/relationships/image" Target="/ppt/media/image2.svg" Id="rId3" /><Relationship Type="http://schemas.openxmlformats.org/officeDocument/2006/relationships/image" Target="/ppt/media/image1.png" Id="rId2" /><Relationship Type="http://schemas.openxmlformats.org/officeDocument/2006/relationships/slideMaster" Target="/ppt/slideMasters/slideMaster11.xml" Id="rId1" /></Relationships>
</file>

<file path=ppt/slideLayouts/_rels/slideLayout611.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015.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112.xml.rels>&#65279;<?xml version="1.0" encoding="utf-8"?><Relationships xmlns="http://schemas.openxmlformats.org/package/2006/relationships"><Relationship Type="http://schemas.openxmlformats.org/officeDocument/2006/relationships/image" Target="/ppt/media/image62.svg" Id="rId3" /><Relationship Type="http://schemas.openxmlformats.org/officeDocument/2006/relationships/image" Target="/ppt/media/image52.png" Id="rId2" /><Relationship Type="http://schemas.openxmlformats.org/officeDocument/2006/relationships/slideMaster" Target="/ppt/slideMasters/slideMaster11.xml" Id="rId1" /></Relationships>
</file>

<file path=ppt/slideLayouts/_rels/slideLayout1417.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514.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slideLayout28.xml><?xml version="1.0" encoding="utf-8"?>
<p:sldLayout xmlns:a="http://schemas.openxmlformats.org/drawingml/2006/main" xmlns:r="http://schemas.openxmlformats.org/officeDocument/2006/relationships" xmlns:p="http://schemas.openxmlformats.org/presentationml/2006/main" userDrawn="1">
  <p:cSld name="Title and Content">
    <p:spTree>
      <p:nvGrpSpPr>
        <p:cNvPr id="1" name=""/>
        <p:cNvGrpSpPr/>
        <p:nvPr/>
      </p:nvGrpSpPr>
      <p:grpSpPr>
        <a:xfrm>
          <a:off x="0" y="0"/>
          <a:ext cx="0" cy="0"/>
          <a:chOff x="0" y="0"/>
          <a:chExt cx="0" cy="0"/>
        </a:xfrm>
      </p:grpSpPr>
      <p:sp>
        <p:nvSpPr>
          <p:cNvPr id="7" name="Title 1">
            <a:extLst>
              <a:ext uri="{FF2B5EF4-FFF2-40B4-BE49-F238E27FC236}">
                <a16:creationId xmlns:a16="http://schemas.microsoft.com/office/drawing/2014/main" id="{B44C8ED9-0534-4EC5-8080-49DFF65B3B51}"/>
              </a:ext>
            </a:extLst>
          </p:cNvPr>
          <p:cNvSpPr>
            <a:spLocks noGrp="1"/>
          </p:cNvSpPr>
          <p:nvPr>
            <p:ph type="title" hasCustomPrompt="1"/>
          </p:nvPr>
        </p:nvSpPr>
        <p:spPr>
          <a:xfrm>
            <a:off x="594519" y="0"/>
            <a:ext cx="11002962" cy="1189038"/>
          </a:xfrm>
        </p:spPr>
        <p:txBody>
          <a:bodyPr>
            <a:normAutofit/>
          </a:bodyPr>
          <a:lstStyle>
            <a:lvl1pPr algn="ctr">
              <a:defRPr sz="3600" b="1" spc="0">
                <a:solidFill>
                  <a:srgbClr val="2F3342"/>
                </a:solidFill>
                <a:latin typeface="+mj-lt"/>
              </a:defRPr>
            </a:lvl1pPr>
          </a:lstStyle>
          <a:p>
            <a:r>
              <a:rPr lang="en-US" dirty="0"/>
              <a:t>CLICK TO EDIT MASTER TITLE STYLE</a:t>
            </a:r>
          </a:p>
        </p:txBody>
      </p:sp>
      <p:sp>
        <p:nvSpPr>
          <p:cNvPr id="8" name="Slide Number Placeholder 5">
            <a:extLst>
              <a:ext uri="{FF2B5EF4-FFF2-40B4-BE49-F238E27FC236}">
                <a16:creationId xmlns:a16="http://schemas.microsoft.com/office/drawing/2014/main" id="{F6B8E8FD-E25A-4462-9917-754D6C619C75}"/>
              </a:ext>
            </a:extLst>
          </p:cNvPr>
          <p:cNvSpPr txBox="1">
            <a:spLocks/>
          </p:cNvSpPr>
          <p:nvPr userDrawn="1"/>
        </p:nvSpPr>
        <p:spPr>
          <a:xfrm>
            <a:off x="11549269" y="6468303"/>
            <a:ext cx="443948" cy="365125"/>
          </a:xfrm>
          <a:prstGeom prst="rect">
            <a:avLst/>
          </a:prstGeom>
        </p:spPr>
        <p:txBody>
          <a:bodyPr vert="horz" lIns="91440" tIns="45720" rIns="91440" bIns="45720" rtlCol="0" anchor="ctr"/>
          <a:lstStyle>
            <a:defPPr>
              <a:defRPr lang="en-US"/>
            </a:defPPr>
            <a:lvl1pPr marL="0" algn="r" defTabSz="914400" rtl="0" eaLnBrk="1" latinLnBrk="0" hangingPunct="1">
              <a:defRPr sz="1200" kern="1200">
                <a:solidFill>
                  <a:schemeClr val="bg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fld id="{8C2E478F-E849-4A8C-AF1F-CBCC78A7CBFA}" type="slidenum">
              <a:rPr lang="en-US" smtClean="0">
                <a:solidFill>
                  <a:srgbClr val="2F3342"/>
                </a:solidFill>
              </a:rPr>
              <a:pPr/>
              <a:t>‹#›</a:t>
            </a:fld>
            <a:endParaRPr lang="en-US" dirty="0">
              <a:solidFill>
                <a:srgbClr val="2F3342"/>
              </a:solidFill>
            </a:endParaRPr>
          </a:p>
        </p:txBody>
      </p:sp>
      <p:sp>
        <p:nvSpPr>
          <p:cNvPr id="6" name="Footer Placeholder 5">
            <a:extLst>
              <a:ext uri="{FF2B5EF4-FFF2-40B4-BE49-F238E27FC236}">
                <a16:creationId xmlns:a16="http://schemas.microsoft.com/office/drawing/2014/main" id="{11752D6C-9D51-45A1-A6B7-B21DC9A94A43}"/>
              </a:ext>
            </a:extLst>
          </p:cNvPr>
          <p:cNvSpPr>
            <a:spLocks noGrp="1"/>
          </p:cNvSpPr>
          <p:nvPr>
            <p:ph type="ftr" sz="quarter" idx="10"/>
          </p:nvPr>
        </p:nvSpPr>
        <p:spPr/>
        <p:txBody>
          <a:bodyPr/>
          <a:lstStyle/>
          <a:p>
            <a:r>
              <a:rPr lang="en-US" dirty="0"/>
              <a:t>Add a Footer</a:t>
            </a:r>
          </a:p>
        </p:txBody>
      </p:sp>
      <p:sp>
        <p:nvSpPr>
          <p:cNvPr id="11" name="Rectangle 10" descr="Open square accent block">
            <a:extLst>
              <a:ext uri="{FF2B5EF4-FFF2-40B4-BE49-F238E27FC236}">
                <a16:creationId xmlns:a16="http://schemas.microsoft.com/office/drawing/2014/main" id="{217FA8D4-1D05-4DF4-AA9D-364B6979733D}"/>
              </a:ext>
            </a:extLst>
          </p:cNvPr>
          <p:cNvSpPr/>
          <p:nvPr userDrawn="1"/>
        </p:nvSpPr>
        <p:spPr>
          <a:xfrm flipH="1">
            <a:off x="2685137" y="972457"/>
            <a:ext cx="9172647" cy="4843807"/>
          </a:xfrm>
          <a:prstGeom prst="rect">
            <a:avLst/>
          </a:prstGeom>
          <a:noFill/>
          <a:ln w="889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2" name="Rectangle 11">
            <a:extLst>
              <a:ext uri="{FF2B5EF4-FFF2-40B4-BE49-F238E27FC236}">
                <a16:creationId xmlns:a16="http://schemas.microsoft.com/office/drawing/2014/main" id="{779B1017-F981-4D2D-A14B-A857FC304F54}"/>
              </a:ext>
            </a:extLst>
          </p:cNvPr>
          <p:cNvSpPr/>
          <p:nvPr userDrawn="1"/>
        </p:nvSpPr>
        <p:spPr>
          <a:xfrm flipH="1">
            <a:off x="333834" y="1547133"/>
            <a:ext cx="11026363" cy="4702292"/>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10" name="Slide Number Placeholder 9">
            <a:extLst>
              <a:ext uri="{FF2B5EF4-FFF2-40B4-BE49-F238E27FC236}">
                <a16:creationId xmlns:a16="http://schemas.microsoft.com/office/drawing/2014/main" id="{9DD85E79-8DB4-4D93-979C-171105321B3E}"/>
              </a:ext>
            </a:extLst>
          </p:cNvPr>
          <p:cNvSpPr>
            <a:spLocks noGrp="1"/>
          </p:cNvSpPr>
          <p:nvPr>
            <p:ph type="sldNum" sz="quarter" idx="11"/>
          </p:nvPr>
        </p:nvSpPr>
        <p:spPr/>
        <p:txBody>
          <a:bodyPr/>
          <a:lstStyle/>
          <a:p>
            <a:fld id="{8C2E478F-E849-4A8C-AF1F-CBCC78A7CBFA}" type="slidenum">
              <a:rPr lang="en-US" smtClean="0"/>
              <a:pPr/>
              <a:t>‹#›</a:t>
            </a:fld>
            <a:endParaRPr lang="en-US" dirty="0"/>
          </a:p>
        </p:txBody>
      </p:sp>
      <p:sp>
        <p:nvSpPr>
          <p:cNvPr id="13" name="Content Placeholder 2">
            <a:extLst>
              <a:ext uri="{FF2B5EF4-FFF2-40B4-BE49-F238E27FC236}">
                <a16:creationId xmlns:a16="http://schemas.microsoft.com/office/drawing/2014/main" id="{B5B32411-640A-47B5-9A67-FED6430E9A73}"/>
              </a:ext>
            </a:extLst>
          </p:cNvPr>
          <p:cNvSpPr>
            <a:spLocks noGrp="1"/>
          </p:cNvSpPr>
          <p:nvPr>
            <p:ph idx="1"/>
          </p:nvPr>
        </p:nvSpPr>
        <p:spPr>
          <a:xfrm>
            <a:off x="609600" y="1189038"/>
            <a:ext cx="10939668" cy="4834129"/>
          </a:xfrm>
          <a:solidFill>
            <a:schemeClr val="bg1"/>
          </a:solidFill>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Tree>
    <p:extLst>
      <p:ext uri="{BB962C8B-B14F-4D97-AF65-F5344CB8AC3E}">
        <p14:creationId xmlns:p14="http://schemas.microsoft.com/office/powerpoint/2010/main" val="1756861273"/>
      </p:ext>
    </p:extLst>
  </p:cSld>
  <p:clrMapOvr>
    <a:masterClrMapping/>
  </p:clrMapOvr>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Title and Content with Image">
    <p:spTree>
      <p:nvGrpSpPr>
        <p:cNvPr id="1" name=""/>
        <p:cNvGrpSpPr/>
        <p:nvPr/>
      </p:nvGrpSpPr>
      <p:grpSpPr>
        <a:xfrm>
          <a:off x="0" y="0"/>
          <a:ext cx="0" cy="0"/>
          <a:chOff x="0" y="0"/>
          <a:chExt cx="0" cy="0"/>
        </a:xfrm>
      </p:grpSpPr>
      <p:sp>
        <p:nvSpPr>
          <p:cNvPr id="10" name="Picture Placeholder 13">
            <a:extLst>
              <a:ext uri="{FF2B5EF4-FFF2-40B4-BE49-F238E27FC236}">
                <a16:creationId xmlns:a16="http://schemas.microsoft.com/office/drawing/2014/main" id="{FE1CFFBA-D756-4740-B375-252727F02D1E}"/>
              </a:ext>
            </a:extLst>
          </p:cNvPr>
          <p:cNvSpPr>
            <a:spLocks noGrp="1"/>
          </p:cNvSpPr>
          <p:nvPr>
            <p:ph type="pic" sz="quarter" idx="15"/>
          </p:nvPr>
        </p:nvSpPr>
        <p:spPr>
          <a:xfrm>
            <a:off x="2264229" y="0"/>
            <a:ext cx="4919153" cy="6858000"/>
          </a:xfrm>
          <a:solidFill>
            <a:schemeClr val="bg1">
              <a:lumMod val="50000"/>
            </a:schemeClr>
          </a:solidFill>
        </p:spPr>
        <p:txBody>
          <a:bodyPr/>
          <a:lstStyle/>
          <a:p>
            <a:r>
              <a:rPr lang="en-US" dirty="0"/>
              <a:t>Click icon to add picture</a:t>
            </a:r>
          </a:p>
        </p:txBody>
      </p:sp>
      <p:sp>
        <p:nvSpPr>
          <p:cNvPr id="2" name="Title 1">
            <a:extLst>
              <a:ext uri="{FF2B5EF4-FFF2-40B4-BE49-F238E27FC236}">
                <a16:creationId xmlns:a16="http://schemas.microsoft.com/office/drawing/2014/main" id="{B42DCA22-1DF2-42CB-8741-F0CE575EAFE9}"/>
              </a:ext>
            </a:extLst>
          </p:cNvPr>
          <p:cNvSpPr>
            <a:spLocks noGrp="1"/>
          </p:cNvSpPr>
          <p:nvPr>
            <p:ph type="title"/>
          </p:nvPr>
        </p:nvSpPr>
        <p:spPr>
          <a:xfrm>
            <a:off x="437804" y="1676400"/>
            <a:ext cx="5196241" cy="3352800"/>
          </a:xfrm>
        </p:spPr>
        <p:txBody>
          <a:bodyPr>
            <a:normAutofit/>
          </a:bodyPr>
          <a:lstStyle>
            <a:lvl1pPr>
              <a:defRPr sz="4400" b="1" spc="300">
                <a:solidFill>
                  <a:srgbClr val="2F3342"/>
                </a:solidFill>
                <a:latin typeface="+mj-lt"/>
              </a:defRPr>
            </a:lvl1pPr>
          </a:lstStyle>
          <a:p>
            <a:r>
              <a:rPr lang="en-US"/>
              <a:t>Click to edit Master title style</a:t>
            </a:r>
            <a:endParaRPr lang="en-US" dirty="0"/>
          </a:p>
        </p:txBody>
      </p:sp>
      <p:sp>
        <p:nvSpPr>
          <p:cNvPr id="3" name="Content Placeholder 2">
            <a:extLst>
              <a:ext uri="{FF2B5EF4-FFF2-40B4-BE49-F238E27FC236}">
                <a16:creationId xmlns:a16="http://schemas.microsoft.com/office/drawing/2014/main" id="{ACDD89F3-6B87-4C54-83B9-A6481CB4FC3A}"/>
              </a:ext>
            </a:extLst>
          </p:cNvPr>
          <p:cNvSpPr>
            <a:spLocks noGrp="1"/>
          </p:cNvSpPr>
          <p:nvPr>
            <p:ph idx="1"/>
          </p:nvPr>
        </p:nvSpPr>
        <p:spPr>
          <a:xfrm>
            <a:off x="7639394" y="365125"/>
            <a:ext cx="4114801" cy="581183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pic>
        <p:nvPicPr>
          <p:cNvPr id="11" name="Graphic 10">
            <a:extLst>
              <a:ext uri="{FF2B5EF4-FFF2-40B4-BE49-F238E27FC236}">
                <a16:creationId xmlns:a16="http://schemas.microsoft.com/office/drawing/2014/main" id="{479D679C-E90D-4916-BCE6-71C32B831ECF}"/>
              </a:ext>
            </a:extLst>
          </p:cNvPr>
          <p:cNvPicPr>
            <a:picLocks noChangeAspect="1"/>
          </p:cNvPicPr>
          <p:nvPr userDrawn="1"/>
        </p:nvPicPr>
        <p:blipFill>
          <a:blip r:embed="rId2">
            <a:extLst>
              <a:ext uri="{96DAC541-7B7A-43D3-8B79-37D633B846F1}">
                <asvg:svgBlip xmlns:asvg="http://schemas.microsoft.com/office/drawing/2016/SVG/main" r:embed="rId3"/>
              </a:ext>
            </a:extLst>
          </a:blip>
          <a:stretch>
            <a:fillRect/>
          </a:stretch>
        </p:blipFill>
        <p:spPr>
          <a:xfrm>
            <a:off x="1139938" y="1088572"/>
            <a:ext cx="4572000" cy="4572000"/>
          </a:xfrm>
          <a:prstGeom prst="rect">
            <a:avLst/>
          </a:prstGeom>
        </p:spPr>
      </p:pic>
      <p:sp>
        <p:nvSpPr>
          <p:cNvPr id="6" name="Footer Placeholder 5">
            <a:extLst>
              <a:ext uri="{FF2B5EF4-FFF2-40B4-BE49-F238E27FC236}">
                <a16:creationId xmlns:a16="http://schemas.microsoft.com/office/drawing/2014/main" id="{75107A3F-3DCD-44DD-AF42-32098DCC3A78}"/>
              </a:ext>
            </a:extLst>
          </p:cNvPr>
          <p:cNvSpPr>
            <a:spLocks noGrp="1"/>
          </p:cNvSpPr>
          <p:nvPr>
            <p:ph type="ftr" sz="quarter" idx="16"/>
          </p:nvPr>
        </p:nvSpPr>
        <p:spPr/>
        <p:txBody>
          <a:bodyPr/>
          <a:lstStyle/>
          <a:p>
            <a:r>
              <a:rPr lang="en-US" dirty="0"/>
              <a:t>Add a Footer</a:t>
            </a:r>
          </a:p>
        </p:txBody>
      </p:sp>
      <p:sp>
        <p:nvSpPr>
          <p:cNvPr id="7" name="Slide Number Placeholder 6">
            <a:extLst>
              <a:ext uri="{FF2B5EF4-FFF2-40B4-BE49-F238E27FC236}">
                <a16:creationId xmlns:a16="http://schemas.microsoft.com/office/drawing/2014/main" id="{CE1DB279-F403-4D2A-8D1B-FB3C81796B48}"/>
              </a:ext>
            </a:extLst>
          </p:cNvPr>
          <p:cNvSpPr>
            <a:spLocks noGrp="1"/>
          </p:cNvSpPr>
          <p:nvPr>
            <p:ph type="sldNum" sz="quarter" idx="17"/>
          </p:nvPr>
        </p:nvSpPr>
        <p:spPr/>
        <p:txBody>
          <a:bodyPr/>
          <a:lstStyle/>
          <a:p>
            <a:fld id="{8C2E478F-E849-4A8C-AF1F-CBCC78A7CBFA}" type="slidenum">
              <a:rPr lang="en-US" smtClean="0"/>
              <a:pPr/>
              <a:t>‹#›</a:t>
            </a:fld>
            <a:endParaRPr lang="en-US" dirty="0"/>
          </a:p>
        </p:txBody>
      </p:sp>
    </p:spTree>
    <p:extLst>
      <p:ext uri="{BB962C8B-B14F-4D97-AF65-F5344CB8AC3E}">
        <p14:creationId xmlns:p14="http://schemas.microsoft.com/office/powerpoint/2010/main" val="3141762365"/>
      </p:ext>
    </p:extLst>
  </p:cSld>
  <p:clrMapOvr>
    <a:masterClrMapping/>
  </p:clrMapOvr>
  <p:extLst mod="1">
    <p:ext uri="{DCECCB84-F9BA-43D5-87BE-67443E8EF086}">
      <p15:sldGuideLst xmlns:p15="http://schemas.microsoft.com/office/powerpoint/2012/main">
        <p15:guide id="1" orient="horz" pos="2160" userDrawn="1">
          <p15:clr>
            <a:srgbClr val="FBAE40"/>
          </p15:clr>
        </p15:guide>
        <p15:guide id="2" pos="3840" userDrawn="1">
          <p15:clr>
            <a:srgbClr val="FBAE40"/>
          </p15:clr>
        </p15:guide>
      </p15:sldGuideLst>
    </p:ext>
  </p:extLst>
</p:sldLayout>
</file>

<file path=ppt/slideLayouts/slideLayout75.xml><?xml version="1.0" encoding="utf-8"?>
<p:sldLayout xmlns:a="http://schemas.openxmlformats.org/drawingml/2006/main" xmlns:r="http://schemas.openxmlformats.org/officeDocument/2006/relationships" xmlns:p="http://schemas.openxmlformats.org/presentationml/2006/main" preserve="1" userDrawn="1">
  <p:cSld name="Picture with Content">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CAE90E16-AEC5-4F82-85B0-DDEA26AA939A}"/>
              </a:ext>
            </a:extLst>
          </p:cNvPr>
          <p:cNvSpPr>
            <a:spLocks noGrp="1"/>
          </p:cNvSpPr>
          <p:nvPr>
            <p:ph type="pic" idx="1"/>
          </p:nvPr>
        </p:nvSpPr>
        <p:spPr>
          <a:xfrm>
            <a:off x="6727370" y="0"/>
            <a:ext cx="5464629" cy="68580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dirty="0"/>
              <a:t>Click icon to add picture</a:t>
            </a:r>
          </a:p>
        </p:txBody>
      </p:sp>
      <p:sp>
        <p:nvSpPr>
          <p:cNvPr id="10" name="Rectangle 9">
            <a:extLst>
              <a:ext uri="{FF2B5EF4-FFF2-40B4-BE49-F238E27FC236}">
                <a16:creationId xmlns:a16="http://schemas.microsoft.com/office/drawing/2014/main" id="{ABD40C7A-92CE-46D6-B056-C75D73663328}"/>
              </a:ext>
            </a:extLst>
          </p:cNvPr>
          <p:cNvSpPr/>
          <p:nvPr userDrawn="1"/>
        </p:nvSpPr>
        <p:spPr>
          <a:xfrm>
            <a:off x="609600" y="391887"/>
            <a:ext cx="7075714" cy="5878284"/>
          </a:xfrm>
          <a:prstGeom prst="rect">
            <a:avLst/>
          </a:prstGeom>
          <a:noFill/>
          <a:ln w="1270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 name="Rectangle 12">
            <a:extLst>
              <a:ext uri="{FF2B5EF4-FFF2-40B4-BE49-F238E27FC236}">
                <a16:creationId xmlns:a16="http://schemas.microsoft.com/office/drawing/2014/main" id="{EA1A2116-206B-49CD-9ECC-078E4F72904C}"/>
              </a:ext>
            </a:extLst>
          </p:cNvPr>
          <p:cNvSpPr/>
          <p:nvPr userDrawn="1"/>
        </p:nvSpPr>
        <p:spPr>
          <a:xfrm>
            <a:off x="979713" y="1181214"/>
            <a:ext cx="6117771"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14" name="Rectangle 13">
            <a:extLst>
              <a:ext uri="{FF2B5EF4-FFF2-40B4-BE49-F238E27FC236}">
                <a16:creationId xmlns:a16="http://schemas.microsoft.com/office/drawing/2014/main" id="{A69E75A6-06C5-49D0-9164-3098CE0E53D8}"/>
              </a:ext>
            </a:extLst>
          </p:cNvPr>
          <p:cNvSpPr/>
          <p:nvPr userDrawn="1"/>
        </p:nvSpPr>
        <p:spPr>
          <a:xfrm>
            <a:off x="957943" y="655467"/>
            <a:ext cx="5769428"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 name="Title 1">
            <a:extLst>
              <a:ext uri="{FF2B5EF4-FFF2-40B4-BE49-F238E27FC236}">
                <a16:creationId xmlns:a16="http://schemas.microsoft.com/office/drawing/2014/main" id="{9AF0F519-65FC-434F-8F2F-F778A20A82ED}"/>
              </a:ext>
            </a:extLst>
          </p:cNvPr>
          <p:cNvSpPr>
            <a:spLocks noGrp="1"/>
          </p:cNvSpPr>
          <p:nvPr>
            <p:ph type="title"/>
          </p:nvPr>
        </p:nvSpPr>
        <p:spPr>
          <a:xfrm>
            <a:off x="957943" y="1480457"/>
            <a:ext cx="5138057" cy="587876"/>
          </a:xfrm>
        </p:spPr>
        <p:txBody>
          <a:bodyPr anchor="b"/>
          <a:lstStyle>
            <a:lvl1pPr>
              <a:defRPr sz="3200" b="1">
                <a:solidFill>
                  <a:srgbClr val="2F3342"/>
                </a:solidFill>
                <a:latin typeface="+mj-lt"/>
              </a:defRPr>
            </a:lvl1pPr>
          </a:lstStyle>
          <a:p>
            <a:r>
              <a:rPr lang="en-US"/>
              <a:t>Click to edit Master title style</a:t>
            </a:r>
            <a:endParaRPr lang="en-US" dirty="0"/>
          </a:p>
        </p:txBody>
      </p:sp>
      <p:sp>
        <p:nvSpPr>
          <p:cNvPr id="4" name="Text Placeholder 3">
            <a:extLst>
              <a:ext uri="{FF2B5EF4-FFF2-40B4-BE49-F238E27FC236}">
                <a16:creationId xmlns:a16="http://schemas.microsoft.com/office/drawing/2014/main" id="{F41E2B8D-1C12-403F-BE59-ECC565466CB0}"/>
              </a:ext>
            </a:extLst>
          </p:cNvPr>
          <p:cNvSpPr>
            <a:spLocks noGrp="1"/>
          </p:cNvSpPr>
          <p:nvPr>
            <p:ph type="body" sz="half" idx="2"/>
          </p:nvPr>
        </p:nvSpPr>
        <p:spPr>
          <a:xfrm>
            <a:off x="957943" y="2546851"/>
            <a:ext cx="5138057" cy="3396749"/>
          </a:xfrm>
        </p:spPr>
        <p:txBody>
          <a:bodyPr/>
          <a:lstStyle>
            <a:lvl1pPr marL="0" indent="0">
              <a:lnSpc>
                <a:spcPct val="150000"/>
              </a:lnSpc>
              <a:buNone/>
              <a:defRPr sz="1600">
                <a:solidFill>
                  <a:srgbClr val="2F3342"/>
                </a:solidFill>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a:t>Edit Master text styles</a:t>
            </a:r>
          </a:p>
        </p:txBody>
      </p:sp>
      <p:sp>
        <p:nvSpPr>
          <p:cNvPr id="11" name="Text Placeholder 2">
            <a:extLst>
              <a:ext uri="{FF2B5EF4-FFF2-40B4-BE49-F238E27FC236}">
                <a16:creationId xmlns:a16="http://schemas.microsoft.com/office/drawing/2014/main" id="{D9EF0584-D46D-4C21-99D2-074ADF23E018}"/>
              </a:ext>
            </a:extLst>
          </p:cNvPr>
          <p:cNvSpPr>
            <a:spLocks noGrp="1"/>
          </p:cNvSpPr>
          <p:nvPr>
            <p:ph type="body" idx="13" hasCustomPrompt="1"/>
          </p:nvPr>
        </p:nvSpPr>
        <p:spPr>
          <a:xfrm>
            <a:off x="979714" y="2095547"/>
            <a:ext cx="4958100" cy="365125"/>
          </a:xfrm>
        </p:spPr>
        <p:txBody>
          <a:bodyPr>
            <a:noAutofit/>
          </a:bodyPr>
          <a:lstStyle>
            <a:lvl1pPr marL="0" indent="0">
              <a:buNone/>
              <a:defRPr sz="2000" spc="600">
                <a:solidFill>
                  <a:srgbClr val="2F3342"/>
                </a:solidFill>
                <a:latin typeface="+mj-lt"/>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EDIT MASTER TEXT STYLES</a:t>
            </a:r>
          </a:p>
        </p:txBody>
      </p:sp>
      <p:sp>
        <p:nvSpPr>
          <p:cNvPr id="8" name="Footer Placeholder 7">
            <a:extLst>
              <a:ext uri="{FF2B5EF4-FFF2-40B4-BE49-F238E27FC236}">
                <a16:creationId xmlns:a16="http://schemas.microsoft.com/office/drawing/2014/main" id="{86AFC205-B079-430E-B82F-CBF6F56DE09D}"/>
              </a:ext>
            </a:extLst>
          </p:cNvPr>
          <p:cNvSpPr>
            <a:spLocks noGrp="1"/>
          </p:cNvSpPr>
          <p:nvPr>
            <p:ph type="ftr" sz="quarter" idx="14"/>
          </p:nvPr>
        </p:nvSpPr>
        <p:spPr/>
        <p:txBody>
          <a:bodyPr/>
          <a:lstStyle/>
          <a:p>
            <a:r>
              <a:rPr lang="en-US" dirty="0"/>
              <a:t>Add a Footer</a:t>
            </a:r>
          </a:p>
        </p:txBody>
      </p:sp>
      <p:sp>
        <p:nvSpPr>
          <p:cNvPr id="12" name="Slide Number Placeholder 11">
            <a:extLst>
              <a:ext uri="{FF2B5EF4-FFF2-40B4-BE49-F238E27FC236}">
                <a16:creationId xmlns:a16="http://schemas.microsoft.com/office/drawing/2014/main" id="{E82B84E2-AAE4-4BC1-8C01-AF4ABADD6EDE}"/>
              </a:ext>
            </a:extLst>
          </p:cNvPr>
          <p:cNvSpPr>
            <a:spLocks noGrp="1"/>
          </p:cNvSpPr>
          <p:nvPr>
            <p:ph type="sldNum" sz="quarter" idx="15"/>
          </p:nvPr>
        </p:nvSpPr>
        <p:spPr/>
        <p:txBody>
          <a:bodyPr/>
          <a:lstStyle/>
          <a:p>
            <a:fld id="{8C2E478F-E849-4A8C-AF1F-CBCC78A7CBFA}" type="slidenum">
              <a:rPr lang="en-US" smtClean="0"/>
              <a:pPr/>
              <a:t>‹#›</a:t>
            </a:fld>
            <a:endParaRPr lang="en-US" dirty="0"/>
          </a:p>
        </p:txBody>
      </p:sp>
    </p:spTree>
    <p:extLst>
      <p:ext uri="{BB962C8B-B14F-4D97-AF65-F5344CB8AC3E}">
        <p14:creationId xmlns:p14="http://schemas.microsoft.com/office/powerpoint/2010/main" val="3577251536"/>
      </p:ext>
    </p:extLst>
  </p:cSld>
  <p:clrMapOvr>
    <a:masterClrMapping/>
  </p:clrMapOvr>
</p:sldLayout>
</file>

<file path=ppt/slideLayouts/slideLayout82.xml><?xml version="1.0" encoding="utf-8"?>
<p:sldLayout xmlns:a="http://schemas.openxmlformats.org/drawingml/2006/main" xmlns:r="http://schemas.openxmlformats.org/officeDocument/2006/relationships" xmlns:p="http://schemas.openxmlformats.org/presentationml/2006/main" userDrawn="1">
  <p:cSld name="3_Title and Content">
    <p:spTree>
      <p:nvGrpSpPr>
        <p:cNvPr id="1" name=""/>
        <p:cNvGrpSpPr/>
        <p:nvPr/>
      </p:nvGrpSpPr>
      <p:grpSpPr>
        <a:xfrm>
          <a:off x="0" y="0"/>
          <a:ext cx="0" cy="0"/>
          <a:chOff x="0" y="0"/>
          <a:chExt cx="0" cy="0"/>
        </a:xfrm>
      </p:grpSpPr>
      <p:sp>
        <p:nvSpPr>
          <p:cNvPr id="9" name="Picture Placeholder 13">
            <a:extLst>
              <a:ext uri="{FF2B5EF4-FFF2-40B4-BE49-F238E27FC236}">
                <a16:creationId xmlns:a16="http://schemas.microsoft.com/office/drawing/2014/main" id="{0CBD5E02-927B-4DF7-8968-617C1C8F0F0E}"/>
              </a:ext>
            </a:extLst>
          </p:cNvPr>
          <p:cNvSpPr>
            <a:spLocks noGrp="1"/>
          </p:cNvSpPr>
          <p:nvPr>
            <p:ph type="pic" sz="quarter" idx="15"/>
          </p:nvPr>
        </p:nvSpPr>
        <p:spPr>
          <a:xfrm>
            <a:off x="1" y="0"/>
            <a:ext cx="7249885" cy="6858000"/>
          </a:xfrm>
          <a:solidFill>
            <a:schemeClr val="bg1">
              <a:lumMod val="50000"/>
            </a:schemeClr>
          </a:solidFill>
        </p:spPr>
        <p:txBody>
          <a:bodyPr/>
          <a:lstStyle/>
          <a:p>
            <a:r>
              <a:rPr lang="en-US" dirty="0"/>
              <a:t>Click icon to add picture</a:t>
            </a:r>
          </a:p>
        </p:txBody>
      </p:sp>
      <p:grpSp>
        <p:nvGrpSpPr>
          <p:cNvPr id="5" name="Group 4">
            <a:extLst>
              <a:ext uri="{FF2B5EF4-FFF2-40B4-BE49-F238E27FC236}">
                <a16:creationId xmlns:a16="http://schemas.microsoft.com/office/drawing/2014/main" id="{1E8CB484-5390-4B2F-9BFB-D0733BEE88A5}"/>
              </a:ext>
            </a:extLst>
          </p:cNvPr>
          <p:cNvGrpSpPr/>
          <p:nvPr userDrawn="1"/>
        </p:nvGrpSpPr>
        <p:grpSpPr>
          <a:xfrm flipH="1">
            <a:off x="4115984" y="252563"/>
            <a:ext cx="7433283" cy="5995838"/>
            <a:chOff x="252031" y="391887"/>
            <a:chExt cx="7433283" cy="6215741"/>
          </a:xfrm>
        </p:grpSpPr>
        <p:sp>
          <p:nvSpPr>
            <p:cNvPr id="23" name="Rectangle 22">
              <a:extLst>
                <a:ext uri="{FF2B5EF4-FFF2-40B4-BE49-F238E27FC236}">
                  <a16:creationId xmlns:a16="http://schemas.microsoft.com/office/drawing/2014/main" id="{36778BD9-B865-4156-B319-6A8242F0D4D5}"/>
                </a:ext>
              </a:extLst>
            </p:cNvPr>
            <p:cNvSpPr/>
            <p:nvPr userDrawn="1"/>
          </p:nvSpPr>
          <p:spPr>
            <a:xfrm>
              <a:off x="609600" y="391887"/>
              <a:ext cx="7075714" cy="5878284"/>
            </a:xfrm>
            <a:prstGeom prst="rect">
              <a:avLst/>
            </a:prstGeom>
            <a:noFill/>
            <a:ln w="1270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4" name="Rectangle 23">
              <a:extLst>
                <a:ext uri="{FF2B5EF4-FFF2-40B4-BE49-F238E27FC236}">
                  <a16:creationId xmlns:a16="http://schemas.microsoft.com/office/drawing/2014/main" id="{A8354BDC-9788-4AB5-A841-99D95C68804F}"/>
                </a:ext>
              </a:extLst>
            </p:cNvPr>
            <p:cNvSpPr/>
            <p:nvPr userDrawn="1"/>
          </p:nvSpPr>
          <p:spPr>
            <a:xfrm>
              <a:off x="979713" y="1181214"/>
              <a:ext cx="6117771"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25" name="Rectangle 24">
              <a:extLst>
                <a:ext uri="{FF2B5EF4-FFF2-40B4-BE49-F238E27FC236}">
                  <a16:creationId xmlns:a16="http://schemas.microsoft.com/office/drawing/2014/main" id="{AEB70006-7799-4F63-912B-45662CE14500}"/>
                </a:ext>
              </a:extLst>
            </p:cNvPr>
            <p:cNvSpPr/>
            <p:nvPr userDrawn="1"/>
          </p:nvSpPr>
          <p:spPr>
            <a:xfrm>
              <a:off x="252031" y="655467"/>
              <a:ext cx="6475341"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2" name="Title 1">
            <a:extLst>
              <a:ext uri="{FF2B5EF4-FFF2-40B4-BE49-F238E27FC236}">
                <a16:creationId xmlns:a16="http://schemas.microsoft.com/office/drawing/2014/main" id="{004074E6-E39E-4D19-B91F-8E84F37CBF3C}"/>
              </a:ext>
            </a:extLst>
          </p:cNvPr>
          <p:cNvSpPr>
            <a:spLocks noGrp="1"/>
          </p:cNvSpPr>
          <p:nvPr>
            <p:ph type="title" hasCustomPrompt="1"/>
          </p:nvPr>
        </p:nvSpPr>
        <p:spPr>
          <a:xfrm>
            <a:off x="5510539" y="916440"/>
            <a:ext cx="6117771" cy="573989"/>
          </a:xfrm>
        </p:spPr>
        <p:txBody>
          <a:bodyPr lIns="0" rIns="0">
            <a:noAutofit/>
          </a:bodyPr>
          <a:lstStyle>
            <a:lvl1pPr>
              <a:defRPr sz="3200" b="1" spc="0">
                <a:solidFill>
                  <a:srgbClr val="2F3342"/>
                </a:solidFill>
                <a:latin typeface="+mj-lt"/>
              </a:defRPr>
            </a:lvl1pPr>
          </a:lstStyle>
          <a:p>
            <a:r>
              <a:rPr lang="en-US" dirty="0"/>
              <a:t>CLICK TO EDIT MASTER</a:t>
            </a:r>
          </a:p>
        </p:txBody>
      </p:sp>
      <p:sp>
        <p:nvSpPr>
          <p:cNvPr id="3" name="Content Placeholder 2">
            <a:extLst>
              <a:ext uri="{FF2B5EF4-FFF2-40B4-BE49-F238E27FC236}">
                <a16:creationId xmlns:a16="http://schemas.microsoft.com/office/drawing/2014/main" id="{607D1B16-7058-45AD-9B19-E19CAF96683B}"/>
              </a:ext>
            </a:extLst>
          </p:cNvPr>
          <p:cNvSpPr>
            <a:spLocks noGrp="1"/>
          </p:cNvSpPr>
          <p:nvPr>
            <p:ph idx="1"/>
          </p:nvPr>
        </p:nvSpPr>
        <p:spPr>
          <a:xfrm>
            <a:off x="5510539" y="1962673"/>
            <a:ext cx="6117771" cy="3676128"/>
          </a:xfrm>
        </p:spPr>
        <p:txBody>
          <a:bodyPr lIns="0" rIns="0">
            <a:normAutofit/>
          </a:bodyPr>
          <a:lstStyle>
            <a:lvl1pPr>
              <a:lnSpc>
                <a:spcPct val="150000"/>
              </a:lnSpc>
              <a:defRPr sz="1600">
                <a:solidFill>
                  <a:srgbClr val="2F3342"/>
                </a:solidFill>
              </a:defRPr>
            </a:lvl1pPr>
            <a:lvl2pPr>
              <a:lnSpc>
                <a:spcPct val="150000"/>
              </a:lnSpc>
              <a:defRPr sz="1600">
                <a:solidFill>
                  <a:srgbClr val="2F3342"/>
                </a:solidFill>
              </a:defRPr>
            </a:lvl2pPr>
            <a:lvl3pPr>
              <a:lnSpc>
                <a:spcPct val="150000"/>
              </a:lnSpc>
              <a:defRPr sz="1400">
                <a:solidFill>
                  <a:srgbClr val="2F3342"/>
                </a:solidFill>
              </a:defRPr>
            </a:lvl3pPr>
            <a:lvl4pPr>
              <a:lnSpc>
                <a:spcPct val="150000"/>
              </a:lnSpc>
              <a:defRPr sz="1200">
                <a:solidFill>
                  <a:srgbClr val="2F3342"/>
                </a:solidFill>
              </a:defRPr>
            </a:lvl4pPr>
            <a:lvl5pPr>
              <a:lnSpc>
                <a:spcPct val="150000"/>
              </a:lnSpc>
              <a:defRPr sz="1200">
                <a:solidFill>
                  <a:srgbClr val="2F3342"/>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7" name="Text Placeholder 2">
            <a:extLst>
              <a:ext uri="{FF2B5EF4-FFF2-40B4-BE49-F238E27FC236}">
                <a16:creationId xmlns:a16="http://schemas.microsoft.com/office/drawing/2014/main" id="{6CAAB964-0A56-4842-AA82-7610F726CD14}"/>
              </a:ext>
            </a:extLst>
          </p:cNvPr>
          <p:cNvSpPr>
            <a:spLocks noGrp="1"/>
          </p:cNvSpPr>
          <p:nvPr>
            <p:ph type="body" idx="13" hasCustomPrompt="1"/>
          </p:nvPr>
        </p:nvSpPr>
        <p:spPr>
          <a:xfrm>
            <a:off x="5535810" y="1555002"/>
            <a:ext cx="6076915" cy="407670"/>
          </a:xfrm>
        </p:spPr>
        <p:txBody>
          <a:bodyPr lIns="0" rIns="0">
            <a:noAutofit/>
          </a:bodyPr>
          <a:lstStyle>
            <a:lvl1pPr marL="0" indent="0">
              <a:buNone/>
              <a:defRPr sz="2000" spc="600">
                <a:solidFill>
                  <a:srgbClr val="2F3342"/>
                </a:solidFill>
                <a:latin typeface="+mj-lt"/>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EDIT MASTER TEXT STYLES</a:t>
            </a:r>
          </a:p>
        </p:txBody>
      </p:sp>
      <p:sp>
        <p:nvSpPr>
          <p:cNvPr id="6" name="Slide Number Placeholder 5">
            <a:extLst>
              <a:ext uri="{FF2B5EF4-FFF2-40B4-BE49-F238E27FC236}">
                <a16:creationId xmlns:a16="http://schemas.microsoft.com/office/drawing/2014/main" id="{93F3FF75-3EF1-4F7E-9040-8B957B4D277C}"/>
              </a:ext>
            </a:extLst>
          </p:cNvPr>
          <p:cNvSpPr>
            <a:spLocks noGrp="1"/>
          </p:cNvSpPr>
          <p:nvPr>
            <p:ph type="sldNum" sz="quarter" idx="17"/>
          </p:nvPr>
        </p:nvSpPr>
        <p:spPr/>
        <p:txBody>
          <a:bodyPr/>
          <a:lstStyle/>
          <a:p>
            <a:fld id="{8C2E478F-E849-4A8C-AF1F-CBCC78A7CBFA}" type="slidenum">
              <a:rPr lang="en-US" smtClean="0"/>
              <a:pPr/>
              <a:t>‹#›</a:t>
            </a:fld>
            <a:endParaRPr lang="en-US" dirty="0"/>
          </a:p>
        </p:txBody>
      </p:sp>
    </p:spTree>
    <p:extLst>
      <p:ext uri="{BB962C8B-B14F-4D97-AF65-F5344CB8AC3E}">
        <p14:creationId xmlns:p14="http://schemas.microsoft.com/office/powerpoint/2010/main" val="3066600897"/>
      </p:ext>
    </p:extLst>
  </p:cSld>
  <p:clrMapOvr>
    <a:masterClrMapping/>
  </p:clrMapOvr>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91.xml><?xml version="1.0" encoding="utf-8"?>
<p:sldLayout xmlns:a="http://schemas.openxmlformats.org/drawingml/2006/main" xmlns:r="http://schemas.openxmlformats.org/officeDocument/2006/relationships" xmlns:p="http://schemas.openxmlformats.org/presentationml/2006/main" preserve="1" userDrawn="1">
  <p:cSld name="4_Title and Content">
    <p:spTree>
      <p:nvGrpSpPr>
        <p:cNvPr id="1" name=""/>
        <p:cNvGrpSpPr/>
        <p:nvPr/>
      </p:nvGrpSpPr>
      <p:grpSpPr>
        <a:xfrm>
          <a:off x="0" y="0"/>
          <a:ext cx="0" cy="0"/>
          <a:chOff x="0" y="0"/>
          <a:chExt cx="0" cy="0"/>
        </a:xfrm>
      </p:grpSpPr>
      <p:sp>
        <p:nvSpPr>
          <p:cNvPr id="6" name="Content Placeholder 5">
            <a:extLst>
              <a:ext uri="{FF2B5EF4-FFF2-40B4-BE49-F238E27FC236}">
                <a16:creationId xmlns:a16="http://schemas.microsoft.com/office/drawing/2014/main" id="{C42E9CCD-6BB8-4209-A6BA-851867956084}"/>
              </a:ext>
            </a:extLst>
          </p:cNvPr>
          <p:cNvSpPr>
            <a:spLocks noGrp="1"/>
          </p:cNvSpPr>
          <p:nvPr>
            <p:ph sz="quarter" idx="16"/>
          </p:nvPr>
        </p:nvSpPr>
        <p:spPr>
          <a:xfrm>
            <a:off x="6400191" y="470641"/>
            <a:ext cx="5220309" cy="591671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grpSp>
        <p:nvGrpSpPr>
          <p:cNvPr id="5" name="Group 4">
            <a:extLst>
              <a:ext uri="{FF2B5EF4-FFF2-40B4-BE49-F238E27FC236}">
                <a16:creationId xmlns:a16="http://schemas.microsoft.com/office/drawing/2014/main" id="{1E8CB484-5390-4B2F-9BFB-D0733BEE88A5}"/>
              </a:ext>
            </a:extLst>
          </p:cNvPr>
          <p:cNvGrpSpPr/>
          <p:nvPr userDrawn="1"/>
        </p:nvGrpSpPr>
        <p:grpSpPr>
          <a:xfrm>
            <a:off x="657060" y="435124"/>
            <a:ext cx="5134751" cy="6215741"/>
            <a:chOff x="252031" y="391887"/>
            <a:chExt cx="7433283" cy="6215741"/>
          </a:xfrm>
        </p:grpSpPr>
        <p:sp>
          <p:nvSpPr>
            <p:cNvPr id="24" name="Rectangle 23">
              <a:extLst>
                <a:ext uri="{FF2B5EF4-FFF2-40B4-BE49-F238E27FC236}">
                  <a16:creationId xmlns:a16="http://schemas.microsoft.com/office/drawing/2014/main" id="{A8354BDC-9788-4AB5-A841-99D95C68804F}"/>
                </a:ext>
              </a:extLst>
            </p:cNvPr>
            <p:cNvSpPr/>
            <p:nvPr userDrawn="1"/>
          </p:nvSpPr>
          <p:spPr>
            <a:xfrm>
              <a:off x="979713" y="1181214"/>
              <a:ext cx="6117771"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23" name="Rectangle 22">
              <a:extLst>
                <a:ext uri="{FF2B5EF4-FFF2-40B4-BE49-F238E27FC236}">
                  <a16:creationId xmlns:a16="http://schemas.microsoft.com/office/drawing/2014/main" id="{36778BD9-B865-4156-B319-6A8242F0D4D5}"/>
                </a:ext>
              </a:extLst>
            </p:cNvPr>
            <p:cNvSpPr/>
            <p:nvPr userDrawn="1"/>
          </p:nvSpPr>
          <p:spPr>
            <a:xfrm>
              <a:off x="609600" y="391887"/>
              <a:ext cx="7075714" cy="5878284"/>
            </a:xfrm>
            <a:prstGeom prst="rect">
              <a:avLst/>
            </a:prstGeom>
            <a:noFill/>
            <a:ln w="1270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5" name="Rectangle 24">
              <a:extLst>
                <a:ext uri="{FF2B5EF4-FFF2-40B4-BE49-F238E27FC236}">
                  <a16:creationId xmlns:a16="http://schemas.microsoft.com/office/drawing/2014/main" id="{AEB70006-7799-4F63-912B-45662CE14500}"/>
                </a:ext>
              </a:extLst>
            </p:cNvPr>
            <p:cNvSpPr/>
            <p:nvPr userDrawn="1"/>
          </p:nvSpPr>
          <p:spPr>
            <a:xfrm>
              <a:off x="252031" y="655467"/>
              <a:ext cx="6475341"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2" name="Title 1">
            <a:extLst>
              <a:ext uri="{FF2B5EF4-FFF2-40B4-BE49-F238E27FC236}">
                <a16:creationId xmlns:a16="http://schemas.microsoft.com/office/drawing/2014/main" id="{004074E6-E39E-4D19-B91F-8E84F37CBF3C}"/>
              </a:ext>
            </a:extLst>
          </p:cNvPr>
          <p:cNvSpPr>
            <a:spLocks noGrp="1"/>
          </p:cNvSpPr>
          <p:nvPr>
            <p:ph type="title" hasCustomPrompt="1"/>
          </p:nvPr>
        </p:nvSpPr>
        <p:spPr>
          <a:xfrm>
            <a:off x="599167" y="1099002"/>
            <a:ext cx="4226024" cy="573989"/>
          </a:xfrm>
        </p:spPr>
        <p:txBody>
          <a:bodyPr lIns="0" rIns="0">
            <a:noAutofit/>
          </a:bodyPr>
          <a:lstStyle>
            <a:lvl1pPr>
              <a:defRPr sz="3200" b="1" spc="0">
                <a:solidFill>
                  <a:srgbClr val="2F3342"/>
                </a:solidFill>
                <a:latin typeface="+mj-lt"/>
              </a:defRPr>
            </a:lvl1pPr>
          </a:lstStyle>
          <a:p>
            <a:r>
              <a:rPr lang="en-US" dirty="0"/>
              <a:t>CLICK TO EDIT MASTER</a:t>
            </a:r>
          </a:p>
        </p:txBody>
      </p:sp>
      <p:sp>
        <p:nvSpPr>
          <p:cNvPr id="3" name="Content Placeholder 2">
            <a:extLst>
              <a:ext uri="{FF2B5EF4-FFF2-40B4-BE49-F238E27FC236}">
                <a16:creationId xmlns:a16="http://schemas.microsoft.com/office/drawing/2014/main" id="{607D1B16-7058-45AD-9B19-E19CAF96683B}"/>
              </a:ext>
            </a:extLst>
          </p:cNvPr>
          <p:cNvSpPr>
            <a:spLocks noGrp="1"/>
          </p:cNvSpPr>
          <p:nvPr>
            <p:ph idx="1"/>
          </p:nvPr>
        </p:nvSpPr>
        <p:spPr>
          <a:xfrm>
            <a:off x="599167" y="2145234"/>
            <a:ext cx="4226024" cy="3857329"/>
          </a:xfrm>
        </p:spPr>
        <p:txBody>
          <a:bodyPr lIns="0" rIns="0">
            <a:normAutofit/>
          </a:bodyPr>
          <a:lstStyle>
            <a:lvl1pPr>
              <a:lnSpc>
                <a:spcPct val="150000"/>
              </a:lnSpc>
              <a:defRPr sz="1600">
                <a:solidFill>
                  <a:srgbClr val="2F3342"/>
                </a:solidFill>
              </a:defRPr>
            </a:lvl1pPr>
            <a:lvl2pPr>
              <a:lnSpc>
                <a:spcPct val="150000"/>
              </a:lnSpc>
              <a:defRPr sz="1600">
                <a:solidFill>
                  <a:srgbClr val="2F3342"/>
                </a:solidFill>
              </a:defRPr>
            </a:lvl2pPr>
            <a:lvl3pPr>
              <a:lnSpc>
                <a:spcPct val="150000"/>
              </a:lnSpc>
              <a:defRPr sz="1400">
                <a:solidFill>
                  <a:srgbClr val="2F3342"/>
                </a:solidFill>
              </a:defRPr>
            </a:lvl3pPr>
            <a:lvl4pPr>
              <a:lnSpc>
                <a:spcPct val="150000"/>
              </a:lnSpc>
              <a:defRPr sz="1200">
                <a:solidFill>
                  <a:srgbClr val="2F3342"/>
                </a:solidFill>
              </a:defRPr>
            </a:lvl4pPr>
            <a:lvl5pPr>
              <a:lnSpc>
                <a:spcPct val="150000"/>
              </a:lnSpc>
              <a:defRPr sz="1200">
                <a:solidFill>
                  <a:srgbClr val="2F3342"/>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7" name="Text Placeholder 2">
            <a:extLst>
              <a:ext uri="{FF2B5EF4-FFF2-40B4-BE49-F238E27FC236}">
                <a16:creationId xmlns:a16="http://schemas.microsoft.com/office/drawing/2014/main" id="{6CAAB964-0A56-4842-AA82-7610F726CD14}"/>
              </a:ext>
            </a:extLst>
          </p:cNvPr>
          <p:cNvSpPr>
            <a:spLocks noGrp="1"/>
          </p:cNvSpPr>
          <p:nvPr>
            <p:ph type="body" idx="13" hasCustomPrompt="1"/>
          </p:nvPr>
        </p:nvSpPr>
        <p:spPr>
          <a:xfrm>
            <a:off x="611804" y="1737564"/>
            <a:ext cx="4197802" cy="407670"/>
          </a:xfrm>
        </p:spPr>
        <p:txBody>
          <a:bodyPr lIns="0" rIns="0">
            <a:noAutofit/>
          </a:bodyPr>
          <a:lstStyle>
            <a:lvl1pPr marL="0" indent="0">
              <a:buNone/>
              <a:defRPr sz="2000" spc="600">
                <a:solidFill>
                  <a:srgbClr val="2F3342"/>
                </a:solidFill>
                <a:latin typeface="+mj-lt"/>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EDIT MASTER STYLES</a:t>
            </a:r>
          </a:p>
        </p:txBody>
      </p:sp>
      <p:sp>
        <p:nvSpPr>
          <p:cNvPr id="4" name="Footer Placeholder 3">
            <a:extLst>
              <a:ext uri="{FF2B5EF4-FFF2-40B4-BE49-F238E27FC236}">
                <a16:creationId xmlns:a16="http://schemas.microsoft.com/office/drawing/2014/main" id="{01A066D4-321A-48BF-84C2-18FC1D7184A7}"/>
              </a:ext>
            </a:extLst>
          </p:cNvPr>
          <p:cNvSpPr>
            <a:spLocks noGrp="1"/>
          </p:cNvSpPr>
          <p:nvPr>
            <p:ph type="ftr" sz="quarter" idx="17"/>
          </p:nvPr>
        </p:nvSpPr>
        <p:spPr/>
        <p:txBody>
          <a:bodyPr/>
          <a:lstStyle/>
          <a:p>
            <a:r>
              <a:rPr lang="en-US" dirty="0"/>
              <a:t>Add a Footer</a:t>
            </a:r>
          </a:p>
        </p:txBody>
      </p:sp>
      <p:sp>
        <p:nvSpPr>
          <p:cNvPr id="8" name="Slide Number Placeholder 7">
            <a:extLst>
              <a:ext uri="{FF2B5EF4-FFF2-40B4-BE49-F238E27FC236}">
                <a16:creationId xmlns:a16="http://schemas.microsoft.com/office/drawing/2014/main" id="{0CDB4336-A0EC-4019-904C-112405358769}"/>
              </a:ext>
            </a:extLst>
          </p:cNvPr>
          <p:cNvSpPr>
            <a:spLocks noGrp="1"/>
          </p:cNvSpPr>
          <p:nvPr>
            <p:ph type="sldNum" sz="quarter" idx="18"/>
          </p:nvPr>
        </p:nvSpPr>
        <p:spPr/>
        <p:txBody>
          <a:bodyPr/>
          <a:lstStyle/>
          <a:p>
            <a:fld id="{8C2E478F-E849-4A8C-AF1F-CBCC78A7CBFA}" type="slidenum">
              <a:rPr lang="en-US" smtClean="0"/>
              <a:pPr/>
              <a:t>‹#›</a:t>
            </a:fld>
            <a:endParaRPr lang="en-US" dirty="0"/>
          </a:p>
        </p:txBody>
      </p:sp>
    </p:spTree>
    <p:extLst>
      <p:ext uri="{BB962C8B-B14F-4D97-AF65-F5344CB8AC3E}">
        <p14:creationId xmlns:p14="http://schemas.microsoft.com/office/powerpoint/2010/main" val="2892789397"/>
      </p:ext>
    </p:extLst>
  </p:cSld>
  <p:clrMapOvr>
    <a:masterClrMapping/>
  </p:clrMapOvr>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110.xml><?xml version="1.0" encoding="utf-8"?>
<p:sldLayout xmlns:a="http://schemas.openxmlformats.org/drawingml/2006/main" xmlns:r="http://schemas.openxmlformats.org/officeDocument/2006/relationships" xmlns:p="http://schemas.openxmlformats.org/presentationml/2006/main" preserve="1" userDrawn="1">
  <p:cSld name="Cover Slide">
    <p:spTree>
      <p:nvGrpSpPr>
        <p:cNvPr id="1" name=""/>
        <p:cNvGrpSpPr/>
        <p:nvPr/>
      </p:nvGrpSpPr>
      <p:grpSpPr>
        <a:xfrm>
          <a:off x="0" y="0"/>
          <a:ext cx="0" cy="0"/>
          <a:chOff x="0" y="0"/>
          <a:chExt cx="0" cy="0"/>
        </a:xfrm>
      </p:grpSpPr>
      <p:sp>
        <p:nvSpPr>
          <p:cNvPr id="12" name="Picture Placeholder 13">
            <a:extLst>
              <a:ext uri="{FF2B5EF4-FFF2-40B4-BE49-F238E27FC236}">
                <a16:creationId xmlns:a16="http://schemas.microsoft.com/office/drawing/2014/main" id="{9FB41AE7-07AD-43D7-9418-6D32BE5E3192}"/>
              </a:ext>
            </a:extLst>
          </p:cNvPr>
          <p:cNvSpPr>
            <a:spLocks noGrp="1"/>
          </p:cNvSpPr>
          <p:nvPr>
            <p:ph type="pic" sz="quarter" idx="15"/>
          </p:nvPr>
        </p:nvSpPr>
        <p:spPr>
          <a:xfrm>
            <a:off x="-71015" y="0"/>
            <a:ext cx="12263015" cy="6858000"/>
          </a:xfrm>
          <a:solidFill>
            <a:schemeClr val="bg1">
              <a:lumMod val="50000"/>
            </a:schemeClr>
          </a:solidFill>
        </p:spPr>
        <p:txBody>
          <a:bodyPr/>
          <a:lstStyle/>
          <a:p>
            <a:r>
              <a:rPr lang="en-US" dirty="0"/>
              <a:t>Click icon to add picture</a:t>
            </a:r>
          </a:p>
        </p:txBody>
      </p:sp>
      <p:grpSp>
        <p:nvGrpSpPr>
          <p:cNvPr id="14" name="Group 13">
            <a:extLst>
              <a:ext uri="{FF2B5EF4-FFF2-40B4-BE49-F238E27FC236}">
                <a16:creationId xmlns:a16="http://schemas.microsoft.com/office/drawing/2014/main" id="{846D6A0C-E2C3-43CB-83D0-B5F6221079CA}"/>
              </a:ext>
            </a:extLst>
          </p:cNvPr>
          <p:cNvGrpSpPr/>
          <p:nvPr userDrawn="1"/>
        </p:nvGrpSpPr>
        <p:grpSpPr>
          <a:xfrm flipH="1">
            <a:off x="2076202" y="1374276"/>
            <a:ext cx="7324426" cy="3883523"/>
            <a:chOff x="252031" y="-22763"/>
            <a:chExt cx="7324426" cy="7269964"/>
          </a:xfrm>
        </p:grpSpPr>
        <p:sp>
          <p:nvSpPr>
            <p:cNvPr id="15" name="Rectangle 14">
              <a:extLst>
                <a:ext uri="{FF2B5EF4-FFF2-40B4-BE49-F238E27FC236}">
                  <a16:creationId xmlns:a16="http://schemas.microsoft.com/office/drawing/2014/main" id="{F997D03F-0BE2-458F-92A2-4FE73B0FBF51}"/>
                </a:ext>
              </a:extLst>
            </p:cNvPr>
            <p:cNvSpPr/>
            <p:nvPr userDrawn="1"/>
          </p:nvSpPr>
          <p:spPr>
            <a:xfrm>
              <a:off x="500743" y="-22763"/>
              <a:ext cx="7075714" cy="5878284"/>
            </a:xfrm>
            <a:prstGeom prst="rect">
              <a:avLst/>
            </a:prstGeom>
            <a:noFill/>
            <a:ln w="1270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6" name="Rectangle 15">
              <a:extLst>
                <a:ext uri="{FF2B5EF4-FFF2-40B4-BE49-F238E27FC236}">
                  <a16:creationId xmlns:a16="http://schemas.microsoft.com/office/drawing/2014/main" id="{EDC96296-0FBF-47A5-9D6A-5D9BB647A4D7}"/>
                </a:ext>
              </a:extLst>
            </p:cNvPr>
            <p:cNvSpPr/>
            <p:nvPr userDrawn="1"/>
          </p:nvSpPr>
          <p:spPr>
            <a:xfrm>
              <a:off x="979714" y="1181211"/>
              <a:ext cx="6117771" cy="6065990"/>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17" name="Rectangle 16">
              <a:extLst>
                <a:ext uri="{FF2B5EF4-FFF2-40B4-BE49-F238E27FC236}">
                  <a16:creationId xmlns:a16="http://schemas.microsoft.com/office/drawing/2014/main" id="{53F17719-10FE-433E-9CCC-4509DE17F22A}"/>
                </a:ext>
              </a:extLst>
            </p:cNvPr>
            <p:cNvSpPr/>
            <p:nvPr userDrawn="1"/>
          </p:nvSpPr>
          <p:spPr>
            <a:xfrm>
              <a:off x="252031" y="655467"/>
              <a:ext cx="6475341"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2" name="Title 1">
            <a:extLst>
              <a:ext uri="{FF2B5EF4-FFF2-40B4-BE49-F238E27FC236}">
                <a16:creationId xmlns:a16="http://schemas.microsoft.com/office/drawing/2014/main" id="{0DE73F1A-AAF0-4EB4-8DF0-C152BD93C69B}"/>
              </a:ext>
            </a:extLst>
          </p:cNvPr>
          <p:cNvSpPr>
            <a:spLocks noGrp="1"/>
          </p:cNvSpPr>
          <p:nvPr>
            <p:ph type="ctrTitle" hasCustomPrompt="1"/>
          </p:nvPr>
        </p:nvSpPr>
        <p:spPr>
          <a:xfrm>
            <a:off x="2791372" y="2238426"/>
            <a:ext cx="6609256" cy="1508126"/>
          </a:xfrm>
        </p:spPr>
        <p:txBody>
          <a:bodyPr anchor="b">
            <a:normAutofit/>
          </a:bodyPr>
          <a:lstStyle>
            <a:lvl1pPr algn="ctr">
              <a:defRPr sz="4800" b="1">
                <a:solidFill>
                  <a:srgbClr val="2F3342"/>
                </a:solidFill>
                <a:latin typeface="+mj-lt"/>
              </a:defRPr>
            </a:lvl1pPr>
          </a:lstStyle>
          <a:p>
            <a:r>
              <a:rPr lang="en-US" dirty="0"/>
              <a:t>Click to edit </a:t>
            </a:r>
            <a:br>
              <a:rPr lang="en-US" dirty="0"/>
            </a:br>
            <a:r>
              <a:rPr lang="en-US" dirty="0"/>
              <a:t>Master title style</a:t>
            </a:r>
          </a:p>
        </p:txBody>
      </p:sp>
      <p:sp>
        <p:nvSpPr>
          <p:cNvPr id="3" name="Subtitle 2">
            <a:extLst>
              <a:ext uri="{FF2B5EF4-FFF2-40B4-BE49-F238E27FC236}">
                <a16:creationId xmlns:a16="http://schemas.microsoft.com/office/drawing/2014/main" id="{A3075AE6-92D3-4205-B268-E1AD6C5901DE}"/>
              </a:ext>
            </a:extLst>
          </p:cNvPr>
          <p:cNvSpPr>
            <a:spLocks noGrp="1"/>
          </p:cNvSpPr>
          <p:nvPr>
            <p:ph type="subTitle" idx="1"/>
          </p:nvPr>
        </p:nvSpPr>
        <p:spPr>
          <a:xfrm>
            <a:off x="2791372" y="3838627"/>
            <a:ext cx="6609256" cy="450503"/>
          </a:xfrm>
        </p:spPr>
        <p:txBody>
          <a:bodyPr/>
          <a:lstStyle>
            <a:lvl1pPr marL="0" indent="0" algn="ctr">
              <a:buNone/>
              <a:defRPr sz="2400" spc="300">
                <a:solidFill>
                  <a:srgbClr val="2F3342"/>
                </a:solidFill>
                <a:latin typeface="+mj-lt"/>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endParaRPr lang="en-US" dirty="0"/>
          </a:p>
        </p:txBody>
      </p:sp>
    </p:spTree>
    <p:extLst>
      <p:ext uri="{BB962C8B-B14F-4D97-AF65-F5344CB8AC3E}">
        <p14:creationId xmlns:p14="http://schemas.microsoft.com/office/powerpoint/2010/main" val="3776861653"/>
      </p:ext>
    </p:extLst>
  </p:cSld>
  <p:clrMapOvr>
    <a:masterClrMapping/>
  </p:clrMapOvr>
</p:sldLayout>
</file>

<file path=ppt/slideLayouts/slideLayout126.xml><?xml version="1.0" encoding="utf-8"?>
<p:sldLayout xmlns:a="http://schemas.openxmlformats.org/drawingml/2006/main" xmlns:r="http://schemas.openxmlformats.org/officeDocument/2006/relationships" xmlns:p="http://schemas.openxmlformats.org/presentationml/2006/main" preserve="1" userDrawn="1">
  <p:cSld name="Comparison">
    <p:spTree>
      <p:nvGrpSpPr>
        <p:cNvPr id="1" name=""/>
        <p:cNvGrpSpPr/>
        <p:nvPr/>
      </p:nvGrpSpPr>
      <p:grpSpPr>
        <a:xfrm>
          <a:off x="0" y="0"/>
          <a:ext cx="0" cy="0"/>
          <a:chOff x="0" y="0"/>
          <a:chExt cx="0" cy="0"/>
        </a:xfrm>
      </p:grpSpPr>
      <p:sp>
        <p:nvSpPr>
          <p:cNvPr id="3" name="Text Placeholder 2">
            <a:extLst>
              <a:ext uri="{FF2B5EF4-FFF2-40B4-BE49-F238E27FC236}">
                <a16:creationId xmlns:a16="http://schemas.microsoft.com/office/drawing/2014/main" id="{CF38A5A1-070F-43C9-B2D5-C557B0D72B9C}"/>
              </a:ext>
            </a:extLst>
          </p:cNvPr>
          <p:cNvSpPr>
            <a:spLocks noGrp="1"/>
          </p:cNvSpPr>
          <p:nvPr>
            <p:ph type="body" idx="1"/>
          </p:nvPr>
        </p:nvSpPr>
        <p:spPr>
          <a:xfrm>
            <a:off x="573882" y="1061132"/>
            <a:ext cx="3464717" cy="823912"/>
          </a:xfrm>
          <a:ln>
            <a:noFill/>
          </a:ln>
        </p:spPr>
        <p:txBody>
          <a:bodyPr anchor="ctr"/>
          <a:lstStyle>
            <a:lvl1pPr marL="0" indent="0" algn="ctr">
              <a:buNone/>
              <a:defRPr sz="2400" b="1">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Edit Master text styles</a:t>
            </a:r>
          </a:p>
        </p:txBody>
      </p:sp>
      <p:sp>
        <p:nvSpPr>
          <p:cNvPr id="18" name="Rectangle 17">
            <a:extLst>
              <a:ext uri="{FF2B5EF4-FFF2-40B4-BE49-F238E27FC236}">
                <a16:creationId xmlns:a16="http://schemas.microsoft.com/office/drawing/2014/main" id="{6EDCBFD0-7AE5-4346-AD3A-01F956626091}"/>
              </a:ext>
            </a:extLst>
          </p:cNvPr>
          <p:cNvSpPr/>
          <p:nvPr userDrawn="1"/>
        </p:nvSpPr>
        <p:spPr>
          <a:xfrm>
            <a:off x="4430484" y="0"/>
            <a:ext cx="2873833" cy="5426414"/>
          </a:xfrm>
          <a:prstGeom prst="rect">
            <a:avLst/>
          </a:prstGeom>
          <a:noFill/>
          <a:ln w="88900">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2" name="Title 1">
            <a:extLst>
              <a:ext uri="{FF2B5EF4-FFF2-40B4-BE49-F238E27FC236}">
                <a16:creationId xmlns:a16="http://schemas.microsoft.com/office/drawing/2014/main" id="{A41F4A2F-9480-4E94-806C-5D65C71DFB9F}"/>
              </a:ext>
            </a:extLst>
          </p:cNvPr>
          <p:cNvSpPr>
            <a:spLocks noGrp="1"/>
          </p:cNvSpPr>
          <p:nvPr>
            <p:ph type="title"/>
          </p:nvPr>
        </p:nvSpPr>
        <p:spPr>
          <a:xfrm>
            <a:off x="595884" y="0"/>
            <a:ext cx="3834596" cy="1124404"/>
          </a:xfrm>
        </p:spPr>
        <p:txBody>
          <a:bodyPr>
            <a:noAutofit/>
          </a:bodyPr>
          <a:lstStyle>
            <a:lvl1pPr>
              <a:defRPr sz="2800"/>
            </a:lvl1pPr>
          </a:lstStyle>
          <a:p>
            <a:r>
              <a:rPr lang="en-US"/>
              <a:t>Click to edit Master title style</a:t>
            </a:r>
          </a:p>
        </p:txBody>
      </p:sp>
      <p:sp>
        <p:nvSpPr>
          <p:cNvPr id="17" name="Rectangle 16">
            <a:extLst>
              <a:ext uri="{FF2B5EF4-FFF2-40B4-BE49-F238E27FC236}">
                <a16:creationId xmlns:a16="http://schemas.microsoft.com/office/drawing/2014/main" id="{CC3A4379-5E89-42FE-AA5C-BEA0CDFCDD6F}"/>
              </a:ext>
            </a:extLst>
          </p:cNvPr>
          <p:cNvSpPr/>
          <p:nvPr userDrawn="1"/>
        </p:nvSpPr>
        <p:spPr>
          <a:xfrm>
            <a:off x="4887684" y="1431586"/>
            <a:ext cx="2873833"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5" name="Footer Placeholder 4">
            <a:extLst>
              <a:ext uri="{FF2B5EF4-FFF2-40B4-BE49-F238E27FC236}">
                <a16:creationId xmlns:a16="http://schemas.microsoft.com/office/drawing/2014/main" id="{750DA028-023B-4883-9A48-70FD7A2E5226}"/>
              </a:ext>
            </a:extLst>
          </p:cNvPr>
          <p:cNvSpPr>
            <a:spLocks noGrp="1"/>
          </p:cNvSpPr>
          <p:nvPr>
            <p:ph type="ftr" sz="quarter" idx="16"/>
          </p:nvPr>
        </p:nvSpPr>
        <p:spPr/>
        <p:txBody>
          <a:bodyPr/>
          <a:lstStyle/>
          <a:p>
            <a:r>
              <a:rPr lang="en-US" dirty="0"/>
              <a:t>Add a Footer</a:t>
            </a:r>
          </a:p>
        </p:txBody>
      </p:sp>
      <p:sp>
        <p:nvSpPr>
          <p:cNvPr id="13" name="Rectangle 12">
            <a:extLst>
              <a:ext uri="{FF2B5EF4-FFF2-40B4-BE49-F238E27FC236}">
                <a16:creationId xmlns:a16="http://schemas.microsoft.com/office/drawing/2014/main" id="{7EA625CC-388D-4655-BFA6-2CC4FD9E889D}"/>
              </a:ext>
            </a:extLst>
          </p:cNvPr>
          <p:cNvSpPr/>
          <p:nvPr userDrawn="1"/>
        </p:nvSpPr>
        <p:spPr>
          <a:xfrm>
            <a:off x="4659081" y="447789"/>
            <a:ext cx="2873833" cy="595795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6" name="Slide Number Placeholder 5">
            <a:extLst>
              <a:ext uri="{FF2B5EF4-FFF2-40B4-BE49-F238E27FC236}">
                <a16:creationId xmlns:a16="http://schemas.microsoft.com/office/drawing/2014/main" id="{492AA6DE-6D7A-4135-8B9F-99A91527F21D}"/>
              </a:ext>
            </a:extLst>
          </p:cNvPr>
          <p:cNvSpPr>
            <a:spLocks noGrp="1"/>
          </p:cNvSpPr>
          <p:nvPr>
            <p:ph type="sldNum" sz="quarter" idx="17"/>
          </p:nvPr>
        </p:nvSpPr>
        <p:spPr/>
        <p:txBody>
          <a:bodyPr/>
          <a:lstStyle/>
          <a:p>
            <a:fld id="{8C2E478F-E849-4A8C-AF1F-CBCC78A7CBFA}" type="slidenum">
              <a:rPr lang="en-US" smtClean="0"/>
              <a:pPr/>
              <a:t>‹#›</a:t>
            </a:fld>
            <a:endParaRPr lang="en-US" dirty="0"/>
          </a:p>
        </p:txBody>
      </p:sp>
      <p:sp>
        <p:nvSpPr>
          <p:cNvPr id="14" name="Text Placeholder 4">
            <a:extLst>
              <a:ext uri="{FF2B5EF4-FFF2-40B4-BE49-F238E27FC236}">
                <a16:creationId xmlns:a16="http://schemas.microsoft.com/office/drawing/2014/main" id="{17A78D63-E00C-4155-A5B2-B3431A09ACB4}"/>
              </a:ext>
            </a:extLst>
          </p:cNvPr>
          <p:cNvSpPr>
            <a:spLocks noGrp="1"/>
          </p:cNvSpPr>
          <p:nvPr>
            <p:ph type="body" sz="quarter" idx="3"/>
          </p:nvPr>
        </p:nvSpPr>
        <p:spPr>
          <a:xfrm>
            <a:off x="8153395" y="1061132"/>
            <a:ext cx="3464721" cy="823912"/>
          </a:xfrm>
          <a:ln>
            <a:noFill/>
          </a:ln>
        </p:spPr>
        <p:txBody>
          <a:bodyPr vert="horz" lIns="91440" tIns="45720" rIns="91440" bIns="45720" rtlCol="0" anchor="ctr">
            <a:normAutofit/>
          </a:bodyPr>
          <a:lstStyle>
            <a:lvl1pPr marL="0" indent="0">
              <a:buNone/>
              <a:defRPr lang="en-US" sz="2400" b="1" dirty="0">
                <a:solidFill>
                  <a:schemeClr val="tx1"/>
                </a:solidFill>
                <a:latin typeface="+mj-lt"/>
              </a:defRPr>
            </a:lvl1pPr>
          </a:lstStyle>
          <a:p>
            <a:pPr marL="228600" lvl="0" indent="-228600" algn="ctr"/>
            <a:r>
              <a:rPr lang="en-US"/>
              <a:t>Edit Master text styles</a:t>
            </a:r>
          </a:p>
        </p:txBody>
      </p:sp>
      <p:sp>
        <p:nvSpPr>
          <p:cNvPr id="16" name="Content Placeholder 5">
            <a:extLst>
              <a:ext uri="{FF2B5EF4-FFF2-40B4-BE49-F238E27FC236}">
                <a16:creationId xmlns:a16="http://schemas.microsoft.com/office/drawing/2014/main" id="{12AF2780-75D3-4992-93BC-8EA50C648A8E}"/>
              </a:ext>
            </a:extLst>
          </p:cNvPr>
          <p:cNvSpPr>
            <a:spLocks noGrp="1"/>
          </p:cNvSpPr>
          <p:nvPr>
            <p:ph sz="quarter" idx="4"/>
          </p:nvPr>
        </p:nvSpPr>
        <p:spPr>
          <a:xfrm>
            <a:off x="8153394" y="2108201"/>
            <a:ext cx="3464721" cy="3684588"/>
          </a:xfrm>
        </p:spPr>
        <p:txBody>
          <a:bodyPr>
            <a:normAutofit/>
          </a:bodyPr>
          <a:lstStyle>
            <a:lvl1pPr>
              <a:defRPr sz="1600"/>
            </a:lvl1pPr>
            <a:lvl2pPr>
              <a:defRPr sz="1400"/>
            </a:lvl2pPr>
            <a:lvl3pPr>
              <a:defRPr sz="1200"/>
            </a:lvl3pPr>
            <a:lvl4pPr>
              <a:defRPr sz="1100"/>
            </a:lvl4pPr>
            <a:lvl5pPr>
              <a:defRPr sz="1100"/>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Content Placeholder 3">
            <a:extLst>
              <a:ext uri="{FF2B5EF4-FFF2-40B4-BE49-F238E27FC236}">
                <a16:creationId xmlns:a16="http://schemas.microsoft.com/office/drawing/2014/main" id="{EAAE1C5B-7233-4F49-895F-7566CEB6D819}"/>
              </a:ext>
            </a:extLst>
          </p:cNvPr>
          <p:cNvSpPr>
            <a:spLocks noGrp="1"/>
          </p:cNvSpPr>
          <p:nvPr>
            <p:ph sz="half" idx="2"/>
          </p:nvPr>
        </p:nvSpPr>
        <p:spPr>
          <a:xfrm>
            <a:off x="573882" y="2108201"/>
            <a:ext cx="3464717" cy="3684588"/>
          </a:xfrm>
        </p:spPr>
        <p:txBody>
          <a:bodyPr>
            <a:normAutofit/>
          </a:bodyPr>
          <a:lstStyle>
            <a:lvl1pPr>
              <a:defRPr sz="1600"/>
            </a:lvl1pPr>
            <a:lvl2pPr>
              <a:defRPr sz="1400"/>
            </a:lvl2pPr>
            <a:lvl3pPr>
              <a:defRPr sz="1200"/>
            </a:lvl3pPr>
            <a:lvl4pPr>
              <a:defRPr sz="1100"/>
            </a:lvl4pPr>
            <a:lvl5pPr>
              <a:defRPr sz="1100"/>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Tree>
    <p:extLst>
      <p:ext uri="{BB962C8B-B14F-4D97-AF65-F5344CB8AC3E}">
        <p14:creationId xmlns:p14="http://schemas.microsoft.com/office/powerpoint/2010/main" val="17210265"/>
      </p:ext>
    </p:extLst>
  </p:cSld>
  <p:clrMapOvr>
    <a:masterClrMapping/>
  </p:clrMapOvr>
</p:sldLayout>
</file>

<file path=ppt/slideLayouts/slideLayout133.xml><?xml version="1.0" encoding="utf-8"?>
<p:sldLayout xmlns:a="http://schemas.openxmlformats.org/drawingml/2006/main" xmlns:r="http://schemas.openxmlformats.org/officeDocument/2006/relationships" xmlns:p="http://schemas.openxmlformats.org/presentationml/2006/main" preserve="1" userDrawn="1">
  <p:cSld name="Two Content">
    <p:spTree>
      <p:nvGrpSpPr>
        <p:cNvPr id="1" name=""/>
        <p:cNvGrpSpPr/>
        <p:nvPr/>
      </p:nvGrpSpPr>
      <p:grpSpPr>
        <a:xfrm>
          <a:off x="0" y="0"/>
          <a:ext cx="0" cy="0"/>
          <a:chOff x="0" y="0"/>
          <a:chExt cx="0" cy="0"/>
        </a:xfrm>
      </p:grpSpPr>
      <p:sp>
        <p:nvSpPr>
          <p:cNvPr id="18" name="Rectangle 17">
            <a:extLst>
              <a:ext uri="{FF2B5EF4-FFF2-40B4-BE49-F238E27FC236}">
                <a16:creationId xmlns:a16="http://schemas.microsoft.com/office/drawing/2014/main" id="{6EDCBFD0-7AE5-4346-AD3A-01F956626091}"/>
              </a:ext>
            </a:extLst>
          </p:cNvPr>
          <p:cNvSpPr/>
          <p:nvPr userDrawn="1"/>
        </p:nvSpPr>
        <p:spPr>
          <a:xfrm>
            <a:off x="4430484" y="0"/>
            <a:ext cx="2873833" cy="5426414"/>
          </a:xfrm>
          <a:prstGeom prst="rect">
            <a:avLst/>
          </a:prstGeom>
          <a:noFill/>
          <a:ln w="88900">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2" name="Title 1">
            <a:extLst>
              <a:ext uri="{FF2B5EF4-FFF2-40B4-BE49-F238E27FC236}">
                <a16:creationId xmlns:a16="http://schemas.microsoft.com/office/drawing/2014/main" id="{A41F4A2F-9480-4E94-806C-5D65C71DFB9F}"/>
              </a:ext>
            </a:extLst>
          </p:cNvPr>
          <p:cNvSpPr>
            <a:spLocks noGrp="1"/>
          </p:cNvSpPr>
          <p:nvPr>
            <p:ph type="title"/>
          </p:nvPr>
        </p:nvSpPr>
        <p:spPr>
          <a:xfrm>
            <a:off x="595884" y="0"/>
            <a:ext cx="3834596" cy="1124404"/>
          </a:xfrm>
        </p:spPr>
        <p:txBody>
          <a:bodyPr>
            <a:noAutofit/>
          </a:bodyPr>
          <a:lstStyle>
            <a:lvl1pPr>
              <a:defRPr sz="2800"/>
            </a:lvl1pPr>
          </a:lstStyle>
          <a:p>
            <a:r>
              <a:rPr lang="en-US"/>
              <a:t>Click to edit Master title style</a:t>
            </a:r>
          </a:p>
        </p:txBody>
      </p:sp>
      <p:sp>
        <p:nvSpPr>
          <p:cNvPr id="17" name="Rectangle 16">
            <a:extLst>
              <a:ext uri="{FF2B5EF4-FFF2-40B4-BE49-F238E27FC236}">
                <a16:creationId xmlns:a16="http://schemas.microsoft.com/office/drawing/2014/main" id="{CC3A4379-5E89-42FE-AA5C-BEA0CDFCDD6F}"/>
              </a:ext>
            </a:extLst>
          </p:cNvPr>
          <p:cNvSpPr/>
          <p:nvPr userDrawn="1"/>
        </p:nvSpPr>
        <p:spPr>
          <a:xfrm>
            <a:off x="4887684" y="1431586"/>
            <a:ext cx="2873833"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5" name="Footer Placeholder 4">
            <a:extLst>
              <a:ext uri="{FF2B5EF4-FFF2-40B4-BE49-F238E27FC236}">
                <a16:creationId xmlns:a16="http://schemas.microsoft.com/office/drawing/2014/main" id="{750DA028-023B-4883-9A48-70FD7A2E5226}"/>
              </a:ext>
            </a:extLst>
          </p:cNvPr>
          <p:cNvSpPr>
            <a:spLocks noGrp="1"/>
          </p:cNvSpPr>
          <p:nvPr>
            <p:ph type="ftr" sz="quarter" idx="16"/>
          </p:nvPr>
        </p:nvSpPr>
        <p:spPr/>
        <p:txBody>
          <a:bodyPr/>
          <a:lstStyle/>
          <a:p>
            <a:r>
              <a:rPr lang="en-US" dirty="0"/>
              <a:t>Add a Footer</a:t>
            </a:r>
          </a:p>
        </p:txBody>
      </p:sp>
      <p:sp>
        <p:nvSpPr>
          <p:cNvPr id="13" name="Rectangle 12">
            <a:extLst>
              <a:ext uri="{FF2B5EF4-FFF2-40B4-BE49-F238E27FC236}">
                <a16:creationId xmlns:a16="http://schemas.microsoft.com/office/drawing/2014/main" id="{7EA625CC-388D-4655-BFA6-2CC4FD9E889D}"/>
              </a:ext>
            </a:extLst>
          </p:cNvPr>
          <p:cNvSpPr/>
          <p:nvPr userDrawn="1"/>
        </p:nvSpPr>
        <p:spPr>
          <a:xfrm>
            <a:off x="4659081" y="447789"/>
            <a:ext cx="2873833" cy="595795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6" name="Slide Number Placeholder 5">
            <a:extLst>
              <a:ext uri="{FF2B5EF4-FFF2-40B4-BE49-F238E27FC236}">
                <a16:creationId xmlns:a16="http://schemas.microsoft.com/office/drawing/2014/main" id="{492AA6DE-6D7A-4135-8B9F-99A91527F21D}"/>
              </a:ext>
            </a:extLst>
          </p:cNvPr>
          <p:cNvSpPr>
            <a:spLocks noGrp="1"/>
          </p:cNvSpPr>
          <p:nvPr>
            <p:ph type="sldNum" sz="quarter" idx="17"/>
          </p:nvPr>
        </p:nvSpPr>
        <p:spPr/>
        <p:txBody>
          <a:bodyPr/>
          <a:lstStyle/>
          <a:p>
            <a:fld id="{8C2E478F-E849-4A8C-AF1F-CBCC78A7CBFA}" type="slidenum">
              <a:rPr lang="en-US" smtClean="0"/>
              <a:pPr/>
              <a:t>‹#›</a:t>
            </a:fld>
            <a:endParaRPr lang="en-US" dirty="0"/>
          </a:p>
        </p:txBody>
      </p:sp>
      <p:sp>
        <p:nvSpPr>
          <p:cNvPr id="16" name="Content Placeholder 2">
            <a:extLst>
              <a:ext uri="{FF2B5EF4-FFF2-40B4-BE49-F238E27FC236}">
                <a16:creationId xmlns:a16="http://schemas.microsoft.com/office/drawing/2014/main" id="{E20B4D13-5F10-4886-AF0F-09B6ABB5C3BF}"/>
              </a:ext>
            </a:extLst>
          </p:cNvPr>
          <p:cNvSpPr>
            <a:spLocks noGrp="1"/>
          </p:cNvSpPr>
          <p:nvPr>
            <p:ph sz="half" idx="1"/>
          </p:nvPr>
        </p:nvSpPr>
        <p:spPr>
          <a:xfrm>
            <a:off x="571500" y="1431586"/>
            <a:ext cx="3467099" cy="4361203"/>
          </a:xfrm>
        </p:spPr>
        <p:txBody>
          <a:bodyPr vert="horz" lIns="91440" tIns="45720" rIns="91440" bIns="45720" rtlCol="0">
            <a:normAutofit/>
          </a:bodyPr>
          <a:lstStyle>
            <a:lvl1pPr>
              <a:defRPr lang="en-US" sz="1600" dirty="0"/>
            </a:lvl1pPr>
            <a:lvl2pPr>
              <a:defRPr lang="en-US" sz="1400" dirty="0"/>
            </a:lvl2pPr>
            <a:lvl3pPr>
              <a:defRPr lang="en-US" sz="1200" dirty="0"/>
            </a:lvl3pPr>
            <a:lvl4pPr>
              <a:defRPr lang="en-US" sz="1100" dirty="0"/>
            </a:lvl4pPr>
            <a:lvl5pPr>
              <a:defRPr lang="en-US" sz="1100" dirty="0"/>
            </a:lvl5pPr>
          </a:lstStyle>
          <a:p>
            <a:pPr lvl="0">
              <a:lnSpc>
                <a:spcPct val="150000"/>
              </a:lnSpc>
            </a:pPr>
            <a:r>
              <a:rPr lang="en-US"/>
              <a:t>Edit Master text styles</a:t>
            </a:r>
          </a:p>
          <a:p>
            <a:pPr lvl="1">
              <a:lnSpc>
                <a:spcPct val="150000"/>
              </a:lnSpc>
            </a:pPr>
            <a:r>
              <a:rPr lang="en-US"/>
              <a:t>Second level</a:t>
            </a:r>
          </a:p>
          <a:p>
            <a:pPr lvl="2">
              <a:lnSpc>
                <a:spcPct val="150000"/>
              </a:lnSpc>
            </a:pPr>
            <a:r>
              <a:rPr lang="en-US"/>
              <a:t>Third level</a:t>
            </a:r>
          </a:p>
          <a:p>
            <a:pPr lvl="3">
              <a:lnSpc>
                <a:spcPct val="150000"/>
              </a:lnSpc>
            </a:pPr>
            <a:r>
              <a:rPr lang="en-US"/>
              <a:t>Fourth level</a:t>
            </a:r>
          </a:p>
          <a:p>
            <a:pPr lvl="4">
              <a:lnSpc>
                <a:spcPct val="150000"/>
              </a:lnSpc>
            </a:pPr>
            <a:r>
              <a:rPr lang="en-US"/>
              <a:t>Fifth level</a:t>
            </a:r>
            <a:endParaRPr lang="en-US" dirty="0"/>
          </a:p>
        </p:txBody>
      </p:sp>
      <p:sp>
        <p:nvSpPr>
          <p:cNvPr id="19" name="Content Placeholder 3">
            <a:extLst>
              <a:ext uri="{FF2B5EF4-FFF2-40B4-BE49-F238E27FC236}">
                <a16:creationId xmlns:a16="http://schemas.microsoft.com/office/drawing/2014/main" id="{EE7BCAD4-8DB6-482F-8DC0-F6D653F92219}"/>
              </a:ext>
            </a:extLst>
          </p:cNvPr>
          <p:cNvSpPr>
            <a:spLocks noGrp="1"/>
          </p:cNvSpPr>
          <p:nvPr>
            <p:ph sz="half" idx="2"/>
          </p:nvPr>
        </p:nvSpPr>
        <p:spPr>
          <a:xfrm>
            <a:off x="8153394" y="1431586"/>
            <a:ext cx="3467106" cy="4361203"/>
          </a:xfrm>
        </p:spPr>
        <p:txBody>
          <a:bodyPr vert="horz" lIns="91440" tIns="45720" rIns="91440" bIns="45720" rtlCol="0">
            <a:normAutofit/>
          </a:bodyPr>
          <a:lstStyle>
            <a:lvl1pPr>
              <a:defRPr lang="en-US" sz="1600" dirty="0"/>
            </a:lvl1pPr>
            <a:lvl2pPr>
              <a:defRPr lang="en-US" sz="1400" dirty="0"/>
            </a:lvl2pPr>
            <a:lvl3pPr>
              <a:defRPr lang="en-US" sz="1200" dirty="0"/>
            </a:lvl3pPr>
            <a:lvl4pPr>
              <a:defRPr lang="en-US" sz="1100" dirty="0"/>
            </a:lvl4pPr>
            <a:lvl5pPr>
              <a:defRPr lang="en-US" sz="1100" dirty="0"/>
            </a:lvl5pPr>
          </a:lstStyle>
          <a:p>
            <a:pPr lvl="0">
              <a:lnSpc>
                <a:spcPct val="150000"/>
              </a:lnSpc>
            </a:pPr>
            <a:r>
              <a:rPr lang="en-US"/>
              <a:t>Edit Master text styles</a:t>
            </a:r>
          </a:p>
          <a:p>
            <a:pPr lvl="1">
              <a:lnSpc>
                <a:spcPct val="150000"/>
              </a:lnSpc>
            </a:pPr>
            <a:r>
              <a:rPr lang="en-US"/>
              <a:t>Second level</a:t>
            </a:r>
          </a:p>
          <a:p>
            <a:pPr lvl="2">
              <a:lnSpc>
                <a:spcPct val="150000"/>
              </a:lnSpc>
            </a:pPr>
            <a:r>
              <a:rPr lang="en-US"/>
              <a:t>Third level</a:t>
            </a:r>
          </a:p>
          <a:p>
            <a:pPr lvl="3">
              <a:lnSpc>
                <a:spcPct val="150000"/>
              </a:lnSpc>
            </a:pPr>
            <a:r>
              <a:rPr lang="en-US"/>
              <a:t>Fourth level</a:t>
            </a:r>
          </a:p>
          <a:p>
            <a:pPr lvl="4">
              <a:lnSpc>
                <a:spcPct val="150000"/>
              </a:lnSpc>
            </a:pPr>
            <a:r>
              <a:rPr lang="en-US"/>
              <a:t>Fifth level</a:t>
            </a:r>
            <a:endParaRPr lang="en-US" dirty="0"/>
          </a:p>
        </p:txBody>
      </p:sp>
    </p:spTree>
    <p:extLst>
      <p:ext uri="{BB962C8B-B14F-4D97-AF65-F5344CB8AC3E}">
        <p14:creationId xmlns:p14="http://schemas.microsoft.com/office/powerpoint/2010/main" val="4130980893"/>
      </p:ext>
    </p:extLst>
  </p:cSld>
  <p:clrMapOvr>
    <a:masterClrMapping/>
  </p:clrMapOvr>
</p:sldLayout>
</file>

<file path=ppt/slideLayouts/slideLayout169.xml><?xml version="1.0" encoding="utf-8"?>
<p:sldLayout xmlns:a="http://schemas.openxmlformats.org/drawingml/2006/main" xmlns:r="http://schemas.openxmlformats.org/officeDocument/2006/relationships" xmlns:p="http://schemas.openxmlformats.org/presentationml/2006/main" preserve="1" userDrawn="1">
  <p:cSld name="Title Only">
    <p:spTree>
      <p:nvGrpSpPr>
        <p:cNvPr id="1" name=""/>
        <p:cNvGrpSpPr/>
        <p:nvPr/>
      </p:nvGrpSpPr>
      <p:grpSpPr>
        <a:xfrm>
          <a:off x="0" y="0"/>
          <a:ext cx="0" cy="0"/>
          <a:chOff x="0" y="0"/>
          <a:chExt cx="0" cy="0"/>
        </a:xfrm>
      </p:grpSpPr>
      <p:sp>
        <p:nvSpPr>
          <p:cNvPr id="8" name="Slide Number Placeholder 5">
            <a:extLst>
              <a:ext uri="{FF2B5EF4-FFF2-40B4-BE49-F238E27FC236}">
                <a16:creationId xmlns:a16="http://schemas.microsoft.com/office/drawing/2014/main" id="{F6B8E8FD-E25A-4462-9917-754D6C619C75}"/>
              </a:ext>
            </a:extLst>
          </p:cNvPr>
          <p:cNvSpPr txBox="1">
            <a:spLocks/>
          </p:cNvSpPr>
          <p:nvPr userDrawn="1"/>
        </p:nvSpPr>
        <p:spPr>
          <a:xfrm>
            <a:off x="11549269" y="6468303"/>
            <a:ext cx="443948" cy="365125"/>
          </a:xfrm>
          <a:prstGeom prst="rect">
            <a:avLst/>
          </a:prstGeom>
        </p:spPr>
        <p:txBody>
          <a:bodyPr vert="horz" lIns="91440" tIns="45720" rIns="91440" bIns="45720" rtlCol="0" anchor="ctr"/>
          <a:lstStyle>
            <a:defPPr>
              <a:defRPr lang="en-US"/>
            </a:defPPr>
            <a:lvl1pPr marL="0" algn="r" defTabSz="914400" rtl="0" eaLnBrk="1" latinLnBrk="0" hangingPunct="1">
              <a:defRPr sz="1200" kern="1200">
                <a:solidFill>
                  <a:schemeClr val="bg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fld id="{8C2E478F-E849-4A8C-AF1F-CBCC78A7CBFA}" type="slidenum">
              <a:rPr lang="en-US" smtClean="0">
                <a:solidFill>
                  <a:srgbClr val="2F3342"/>
                </a:solidFill>
              </a:rPr>
              <a:pPr/>
              <a:t>‹#›</a:t>
            </a:fld>
            <a:endParaRPr lang="en-US" dirty="0">
              <a:solidFill>
                <a:srgbClr val="2F3342"/>
              </a:solidFill>
            </a:endParaRPr>
          </a:p>
        </p:txBody>
      </p:sp>
      <p:sp>
        <p:nvSpPr>
          <p:cNvPr id="6" name="Footer Placeholder 5">
            <a:extLst>
              <a:ext uri="{FF2B5EF4-FFF2-40B4-BE49-F238E27FC236}">
                <a16:creationId xmlns:a16="http://schemas.microsoft.com/office/drawing/2014/main" id="{11752D6C-9D51-45A1-A6B7-B21DC9A94A43}"/>
              </a:ext>
            </a:extLst>
          </p:cNvPr>
          <p:cNvSpPr>
            <a:spLocks noGrp="1"/>
          </p:cNvSpPr>
          <p:nvPr>
            <p:ph type="ftr" sz="quarter" idx="10"/>
          </p:nvPr>
        </p:nvSpPr>
        <p:spPr/>
        <p:txBody>
          <a:bodyPr/>
          <a:lstStyle/>
          <a:p>
            <a:r>
              <a:rPr lang="en-US" dirty="0"/>
              <a:t>Add a Footer</a:t>
            </a:r>
          </a:p>
        </p:txBody>
      </p:sp>
      <p:sp>
        <p:nvSpPr>
          <p:cNvPr id="11" name="Rectangle 10" descr="Open square accent block">
            <a:extLst>
              <a:ext uri="{FF2B5EF4-FFF2-40B4-BE49-F238E27FC236}">
                <a16:creationId xmlns:a16="http://schemas.microsoft.com/office/drawing/2014/main" id="{217FA8D4-1D05-4DF4-AA9D-364B6979733D}"/>
              </a:ext>
            </a:extLst>
          </p:cNvPr>
          <p:cNvSpPr/>
          <p:nvPr userDrawn="1"/>
        </p:nvSpPr>
        <p:spPr>
          <a:xfrm flipH="1">
            <a:off x="2685137" y="972457"/>
            <a:ext cx="9172647" cy="4843807"/>
          </a:xfrm>
          <a:prstGeom prst="rect">
            <a:avLst/>
          </a:prstGeom>
          <a:noFill/>
          <a:ln w="889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2" name="Rectangle 11">
            <a:extLst>
              <a:ext uri="{FF2B5EF4-FFF2-40B4-BE49-F238E27FC236}">
                <a16:creationId xmlns:a16="http://schemas.microsoft.com/office/drawing/2014/main" id="{779B1017-F981-4D2D-A14B-A857FC304F54}"/>
              </a:ext>
            </a:extLst>
          </p:cNvPr>
          <p:cNvSpPr/>
          <p:nvPr userDrawn="1"/>
        </p:nvSpPr>
        <p:spPr>
          <a:xfrm flipH="1">
            <a:off x="333834" y="1547133"/>
            <a:ext cx="11026363" cy="4702292"/>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10" name="Slide Number Placeholder 9">
            <a:extLst>
              <a:ext uri="{FF2B5EF4-FFF2-40B4-BE49-F238E27FC236}">
                <a16:creationId xmlns:a16="http://schemas.microsoft.com/office/drawing/2014/main" id="{9DD85E79-8DB4-4D93-979C-171105321B3E}"/>
              </a:ext>
            </a:extLst>
          </p:cNvPr>
          <p:cNvSpPr>
            <a:spLocks noGrp="1"/>
          </p:cNvSpPr>
          <p:nvPr>
            <p:ph type="sldNum" sz="quarter" idx="11"/>
          </p:nvPr>
        </p:nvSpPr>
        <p:spPr/>
        <p:txBody>
          <a:bodyPr/>
          <a:lstStyle/>
          <a:p>
            <a:fld id="{8C2E478F-E849-4A8C-AF1F-CBCC78A7CBFA}" type="slidenum">
              <a:rPr lang="en-US" smtClean="0"/>
              <a:pPr/>
              <a:t>‹#›</a:t>
            </a:fld>
            <a:endParaRPr lang="en-US" dirty="0"/>
          </a:p>
        </p:txBody>
      </p:sp>
      <p:sp>
        <p:nvSpPr>
          <p:cNvPr id="2" name="Rectangle 1">
            <a:extLst>
              <a:ext uri="{FF2B5EF4-FFF2-40B4-BE49-F238E27FC236}">
                <a16:creationId xmlns:a16="http://schemas.microsoft.com/office/drawing/2014/main" id="{774F1136-B1CD-4171-BB47-0281C1974B22}"/>
              </a:ext>
            </a:extLst>
          </p:cNvPr>
          <p:cNvSpPr/>
          <p:nvPr userDrawn="1"/>
        </p:nvSpPr>
        <p:spPr>
          <a:xfrm>
            <a:off x="471340" y="1189038"/>
            <a:ext cx="11149160" cy="483412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 name="Title 2">
            <a:extLst>
              <a:ext uri="{FF2B5EF4-FFF2-40B4-BE49-F238E27FC236}">
                <a16:creationId xmlns:a16="http://schemas.microsoft.com/office/drawing/2014/main" id="{389ADD4C-B26C-41B3-B492-DC9D032ACC44}"/>
              </a:ext>
            </a:extLst>
          </p:cNvPr>
          <p:cNvSpPr>
            <a:spLocks noGrp="1"/>
          </p:cNvSpPr>
          <p:nvPr>
            <p:ph type="title"/>
          </p:nvPr>
        </p:nvSpPr>
        <p:spPr/>
        <p:txBody>
          <a:bodyPr/>
          <a:lstStyle/>
          <a:p>
            <a:r>
              <a:rPr lang="en-US"/>
              <a:t>Click to edit Master title style</a:t>
            </a:r>
          </a:p>
        </p:txBody>
      </p:sp>
    </p:spTree>
    <p:extLst>
      <p:ext uri="{BB962C8B-B14F-4D97-AF65-F5344CB8AC3E}">
        <p14:creationId xmlns:p14="http://schemas.microsoft.com/office/powerpoint/2010/main" val="2334313107"/>
      </p:ext>
    </p:extLst>
  </p:cSld>
  <p:clrMapOvr>
    <a:masterClrMapping/>
  </p:clrMapOvr>
</p:sldLayout>
</file>

<file path=ppt/slideLayouts/slideLayout17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6" name="Slide Number Placeholder 5">
            <a:extLst>
              <a:ext uri="{FF2B5EF4-FFF2-40B4-BE49-F238E27FC236}">
                <a16:creationId xmlns:a16="http://schemas.microsoft.com/office/drawing/2014/main" id="{6504862A-62CA-4399-88B0-181961E0F691}"/>
              </a:ext>
            </a:extLst>
          </p:cNvPr>
          <p:cNvSpPr txBox="1">
            <a:spLocks/>
          </p:cNvSpPr>
          <p:nvPr userDrawn="1"/>
        </p:nvSpPr>
        <p:spPr>
          <a:xfrm>
            <a:off x="11549269" y="6468303"/>
            <a:ext cx="443948" cy="365125"/>
          </a:xfrm>
          <a:prstGeom prst="rect">
            <a:avLst/>
          </a:prstGeom>
        </p:spPr>
        <p:txBody>
          <a:bodyPr vert="horz" lIns="91440" tIns="45720" rIns="91440" bIns="45720" rtlCol="0" anchor="ctr"/>
          <a:lstStyle>
            <a:defPPr>
              <a:defRPr lang="en-US"/>
            </a:defPPr>
            <a:lvl1pPr marL="0" algn="r" defTabSz="914400" rtl="0" eaLnBrk="1" latinLnBrk="0" hangingPunct="1">
              <a:defRPr sz="1200" kern="1200">
                <a:solidFill>
                  <a:schemeClr val="bg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fld id="{8C2E478F-E849-4A8C-AF1F-CBCC78A7CBFA}" type="slidenum">
              <a:rPr lang="en-US" smtClean="0">
                <a:solidFill>
                  <a:srgbClr val="2F3342"/>
                </a:solidFill>
              </a:rPr>
              <a:pPr/>
              <a:t>‹#›</a:t>
            </a:fld>
            <a:endParaRPr lang="en-US" dirty="0">
              <a:solidFill>
                <a:srgbClr val="2F3342"/>
              </a:solidFill>
            </a:endParaRPr>
          </a:p>
        </p:txBody>
      </p:sp>
      <p:sp>
        <p:nvSpPr>
          <p:cNvPr id="7" name="Footer Placeholder 6">
            <a:extLst>
              <a:ext uri="{FF2B5EF4-FFF2-40B4-BE49-F238E27FC236}">
                <a16:creationId xmlns:a16="http://schemas.microsoft.com/office/drawing/2014/main" id="{A902D481-2888-4133-AD94-7700AA117DFE}"/>
              </a:ext>
            </a:extLst>
          </p:cNvPr>
          <p:cNvSpPr>
            <a:spLocks noGrp="1"/>
          </p:cNvSpPr>
          <p:nvPr>
            <p:ph type="ftr" sz="quarter" idx="10"/>
          </p:nvPr>
        </p:nvSpPr>
        <p:spPr/>
        <p:txBody>
          <a:bodyPr/>
          <a:lstStyle/>
          <a:p>
            <a:r>
              <a:rPr lang="en-US" dirty="0"/>
              <a:t>Add a Footer</a:t>
            </a:r>
          </a:p>
        </p:txBody>
      </p:sp>
      <p:sp>
        <p:nvSpPr>
          <p:cNvPr id="8" name="Slide Number Placeholder 7">
            <a:extLst>
              <a:ext uri="{FF2B5EF4-FFF2-40B4-BE49-F238E27FC236}">
                <a16:creationId xmlns:a16="http://schemas.microsoft.com/office/drawing/2014/main" id="{D2B113A8-E04C-44C2-962F-5FFA40FB7866}"/>
              </a:ext>
            </a:extLst>
          </p:cNvPr>
          <p:cNvSpPr>
            <a:spLocks noGrp="1"/>
          </p:cNvSpPr>
          <p:nvPr>
            <p:ph type="sldNum" sz="quarter" idx="11"/>
          </p:nvPr>
        </p:nvSpPr>
        <p:spPr/>
        <p:txBody>
          <a:bodyPr/>
          <a:lstStyle/>
          <a:p>
            <a:fld id="{8C2E478F-E849-4A8C-AF1F-CBCC78A7CBFA}" type="slidenum">
              <a:rPr lang="en-US" smtClean="0"/>
              <a:pPr/>
              <a:t>‹#›</a:t>
            </a:fld>
            <a:endParaRPr lang="en-US" dirty="0"/>
          </a:p>
        </p:txBody>
      </p:sp>
    </p:spTree>
    <p:extLst>
      <p:ext uri="{BB962C8B-B14F-4D97-AF65-F5344CB8AC3E}">
        <p14:creationId xmlns:p14="http://schemas.microsoft.com/office/powerpoint/2010/main" val="2858803602"/>
      </p:ext>
    </p:extLst>
  </p:cSld>
  <p:clrMapOvr>
    <a:masterClrMapping/>
  </p:clrMapOvr>
</p:sldLayout>
</file>

<file path=ppt/slideLayouts/slideLayout416.xml><?xml version="1.0" encoding="utf-8"?>
<p:sldLayout xmlns:a="http://schemas.openxmlformats.org/drawingml/2006/main" xmlns:r="http://schemas.openxmlformats.org/officeDocument/2006/relationships" xmlns:p="http://schemas.openxmlformats.org/presentationml/2006/main" preserve="1" userDrawn="1">
  <p:cSld name="Divider Slide">
    <p:spTree>
      <p:nvGrpSpPr>
        <p:cNvPr id="1" name=""/>
        <p:cNvGrpSpPr/>
        <p:nvPr/>
      </p:nvGrpSpPr>
      <p:grpSpPr>
        <a:xfrm>
          <a:off x="0" y="0"/>
          <a:ext cx="0" cy="0"/>
          <a:chOff x="0" y="0"/>
          <a:chExt cx="0" cy="0"/>
        </a:xfrm>
      </p:grpSpPr>
      <p:sp>
        <p:nvSpPr>
          <p:cNvPr id="10" name="Picture Placeholder 13">
            <a:extLst>
              <a:ext uri="{FF2B5EF4-FFF2-40B4-BE49-F238E27FC236}">
                <a16:creationId xmlns:a16="http://schemas.microsoft.com/office/drawing/2014/main" id="{FE1CFFBA-D756-4740-B375-252727F02D1E}"/>
              </a:ext>
            </a:extLst>
          </p:cNvPr>
          <p:cNvSpPr>
            <a:spLocks noGrp="1"/>
          </p:cNvSpPr>
          <p:nvPr>
            <p:ph type="pic" sz="quarter" idx="15"/>
          </p:nvPr>
        </p:nvSpPr>
        <p:spPr>
          <a:xfrm>
            <a:off x="2264229" y="0"/>
            <a:ext cx="9927771" cy="6858000"/>
          </a:xfrm>
          <a:solidFill>
            <a:schemeClr val="bg1">
              <a:lumMod val="50000"/>
            </a:schemeClr>
          </a:solidFill>
        </p:spPr>
        <p:txBody>
          <a:bodyPr/>
          <a:lstStyle/>
          <a:p>
            <a:r>
              <a:rPr lang="en-US" dirty="0"/>
              <a:t>Click icon to add picture</a:t>
            </a:r>
          </a:p>
        </p:txBody>
      </p:sp>
      <p:grpSp>
        <p:nvGrpSpPr>
          <p:cNvPr id="12" name="Group 11">
            <a:extLst>
              <a:ext uri="{FF2B5EF4-FFF2-40B4-BE49-F238E27FC236}">
                <a16:creationId xmlns:a16="http://schemas.microsoft.com/office/drawing/2014/main" id="{99325050-38BE-4AB2-B450-8DC9C0EDD386}"/>
              </a:ext>
            </a:extLst>
          </p:cNvPr>
          <p:cNvGrpSpPr/>
          <p:nvPr userDrawn="1"/>
        </p:nvGrpSpPr>
        <p:grpSpPr>
          <a:xfrm>
            <a:off x="883522" y="408327"/>
            <a:ext cx="5276606" cy="5768636"/>
            <a:chOff x="883522" y="408327"/>
            <a:chExt cx="5276606" cy="5768636"/>
          </a:xfrm>
        </p:grpSpPr>
        <p:sp>
          <p:nvSpPr>
            <p:cNvPr id="13" name="Rectangle 12">
              <a:extLst>
                <a:ext uri="{FF2B5EF4-FFF2-40B4-BE49-F238E27FC236}">
                  <a16:creationId xmlns:a16="http://schemas.microsoft.com/office/drawing/2014/main" id="{3D68A4CE-A5FD-4656-82E1-43D586CC441E}"/>
                </a:ext>
              </a:extLst>
            </p:cNvPr>
            <p:cNvSpPr/>
            <p:nvPr/>
          </p:nvSpPr>
          <p:spPr>
            <a:xfrm>
              <a:off x="1808217" y="1403690"/>
              <a:ext cx="4351911" cy="4773273"/>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pic>
          <p:nvPicPr>
            <p:cNvPr id="15" name="Graphic 14">
              <a:extLst>
                <a:ext uri="{FF2B5EF4-FFF2-40B4-BE49-F238E27FC236}">
                  <a16:creationId xmlns:a16="http://schemas.microsoft.com/office/drawing/2014/main" id="{E66B1E37-8CEC-44ED-A239-C755B72AC616}"/>
                </a:ext>
              </a:extLst>
            </p:cNvPr>
            <p:cNvPicPr>
              <a:picLocks noChangeAspect="1"/>
            </p:cNvPicPr>
            <p:nvPr/>
          </p:nvPicPr>
          <p:blipFill>
            <a:blip r:embed="rId2">
              <a:extLst>
                <a:ext uri="{96DAC541-7B7A-43D3-8B79-37D633B846F1}">
                  <asvg:svgBlip xmlns:asvg="http://schemas.microsoft.com/office/drawing/2016/SVG/main" r:embed="rId3"/>
                </a:ext>
              </a:extLst>
            </a:blip>
            <a:stretch>
              <a:fillRect/>
            </a:stretch>
          </p:blipFill>
          <p:spPr>
            <a:xfrm>
              <a:off x="1125781" y="1107282"/>
              <a:ext cx="4572000" cy="4572000"/>
            </a:xfrm>
            <a:prstGeom prst="rect">
              <a:avLst/>
            </a:prstGeom>
          </p:spPr>
        </p:pic>
        <p:sp>
          <p:nvSpPr>
            <p:cNvPr id="14" name="Rectangle 13">
              <a:extLst>
                <a:ext uri="{FF2B5EF4-FFF2-40B4-BE49-F238E27FC236}">
                  <a16:creationId xmlns:a16="http://schemas.microsoft.com/office/drawing/2014/main" id="{B7E28405-97F5-4E03-86F1-FAE2FEA6CFF8}"/>
                </a:ext>
              </a:extLst>
            </p:cNvPr>
            <p:cNvSpPr/>
            <p:nvPr/>
          </p:nvSpPr>
          <p:spPr>
            <a:xfrm>
              <a:off x="883522" y="408327"/>
              <a:ext cx="4351911" cy="4773273"/>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grpSp>
      <p:sp>
        <p:nvSpPr>
          <p:cNvPr id="16" name="Title 1">
            <a:extLst>
              <a:ext uri="{FF2B5EF4-FFF2-40B4-BE49-F238E27FC236}">
                <a16:creationId xmlns:a16="http://schemas.microsoft.com/office/drawing/2014/main" id="{719FCC9B-E3B8-49CF-BD22-D553FFAAE5D5}"/>
              </a:ext>
            </a:extLst>
          </p:cNvPr>
          <p:cNvSpPr>
            <a:spLocks noGrp="1"/>
          </p:cNvSpPr>
          <p:nvPr>
            <p:ph type="title"/>
          </p:nvPr>
        </p:nvSpPr>
        <p:spPr>
          <a:xfrm>
            <a:off x="838200" y="1501775"/>
            <a:ext cx="4351911" cy="2384466"/>
          </a:xfrm>
        </p:spPr>
        <p:txBody>
          <a:bodyPr>
            <a:normAutofit/>
          </a:bodyPr>
          <a:lstStyle>
            <a:lvl1pPr algn="ctr">
              <a:defRPr sz="4400" b="1" spc="300">
                <a:solidFill>
                  <a:srgbClr val="2F3342"/>
                </a:solidFill>
                <a:latin typeface="+mj-lt"/>
              </a:defRPr>
            </a:lvl1pPr>
          </a:lstStyle>
          <a:p>
            <a:r>
              <a:rPr lang="en-US"/>
              <a:t>Click to edit Master title style</a:t>
            </a:r>
            <a:endParaRPr lang="en-US" dirty="0"/>
          </a:p>
        </p:txBody>
      </p:sp>
      <p:sp>
        <p:nvSpPr>
          <p:cNvPr id="17" name="Text Placeholder 2">
            <a:extLst>
              <a:ext uri="{FF2B5EF4-FFF2-40B4-BE49-F238E27FC236}">
                <a16:creationId xmlns:a16="http://schemas.microsoft.com/office/drawing/2014/main" id="{4F21EA87-CE67-4A1E-B2E0-513F775C76A7}"/>
              </a:ext>
            </a:extLst>
          </p:cNvPr>
          <p:cNvSpPr>
            <a:spLocks noGrp="1"/>
          </p:cNvSpPr>
          <p:nvPr>
            <p:ph type="body" idx="13" hasCustomPrompt="1"/>
          </p:nvPr>
        </p:nvSpPr>
        <p:spPr>
          <a:xfrm>
            <a:off x="838199" y="3886241"/>
            <a:ext cx="4351910" cy="296437"/>
          </a:xfrm>
        </p:spPr>
        <p:txBody>
          <a:bodyPr lIns="0" rIns="0">
            <a:noAutofit/>
          </a:bodyPr>
          <a:lstStyle>
            <a:lvl1pPr marL="0" indent="0" algn="ctr">
              <a:buNone/>
              <a:defRPr sz="2000" spc="600">
                <a:solidFill>
                  <a:srgbClr val="2F3342"/>
                </a:solidFill>
                <a:latin typeface="+mj-lt"/>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EDIT MASTER STYLES</a:t>
            </a:r>
          </a:p>
        </p:txBody>
      </p:sp>
      <p:sp>
        <p:nvSpPr>
          <p:cNvPr id="2" name="Footer Placeholder 1">
            <a:extLst>
              <a:ext uri="{FF2B5EF4-FFF2-40B4-BE49-F238E27FC236}">
                <a16:creationId xmlns:a16="http://schemas.microsoft.com/office/drawing/2014/main" id="{1A26DCC3-B99B-481C-AC63-F17D5215DCC8}"/>
              </a:ext>
            </a:extLst>
          </p:cNvPr>
          <p:cNvSpPr>
            <a:spLocks noGrp="1"/>
          </p:cNvSpPr>
          <p:nvPr>
            <p:ph type="ftr" sz="quarter" idx="16"/>
          </p:nvPr>
        </p:nvSpPr>
        <p:spPr/>
        <p:txBody>
          <a:bodyPr/>
          <a:lstStyle/>
          <a:p>
            <a:r>
              <a:rPr lang="en-US" dirty="0"/>
              <a:t>Add a Footer</a:t>
            </a:r>
          </a:p>
        </p:txBody>
      </p:sp>
      <p:sp>
        <p:nvSpPr>
          <p:cNvPr id="3" name="Slide Number Placeholder 2">
            <a:extLst>
              <a:ext uri="{FF2B5EF4-FFF2-40B4-BE49-F238E27FC236}">
                <a16:creationId xmlns:a16="http://schemas.microsoft.com/office/drawing/2014/main" id="{40D24A36-5F75-40A5-8DA4-0364F4492FC6}"/>
              </a:ext>
            </a:extLst>
          </p:cNvPr>
          <p:cNvSpPr>
            <a:spLocks noGrp="1"/>
          </p:cNvSpPr>
          <p:nvPr>
            <p:ph type="sldNum" sz="quarter" idx="17"/>
          </p:nvPr>
        </p:nvSpPr>
        <p:spPr/>
        <p:txBody>
          <a:bodyPr/>
          <a:lstStyle/>
          <a:p>
            <a:fld id="{8C2E478F-E849-4A8C-AF1F-CBCC78A7CBFA}" type="slidenum">
              <a:rPr lang="en-US" smtClean="0"/>
              <a:pPr/>
              <a:t>‹#›</a:t>
            </a:fld>
            <a:endParaRPr lang="en-US" dirty="0"/>
          </a:p>
        </p:txBody>
      </p:sp>
    </p:spTree>
    <p:extLst>
      <p:ext uri="{BB962C8B-B14F-4D97-AF65-F5344CB8AC3E}">
        <p14:creationId xmlns:p14="http://schemas.microsoft.com/office/powerpoint/2010/main" val="3848143799"/>
      </p:ext>
    </p:extLst>
  </p:cSld>
  <p:clrMapOvr>
    <a:masterClrMapping/>
  </p:clrMapOvr>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513.xml><?xml version="1.0" encoding="utf-8"?>
<p:sldLayout xmlns:a="http://schemas.openxmlformats.org/drawingml/2006/main" xmlns:r="http://schemas.openxmlformats.org/officeDocument/2006/relationships" xmlns:p="http://schemas.openxmlformats.org/presentationml/2006/main" preserve="1" userDrawn="1">
  <p:cSld name="Divider Slide 2">
    <p:spTree>
      <p:nvGrpSpPr>
        <p:cNvPr id="1" name=""/>
        <p:cNvGrpSpPr/>
        <p:nvPr/>
      </p:nvGrpSpPr>
      <p:grpSpPr>
        <a:xfrm>
          <a:off x="0" y="0"/>
          <a:ext cx="0" cy="0"/>
          <a:chOff x="0" y="0"/>
          <a:chExt cx="0" cy="0"/>
        </a:xfrm>
      </p:grpSpPr>
      <p:sp>
        <p:nvSpPr>
          <p:cNvPr id="7" name="Picture Placeholder 13">
            <a:extLst>
              <a:ext uri="{FF2B5EF4-FFF2-40B4-BE49-F238E27FC236}">
                <a16:creationId xmlns:a16="http://schemas.microsoft.com/office/drawing/2014/main" id="{B599FEC8-12D0-4EB5-8573-C891D56C84E0}"/>
              </a:ext>
            </a:extLst>
          </p:cNvPr>
          <p:cNvSpPr>
            <a:spLocks noGrp="1"/>
          </p:cNvSpPr>
          <p:nvPr>
            <p:ph type="pic" sz="quarter" idx="15"/>
          </p:nvPr>
        </p:nvSpPr>
        <p:spPr>
          <a:xfrm>
            <a:off x="-71015" y="0"/>
            <a:ext cx="12263015" cy="6858000"/>
          </a:xfrm>
          <a:solidFill>
            <a:schemeClr val="bg1">
              <a:lumMod val="50000"/>
            </a:schemeClr>
          </a:solidFill>
        </p:spPr>
        <p:txBody>
          <a:bodyPr/>
          <a:lstStyle/>
          <a:p>
            <a:r>
              <a:rPr lang="en-US" dirty="0"/>
              <a:t>Click icon to add picture</a:t>
            </a:r>
          </a:p>
        </p:txBody>
      </p:sp>
      <p:grpSp>
        <p:nvGrpSpPr>
          <p:cNvPr id="14" name="Group 13">
            <a:extLst>
              <a:ext uri="{FF2B5EF4-FFF2-40B4-BE49-F238E27FC236}">
                <a16:creationId xmlns:a16="http://schemas.microsoft.com/office/drawing/2014/main" id="{7BF3BF7F-F094-497C-9310-2FE8B059E82B}"/>
              </a:ext>
            </a:extLst>
          </p:cNvPr>
          <p:cNvGrpSpPr/>
          <p:nvPr userDrawn="1"/>
        </p:nvGrpSpPr>
        <p:grpSpPr>
          <a:xfrm flipH="1" flipV="1">
            <a:off x="3581400" y="451189"/>
            <a:ext cx="5276606" cy="5768636"/>
            <a:chOff x="883522" y="408327"/>
            <a:chExt cx="5276606" cy="5768636"/>
          </a:xfrm>
        </p:grpSpPr>
        <p:sp>
          <p:nvSpPr>
            <p:cNvPr id="15" name="Rectangle 14">
              <a:extLst>
                <a:ext uri="{FF2B5EF4-FFF2-40B4-BE49-F238E27FC236}">
                  <a16:creationId xmlns:a16="http://schemas.microsoft.com/office/drawing/2014/main" id="{2D49E498-4E90-44A2-B49F-157DFF9E8581}"/>
                </a:ext>
              </a:extLst>
            </p:cNvPr>
            <p:cNvSpPr/>
            <p:nvPr/>
          </p:nvSpPr>
          <p:spPr>
            <a:xfrm>
              <a:off x="1808217" y="1403690"/>
              <a:ext cx="4351911" cy="4773273"/>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pic>
          <p:nvPicPr>
            <p:cNvPr id="17" name="Graphic 16">
              <a:extLst>
                <a:ext uri="{FF2B5EF4-FFF2-40B4-BE49-F238E27FC236}">
                  <a16:creationId xmlns:a16="http://schemas.microsoft.com/office/drawing/2014/main" id="{B2D9F108-8C30-4BEC-8122-BE2632644482}"/>
                </a:ext>
              </a:extLst>
            </p:cNvPr>
            <p:cNvPicPr>
              <a:picLocks noChangeAspect="1"/>
            </p:cNvPicPr>
            <p:nvPr/>
          </p:nvPicPr>
          <p:blipFill>
            <a:blip r:embed="rId2">
              <a:extLst>
                <a:ext uri="{96DAC541-7B7A-43D3-8B79-37D633B846F1}">
                  <asvg:svgBlip xmlns:asvg="http://schemas.microsoft.com/office/drawing/2016/SVG/main" r:embed="rId3"/>
                </a:ext>
              </a:extLst>
            </a:blip>
            <a:stretch>
              <a:fillRect/>
            </a:stretch>
          </p:blipFill>
          <p:spPr>
            <a:xfrm>
              <a:off x="1139938" y="1088572"/>
              <a:ext cx="4572000" cy="4572000"/>
            </a:xfrm>
            <a:prstGeom prst="rect">
              <a:avLst/>
            </a:prstGeom>
          </p:spPr>
        </p:pic>
        <p:sp>
          <p:nvSpPr>
            <p:cNvPr id="16" name="Rectangle 15">
              <a:extLst>
                <a:ext uri="{FF2B5EF4-FFF2-40B4-BE49-F238E27FC236}">
                  <a16:creationId xmlns:a16="http://schemas.microsoft.com/office/drawing/2014/main" id="{FAB546B5-7C56-40DD-B1DF-AE850DE5FDB3}"/>
                </a:ext>
              </a:extLst>
            </p:cNvPr>
            <p:cNvSpPr/>
            <p:nvPr/>
          </p:nvSpPr>
          <p:spPr>
            <a:xfrm>
              <a:off x="883522" y="408327"/>
              <a:ext cx="4351911" cy="4773273"/>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grpSp>
      <p:sp>
        <p:nvSpPr>
          <p:cNvPr id="8" name="Title 1">
            <a:extLst>
              <a:ext uri="{FF2B5EF4-FFF2-40B4-BE49-F238E27FC236}">
                <a16:creationId xmlns:a16="http://schemas.microsoft.com/office/drawing/2014/main" id="{4C30FD01-9DD8-4ECA-AC52-7C41002A99B3}"/>
              </a:ext>
            </a:extLst>
          </p:cNvPr>
          <p:cNvSpPr>
            <a:spLocks noGrp="1"/>
          </p:cNvSpPr>
          <p:nvPr>
            <p:ph type="title"/>
          </p:nvPr>
        </p:nvSpPr>
        <p:spPr>
          <a:xfrm>
            <a:off x="4506095" y="1742989"/>
            <a:ext cx="4351911" cy="3352800"/>
          </a:xfrm>
        </p:spPr>
        <p:txBody>
          <a:bodyPr>
            <a:normAutofit/>
          </a:bodyPr>
          <a:lstStyle>
            <a:lvl1pPr algn="ctr">
              <a:defRPr sz="4400" b="1" spc="300">
                <a:solidFill>
                  <a:srgbClr val="2F3342"/>
                </a:solidFill>
                <a:latin typeface="+mj-lt"/>
              </a:defRPr>
            </a:lvl1pPr>
          </a:lstStyle>
          <a:p>
            <a:r>
              <a:rPr lang="en-US"/>
              <a:t>Click to edit Master title style</a:t>
            </a:r>
            <a:endParaRPr lang="en-US" dirty="0"/>
          </a:p>
        </p:txBody>
      </p:sp>
      <p:sp>
        <p:nvSpPr>
          <p:cNvPr id="22" name="Text Placeholder 2">
            <a:extLst>
              <a:ext uri="{FF2B5EF4-FFF2-40B4-BE49-F238E27FC236}">
                <a16:creationId xmlns:a16="http://schemas.microsoft.com/office/drawing/2014/main" id="{74491700-C4EB-4143-ACD3-DE153BF9DD99}"/>
              </a:ext>
            </a:extLst>
          </p:cNvPr>
          <p:cNvSpPr>
            <a:spLocks noGrp="1"/>
          </p:cNvSpPr>
          <p:nvPr>
            <p:ph type="body" idx="13" hasCustomPrompt="1"/>
          </p:nvPr>
        </p:nvSpPr>
        <p:spPr>
          <a:xfrm>
            <a:off x="4506094" y="4127455"/>
            <a:ext cx="4351910" cy="296437"/>
          </a:xfrm>
        </p:spPr>
        <p:txBody>
          <a:bodyPr lIns="0" rIns="0">
            <a:noAutofit/>
          </a:bodyPr>
          <a:lstStyle>
            <a:lvl1pPr marL="0" indent="0" algn="ctr">
              <a:buNone/>
              <a:defRPr sz="2000" spc="600">
                <a:solidFill>
                  <a:srgbClr val="2F3342"/>
                </a:solidFill>
                <a:latin typeface="+mj-lt"/>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EDIT MASTER STYLES</a:t>
            </a:r>
          </a:p>
        </p:txBody>
      </p:sp>
      <p:sp>
        <p:nvSpPr>
          <p:cNvPr id="3" name="Slide Number Placeholder 2">
            <a:extLst>
              <a:ext uri="{FF2B5EF4-FFF2-40B4-BE49-F238E27FC236}">
                <a16:creationId xmlns:a16="http://schemas.microsoft.com/office/drawing/2014/main" id="{D11BF64E-D1E6-463D-B3F0-1491C107C8B1}"/>
              </a:ext>
            </a:extLst>
          </p:cNvPr>
          <p:cNvSpPr>
            <a:spLocks noGrp="1"/>
          </p:cNvSpPr>
          <p:nvPr>
            <p:ph type="sldNum" sz="quarter" idx="17"/>
          </p:nvPr>
        </p:nvSpPr>
        <p:spPr/>
        <p:txBody>
          <a:bodyPr/>
          <a:lstStyle/>
          <a:p>
            <a:fld id="{8C2E478F-E849-4A8C-AF1F-CBCC78A7CBFA}" type="slidenum">
              <a:rPr lang="en-US" smtClean="0"/>
              <a:pPr/>
              <a:t>‹#›</a:t>
            </a:fld>
            <a:endParaRPr lang="en-US" dirty="0"/>
          </a:p>
        </p:txBody>
      </p:sp>
      <p:sp>
        <p:nvSpPr>
          <p:cNvPr id="2" name="Footer Placeholder 1">
            <a:extLst>
              <a:ext uri="{FF2B5EF4-FFF2-40B4-BE49-F238E27FC236}">
                <a16:creationId xmlns:a16="http://schemas.microsoft.com/office/drawing/2014/main" id="{1149EC66-F633-4F8B-BA43-E48843E5AD21}"/>
              </a:ext>
            </a:extLst>
          </p:cNvPr>
          <p:cNvSpPr>
            <a:spLocks noGrp="1"/>
          </p:cNvSpPr>
          <p:nvPr>
            <p:ph type="ftr" sz="quarter" idx="16"/>
          </p:nvPr>
        </p:nvSpPr>
        <p:spPr/>
        <p:txBody>
          <a:bodyPr/>
          <a:lstStyle>
            <a:lvl1pPr>
              <a:defRPr>
                <a:solidFill>
                  <a:schemeClr val="bg1"/>
                </a:solidFill>
              </a:defRPr>
            </a:lvl1pPr>
          </a:lstStyle>
          <a:p>
            <a:r>
              <a:rPr lang="en-US" dirty="0"/>
              <a:t>Add a Footer</a:t>
            </a:r>
          </a:p>
        </p:txBody>
      </p:sp>
    </p:spTree>
    <p:extLst>
      <p:ext uri="{BB962C8B-B14F-4D97-AF65-F5344CB8AC3E}">
        <p14:creationId xmlns:p14="http://schemas.microsoft.com/office/powerpoint/2010/main" val="289958973"/>
      </p:ext>
    </p:extLst>
  </p:cSld>
  <p:clrMapOvr>
    <a:masterClrMapping/>
  </p:clrMapOvr>
</p:sldLayout>
</file>

<file path=ppt/slideLayouts/slideLayout611.xml><?xml version="1.0" encoding="utf-8"?>
<p:sldLayout xmlns:a="http://schemas.openxmlformats.org/drawingml/2006/main" xmlns:r="http://schemas.openxmlformats.org/officeDocument/2006/relationships" xmlns:p="http://schemas.openxmlformats.org/presentationml/2006/main" preserve="1" userDrawn="1">
  <p:cSld name="Comparison with Image">
    <p:spTree>
      <p:nvGrpSpPr>
        <p:cNvPr id="1" name=""/>
        <p:cNvGrpSpPr/>
        <p:nvPr/>
      </p:nvGrpSpPr>
      <p:grpSpPr>
        <a:xfrm>
          <a:off x="0" y="0"/>
          <a:ext cx="0" cy="0"/>
          <a:chOff x="0" y="0"/>
          <a:chExt cx="0" cy="0"/>
        </a:xfrm>
      </p:grpSpPr>
      <p:sp>
        <p:nvSpPr>
          <p:cNvPr id="17" name="Rectangle 16">
            <a:extLst>
              <a:ext uri="{FF2B5EF4-FFF2-40B4-BE49-F238E27FC236}">
                <a16:creationId xmlns:a16="http://schemas.microsoft.com/office/drawing/2014/main" id="{CC3A4379-5E89-42FE-AA5C-BEA0CDFCDD6F}"/>
              </a:ext>
            </a:extLst>
          </p:cNvPr>
          <p:cNvSpPr/>
          <p:nvPr userDrawn="1"/>
        </p:nvSpPr>
        <p:spPr>
          <a:xfrm>
            <a:off x="4887684" y="1431586"/>
            <a:ext cx="2873833"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3" name="Text Placeholder 2">
            <a:extLst>
              <a:ext uri="{FF2B5EF4-FFF2-40B4-BE49-F238E27FC236}">
                <a16:creationId xmlns:a16="http://schemas.microsoft.com/office/drawing/2014/main" id="{CF38A5A1-070F-43C9-B2D5-C557B0D72B9C}"/>
              </a:ext>
            </a:extLst>
          </p:cNvPr>
          <p:cNvSpPr>
            <a:spLocks noGrp="1"/>
          </p:cNvSpPr>
          <p:nvPr>
            <p:ph type="body" idx="1"/>
          </p:nvPr>
        </p:nvSpPr>
        <p:spPr>
          <a:xfrm>
            <a:off x="573882" y="1061132"/>
            <a:ext cx="3464717" cy="823912"/>
          </a:xfrm>
          <a:ln>
            <a:solidFill>
              <a:schemeClr val="bg1"/>
            </a:solidFill>
          </a:ln>
        </p:spPr>
        <p:txBody>
          <a:bodyPr anchor="ctr"/>
          <a:lstStyle>
            <a:lvl1pPr marL="0" indent="0" algn="ctr">
              <a:buNone/>
              <a:defRPr sz="2400" b="1">
                <a:solidFill>
                  <a:srgbClr val="2F3342"/>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Edit Master text styles</a:t>
            </a:r>
          </a:p>
        </p:txBody>
      </p:sp>
      <p:sp>
        <p:nvSpPr>
          <p:cNvPr id="4" name="Content Placeholder 3">
            <a:extLst>
              <a:ext uri="{FF2B5EF4-FFF2-40B4-BE49-F238E27FC236}">
                <a16:creationId xmlns:a16="http://schemas.microsoft.com/office/drawing/2014/main" id="{FECCBEC1-2F48-4E90-ADF0-BEE2B9E477B0}"/>
              </a:ext>
            </a:extLst>
          </p:cNvPr>
          <p:cNvSpPr>
            <a:spLocks noGrp="1"/>
          </p:cNvSpPr>
          <p:nvPr>
            <p:ph sz="half" idx="2"/>
          </p:nvPr>
        </p:nvSpPr>
        <p:spPr>
          <a:xfrm>
            <a:off x="573882" y="2108201"/>
            <a:ext cx="3464717" cy="3684588"/>
          </a:xfrm>
        </p:spPr>
        <p:txBody>
          <a:bodyPr>
            <a:normAutofit/>
          </a:bodyPr>
          <a:lstStyle>
            <a:lvl1pPr>
              <a:lnSpc>
                <a:spcPct val="150000"/>
              </a:lnSpc>
              <a:defRPr sz="1600">
                <a:solidFill>
                  <a:srgbClr val="2F3342"/>
                </a:solidFill>
              </a:defRPr>
            </a:lvl1pPr>
            <a:lvl2pPr>
              <a:lnSpc>
                <a:spcPct val="150000"/>
              </a:lnSpc>
              <a:defRPr sz="1400">
                <a:solidFill>
                  <a:srgbClr val="2F3342"/>
                </a:solidFill>
              </a:defRPr>
            </a:lvl2pPr>
            <a:lvl3pPr>
              <a:lnSpc>
                <a:spcPct val="150000"/>
              </a:lnSpc>
              <a:defRPr sz="1200">
                <a:solidFill>
                  <a:srgbClr val="2F3342"/>
                </a:solidFill>
              </a:defRPr>
            </a:lvl3pPr>
            <a:lvl4pPr>
              <a:lnSpc>
                <a:spcPct val="150000"/>
              </a:lnSpc>
              <a:defRPr sz="1100">
                <a:solidFill>
                  <a:srgbClr val="2F3342"/>
                </a:solidFill>
              </a:defRPr>
            </a:lvl4pPr>
            <a:lvl5pPr>
              <a:lnSpc>
                <a:spcPct val="150000"/>
              </a:lnSpc>
              <a:defRPr sz="1100">
                <a:solidFill>
                  <a:srgbClr val="2F3342"/>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1" name="Text Placeholder 2">
            <a:extLst>
              <a:ext uri="{FF2B5EF4-FFF2-40B4-BE49-F238E27FC236}">
                <a16:creationId xmlns:a16="http://schemas.microsoft.com/office/drawing/2014/main" id="{367F380C-58A9-4490-AC57-579A90290F36}"/>
              </a:ext>
            </a:extLst>
          </p:cNvPr>
          <p:cNvSpPr>
            <a:spLocks noGrp="1"/>
          </p:cNvSpPr>
          <p:nvPr>
            <p:ph type="body" idx="13"/>
          </p:nvPr>
        </p:nvSpPr>
        <p:spPr>
          <a:xfrm>
            <a:off x="8153400" y="1061132"/>
            <a:ext cx="3464717" cy="823912"/>
          </a:xfrm>
          <a:ln>
            <a:solidFill>
              <a:schemeClr val="bg1"/>
            </a:solidFill>
          </a:ln>
        </p:spPr>
        <p:txBody>
          <a:bodyPr anchor="ctr"/>
          <a:lstStyle>
            <a:lvl1pPr marL="0" indent="0" algn="ctr">
              <a:buNone/>
              <a:defRPr sz="2400" b="1">
                <a:solidFill>
                  <a:srgbClr val="2F3342"/>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Edit Master text styles</a:t>
            </a:r>
          </a:p>
        </p:txBody>
      </p:sp>
      <p:sp>
        <p:nvSpPr>
          <p:cNvPr id="12" name="Content Placeholder 3">
            <a:extLst>
              <a:ext uri="{FF2B5EF4-FFF2-40B4-BE49-F238E27FC236}">
                <a16:creationId xmlns:a16="http://schemas.microsoft.com/office/drawing/2014/main" id="{DA285A94-0E4E-47DC-8E61-41F684F37003}"/>
              </a:ext>
            </a:extLst>
          </p:cNvPr>
          <p:cNvSpPr>
            <a:spLocks noGrp="1"/>
          </p:cNvSpPr>
          <p:nvPr>
            <p:ph sz="half" idx="14"/>
          </p:nvPr>
        </p:nvSpPr>
        <p:spPr>
          <a:xfrm>
            <a:off x="8153400" y="2108201"/>
            <a:ext cx="3464717" cy="3684588"/>
          </a:xfrm>
        </p:spPr>
        <p:txBody>
          <a:bodyPr>
            <a:normAutofit/>
          </a:bodyPr>
          <a:lstStyle>
            <a:lvl1pPr>
              <a:lnSpc>
                <a:spcPct val="150000"/>
              </a:lnSpc>
              <a:defRPr sz="1600">
                <a:solidFill>
                  <a:srgbClr val="2F3342"/>
                </a:solidFill>
              </a:defRPr>
            </a:lvl1pPr>
            <a:lvl2pPr>
              <a:lnSpc>
                <a:spcPct val="150000"/>
              </a:lnSpc>
              <a:defRPr sz="1400">
                <a:solidFill>
                  <a:srgbClr val="2F3342"/>
                </a:solidFill>
              </a:defRPr>
            </a:lvl2pPr>
            <a:lvl3pPr>
              <a:lnSpc>
                <a:spcPct val="150000"/>
              </a:lnSpc>
              <a:defRPr sz="1200">
                <a:solidFill>
                  <a:srgbClr val="2F3342"/>
                </a:solidFill>
              </a:defRPr>
            </a:lvl3pPr>
            <a:lvl4pPr>
              <a:lnSpc>
                <a:spcPct val="150000"/>
              </a:lnSpc>
              <a:defRPr sz="1100">
                <a:solidFill>
                  <a:srgbClr val="2F3342"/>
                </a:solidFill>
              </a:defRPr>
            </a:lvl4pPr>
            <a:lvl5pPr>
              <a:lnSpc>
                <a:spcPct val="150000"/>
              </a:lnSpc>
              <a:defRPr sz="1100">
                <a:solidFill>
                  <a:srgbClr val="2F3342"/>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8" name="Rectangle 17">
            <a:extLst>
              <a:ext uri="{FF2B5EF4-FFF2-40B4-BE49-F238E27FC236}">
                <a16:creationId xmlns:a16="http://schemas.microsoft.com/office/drawing/2014/main" id="{6EDCBFD0-7AE5-4346-AD3A-01F956626091}"/>
              </a:ext>
            </a:extLst>
          </p:cNvPr>
          <p:cNvSpPr/>
          <p:nvPr userDrawn="1"/>
        </p:nvSpPr>
        <p:spPr>
          <a:xfrm>
            <a:off x="4430484" y="0"/>
            <a:ext cx="2873833" cy="5426414"/>
          </a:xfrm>
          <a:prstGeom prst="rect">
            <a:avLst/>
          </a:prstGeom>
          <a:noFill/>
          <a:ln w="889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16" name="Picture Placeholder 13">
            <a:extLst>
              <a:ext uri="{FF2B5EF4-FFF2-40B4-BE49-F238E27FC236}">
                <a16:creationId xmlns:a16="http://schemas.microsoft.com/office/drawing/2014/main" id="{354FBDC8-CD65-4972-A821-C25297B1A8AB}"/>
              </a:ext>
            </a:extLst>
          </p:cNvPr>
          <p:cNvSpPr>
            <a:spLocks noGrp="1"/>
          </p:cNvSpPr>
          <p:nvPr>
            <p:ph type="pic" sz="quarter" idx="15"/>
          </p:nvPr>
        </p:nvSpPr>
        <p:spPr>
          <a:xfrm>
            <a:off x="4659082" y="489291"/>
            <a:ext cx="2873833" cy="5920920"/>
          </a:xfrm>
          <a:solidFill>
            <a:schemeClr val="bg1"/>
          </a:solidFill>
        </p:spPr>
        <p:txBody>
          <a:bodyPr/>
          <a:lstStyle/>
          <a:p>
            <a:r>
              <a:rPr lang="en-US" dirty="0"/>
              <a:t>Click icon to add picture</a:t>
            </a:r>
          </a:p>
        </p:txBody>
      </p:sp>
      <p:sp>
        <p:nvSpPr>
          <p:cNvPr id="2" name="Footer Placeholder 1">
            <a:extLst>
              <a:ext uri="{FF2B5EF4-FFF2-40B4-BE49-F238E27FC236}">
                <a16:creationId xmlns:a16="http://schemas.microsoft.com/office/drawing/2014/main" id="{0C0FCBE5-63C0-4DC7-8687-C2C76ABBDDB2}"/>
              </a:ext>
            </a:extLst>
          </p:cNvPr>
          <p:cNvSpPr>
            <a:spLocks noGrp="1"/>
          </p:cNvSpPr>
          <p:nvPr>
            <p:ph type="ftr" sz="quarter" idx="16"/>
          </p:nvPr>
        </p:nvSpPr>
        <p:spPr/>
        <p:txBody>
          <a:bodyPr/>
          <a:lstStyle/>
          <a:p>
            <a:r>
              <a:rPr lang="en-US" dirty="0"/>
              <a:t>Add a Footer</a:t>
            </a:r>
          </a:p>
        </p:txBody>
      </p:sp>
      <p:sp>
        <p:nvSpPr>
          <p:cNvPr id="5" name="Slide Number Placeholder 4">
            <a:extLst>
              <a:ext uri="{FF2B5EF4-FFF2-40B4-BE49-F238E27FC236}">
                <a16:creationId xmlns:a16="http://schemas.microsoft.com/office/drawing/2014/main" id="{D0F240C4-B3CD-49AA-8C48-9FE7AA1FE3D0}"/>
              </a:ext>
            </a:extLst>
          </p:cNvPr>
          <p:cNvSpPr>
            <a:spLocks noGrp="1"/>
          </p:cNvSpPr>
          <p:nvPr>
            <p:ph type="sldNum" sz="quarter" idx="17"/>
          </p:nvPr>
        </p:nvSpPr>
        <p:spPr/>
        <p:txBody>
          <a:bodyPr/>
          <a:lstStyle/>
          <a:p>
            <a:fld id="{8C2E478F-E849-4A8C-AF1F-CBCC78A7CBFA}" type="slidenum">
              <a:rPr lang="en-US" smtClean="0"/>
              <a:pPr/>
              <a:t>‹#›</a:t>
            </a:fld>
            <a:endParaRPr lang="en-US" dirty="0"/>
          </a:p>
        </p:txBody>
      </p:sp>
      <p:sp>
        <p:nvSpPr>
          <p:cNvPr id="6" name="Title 5" hidden="1">
            <a:extLst>
              <a:ext uri="{FF2B5EF4-FFF2-40B4-BE49-F238E27FC236}">
                <a16:creationId xmlns:a16="http://schemas.microsoft.com/office/drawing/2014/main" id="{A43A44DE-9B7B-49B8-AE13-95164A3FA9F1}"/>
              </a:ext>
            </a:extLst>
          </p:cNvPr>
          <p:cNvSpPr>
            <a:spLocks noGrp="1"/>
          </p:cNvSpPr>
          <p:nvPr>
            <p:ph type="title"/>
          </p:nvPr>
        </p:nvSpPr>
        <p:spPr>
          <a:xfrm>
            <a:off x="595884" y="0"/>
            <a:ext cx="3605998" cy="1188720"/>
          </a:xfrm>
        </p:spPr>
        <p:txBody>
          <a:bodyPr>
            <a:normAutofit/>
          </a:bodyPr>
          <a:lstStyle>
            <a:lvl1pPr>
              <a:defRPr sz="2800"/>
            </a:lvl1pPr>
          </a:lstStyle>
          <a:p>
            <a:r>
              <a:rPr lang="en-US"/>
              <a:t>Click to edit Master title style</a:t>
            </a:r>
            <a:endParaRPr lang="en-US" dirty="0"/>
          </a:p>
        </p:txBody>
      </p:sp>
    </p:spTree>
    <p:extLst>
      <p:ext uri="{BB962C8B-B14F-4D97-AF65-F5344CB8AC3E}">
        <p14:creationId xmlns:p14="http://schemas.microsoft.com/office/powerpoint/2010/main" val="1780742542"/>
      </p:ext>
    </p:extLst>
  </p:cSld>
  <p:clrMapOvr>
    <a:masterClrMapping/>
  </p:clrMapOvr>
</p:sldLayout>
</file>

<file path=ppt/slideLayouts/slideLayout1015.xml><?xml version="1.0" encoding="utf-8"?>
<p:sldLayout xmlns:a="http://schemas.openxmlformats.org/drawingml/2006/main" xmlns:r="http://schemas.openxmlformats.org/officeDocument/2006/relationships" xmlns:p="http://schemas.openxmlformats.org/presentationml/2006/main" showMasterSp="0" preserve="1" userDrawn="1">
  <p:cSld name="Title Slide">
    <p:spTree>
      <p:nvGrpSpPr>
        <p:cNvPr id="1" name=""/>
        <p:cNvGrpSpPr/>
        <p:nvPr/>
      </p:nvGrpSpPr>
      <p:grpSpPr>
        <a:xfrm>
          <a:off x="0" y="0"/>
          <a:ext cx="0" cy="0"/>
          <a:chOff x="0" y="0"/>
          <a:chExt cx="0" cy="0"/>
        </a:xfrm>
      </p:grpSpPr>
      <p:grpSp>
        <p:nvGrpSpPr>
          <p:cNvPr id="14" name="Group 13">
            <a:extLst>
              <a:ext uri="{FF2B5EF4-FFF2-40B4-BE49-F238E27FC236}">
                <a16:creationId xmlns:a16="http://schemas.microsoft.com/office/drawing/2014/main" id="{846D6A0C-E2C3-43CB-83D0-B5F6221079CA}"/>
              </a:ext>
            </a:extLst>
          </p:cNvPr>
          <p:cNvGrpSpPr/>
          <p:nvPr userDrawn="1"/>
        </p:nvGrpSpPr>
        <p:grpSpPr>
          <a:xfrm flipH="1">
            <a:off x="2076202" y="1374276"/>
            <a:ext cx="7324426" cy="3883523"/>
            <a:chOff x="252031" y="-22763"/>
            <a:chExt cx="7324426" cy="7269964"/>
          </a:xfrm>
        </p:grpSpPr>
        <p:sp>
          <p:nvSpPr>
            <p:cNvPr id="16" name="Rectangle 15">
              <a:extLst>
                <a:ext uri="{FF2B5EF4-FFF2-40B4-BE49-F238E27FC236}">
                  <a16:creationId xmlns:a16="http://schemas.microsoft.com/office/drawing/2014/main" id="{EDC96296-0FBF-47A5-9D6A-5D9BB647A4D7}"/>
                </a:ext>
              </a:extLst>
            </p:cNvPr>
            <p:cNvSpPr/>
            <p:nvPr userDrawn="1"/>
          </p:nvSpPr>
          <p:spPr>
            <a:xfrm>
              <a:off x="979714" y="1181211"/>
              <a:ext cx="6117771" cy="6065990"/>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15" name="Rectangle 14">
              <a:extLst>
                <a:ext uri="{FF2B5EF4-FFF2-40B4-BE49-F238E27FC236}">
                  <a16:creationId xmlns:a16="http://schemas.microsoft.com/office/drawing/2014/main" id="{F997D03F-0BE2-458F-92A2-4FE73B0FBF51}"/>
                </a:ext>
              </a:extLst>
            </p:cNvPr>
            <p:cNvSpPr/>
            <p:nvPr userDrawn="1"/>
          </p:nvSpPr>
          <p:spPr>
            <a:xfrm>
              <a:off x="500743" y="-22763"/>
              <a:ext cx="7075714" cy="5878284"/>
            </a:xfrm>
            <a:prstGeom prst="rect">
              <a:avLst/>
            </a:prstGeom>
            <a:noFill/>
            <a:ln w="127000">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7" name="Rectangle 16">
              <a:extLst>
                <a:ext uri="{FF2B5EF4-FFF2-40B4-BE49-F238E27FC236}">
                  <a16:creationId xmlns:a16="http://schemas.microsoft.com/office/drawing/2014/main" id="{53F17719-10FE-433E-9CCC-4509DE17F22A}"/>
                </a:ext>
              </a:extLst>
            </p:cNvPr>
            <p:cNvSpPr/>
            <p:nvPr userDrawn="1"/>
          </p:nvSpPr>
          <p:spPr>
            <a:xfrm>
              <a:off x="252031" y="655467"/>
              <a:ext cx="6475341"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2" name="Title 1">
            <a:extLst>
              <a:ext uri="{FF2B5EF4-FFF2-40B4-BE49-F238E27FC236}">
                <a16:creationId xmlns:a16="http://schemas.microsoft.com/office/drawing/2014/main" id="{0DE73F1A-AAF0-4EB4-8DF0-C152BD93C69B}"/>
              </a:ext>
            </a:extLst>
          </p:cNvPr>
          <p:cNvSpPr>
            <a:spLocks noGrp="1"/>
          </p:cNvSpPr>
          <p:nvPr>
            <p:ph type="ctrTitle" hasCustomPrompt="1"/>
          </p:nvPr>
        </p:nvSpPr>
        <p:spPr>
          <a:xfrm>
            <a:off x="2791372" y="2238426"/>
            <a:ext cx="6609256" cy="1508126"/>
          </a:xfrm>
        </p:spPr>
        <p:txBody>
          <a:bodyPr anchor="b">
            <a:normAutofit/>
          </a:bodyPr>
          <a:lstStyle>
            <a:lvl1pPr algn="ctr">
              <a:defRPr sz="4400" b="1">
                <a:solidFill>
                  <a:schemeClr val="tx1"/>
                </a:solidFill>
                <a:latin typeface="+mj-lt"/>
              </a:defRPr>
            </a:lvl1pPr>
          </a:lstStyle>
          <a:p>
            <a:r>
              <a:rPr lang="en-US" dirty="0"/>
              <a:t>Click to edit </a:t>
            </a:r>
            <a:br>
              <a:rPr lang="en-US" dirty="0"/>
            </a:br>
            <a:r>
              <a:rPr lang="en-US" dirty="0"/>
              <a:t>Master title style</a:t>
            </a:r>
          </a:p>
        </p:txBody>
      </p:sp>
      <p:sp>
        <p:nvSpPr>
          <p:cNvPr id="3" name="Subtitle 2">
            <a:extLst>
              <a:ext uri="{FF2B5EF4-FFF2-40B4-BE49-F238E27FC236}">
                <a16:creationId xmlns:a16="http://schemas.microsoft.com/office/drawing/2014/main" id="{A3075AE6-92D3-4205-B268-E1AD6C5901DE}"/>
              </a:ext>
            </a:extLst>
          </p:cNvPr>
          <p:cNvSpPr>
            <a:spLocks noGrp="1"/>
          </p:cNvSpPr>
          <p:nvPr>
            <p:ph type="subTitle" idx="1"/>
          </p:nvPr>
        </p:nvSpPr>
        <p:spPr>
          <a:xfrm>
            <a:off x="2791372" y="3838627"/>
            <a:ext cx="6609256" cy="450503"/>
          </a:xfrm>
        </p:spPr>
        <p:txBody>
          <a:bodyPr/>
          <a:lstStyle>
            <a:lvl1pPr marL="0" indent="0" algn="ctr">
              <a:buNone/>
              <a:defRPr sz="2400" spc="300">
                <a:solidFill>
                  <a:schemeClr val="tx1"/>
                </a:solidFill>
                <a:latin typeface="+mj-lt"/>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endParaRPr lang="en-US" dirty="0"/>
          </a:p>
        </p:txBody>
      </p:sp>
    </p:spTree>
    <p:extLst>
      <p:ext uri="{BB962C8B-B14F-4D97-AF65-F5344CB8AC3E}">
        <p14:creationId xmlns:p14="http://schemas.microsoft.com/office/powerpoint/2010/main" val="2046122854"/>
      </p:ext>
    </p:extLst>
  </p:cSld>
  <p:clrMapOvr>
    <a:masterClrMapping/>
  </p:clrMapOvr>
</p:sldLayout>
</file>

<file path=ppt/slideLayouts/slideLayout1112.xml><?xml version="1.0" encoding="utf-8"?>
<p:sldLayout xmlns:a="http://schemas.openxmlformats.org/drawingml/2006/main" xmlns:r="http://schemas.openxmlformats.org/officeDocument/2006/relationships" xmlns:p="http://schemas.openxmlformats.org/presentationml/2006/main" preserve="1" userDrawn="1">
  <p:cSld name="Section Header">
    <p:spTree>
      <p:nvGrpSpPr>
        <p:cNvPr id="1" name=""/>
        <p:cNvGrpSpPr/>
        <p:nvPr/>
      </p:nvGrpSpPr>
      <p:grpSpPr>
        <a:xfrm>
          <a:off x="0" y="0"/>
          <a:ext cx="0" cy="0"/>
          <a:chOff x="0" y="0"/>
          <a:chExt cx="0" cy="0"/>
        </a:xfrm>
      </p:grpSpPr>
      <p:grpSp>
        <p:nvGrpSpPr>
          <p:cNvPr id="14" name="Group 13">
            <a:extLst>
              <a:ext uri="{FF2B5EF4-FFF2-40B4-BE49-F238E27FC236}">
                <a16:creationId xmlns:a16="http://schemas.microsoft.com/office/drawing/2014/main" id="{7BF3BF7F-F094-497C-9310-2FE8B059E82B}"/>
              </a:ext>
            </a:extLst>
          </p:cNvPr>
          <p:cNvGrpSpPr/>
          <p:nvPr userDrawn="1"/>
        </p:nvGrpSpPr>
        <p:grpSpPr>
          <a:xfrm flipH="1" flipV="1">
            <a:off x="3581400" y="451189"/>
            <a:ext cx="5276606" cy="5768636"/>
            <a:chOff x="883522" y="408327"/>
            <a:chExt cx="5276606" cy="5768636"/>
          </a:xfrm>
        </p:grpSpPr>
        <p:sp>
          <p:nvSpPr>
            <p:cNvPr id="15" name="Rectangle 14">
              <a:extLst>
                <a:ext uri="{FF2B5EF4-FFF2-40B4-BE49-F238E27FC236}">
                  <a16:creationId xmlns:a16="http://schemas.microsoft.com/office/drawing/2014/main" id="{2D49E498-4E90-44A2-B49F-157DFF9E8581}"/>
                </a:ext>
              </a:extLst>
            </p:cNvPr>
            <p:cNvSpPr/>
            <p:nvPr/>
          </p:nvSpPr>
          <p:spPr>
            <a:xfrm>
              <a:off x="1808217" y="1403690"/>
              <a:ext cx="4351911" cy="4773273"/>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pic>
          <p:nvPicPr>
            <p:cNvPr id="17" name="Graphic 16">
              <a:extLst>
                <a:ext uri="{FF2B5EF4-FFF2-40B4-BE49-F238E27FC236}">
                  <a16:creationId xmlns:a16="http://schemas.microsoft.com/office/drawing/2014/main" id="{B2D9F108-8C30-4BEC-8122-BE2632644482}"/>
                </a:ext>
              </a:extLst>
            </p:cNvPr>
            <p:cNvPicPr>
              <a:picLocks noChangeAspect="1"/>
            </p:cNvPicPr>
            <p:nvPr/>
          </p:nvPicPr>
          <p:blipFill>
            <a:blip r:embed="rId2">
              <a:extLst>
                <a:ext uri="{96DAC541-7B7A-43D3-8B79-37D633B846F1}">
                  <asvg:svgBlip xmlns:asvg="http://schemas.microsoft.com/office/drawing/2016/SVG/main" r:embed="rId3"/>
                </a:ext>
              </a:extLst>
            </a:blip>
            <a:stretch>
              <a:fillRect/>
            </a:stretch>
          </p:blipFill>
          <p:spPr>
            <a:xfrm>
              <a:off x="1139938" y="1088572"/>
              <a:ext cx="4572000" cy="4572000"/>
            </a:xfrm>
            <a:prstGeom prst="rect">
              <a:avLst/>
            </a:prstGeom>
          </p:spPr>
        </p:pic>
        <p:sp>
          <p:nvSpPr>
            <p:cNvPr id="16" name="Rectangle 15">
              <a:extLst>
                <a:ext uri="{FF2B5EF4-FFF2-40B4-BE49-F238E27FC236}">
                  <a16:creationId xmlns:a16="http://schemas.microsoft.com/office/drawing/2014/main" id="{FAB546B5-7C56-40DD-B1DF-AE850DE5FDB3}"/>
                </a:ext>
              </a:extLst>
            </p:cNvPr>
            <p:cNvSpPr/>
            <p:nvPr/>
          </p:nvSpPr>
          <p:spPr>
            <a:xfrm>
              <a:off x="883522" y="408327"/>
              <a:ext cx="4351911" cy="4773273"/>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grpSp>
      <p:sp>
        <p:nvSpPr>
          <p:cNvPr id="8" name="Title 1">
            <a:extLst>
              <a:ext uri="{FF2B5EF4-FFF2-40B4-BE49-F238E27FC236}">
                <a16:creationId xmlns:a16="http://schemas.microsoft.com/office/drawing/2014/main" id="{4C30FD01-9DD8-4ECA-AC52-7C41002A99B3}"/>
              </a:ext>
            </a:extLst>
          </p:cNvPr>
          <p:cNvSpPr>
            <a:spLocks noGrp="1"/>
          </p:cNvSpPr>
          <p:nvPr>
            <p:ph type="title"/>
          </p:nvPr>
        </p:nvSpPr>
        <p:spPr>
          <a:xfrm>
            <a:off x="4506095" y="1742989"/>
            <a:ext cx="4351911" cy="3352800"/>
          </a:xfrm>
        </p:spPr>
        <p:txBody>
          <a:bodyPr>
            <a:normAutofit/>
          </a:bodyPr>
          <a:lstStyle>
            <a:lvl1pPr algn="ctr">
              <a:defRPr sz="4400" b="1" spc="300">
                <a:solidFill>
                  <a:schemeClr val="tx1"/>
                </a:solidFill>
                <a:latin typeface="+mj-lt"/>
              </a:defRPr>
            </a:lvl1pPr>
          </a:lstStyle>
          <a:p>
            <a:r>
              <a:rPr lang="en-US"/>
              <a:t>Click to edit Master title style</a:t>
            </a:r>
            <a:endParaRPr lang="en-US" dirty="0"/>
          </a:p>
        </p:txBody>
      </p:sp>
      <p:sp>
        <p:nvSpPr>
          <p:cNvPr id="2" name="Footer Placeholder 1">
            <a:extLst>
              <a:ext uri="{FF2B5EF4-FFF2-40B4-BE49-F238E27FC236}">
                <a16:creationId xmlns:a16="http://schemas.microsoft.com/office/drawing/2014/main" id="{C5F17219-39C2-44C1-BFC9-BA0D7ACD78D1}"/>
              </a:ext>
            </a:extLst>
          </p:cNvPr>
          <p:cNvSpPr>
            <a:spLocks noGrp="1"/>
          </p:cNvSpPr>
          <p:nvPr>
            <p:ph type="ftr" sz="quarter" idx="16"/>
          </p:nvPr>
        </p:nvSpPr>
        <p:spPr/>
        <p:txBody>
          <a:bodyPr/>
          <a:lstStyle/>
          <a:p>
            <a:r>
              <a:rPr lang="en-US" dirty="0"/>
              <a:t>Add a Footer</a:t>
            </a:r>
          </a:p>
        </p:txBody>
      </p:sp>
      <p:sp>
        <p:nvSpPr>
          <p:cNvPr id="3" name="Slide Number Placeholder 2">
            <a:extLst>
              <a:ext uri="{FF2B5EF4-FFF2-40B4-BE49-F238E27FC236}">
                <a16:creationId xmlns:a16="http://schemas.microsoft.com/office/drawing/2014/main" id="{5087118E-1B0A-407B-BDCE-B343BC9F92E9}"/>
              </a:ext>
            </a:extLst>
          </p:cNvPr>
          <p:cNvSpPr>
            <a:spLocks noGrp="1"/>
          </p:cNvSpPr>
          <p:nvPr>
            <p:ph type="sldNum" sz="quarter" idx="17"/>
          </p:nvPr>
        </p:nvSpPr>
        <p:spPr/>
        <p:txBody>
          <a:bodyPr/>
          <a:lstStyle/>
          <a:p>
            <a:fld id="{8C2E478F-E849-4A8C-AF1F-CBCC78A7CBFA}" type="slidenum">
              <a:rPr lang="en-US" smtClean="0"/>
              <a:pPr/>
              <a:t>‹#›</a:t>
            </a:fld>
            <a:endParaRPr lang="en-US" dirty="0"/>
          </a:p>
        </p:txBody>
      </p:sp>
      <p:sp>
        <p:nvSpPr>
          <p:cNvPr id="11" name="Text Placeholder 2">
            <a:extLst>
              <a:ext uri="{FF2B5EF4-FFF2-40B4-BE49-F238E27FC236}">
                <a16:creationId xmlns:a16="http://schemas.microsoft.com/office/drawing/2014/main" id="{CEC8E835-7291-427D-948E-B544E36AD129}"/>
              </a:ext>
            </a:extLst>
          </p:cNvPr>
          <p:cNvSpPr>
            <a:spLocks noGrp="1"/>
          </p:cNvSpPr>
          <p:nvPr>
            <p:ph type="body" idx="1" hasCustomPrompt="1"/>
          </p:nvPr>
        </p:nvSpPr>
        <p:spPr>
          <a:xfrm>
            <a:off x="4506094" y="4127455"/>
            <a:ext cx="4351911" cy="296437"/>
          </a:xfrm>
        </p:spPr>
        <p:txBody>
          <a:bodyPr vert="horz" lIns="91440" tIns="45720" rIns="91440" bIns="45720" rtlCol="0">
            <a:noAutofit/>
          </a:bodyPr>
          <a:lstStyle>
            <a:lvl1pPr marL="0" indent="0">
              <a:buNone/>
              <a:defRPr lang="en-US" sz="2000" cap="all" spc="600" baseline="0">
                <a:solidFill>
                  <a:schemeClr val="tx1"/>
                </a:solidFill>
                <a:latin typeface="+mj-lt"/>
              </a:defRPr>
            </a:lvl1pPr>
          </a:lstStyle>
          <a:p>
            <a:pPr marL="228600" lvl="0" indent="-228600" algn="ctr"/>
            <a:r>
              <a:rPr lang="en-US" dirty="0"/>
              <a:t>EDIT MASTER TEXT STYLES</a:t>
            </a:r>
          </a:p>
        </p:txBody>
      </p:sp>
    </p:spTree>
    <p:extLst>
      <p:ext uri="{BB962C8B-B14F-4D97-AF65-F5344CB8AC3E}">
        <p14:creationId xmlns:p14="http://schemas.microsoft.com/office/powerpoint/2010/main" val="2263729400"/>
      </p:ext>
    </p:extLst>
  </p:cSld>
  <p:clrMapOvr>
    <a:masterClrMapping/>
  </p:clrMapOvr>
</p:sldLayout>
</file>

<file path=ppt/slideLayouts/slideLayout1417.xml><?xml version="1.0" encoding="utf-8"?>
<p:sldLayout xmlns:a="http://schemas.openxmlformats.org/drawingml/2006/main" xmlns:r="http://schemas.openxmlformats.org/officeDocument/2006/relationships" xmlns:p="http://schemas.openxmlformats.org/presentationml/2006/main" preserve="1" userDrawn="1">
  <p:cSld name="Content with Caption">
    <p:spTree>
      <p:nvGrpSpPr>
        <p:cNvPr id="1" name=""/>
        <p:cNvGrpSpPr/>
        <p:nvPr/>
      </p:nvGrpSpPr>
      <p:grpSpPr>
        <a:xfrm>
          <a:off x="0" y="0"/>
          <a:ext cx="0" cy="0"/>
          <a:chOff x="0" y="0"/>
          <a:chExt cx="0" cy="0"/>
        </a:xfrm>
      </p:grpSpPr>
      <p:sp>
        <p:nvSpPr>
          <p:cNvPr id="14" name="Rectangle 13">
            <a:extLst>
              <a:ext uri="{FF2B5EF4-FFF2-40B4-BE49-F238E27FC236}">
                <a16:creationId xmlns:a16="http://schemas.microsoft.com/office/drawing/2014/main" id="{115BFBAA-B5F1-4F95-8C05-5E30A7076BD7}"/>
              </a:ext>
            </a:extLst>
          </p:cNvPr>
          <p:cNvSpPr/>
          <p:nvPr userDrawn="1"/>
        </p:nvSpPr>
        <p:spPr>
          <a:xfrm>
            <a:off x="1159727" y="1224451"/>
            <a:ext cx="4226024"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8" name="Footer Placeholder 7">
            <a:extLst>
              <a:ext uri="{FF2B5EF4-FFF2-40B4-BE49-F238E27FC236}">
                <a16:creationId xmlns:a16="http://schemas.microsoft.com/office/drawing/2014/main" id="{9B7F3105-8D8F-4FF3-9A7F-0F067BB810A1}"/>
              </a:ext>
            </a:extLst>
          </p:cNvPr>
          <p:cNvSpPr>
            <a:spLocks noGrp="1"/>
          </p:cNvSpPr>
          <p:nvPr>
            <p:ph type="ftr" sz="quarter" idx="14"/>
          </p:nvPr>
        </p:nvSpPr>
        <p:spPr/>
        <p:txBody>
          <a:bodyPr/>
          <a:lstStyle/>
          <a:p>
            <a:r>
              <a:rPr lang="en-US" dirty="0"/>
              <a:t>Add a Footer</a:t>
            </a:r>
          </a:p>
        </p:txBody>
      </p:sp>
      <p:sp>
        <p:nvSpPr>
          <p:cNvPr id="9" name="Slide Number Placeholder 8">
            <a:extLst>
              <a:ext uri="{FF2B5EF4-FFF2-40B4-BE49-F238E27FC236}">
                <a16:creationId xmlns:a16="http://schemas.microsoft.com/office/drawing/2014/main" id="{BD117255-8347-4647-9EA2-7ED06A73C1A2}"/>
              </a:ext>
            </a:extLst>
          </p:cNvPr>
          <p:cNvSpPr>
            <a:spLocks noGrp="1"/>
          </p:cNvSpPr>
          <p:nvPr>
            <p:ph type="sldNum" sz="quarter" idx="15"/>
          </p:nvPr>
        </p:nvSpPr>
        <p:spPr/>
        <p:txBody>
          <a:bodyPr/>
          <a:lstStyle/>
          <a:p>
            <a:fld id="{8C2E478F-E849-4A8C-AF1F-CBCC78A7CBFA}" type="slidenum">
              <a:rPr lang="en-US" smtClean="0"/>
              <a:pPr/>
              <a:t>‹#›</a:t>
            </a:fld>
            <a:endParaRPr lang="en-US" dirty="0"/>
          </a:p>
        </p:txBody>
      </p:sp>
      <p:sp>
        <p:nvSpPr>
          <p:cNvPr id="11" name="Content Placeholder 2">
            <a:extLst>
              <a:ext uri="{FF2B5EF4-FFF2-40B4-BE49-F238E27FC236}">
                <a16:creationId xmlns:a16="http://schemas.microsoft.com/office/drawing/2014/main" id="{9F3E8482-B43D-4B69-8645-6B735F91B920}"/>
              </a:ext>
            </a:extLst>
          </p:cNvPr>
          <p:cNvSpPr>
            <a:spLocks noGrp="1"/>
          </p:cNvSpPr>
          <p:nvPr>
            <p:ph idx="1"/>
          </p:nvPr>
        </p:nvSpPr>
        <p:spPr>
          <a:xfrm>
            <a:off x="6294478" y="587829"/>
            <a:ext cx="5326022" cy="5273221"/>
          </a:xfrm>
        </p:spPr>
        <p:txBody>
          <a:bodyPr>
            <a:normAutofit/>
          </a:bodyPr>
          <a:lstStyle>
            <a:lvl1pPr>
              <a:defRPr sz="2800"/>
            </a:lvl1pPr>
            <a:lvl2pPr>
              <a:defRPr sz="2400"/>
            </a:lvl2pPr>
            <a:lvl3pPr>
              <a:defRPr sz="2000"/>
            </a:lvl3pPr>
            <a:lvl4pPr>
              <a:defRPr sz="1800"/>
            </a:lvl4pPr>
            <a:lvl5pPr>
              <a:defRPr sz="1800"/>
            </a:lvl5pPr>
            <a:lvl6pPr>
              <a:defRPr sz="2000"/>
            </a:lvl6pPr>
            <a:lvl7pPr>
              <a:defRPr sz="2000"/>
            </a:lvl7pPr>
            <a:lvl8pPr>
              <a:defRPr sz="2000"/>
            </a:lvl8pPr>
            <a:lvl9pPr>
              <a:defRPr sz="2000"/>
            </a:lvl9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5" name="Rectangle 14">
            <a:extLst>
              <a:ext uri="{FF2B5EF4-FFF2-40B4-BE49-F238E27FC236}">
                <a16:creationId xmlns:a16="http://schemas.microsoft.com/office/drawing/2014/main" id="{D9BC9CBF-CF7B-4E39-9FD1-961882EC596A}"/>
              </a:ext>
            </a:extLst>
          </p:cNvPr>
          <p:cNvSpPr/>
          <p:nvPr userDrawn="1"/>
        </p:nvSpPr>
        <p:spPr>
          <a:xfrm>
            <a:off x="657060" y="698704"/>
            <a:ext cx="4473025" cy="5701790"/>
          </a:xfrm>
          <a:prstGeom prst="rect">
            <a:avLst/>
          </a:prstGeom>
          <a:solidFill>
            <a:srgbClr val="2F334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16" name="Group 15">
            <a:extLst>
              <a:ext uri="{FF2B5EF4-FFF2-40B4-BE49-F238E27FC236}">
                <a16:creationId xmlns:a16="http://schemas.microsoft.com/office/drawing/2014/main" id="{97A3D921-B9D5-42DC-9037-298968D94C95}"/>
              </a:ext>
            </a:extLst>
          </p:cNvPr>
          <p:cNvGrpSpPr/>
          <p:nvPr userDrawn="1"/>
        </p:nvGrpSpPr>
        <p:grpSpPr>
          <a:xfrm>
            <a:off x="657060" y="435124"/>
            <a:ext cx="5134751" cy="5965370"/>
            <a:chOff x="252031" y="391887"/>
            <a:chExt cx="7433283" cy="5965370"/>
          </a:xfrm>
        </p:grpSpPr>
        <p:sp>
          <p:nvSpPr>
            <p:cNvPr id="18" name="Rectangle 17">
              <a:extLst>
                <a:ext uri="{FF2B5EF4-FFF2-40B4-BE49-F238E27FC236}">
                  <a16:creationId xmlns:a16="http://schemas.microsoft.com/office/drawing/2014/main" id="{6A62F937-16D4-4A6C-B247-D0A62BC6560D}"/>
                </a:ext>
              </a:extLst>
            </p:cNvPr>
            <p:cNvSpPr/>
            <p:nvPr userDrawn="1"/>
          </p:nvSpPr>
          <p:spPr>
            <a:xfrm>
              <a:off x="609600" y="391887"/>
              <a:ext cx="7075714" cy="5878284"/>
            </a:xfrm>
            <a:prstGeom prst="rect">
              <a:avLst/>
            </a:prstGeom>
            <a:noFill/>
            <a:ln w="127000">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9" name="Rectangle 18">
              <a:extLst>
                <a:ext uri="{FF2B5EF4-FFF2-40B4-BE49-F238E27FC236}">
                  <a16:creationId xmlns:a16="http://schemas.microsoft.com/office/drawing/2014/main" id="{B9335681-5A6F-48BE-8160-2000D0F242FB}"/>
                </a:ext>
              </a:extLst>
            </p:cNvPr>
            <p:cNvSpPr/>
            <p:nvPr userDrawn="1"/>
          </p:nvSpPr>
          <p:spPr>
            <a:xfrm>
              <a:off x="252031" y="655467"/>
              <a:ext cx="6475341"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4" name="Text Placeholder 3">
            <a:extLst>
              <a:ext uri="{FF2B5EF4-FFF2-40B4-BE49-F238E27FC236}">
                <a16:creationId xmlns:a16="http://schemas.microsoft.com/office/drawing/2014/main" id="{F41E2B8D-1C12-403F-BE59-ECC565466CB0}"/>
              </a:ext>
            </a:extLst>
          </p:cNvPr>
          <p:cNvSpPr>
            <a:spLocks noGrp="1"/>
          </p:cNvSpPr>
          <p:nvPr>
            <p:ph type="body" sz="half" idx="2"/>
          </p:nvPr>
        </p:nvSpPr>
        <p:spPr>
          <a:xfrm>
            <a:off x="609601" y="2546851"/>
            <a:ext cx="4101084" cy="3396749"/>
          </a:xfrm>
        </p:spPr>
        <p:txBody>
          <a:bodyPr/>
          <a:lstStyle>
            <a:lvl1pPr marL="0" indent="0">
              <a:lnSpc>
                <a:spcPct val="150000"/>
              </a:lnSpc>
              <a:buNone/>
              <a:defRPr sz="1600">
                <a:solidFill>
                  <a:schemeClr val="tx1"/>
                </a:solidFill>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a:t>Edit Master text styles</a:t>
            </a:r>
          </a:p>
        </p:txBody>
      </p:sp>
      <p:sp>
        <p:nvSpPr>
          <p:cNvPr id="2" name="Title 1">
            <a:extLst>
              <a:ext uri="{FF2B5EF4-FFF2-40B4-BE49-F238E27FC236}">
                <a16:creationId xmlns:a16="http://schemas.microsoft.com/office/drawing/2014/main" id="{9AF0F519-65FC-434F-8F2F-F778A20A82ED}"/>
              </a:ext>
            </a:extLst>
          </p:cNvPr>
          <p:cNvSpPr>
            <a:spLocks noGrp="1"/>
          </p:cNvSpPr>
          <p:nvPr>
            <p:ph type="title"/>
          </p:nvPr>
        </p:nvSpPr>
        <p:spPr>
          <a:xfrm>
            <a:off x="609601" y="1480457"/>
            <a:ext cx="4101084" cy="979308"/>
          </a:xfrm>
        </p:spPr>
        <p:txBody>
          <a:bodyPr anchor="b"/>
          <a:lstStyle>
            <a:lvl1pPr>
              <a:defRPr sz="3200" b="1">
                <a:solidFill>
                  <a:schemeClr val="tx1"/>
                </a:solidFill>
                <a:latin typeface="+mn-lt"/>
              </a:defRPr>
            </a:lvl1pPr>
          </a:lstStyle>
          <a:p>
            <a:r>
              <a:rPr lang="en-US"/>
              <a:t>Click to edit Master title style</a:t>
            </a:r>
            <a:endParaRPr lang="en-US" dirty="0"/>
          </a:p>
        </p:txBody>
      </p:sp>
      <p:sp>
        <p:nvSpPr>
          <p:cNvPr id="13" name="Rectangle 12" hidden="1">
            <a:extLst>
              <a:ext uri="{FF2B5EF4-FFF2-40B4-BE49-F238E27FC236}">
                <a16:creationId xmlns:a16="http://schemas.microsoft.com/office/drawing/2014/main" id="{116E8B30-475D-4275-8DC2-14C98F2F9B76}"/>
              </a:ext>
            </a:extLst>
          </p:cNvPr>
          <p:cNvSpPr/>
          <p:nvPr userDrawn="1"/>
        </p:nvSpPr>
        <p:spPr>
          <a:xfrm>
            <a:off x="1159727" y="1191137"/>
            <a:ext cx="4226024"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Tree>
    <p:extLst>
      <p:ext uri="{BB962C8B-B14F-4D97-AF65-F5344CB8AC3E}">
        <p14:creationId xmlns:p14="http://schemas.microsoft.com/office/powerpoint/2010/main" val="3348310947"/>
      </p:ext>
    </p:extLst>
  </p:cSld>
  <p:clrMapOvr>
    <a:masterClrMapping/>
  </p:clrMapOvr>
</p:sldLayout>
</file>

<file path=ppt/slideLayouts/slideLayout1514.xml><?xml version="1.0" encoding="utf-8"?>
<p:sldLayout xmlns:a="http://schemas.openxmlformats.org/drawingml/2006/main" xmlns:r="http://schemas.openxmlformats.org/officeDocument/2006/relationships" xmlns:p="http://schemas.openxmlformats.org/presentationml/2006/main" userDrawn="1">
  <p:cSld name="Large Image">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DE635FD8-712D-4EE2-A5B6-3DD8DE9C25E9}"/>
              </a:ext>
            </a:extLst>
          </p:cNvPr>
          <p:cNvSpPr>
            <a:spLocks noGrp="1"/>
          </p:cNvSpPr>
          <p:nvPr>
            <p:ph type="pic" sz="quarter" idx="10"/>
          </p:nvPr>
        </p:nvSpPr>
        <p:spPr>
          <a:xfrm>
            <a:off x="0" y="0"/>
            <a:ext cx="12192000" cy="6858000"/>
          </a:xfrm>
        </p:spPr>
        <p:txBody>
          <a:bodyPr/>
          <a:lstStyle/>
          <a:p>
            <a:r>
              <a:rPr lang="en-US" dirty="0"/>
              <a:t>Click icon to add picture</a:t>
            </a:r>
          </a:p>
        </p:txBody>
      </p:sp>
      <p:sp>
        <p:nvSpPr>
          <p:cNvPr id="5" name="Footer Placeholder 4">
            <a:extLst>
              <a:ext uri="{FF2B5EF4-FFF2-40B4-BE49-F238E27FC236}">
                <a16:creationId xmlns:a16="http://schemas.microsoft.com/office/drawing/2014/main" id="{E46FCC97-4D8C-465A-B732-7E27224A0496}"/>
              </a:ext>
            </a:extLst>
          </p:cNvPr>
          <p:cNvSpPr>
            <a:spLocks noGrp="1"/>
          </p:cNvSpPr>
          <p:nvPr>
            <p:ph type="ftr" sz="quarter" idx="11"/>
          </p:nvPr>
        </p:nvSpPr>
        <p:spPr/>
        <p:txBody>
          <a:bodyPr/>
          <a:lstStyle/>
          <a:p>
            <a:r>
              <a:rPr lang="en-US" dirty="0"/>
              <a:t>Add a Footer</a:t>
            </a:r>
          </a:p>
        </p:txBody>
      </p:sp>
      <p:sp>
        <p:nvSpPr>
          <p:cNvPr id="6" name="Slide Number Placeholder 5">
            <a:extLst>
              <a:ext uri="{FF2B5EF4-FFF2-40B4-BE49-F238E27FC236}">
                <a16:creationId xmlns:a16="http://schemas.microsoft.com/office/drawing/2014/main" id="{7FF525FF-6103-4229-A91A-8A994A9CCBB7}"/>
              </a:ext>
            </a:extLst>
          </p:cNvPr>
          <p:cNvSpPr>
            <a:spLocks noGrp="1"/>
          </p:cNvSpPr>
          <p:nvPr>
            <p:ph type="sldNum" sz="quarter" idx="12"/>
          </p:nvPr>
        </p:nvSpPr>
        <p:spPr/>
        <p:txBody>
          <a:bodyPr/>
          <a:lstStyle/>
          <a:p>
            <a:fld id="{8C2E478F-E849-4A8C-AF1F-CBCC78A7CBFA}" type="slidenum">
              <a:rPr lang="en-US" smtClean="0"/>
              <a:pPr/>
              <a:t>‹#›</a:t>
            </a:fld>
            <a:endParaRPr lang="en-US" dirty="0"/>
          </a:p>
        </p:txBody>
      </p:sp>
      <p:sp>
        <p:nvSpPr>
          <p:cNvPr id="7" name="Title 6">
            <a:extLst>
              <a:ext uri="{FF2B5EF4-FFF2-40B4-BE49-F238E27FC236}">
                <a16:creationId xmlns:a16="http://schemas.microsoft.com/office/drawing/2014/main" id="{6F2F4E1C-EABB-45F0-8593-E3E221094B6D}"/>
              </a:ext>
            </a:extLst>
          </p:cNvPr>
          <p:cNvSpPr>
            <a:spLocks noGrp="1"/>
          </p:cNvSpPr>
          <p:nvPr>
            <p:ph type="title"/>
          </p:nvPr>
        </p:nvSpPr>
        <p:spPr/>
        <p:txBody>
          <a:bodyPr/>
          <a:lstStyle/>
          <a:p>
            <a:r>
              <a:rPr lang="en-US"/>
              <a:t>Click to edit Master title style</a:t>
            </a:r>
          </a:p>
        </p:txBody>
      </p:sp>
    </p:spTree>
    <p:extLst>
      <p:ext uri="{BB962C8B-B14F-4D97-AF65-F5344CB8AC3E}">
        <p14:creationId xmlns:p14="http://schemas.microsoft.com/office/powerpoint/2010/main" val="4065416983"/>
      </p:ext>
    </p:extLst>
  </p:cSld>
  <p:clrMapOvr>
    <a:masterClrMapping/>
  </p:clrMapOvr>
</p:sldLayout>
</file>

<file path=ppt/slideMasters/_rels/slideMaster11.xml.rels>&#65279;<?xml version="1.0" encoding="utf-8"?><Relationships xmlns="http://schemas.openxmlformats.org/package/2006/relationships"><Relationship Type="http://schemas.openxmlformats.org/officeDocument/2006/relationships/slideLayout" Target="/ppt/slideLayouts/slideLayout82.xml" Id="rId8" /><Relationship Type="http://schemas.openxmlformats.org/officeDocument/2006/relationships/slideLayout" Target="/ppt/slideLayouts/slideLayout133.xml" Id="rId13" /><Relationship Type="http://schemas.openxmlformats.org/officeDocument/2006/relationships/theme" Target="/ppt/theme/theme11.xml" Id="rId18" /><Relationship Type="http://schemas.openxmlformats.org/officeDocument/2006/relationships/slideLayout" Target="/ppt/slideLayouts/slideLayout34.xml" Id="rId3" /><Relationship Type="http://schemas.openxmlformats.org/officeDocument/2006/relationships/slideLayout" Target="/ppt/slideLayouts/slideLayout75.xml" Id="rId7" /><Relationship Type="http://schemas.openxmlformats.org/officeDocument/2006/relationships/slideLayout" Target="/ppt/slideLayouts/slideLayout126.xml" Id="rId12" /><Relationship Type="http://schemas.openxmlformats.org/officeDocument/2006/relationships/slideLayout" Target="/ppt/slideLayouts/slideLayout177.xml" Id="rId17" /><Relationship Type="http://schemas.openxmlformats.org/officeDocument/2006/relationships/slideLayout" Target="/ppt/slideLayouts/slideLayout28.xml" Id="rId2" /><Relationship Type="http://schemas.openxmlformats.org/officeDocument/2006/relationships/slideLayout" Target="/ppt/slideLayouts/slideLayout169.xml" Id="rId16" /><Relationship Type="http://schemas.openxmlformats.org/officeDocument/2006/relationships/slideLayout" Target="/ppt/slideLayouts/slideLayout110.xml" Id="rId1" /><Relationship Type="http://schemas.openxmlformats.org/officeDocument/2006/relationships/slideLayout" Target="/ppt/slideLayouts/slideLayout611.xml" Id="rId6" /><Relationship Type="http://schemas.openxmlformats.org/officeDocument/2006/relationships/slideLayout" Target="/ppt/slideLayouts/slideLayout1112.xml" Id="rId11" /><Relationship Type="http://schemas.openxmlformats.org/officeDocument/2006/relationships/slideLayout" Target="/ppt/slideLayouts/slideLayout513.xml" Id="rId5" /><Relationship Type="http://schemas.openxmlformats.org/officeDocument/2006/relationships/slideLayout" Target="/ppt/slideLayouts/slideLayout1514.xml" Id="rId15" /><Relationship Type="http://schemas.openxmlformats.org/officeDocument/2006/relationships/slideLayout" Target="/ppt/slideLayouts/slideLayout1015.xml" Id="rId10" /><Relationship Type="http://schemas.openxmlformats.org/officeDocument/2006/relationships/slideLayout" Target="/ppt/slideLayouts/slideLayout416.xml" Id="rId4" /><Relationship Type="http://schemas.openxmlformats.org/officeDocument/2006/relationships/slideLayout" Target="/ppt/slideLayouts/slideLayout91.xml" Id="rId9" /><Relationship Type="http://schemas.openxmlformats.org/officeDocument/2006/relationships/slideLayout" Target="/ppt/slideLayouts/slideLayout1417.xml" Id="rId14" /></Relationships>
</file>

<file path=ppt/slideMasters/slideMaster11.xml><?xml version="1.0" encoding="utf-8"?>
<p:sldMaster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8" name="Rectangle: Single Corner Snipped 7">
            <a:extLst>
              <a:ext uri="{FF2B5EF4-FFF2-40B4-BE49-F238E27FC236}">
                <a16:creationId xmlns:a16="http://schemas.microsoft.com/office/drawing/2014/main" id="{C39E4676-2097-45B1-B554-0DFE67952792}"/>
              </a:ext>
            </a:extLst>
          </p:cNvPr>
          <p:cNvSpPr/>
          <p:nvPr userDrawn="1"/>
        </p:nvSpPr>
        <p:spPr>
          <a:xfrm flipH="1">
            <a:off x="11549269" y="6356350"/>
            <a:ext cx="642731" cy="501650"/>
          </a:xfrm>
          <a:prstGeom prst="snip1Rect">
            <a:avLst/>
          </a:prstGeom>
          <a:solidFill>
            <a:srgbClr val="2F334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 name="Title Placeholder 1">
            <a:extLst>
              <a:ext uri="{FF2B5EF4-FFF2-40B4-BE49-F238E27FC236}">
                <a16:creationId xmlns:a16="http://schemas.microsoft.com/office/drawing/2014/main" id="{7F27C465-B000-4905-9328-DBAB7930A0CF}"/>
              </a:ext>
            </a:extLst>
          </p:cNvPr>
          <p:cNvSpPr>
            <a:spLocks noGrp="1"/>
          </p:cNvSpPr>
          <p:nvPr>
            <p:ph type="title"/>
          </p:nvPr>
        </p:nvSpPr>
        <p:spPr>
          <a:xfrm>
            <a:off x="595884" y="0"/>
            <a:ext cx="11000232" cy="1188720"/>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FBBF3059-D5B9-418C-A60B-C3C8E261E486}"/>
              </a:ext>
            </a:extLst>
          </p:cNvPr>
          <p:cNvSpPr>
            <a:spLocks noGrp="1"/>
          </p:cNvSpPr>
          <p:nvPr>
            <p:ph type="body" idx="1"/>
          </p:nvPr>
        </p:nvSpPr>
        <p:spPr>
          <a:xfrm>
            <a:off x="595884" y="1188720"/>
            <a:ext cx="11024616" cy="4988243"/>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5" name="Footer Placeholder 4">
            <a:extLst>
              <a:ext uri="{FF2B5EF4-FFF2-40B4-BE49-F238E27FC236}">
                <a16:creationId xmlns:a16="http://schemas.microsoft.com/office/drawing/2014/main" id="{E087F727-48BD-4EB4-B57F-5AC03BEB1A4D}"/>
              </a:ext>
            </a:extLst>
          </p:cNvPr>
          <p:cNvSpPr>
            <a:spLocks noGrp="1"/>
          </p:cNvSpPr>
          <p:nvPr>
            <p:ph type="ftr" sz="quarter" idx="3"/>
          </p:nvPr>
        </p:nvSpPr>
        <p:spPr>
          <a:xfrm>
            <a:off x="595884" y="6456328"/>
            <a:ext cx="41148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dirty="0"/>
              <a:t>Add a Footer</a:t>
            </a:r>
          </a:p>
        </p:txBody>
      </p:sp>
      <p:sp>
        <p:nvSpPr>
          <p:cNvPr id="11" name="Slide Number Placeholder 5">
            <a:extLst>
              <a:ext uri="{FF2B5EF4-FFF2-40B4-BE49-F238E27FC236}">
                <a16:creationId xmlns:a16="http://schemas.microsoft.com/office/drawing/2014/main" id="{49B3254E-B445-46A8-8E69-B2596E25AD38}"/>
              </a:ext>
            </a:extLst>
          </p:cNvPr>
          <p:cNvSpPr>
            <a:spLocks noGrp="1"/>
          </p:cNvSpPr>
          <p:nvPr>
            <p:ph type="sldNum" sz="quarter" idx="4"/>
          </p:nvPr>
        </p:nvSpPr>
        <p:spPr>
          <a:xfrm>
            <a:off x="11549268" y="6413649"/>
            <a:ext cx="642731" cy="407804"/>
          </a:xfrm>
          <a:prstGeom prst="rect">
            <a:avLst/>
          </a:prstGeom>
        </p:spPr>
        <p:txBody>
          <a:bodyPr vert="horz" lIns="91440" tIns="45720" rIns="91440" bIns="45720" rtlCol="0" anchor="ctr"/>
          <a:lstStyle>
            <a:lvl1pPr algn="ctr">
              <a:defRPr sz="1200">
                <a:solidFill>
                  <a:schemeClr val="bg1"/>
                </a:solidFill>
              </a:defRPr>
            </a:lvl1pPr>
          </a:lstStyle>
          <a:p>
            <a:fld id="{8C2E478F-E849-4A8C-AF1F-CBCC78A7CBFA}" type="slidenum">
              <a:rPr lang="en-US" smtClean="0"/>
              <a:pPr/>
              <a:t>‹#›</a:t>
            </a:fld>
            <a:endParaRPr lang="en-US" dirty="0"/>
          </a:p>
        </p:txBody>
      </p:sp>
    </p:spTree>
    <p:extLst>
      <p:ext uri="{BB962C8B-B14F-4D97-AF65-F5344CB8AC3E}">
        <p14:creationId xmlns:p14="http://schemas.microsoft.com/office/powerpoint/2010/main" val="2465277891"/>
      </p:ext>
    </p:extLst>
  </p:cSld>
  <p:clrMap bg1="lt1" tx1="dk1" bg2="lt2" tx2="dk2" accent1="accent1" accent2="accent2" accent3="accent3" accent4="accent4" accent5="accent5" accent6="accent6" hlink="hlink" folHlink="folHlink"/>
  <p:sldLayoutIdLst>
    <p:sldLayoutId id="2147483649" r:id="rId1"/>
    <p:sldLayoutId id="2147483661" r:id="rId2"/>
    <p:sldLayoutId id="2147483650" r:id="rId3"/>
    <p:sldLayoutId id="2147483664" r:id="rId4"/>
    <p:sldLayoutId id="2147483651" r:id="rId5"/>
    <p:sldLayoutId id="2147483653" r:id="rId6"/>
    <p:sldLayoutId id="2147483657" r:id="rId7"/>
    <p:sldLayoutId id="2147483660" r:id="rId8"/>
    <p:sldLayoutId id="2147483663" r:id="rId9"/>
    <p:sldLayoutId id="2147483670" r:id="rId10"/>
    <p:sldLayoutId id="2147483669" r:id="rId11"/>
    <p:sldLayoutId id="2147483667" r:id="rId12"/>
    <p:sldLayoutId id="2147483668" r:id="rId13"/>
    <p:sldLayoutId id="2147483666" r:id="rId14"/>
    <p:sldLayoutId id="2147483662" r:id="rId15"/>
    <p:sldLayoutId id="2147483671" r:id="rId16"/>
    <p:sldLayoutId id="2147483655" r:id="rId17"/>
  </p:sldLayoutIdLst>
  <p:hf hdr="0" dt="0"/>
  <p:txStyles>
    <p:titleStyle>
      <a:lvl1pPr algn="ctr" defTabSz="914400" rtl="0" eaLnBrk="1" latinLnBrk="0" hangingPunct="1">
        <a:lnSpc>
          <a:spcPct val="90000"/>
        </a:lnSpc>
        <a:spcBef>
          <a:spcPct val="0"/>
        </a:spcBef>
        <a:buNone/>
        <a:defRPr sz="3600" b="1" kern="1200" cap="all" baseline="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1" pos="384" userDrawn="1">
          <p15:clr>
            <a:srgbClr val="F26B43"/>
          </p15:clr>
        </p15:guide>
        <p15:guide id="2" pos="7320" userDrawn="1">
          <p15:clr>
            <a:srgbClr val="F26B43"/>
          </p15:clr>
        </p15:guide>
      </p15:sldGuideLst>
    </p:ext>
  </p:extLst>
</p:sldMaster>
</file>

<file path=ppt/slides/_rels/slide15.xml.rels>&#65279;<?xml version="1.0" encoding="utf-8"?><Relationships xmlns="http://schemas.openxmlformats.org/package/2006/relationships"><Relationship Type="http://schemas.openxmlformats.org/officeDocument/2006/relationships/image" Target="/ppt/media/image72.jpeg" Id="rId2" /><Relationship Type="http://schemas.openxmlformats.org/officeDocument/2006/relationships/slideLayout" Target="/ppt/slideLayouts/slideLayout110.xml" Id="rId1" /></Relationships>
</file>

<file path=ppt/slides/_rels/slide22.xml.rels>&#65279;<?xml version="1.0" encoding="utf-8"?><Relationships xmlns="http://schemas.openxmlformats.org/package/2006/relationships"><Relationship Type="http://schemas.microsoft.com/office/2007/relationships/hdphoto" Target="/ppt/media/hdphoto1.wdp" Id="rId3" /><Relationship Type="http://schemas.openxmlformats.org/officeDocument/2006/relationships/image" Target="/ppt/media/image84.png" Id="rId2" /><Relationship Type="http://schemas.openxmlformats.org/officeDocument/2006/relationships/slideLayout" Target="/ppt/slideLayouts/slideLayout416.xml" Id="rId1" /><Relationship Type="http://schemas.openxmlformats.org/officeDocument/2006/relationships/image" Target="/ppt/media/image2.svg" Id="rId5" /><Relationship Type="http://schemas.openxmlformats.org/officeDocument/2006/relationships/image" Target="/ppt/media/image1.png" Id="rId4" /></Relationships>
</file>

<file path=ppt/slides/_rels/slide48.xml.rels>&#65279;<?xml version="1.0" encoding="utf-8"?><Relationships xmlns="http://schemas.openxmlformats.org/package/2006/relationships"><Relationship Type="http://schemas.microsoft.com/office/2007/relationships/hdphoto" Target="/ppt/media/hdphoto33.wdp" Id="rId3" /><Relationship Type="http://schemas.openxmlformats.org/officeDocument/2006/relationships/image" Target="/ppt/media/image106.png" Id="rId2" /><Relationship Type="http://schemas.openxmlformats.org/officeDocument/2006/relationships/slideLayout" Target="/ppt/slideLayouts/slideLayout75.xml" Id="rId1" /></Relationships>
</file>

<file path=ppt/slides/_rels/slide56.xml.rels>&#65279;<?xml version="1.0" encoding="utf-8"?><Relationships xmlns="http://schemas.openxmlformats.org/package/2006/relationships"><Relationship Type="http://schemas.microsoft.com/office/2007/relationships/hdphoto" Target="/ppt/media/hdphoto42.wdp" Id="rId3" /><Relationship Type="http://schemas.openxmlformats.org/officeDocument/2006/relationships/image" Target="/ppt/media/image115.png" Id="rId2" /><Relationship Type="http://schemas.openxmlformats.org/officeDocument/2006/relationships/slideLayout" Target="/ppt/slideLayouts/slideLayout82.xml" Id="rId1" /></Relationships>
</file>

<file path=ppt/slides/_rels/slide63.xml.rels>&#65279;<?xml version="1.0" encoding="utf-8"?><Relationships xmlns="http://schemas.openxmlformats.org/package/2006/relationships"><Relationship Type="http://schemas.openxmlformats.org/officeDocument/2006/relationships/image" Target="/ppt/media/image12.jpeg" Id="rId2" /><Relationship Type="http://schemas.openxmlformats.org/officeDocument/2006/relationships/slideLayout" Target="/ppt/slideLayouts/slideLayout611.xml" Id="rId1" /></Relationships>
</file>

<file path=ppt/slides/_rels/slide71.xml.rels>&#65279;<?xml version="1.0" encoding="utf-8"?><Relationships xmlns="http://schemas.openxmlformats.org/package/2006/relationships"><Relationship Type="http://schemas.openxmlformats.org/officeDocument/2006/relationships/chart" Target="/ppt/charts/chart11.xml" Id="rId2" /><Relationship Type="http://schemas.openxmlformats.org/officeDocument/2006/relationships/slideLayout" Target="/ppt/slideLayouts/slideLayout91.xml" Id="rId1" /></Relationships>
</file>

<file path=ppt/slides/_rels/slide99.xml.rels>&#65279;<?xml version="1.0" encoding="utf-8"?><Relationships xmlns="http://schemas.openxmlformats.org/package/2006/relationships"><Relationship Type="http://schemas.openxmlformats.org/officeDocument/2006/relationships/image" Target="/ppt/media/image133.jpeg" Id="rId2" /><Relationship Type="http://schemas.openxmlformats.org/officeDocument/2006/relationships/slideLayout" Target="/ppt/slideLayouts/slideLayout1514.xml" Id="rId1" /></Relationships>
</file>

<file path=ppt/slides/_rels/slide107.xml.rels>&#65279;<?xml version="1.0" encoding="utf-8"?><Relationships xmlns="http://schemas.openxmlformats.org/package/2006/relationships"><Relationship Type="http://schemas.openxmlformats.org/officeDocument/2006/relationships/image" Target="/ppt/media/image72.jpeg" Id="rId2" /><Relationship Type="http://schemas.openxmlformats.org/officeDocument/2006/relationships/slideLayout" Target="/ppt/slideLayouts/slideLayout110.xml" Id="rId1" /></Relationships>
</file>

<file path=ppt/slides/_rels/slide114.xml.rels>&#65279;<?xml version="1.0" encoding="utf-8"?><Relationships xmlns="http://schemas.openxmlformats.org/package/2006/relationships"><Relationship Type="http://schemas.openxmlformats.org/officeDocument/2006/relationships/slideLayout" Target="/ppt/slideLayouts/slideLayout169.xml" Id="rId1" /><Relationship Type="http://schemas.openxmlformats.org/officeDocument/2006/relationships/hyperlink" Target="https://go.microsoft.com/fwlink/?linkid=2006808&amp;clcid=0x409" TargetMode="External" Id="rId2" /></Relationships>
</file>

<file path=ppt/slides/_rels/slide310.xml.rels>&#65279;<?xml version="1.0" encoding="utf-8"?><Relationships xmlns="http://schemas.openxmlformats.org/package/2006/relationships"><Relationship Type="http://schemas.microsoft.com/office/2007/relationships/hdphoto" Target="/ppt/media/hdphoto24.wdp" Id="rId3" /><Relationship Type="http://schemas.openxmlformats.org/officeDocument/2006/relationships/image" Target="/ppt/media/image97.png" Id="rId2" /><Relationship Type="http://schemas.openxmlformats.org/officeDocument/2006/relationships/slideLayout" Target="/ppt/slideLayouts/slideLayout513.xml" Id="rId1" /><Relationship Type="http://schemas.openxmlformats.org/officeDocument/2006/relationships/image" Target="/ppt/media/image2.svg" Id="rId5" /><Relationship Type="http://schemas.openxmlformats.org/officeDocument/2006/relationships/image" Target="/ppt/media/image1.png" Id="rId4" /></Relationships>
</file>

<file path=ppt/slides/_rels/slide811.xml.rels>&#65279;<?xml version="1.0" encoding="utf-8"?><Relationships xmlns="http://schemas.openxmlformats.org/package/2006/relationships"><Relationship Type="http://schemas.openxmlformats.org/officeDocument/2006/relationships/slideLayout" Target="/ppt/slideLayouts/slideLayout28.xml" Id="rId1" /></Relationships>
</file>

<file path=ppt/slides/slide15.xml><?xml version="1.0" encoding="utf-8"?>
<p:sld xmlns:a="http://schemas.openxmlformats.org/drawingml/2006/main" xmlns:r="http://schemas.openxmlformats.org/officeDocument/2006/relationships" xmlns:p="http://schemas.openxmlformats.org/presentationml/2006/main">
  <p:cSld>
    <p:bg>
      <p:bgPr>
        <a:solidFill>
          <a:srgbClr val="2F3342"/>
        </a:solidFill>
        <a:effectLst/>
      </p:bgPr>
    </p:bg>
    <p:spTree>
      <p:nvGrpSpPr>
        <p:cNvPr id="1" name=""/>
        <p:cNvGrpSpPr/>
        <p:nvPr/>
      </p:nvGrpSpPr>
      <p:grpSpPr>
        <a:xfrm>
          <a:off x="0" y="0"/>
          <a:ext cx="0" cy="0"/>
          <a:chOff x="0" y="0"/>
          <a:chExt cx="0" cy="0"/>
        </a:xfrm>
      </p:grpSpPr>
      <p:pic>
        <p:nvPicPr>
          <p:cNvPr id="5" name="Picture Placeholder 4" descr="Abstract Building" title="Abstract Building">
            <a:extLst>
              <a:ext uri="{FF2B5EF4-FFF2-40B4-BE49-F238E27FC236}">
                <a16:creationId xmlns:a16="http://schemas.microsoft.com/office/drawing/2014/main" id="{1805319F-612A-49F0-B6DA-8A214D5DBD2A}"/>
              </a:ext>
            </a:extLst>
          </p:cNvPr>
          <p:cNvPicPr>
            <a:picLocks noGrp="1" noChangeAspect="1"/>
          </p:cNvPicPr>
          <p:nvPr>
            <p:ph type="pic" sz="quarter" idx="15"/>
          </p:nvPr>
        </p:nvPicPr>
        <p:blipFill>
          <a:blip r:embed="rId2">
            <a:extLst>
              <a:ext uri="{28A0092B-C50C-407E-A947-70E740481C1C}">
                <a14:useLocalDpi xmlns:a14="http://schemas.microsoft.com/office/drawing/2010/main" val="0"/>
              </a:ext>
            </a:extLst>
          </a:blip>
          <a:srcRect/>
          <a:stretch>
            <a:fillRect/>
          </a:stretch>
        </p:blipFill>
        <p:spPr/>
      </p:pic>
      <p:sp>
        <p:nvSpPr>
          <p:cNvPr id="35" name="Rectangle 34">
            <a:extLst>
              <a:ext uri="{FF2B5EF4-FFF2-40B4-BE49-F238E27FC236}">
                <a16:creationId xmlns:a16="http://schemas.microsoft.com/office/drawing/2014/main" id="{B6C8E487-ADDC-4F1B-A30A-BAABB4998F49}"/>
              </a:ext>
              <a:ext uri="{C183D7F6-B498-43B3-948B-1728B52AA6E4}">
                <adec:decorative xmlns:adec="http://schemas.microsoft.com/office/drawing/2017/decorative" val="1"/>
              </a:ext>
            </a:extLst>
          </p:cNvPr>
          <p:cNvSpPr/>
          <p:nvPr/>
        </p:nvSpPr>
        <p:spPr>
          <a:xfrm>
            <a:off x="-71016" y="0"/>
            <a:ext cx="12263015" cy="6858000"/>
          </a:xfrm>
          <a:prstGeom prst="rect">
            <a:avLst/>
          </a:prstGeom>
          <a:solidFill>
            <a:schemeClr val="bg1">
              <a:alpha val="7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grpSp>
        <p:nvGrpSpPr>
          <p:cNvPr id="40" name="Group 39">
            <a:extLst>
              <a:ext uri="{FF2B5EF4-FFF2-40B4-BE49-F238E27FC236}">
                <a16:creationId xmlns:a16="http://schemas.microsoft.com/office/drawing/2014/main" id="{11BEC607-8474-408E-A7AC-48A065F31B63}"/>
              </a:ext>
              <a:ext uri="{C183D7F6-B498-43B3-948B-1728B52AA6E4}">
                <adec:decorative xmlns:adec="http://schemas.microsoft.com/office/drawing/2017/decorative" val="1"/>
              </a:ext>
            </a:extLst>
          </p:cNvPr>
          <p:cNvGrpSpPr/>
          <p:nvPr/>
        </p:nvGrpSpPr>
        <p:grpSpPr>
          <a:xfrm flipH="1">
            <a:off x="2076202" y="1374276"/>
            <a:ext cx="7324426" cy="3883523"/>
            <a:chOff x="252031" y="-22763"/>
            <a:chExt cx="7324426" cy="7269964"/>
          </a:xfrm>
        </p:grpSpPr>
        <p:sp>
          <p:nvSpPr>
            <p:cNvPr id="42" name="Rectangle 41">
              <a:extLst>
                <a:ext uri="{FF2B5EF4-FFF2-40B4-BE49-F238E27FC236}">
                  <a16:creationId xmlns:a16="http://schemas.microsoft.com/office/drawing/2014/main" id="{B601E3FC-2016-4085-9A4B-A172702EAAE1}"/>
                </a:ext>
              </a:extLst>
            </p:cNvPr>
            <p:cNvSpPr/>
            <p:nvPr userDrawn="1"/>
          </p:nvSpPr>
          <p:spPr>
            <a:xfrm>
              <a:off x="979714" y="1181211"/>
              <a:ext cx="6117771" cy="6065990"/>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41" name="Rectangle 40">
              <a:extLst>
                <a:ext uri="{FF2B5EF4-FFF2-40B4-BE49-F238E27FC236}">
                  <a16:creationId xmlns:a16="http://schemas.microsoft.com/office/drawing/2014/main" id="{2CBF662F-A198-4AD3-8EBC-0EC9A52B2994}"/>
                </a:ext>
              </a:extLst>
            </p:cNvPr>
            <p:cNvSpPr/>
            <p:nvPr userDrawn="1"/>
          </p:nvSpPr>
          <p:spPr>
            <a:xfrm>
              <a:off x="500743" y="-22763"/>
              <a:ext cx="7075714" cy="5878284"/>
            </a:xfrm>
            <a:prstGeom prst="rect">
              <a:avLst/>
            </a:prstGeom>
            <a:noFill/>
            <a:ln w="1270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3" name="Rectangle 42">
              <a:extLst>
                <a:ext uri="{FF2B5EF4-FFF2-40B4-BE49-F238E27FC236}">
                  <a16:creationId xmlns:a16="http://schemas.microsoft.com/office/drawing/2014/main" id="{142E86C5-8E5F-4620-A4FB-D1F926179D18}"/>
                </a:ext>
              </a:extLst>
            </p:cNvPr>
            <p:cNvSpPr/>
            <p:nvPr userDrawn="1"/>
          </p:nvSpPr>
          <p:spPr>
            <a:xfrm>
              <a:off x="252031" y="655467"/>
              <a:ext cx="6475341"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6" name="Title 5">
            <a:extLst>
              <a:ext uri="{FF2B5EF4-FFF2-40B4-BE49-F238E27FC236}">
                <a16:creationId xmlns:a16="http://schemas.microsoft.com/office/drawing/2014/main" id="{7E0E8055-17FA-43CE-9F03-E712F496B7CF}"/>
              </a:ext>
            </a:extLst>
          </p:cNvPr>
          <p:cNvSpPr>
            <a:spLocks noGrp="1"/>
          </p:cNvSpPr>
          <p:nvPr>
            <p:ph type="ctrTitle"/>
          </p:nvPr>
        </p:nvSpPr>
        <p:spPr/>
        <p:txBody>
          <a:bodyPr/>
          <a:lstStyle/>
          <a:p>
            <a:r>
              <a:rPr lang="en-US" dirty="0">
                <a:solidFill>
                  <a:srgbClr val="2F3342"/>
                </a:solidFill>
              </a:rPr>
              <a:t>Presentation </a:t>
            </a:r>
            <a:br>
              <a:rPr lang="en-US" dirty="0">
                <a:solidFill>
                  <a:srgbClr val="2F3342"/>
                </a:solidFill>
              </a:rPr>
            </a:br>
            <a:r>
              <a:rPr lang="en-US" dirty="0">
                <a:solidFill>
                  <a:srgbClr val="2F3342"/>
                </a:solidFill>
              </a:rPr>
              <a:t>Title</a:t>
            </a:r>
          </a:p>
        </p:txBody>
      </p:sp>
      <p:sp>
        <p:nvSpPr>
          <p:cNvPr id="7" name="Subtitle 6">
            <a:extLst>
              <a:ext uri="{FF2B5EF4-FFF2-40B4-BE49-F238E27FC236}">
                <a16:creationId xmlns:a16="http://schemas.microsoft.com/office/drawing/2014/main" id="{9935280A-EBD5-4EFA-81A0-313C85F987EC}"/>
              </a:ext>
            </a:extLst>
          </p:cNvPr>
          <p:cNvSpPr>
            <a:spLocks noGrp="1"/>
          </p:cNvSpPr>
          <p:nvPr>
            <p:ph type="subTitle" idx="1"/>
          </p:nvPr>
        </p:nvSpPr>
        <p:spPr/>
        <p:txBody>
          <a:bodyPr/>
          <a:lstStyle/>
          <a:p>
            <a:r>
              <a:rPr lang="en-US" dirty="0">
                <a:solidFill>
                  <a:srgbClr val="2F3342"/>
                </a:solidFill>
              </a:rPr>
              <a:t>SUBTITLE GOES HERE</a:t>
            </a:r>
          </a:p>
        </p:txBody>
      </p:sp>
    </p:spTree>
    <p:extLst>
      <p:ext uri="{BB962C8B-B14F-4D97-AF65-F5344CB8AC3E}">
        <p14:creationId xmlns:p14="http://schemas.microsoft.com/office/powerpoint/2010/main" val="2506210253"/>
      </p:ext>
    </p:extLst>
  </p:cSld>
  <p:clrMapOvr>
    <a:masterClrMapping/>
  </p:clrMapOvr>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Placeholder 5" descr="Building" title="Building">
            <a:extLst>
              <a:ext uri="{FF2B5EF4-FFF2-40B4-BE49-F238E27FC236}">
                <a16:creationId xmlns:a16="http://schemas.microsoft.com/office/drawing/2014/main" id="{E78EAF87-74CF-4D41-BA6F-23563CA27159}"/>
              </a:ext>
            </a:extLst>
          </p:cNvPr>
          <p:cNvPicPr>
            <a:picLocks noGrp="1" noChangeAspect="1"/>
          </p:cNvPicPr>
          <p:nvPr>
            <p:ph type="pic" sz="quarter" idx="15"/>
          </p:nvPr>
        </p:nvPicPr>
        <p:blipFill>
          <a:blip r:embed="rId2">
            <a:extLst>
              <a:ext uri="{BEBA8EAE-BF5A-486C-A8C5-ECC9F3942E4B}">
                <a14:imgProps xmlns:a14="http://schemas.microsoft.com/office/drawing/2010/main">
                  <a14:imgLayer r:embed="rId3">
                    <a14:imgEffect>
                      <a14:brightnessContrast bright="-13000"/>
                    </a14:imgEffect>
                  </a14:imgLayer>
                </a14:imgProps>
              </a:ext>
              <a:ext uri="{28A0092B-C50C-407E-A947-70E740481C1C}">
                <a14:useLocalDpi xmlns:a14="http://schemas.microsoft.com/office/drawing/2010/main" val="0"/>
              </a:ext>
            </a:extLst>
          </a:blip>
          <a:srcRect/>
          <a:stretch>
            <a:fillRect/>
          </a:stretch>
        </p:blipFill>
        <p:spPr/>
      </p:pic>
      <p:grpSp>
        <p:nvGrpSpPr>
          <p:cNvPr id="2" name="Group 1">
            <a:extLst>
              <a:ext uri="{FF2B5EF4-FFF2-40B4-BE49-F238E27FC236}">
                <a16:creationId xmlns:a16="http://schemas.microsoft.com/office/drawing/2014/main" id="{CCC577CF-CED3-44B1-AC3E-05C2556B41F4}"/>
              </a:ext>
              <a:ext uri="{C183D7F6-B498-43B3-948B-1728B52AA6E4}">
                <adec:decorative xmlns:adec="http://schemas.microsoft.com/office/drawing/2017/decorative" val="1"/>
              </a:ext>
            </a:extLst>
          </p:cNvPr>
          <p:cNvGrpSpPr/>
          <p:nvPr/>
        </p:nvGrpSpPr>
        <p:grpSpPr>
          <a:xfrm>
            <a:off x="883522" y="408327"/>
            <a:ext cx="5276606" cy="5768636"/>
            <a:chOff x="883522" y="408327"/>
            <a:chExt cx="5276606" cy="5768636"/>
          </a:xfrm>
        </p:grpSpPr>
        <p:sp>
          <p:nvSpPr>
            <p:cNvPr id="14" name="Rectangle 13">
              <a:extLst>
                <a:ext uri="{FF2B5EF4-FFF2-40B4-BE49-F238E27FC236}">
                  <a16:creationId xmlns:a16="http://schemas.microsoft.com/office/drawing/2014/main" id="{875940B9-0338-4FFA-9747-10812F028FB7}"/>
                </a:ext>
              </a:extLst>
            </p:cNvPr>
            <p:cNvSpPr/>
            <p:nvPr/>
          </p:nvSpPr>
          <p:spPr>
            <a:xfrm>
              <a:off x="1808217" y="1403690"/>
              <a:ext cx="4351911" cy="4773273"/>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pic>
          <p:nvPicPr>
            <p:cNvPr id="13" name="Graphic 12" descr="Open square ">
              <a:extLst>
                <a:ext uri="{FF2B5EF4-FFF2-40B4-BE49-F238E27FC236}">
                  <a16:creationId xmlns:a16="http://schemas.microsoft.com/office/drawing/2014/main" id="{46669882-9FD4-41D7-A5A6-A4A2E44A2ABF}"/>
                </a:ext>
              </a:extLst>
            </p:cNvPr>
            <p:cNvPicPr>
              <a:picLocks noChangeAspect="1"/>
            </p:cNvPicPr>
            <p:nvPr/>
          </p:nvPicPr>
          <p:blipFill>
            <a:blip r:embed="rId4">
              <a:extLst>
                <a:ext uri="{96DAC541-7B7A-43D3-8B79-37D633B846F1}">
                  <asvg:svgBlip xmlns:asvg="http://schemas.microsoft.com/office/drawing/2016/SVG/main" r:embed="rId5"/>
                </a:ext>
              </a:extLst>
            </a:blip>
            <a:stretch>
              <a:fillRect/>
            </a:stretch>
          </p:blipFill>
          <p:spPr>
            <a:xfrm>
              <a:off x="1139938" y="1088572"/>
              <a:ext cx="4572000" cy="4572000"/>
            </a:xfrm>
            <a:prstGeom prst="rect">
              <a:avLst/>
            </a:prstGeom>
          </p:spPr>
        </p:pic>
        <p:sp>
          <p:nvSpPr>
            <p:cNvPr id="24" name="Rectangle 23">
              <a:extLst>
                <a:ext uri="{FF2B5EF4-FFF2-40B4-BE49-F238E27FC236}">
                  <a16:creationId xmlns:a16="http://schemas.microsoft.com/office/drawing/2014/main" id="{D4B52C7E-3049-4545-956A-6D8F73F234DB}"/>
                </a:ext>
              </a:extLst>
            </p:cNvPr>
            <p:cNvSpPr/>
            <p:nvPr/>
          </p:nvSpPr>
          <p:spPr>
            <a:xfrm>
              <a:off x="883522" y="408327"/>
              <a:ext cx="4351911" cy="4773273"/>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grpSp>
      <p:sp>
        <p:nvSpPr>
          <p:cNvPr id="26" name="Title 25">
            <a:extLst>
              <a:ext uri="{FF2B5EF4-FFF2-40B4-BE49-F238E27FC236}">
                <a16:creationId xmlns:a16="http://schemas.microsoft.com/office/drawing/2014/main" id="{DB4530C3-10EF-4FDE-A1B1-9DF09C2DF096}"/>
              </a:ext>
            </a:extLst>
          </p:cNvPr>
          <p:cNvSpPr>
            <a:spLocks noGrp="1"/>
          </p:cNvSpPr>
          <p:nvPr>
            <p:ph type="title"/>
          </p:nvPr>
        </p:nvSpPr>
        <p:spPr/>
        <p:txBody>
          <a:bodyPr>
            <a:normAutofit/>
          </a:bodyPr>
          <a:lstStyle/>
          <a:p>
            <a:r>
              <a:rPr lang="en-US" sz="4400" dirty="0"/>
              <a:t>Presentation Title Alt 1</a:t>
            </a:r>
          </a:p>
        </p:txBody>
      </p:sp>
      <p:sp>
        <p:nvSpPr>
          <p:cNvPr id="27" name="Text Placeholder 26">
            <a:extLst>
              <a:ext uri="{FF2B5EF4-FFF2-40B4-BE49-F238E27FC236}">
                <a16:creationId xmlns:a16="http://schemas.microsoft.com/office/drawing/2014/main" id="{863C256D-8187-4199-952C-D2BB841598F8}"/>
              </a:ext>
            </a:extLst>
          </p:cNvPr>
          <p:cNvSpPr>
            <a:spLocks noGrp="1"/>
          </p:cNvSpPr>
          <p:nvPr>
            <p:ph type="body" idx="13"/>
          </p:nvPr>
        </p:nvSpPr>
        <p:spPr/>
        <p:txBody>
          <a:bodyPr/>
          <a:lstStyle/>
          <a:p>
            <a:r>
              <a:rPr lang="en-US" dirty="0"/>
              <a:t>SUBTITLE GOES HERE</a:t>
            </a:r>
          </a:p>
        </p:txBody>
      </p:sp>
      <p:sp>
        <p:nvSpPr>
          <p:cNvPr id="21" name="Footer Placeholder 20">
            <a:extLst>
              <a:ext uri="{FF2B5EF4-FFF2-40B4-BE49-F238E27FC236}">
                <a16:creationId xmlns:a16="http://schemas.microsoft.com/office/drawing/2014/main" id="{1B4C1D1F-C2EF-4D29-B146-E0CE535B36DC}"/>
              </a:ext>
            </a:extLst>
          </p:cNvPr>
          <p:cNvSpPr>
            <a:spLocks noGrp="1"/>
          </p:cNvSpPr>
          <p:nvPr>
            <p:ph type="ftr" sz="quarter" idx="16"/>
          </p:nvPr>
        </p:nvSpPr>
        <p:spPr/>
        <p:txBody>
          <a:bodyPr/>
          <a:lstStyle/>
          <a:p>
            <a:r>
              <a:rPr lang="en-US" dirty="0"/>
              <a:t>Add a Footer</a:t>
            </a:r>
          </a:p>
        </p:txBody>
      </p:sp>
      <p:sp>
        <p:nvSpPr>
          <p:cNvPr id="12" name="Rectangle: Single Corner Snipped 11">
            <a:extLst>
              <a:ext uri="{FF2B5EF4-FFF2-40B4-BE49-F238E27FC236}">
                <a16:creationId xmlns:a16="http://schemas.microsoft.com/office/drawing/2014/main" id="{2DFF522F-AF68-4632-B55E-C71590EC9516}"/>
              </a:ext>
              <a:ext uri="{C183D7F6-B498-43B3-948B-1728B52AA6E4}">
                <adec:decorative xmlns:adec="http://schemas.microsoft.com/office/drawing/2017/decorative" val="1"/>
              </a:ext>
            </a:extLst>
          </p:cNvPr>
          <p:cNvSpPr/>
          <p:nvPr/>
        </p:nvSpPr>
        <p:spPr>
          <a:xfrm flipH="1">
            <a:off x="11549269" y="6356350"/>
            <a:ext cx="642731" cy="501650"/>
          </a:xfrm>
          <a:prstGeom prst="snip1Rect">
            <a:avLst/>
          </a:prstGeom>
          <a:solidFill>
            <a:srgbClr val="2F334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bg1"/>
              </a:solidFill>
            </a:endParaRPr>
          </a:p>
        </p:txBody>
      </p:sp>
      <p:sp>
        <p:nvSpPr>
          <p:cNvPr id="22" name="Slide Number Placeholder 21">
            <a:extLst>
              <a:ext uri="{FF2B5EF4-FFF2-40B4-BE49-F238E27FC236}">
                <a16:creationId xmlns:a16="http://schemas.microsoft.com/office/drawing/2014/main" id="{8F6F6586-42C9-4B51-A82B-5FC75BEA6DC3}"/>
              </a:ext>
            </a:extLst>
          </p:cNvPr>
          <p:cNvSpPr>
            <a:spLocks noGrp="1"/>
          </p:cNvSpPr>
          <p:nvPr>
            <p:ph type="sldNum" sz="quarter" idx="17"/>
          </p:nvPr>
        </p:nvSpPr>
        <p:spPr/>
        <p:txBody>
          <a:bodyPr/>
          <a:lstStyle/>
          <a:p>
            <a:fld id="{8C2E478F-E849-4A8C-AF1F-CBCC78A7CBFA}" type="slidenum">
              <a:rPr lang="en-US" smtClean="0"/>
              <a:pPr/>
              <a:t>2</a:t>
            </a:fld>
            <a:endParaRPr lang="en-US" dirty="0"/>
          </a:p>
        </p:txBody>
      </p:sp>
    </p:spTree>
    <p:extLst>
      <p:ext uri="{BB962C8B-B14F-4D97-AF65-F5344CB8AC3E}">
        <p14:creationId xmlns:p14="http://schemas.microsoft.com/office/powerpoint/2010/main" val="2948305498"/>
      </p:ext>
    </p:extLst>
  </p:cSld>
  <p:clrMapOvr>
    <a:masterClrMapping/>
  </p:clrMapOvr>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Placeholder 4" descr="two buildings" title="two buildings">
            <a:extLst>
              <a:ext uri="{FF2B5EF4-FFF2-40B4-BE49-F238E27FC236}">
                <a16:creationId xmlns:a16="http://schemas.microsoft.com/office/drawing/2014/main" id="{59B4175B-2237-4E2B-8940-03CD8C850446}"/>
              </a:ext>
            </a:extLst>
          </p:cNvPr>
          <p:cNvPicPr>
            <a:picLocks noGrp="1" noChangeAspect="1"/>
          </p:cNvPicPr>
          <p:nvPr>
            <p:ph type="pic" idx="1"/>
          </p:nvPr>
        </p:nvPicPr>
        <p:blipFill>
          <a:blip r:embed="rId2">
            <a:extLst>
              <a:ext uri="{BEBA8EAE-BF5A-486C-A8C5-ECC9F3942E4B}">
                <a14:imgProps xmlns:a14="http://schemas.microsoft.com/office/drawing/2010/main">
                  <a14:imgLayer r:embed="rId3">
                    <a14:imgEffect>
                      <a14:brightnessContrast bright="-30000" contrast="45000"/>
                    </a14:imgEffect>
                  </a14:imgLayer>
                </a14:imgProps>
              </a:ext>
              <a:ext uri="{28A0092B-C50C-407E-A947-70E740481C1C}">
                <a14:useLocalDpi xmlns:a14="http://schemas.microsoft.com/office/drawing/2010/main" val="0"/>
              </a:ext>
            </a:extLst>
          </a:blip>
          <a:srcRect/>
          <a:stretch>
            <a:fillRect/>
          </a:stretch>
        </p:blipFill>
        <p:spPr/>
      </p:pic>
      <p:sp>
        <p:nvSpPr>
          <p:cNvPr id="12" name="Rectangle 11">
            <a:extLst>
              <a:ext uri="{FF2B5EF4-FFF2-40B4-BE49-F238E27FC236}">
                <a16:creationId xmlns:a16="http://schemas.microsoft.com/office/drawing/2014/main" id="{663F03C3-322B-449C-A477-EA1D99EDC624}"/>
              </a:ext>
              <a:ext uri="{C183D7F6-B498-43B3-948B-1728B52AA6E4}">
                <adec:decorative xmlns:adec="http://schemas.microsoft.com/office/drawing/2017/decorative" val="1"/>
              </a:ext>
            </a:extLst>
          </p:cNvPr>
          <p:cNvSpPr/>
          <p:nvPr/>
        </p:nvSpPr>
        <p:spPr>
          <a:xfrm>
            <a:off x="979713" y="1181214"/>
            <a:ext cx="6117771"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13" name="Rectangle 12">
            <a:extLst>
              <a:ext uri="{FF2B5EF4-FFF2-40B4-BE49-F238E27FC236}">
                <a16:creationId xmlns:a16="http://schemas.microsoft.com/office/drawing/2014/main" id="{AA0E0CBA-1F82-43A8-9DE3-F0F883DB2D26}"/>
              </a:ext>
              <a:ext uri="{C183D7F6-B498-43B3-948B-1728B52AA6E4}">
                <adec:decorative xmlns:adec="http://schemas.microsoft.com/office/drawing/2017/decorative" val="1"/>
              </a:ext>
            </a:extLst>
          </p:cNvPr>
          <p:cNvSpPr/>
          <p:nvPr/>
        </p:nvSpPr>
        <p:spPr>
          <a:xfrm>
            <a:off x="957943" y="655467"/>
            <a:ext cx="5769428"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Title 6">
            <a:extLst>
              <a:ext uri="{FF2B5EF4-FFF2-40B4-BE49-F238E27FC236}">
                <a16:creationId xmlns:a16="http://schemas.microsoft.com/office/drawing/2014/main" id="{D5445F47-6D74-450C-BC16-998D2021AD78}"/>
              </a:ext>
            </a:extLst>
          </p:cNvPr>
          <p:cNvSpPr>
            <a:spLocks noGrp="1"/>
          </p:cNvSpPr>
          <p:nvPr>
            <p:ph type="title"/>
          </p:nvPr>
        </p:nvSpPr>
        <p:spPr/>
        <p:txBody>
          <a:bodyPr/>
          <a:lstStyle/>
          <a:p>
            <a:r>
              <a:rPr lang="en-US" dirty="0"/>
              <a:t>YOUR TITLE GOES HERE</a:t>
            </a:r>
          </a:p>
        </p:txBody>
      </p:sp>
      <p:sp>
        <p:nvSpPr>
          <p:cNvPr id="9" name="Text Placeholder 8">
            <a:extLst>
              <a:ext uri="{FF2B5EF4-FFF2-40B4-BE49-F238E27FC236}">
                <a16:creationId xmlns:a16="http://schemas.microsoft.com/office/drawing/2014/main" id="{4744B28E-5E14-4A77-AD4F-C979905862BF}"/>
              </a:ext>
            </a:extLst>
          </p:cNvPr>
          <p:cNvSpPr>
            <a:spLocks noGrp="1"/>
          </p:cNvSpPr>
          <p:nvPr>
            <p:ph type="body" idx="13"/>
          </p:nvPr>
        </p:nvSpPr>
        <p:spPr/>
        <p:txBody>
          <a:bodyPr/>
          <a:lstStyle/>
          <a:p>
            <a:r>
              <a:rPr lang="en-US" dirty="0"/>
              <a:t>SUBTITLE GOES HERE</a:t>
            </a:r>
          </a:p>
        </p:txBody>
      </p:sp>
      <p:sp>
        <p:nvSpPr>
          <p:cNvPr id="8" name="Text Placeholder 7">
            <a:extLst>
              <a:ext uri="{FF2B5EF4-FFF2-40B4-BE49-F238E27FC236}">
                <a16:creationId xmlns:a16="http://schemas.microsoft.com/office/drawing/2014/main" id="{E79DECD2-B85E-4CB3-BBFB-C64131454B65}"/>
              </a:ext>
            </a:extLst>
          </p:cNvPr>
          <p:cNvSpPr>
            <a:spLocks noGrp="1"/>
          </p:cNvSpPr>
          <p:nvPr>
            <p:ph type="body" sz="half" idx="2"/>
          </p:nvPr>
        </p:nvSpPr>
        <p:spPr/>
        <p:txBody>
          <a:bodyPr/>
          <a:lstStyle/>
          <a:p>
            <a:r>
              <a:rPr lang="en-US" dirty="0"/>
              <a:t>Lorem ipsum dolor sit amet, consectetur adipiscing elit. Ut gravida eros erat. Proin a tellus sed risus lobortis sagittis eu quis est. Duis ut aliquam nisi. Suspendisse vehicula mi diam, sit amet lacinia massa sodales ac. Fusce condimentum egestas nunc a maximus. Quisque et orci purus. Proin dolor mi, ultrices sit amet ipsum placerat, congue mattis turpis. Donec vestibulum eros eget mauris dignissim, ut ultricies dolor viverra. </a:t>
            </a:r>
          </a:p>
          <a:p>
            <a:endParaRPr lang="en-US" dirty="0"/>
          </a:p>
        </p:txBody>
      </p:sp>
      <p:sp>
        <p:nvSpPr>
          <p:cNvPr id="2" name="Footer Placeholder 1">
            <a:extLst>
              <a:ext uri="{FF2B5EF4-FFF2-40B4-BE49-F238E27FC236}">
                <a16:creationId xmlns:a16="http://schemas.microsoft.com/office/drawing/2014/main" id="{B9BB9BB1-292D-4569-BA74-3E766701DB15}"/>
              </a:ext>
            </a:extLst>
          </p:cNvPr>
          <p:cNvSpPr>
            <a:spLocks noGrp="1"/>
          </p:cNvSpPr>
          <p:nvPr>
            <p:ph type="ftr" sz="quarter" idx="14"/>
          </p:nvPr>
        </p:nvSpPr>
        <p:spPr/>
        <p:txBody>
          <a:bodyPr/>
          <a:lstStyle/>
          <a:p>
            <a:r>
              <a:rPr lang="en-US" dirty="0"/>
              <a:t>Add a Footer</a:t>
            </a:r>
          </a:p>
        </p:txBody>
      </p:sp>
      <p:sp>
        <p:nvSpPr>
          <p:cNvPr id="11" name="Rectangle: Single Corner Snipped 10">
            <a:extLst>
              <a:ext uri="{FF2B5EF4-FFF2-40B4-BE49-F238E27FC236}">
                <a16:creationId xmlns:a16="http://schemas.microsoft.com/office/drawing/2014/main" id="{85DF53DB-409B-49FA-A52D-E30AD84AED76}"/>
              </a:ext>
              <a:ext uri="{C183D7F6-B498-43B3-948B-1728B52AA6E4}">
                <adec:decorative xmlns:adec="http://schemas.microsoft.com/office/drawing/2017/decorative" val="1"/>
              </a:ext>
            </a:extLst>
          </p:cNvPr>
          <p:cNvSpPr/>
          <p:nvPr/>
        </p:nvSpPr>
        <p:spPr>
          <a:xfrm flipH="1">
            <a:off x="11549269" y="6356350"/>
            <a:ext cx="642731" cy="501650"/>
          </a:xfrm>
          <a:prstGeom prst="snip1Rect">
            <a:avLst/>
          </a:prstGeom>
          <a:solidFill>
            <a:srgbClr val="2F334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bg1"/>
              </a:solidFill>
            </a:endParaRPr>
          </a:p>
        </p:txBody>
      </p:sp>
      <p:sp>
        <p:nvSpPr>
          <p:cNvPr id="4" name="Slide Number Placeholder 3">
            <a:extLst>
              <a:ext uri="{FF2B5EF4-FFF2-40B4-BE49-F238E27FC236}">
                <a16:creationId xmlns:a16="http://schemas.microsoft.com/office/drawing/2014/main" id="{5564D90B-FC4E-4781-9E54-536CECF8BA47}"/>
              </a:ext>
            </a:extLst>
          </p:cNvPr>
          <p:cNvSpPr>
            <a:spLocks noGrp="1"/>
          </p:cNvSpPr>
          <p:nvPr>
            <p:ph type="sldNum" sz="quarter" idx="15"/>
          </p:nvPr>
        </p:nvSpPr>
        <p:spPr/>
        <p:txBody>
          <a:bodyPr/>
          <a:lstStyle/>
          <a:p>
            <a:fld id="{8C2E478F-E849-4A8C-AF1F-CBCC78A7CBFA}" type="slidenum">
              <a:rPr lang="en-US" smtClean="0"/>
              <a:pPr/>
              <a:t>4</a:t>
            </a:fld>
            <a:endParaRPr lang="en-US" dirty="0"/>
          </a:p>
        </p:txBody>
      </p:sp>
    </p:spTree>
    <p:extLst>
      <p:ext uri="{BB962C8B-B14F-4D97-AF65-F5344CB8AC3E}">
        <p14:creationId xmlns:p14="http://schemas.microsoft.com/office/powerpoint/2010/main" val="48532822"/>
      </p:ext>
    </p:extLst>
  </p:cSld>
  <p:clrMapOvr>
    <a:masterClrMapping/>
  </p:clrMapOvr>
</p:sld>
</file>

<file path=ppt/slides/slide5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Placeholder 5" descr="City Scape" title="City Scape">
            <a:extLst>
              <a:ext uri="{FF2B5EF4-FFF2-40B4-BE49-F238E27FC236}">
                <a16:creationId xmlns:a16="http://schemas.microsoft.com/office/drawing/2014/main" id="{5E06080F-9F80-49D4-9D28-F3FD457E4278}"/>
              </a:ext>
            </a:extLst>
          </p:cNvPr>
          <p:cNvPicPr>
            <a:picLocks noGrp="1" noChangeAspect="1"/>
          </p:cNvPicPr>
          <p:nvPr>
            <p:ph type="pic" sz="quarter" idx="15"/>
          </p:nvPr>
        </p:nvPicPr>
        <p:blipFill>
          <a:blip r:embed="rId2">
            <a:extLst>
              <a:ext uri="{BEBA8EAE-BF5A-486C-A8C5-ECC9F3942E4B}">
                <a14:imgProps xmlns:a14="http://schemas.microsoft.com/office/drawing/2010/main">
                  <a14:imgLayer r:embed="rId3">
                    <a14:imgEffect>
                      <a14:brightnessContrast bright="-25000" contrast="18000"/>
                    </a14:imgEffect>
                  </a14:imgLayer>
                </a14:imgProps>
              </a:ext>
              <a:ext uri="{28A0092B-C50C-407E-A947-70E740481C1C}">
                <a14:useLocalDpi xmlns:a14="http://schemas.microsoft.com/office/drawing/2010/main" val="0"/>
              </a:ext>
            </a:extLst>
          </a:blip>
          <a:srcRect/>
          <a:stretch>
            <a:fillRect/>
          </a:stretch>
        </p:blipFill>
        <p:spPr/>
      </p:pic>
      <p:grpSp>
        <p:nvGrpSpPr>
          <p:cNvPr id="31" name="Group 30">
            <a:extLst>
              <a:ext uri="{FF2B5EF4-FFF2-40B4-BE49-F238E27FC236}">
                <a16:creationId xmlns:a16="http://schemas.microsoft.com/office/drawing/2014/main" id="{CDA17D7C-7C63-439C-8B50-C9B0F0F9AAF7}"/>
              </a:ext>
              <a:ext uri="{C183D7F6-B498-43B3-948B-1728B52AA6E4}">
                <adec:decorative xmlns:adec="http://schemas.microsoft.com/office/drawing/2017/decorative" val="1"/>
              </a:ext>
            </a:extLst>
          </p:cNvPr>
          <p:cNvGrpSpPr/>
          <p:nvPr/>
        </p:nvGrpSpPr>
        <p:grpSpPr>
          <a:xfrm flipH="1">
            <a:off x="4115984" y="252563"/>
            <a:ext cx="7433283" cy="5995838"/>
            <a:chOff x="252031" y="391887"/>
            <a:chExt cx="7433283" cy="6215741"/>
          </a:xfrm>
        </p:grpSpPr>
        <p:sp>
          <p:nvSpPr>
            <p:cNvPr id="32" name="Rectangle 31">
              <a:extLst>
                <a:ext uri="{FF2B5EF4-FFF2-40B4-BE49-F238E27FC236}">
                  <a16:creationId xmlns:a16="http://schemas.microsoft.com/office/drawing/2014/main" id="{32FD79E9-DA87-4AE3-AB4F-454E8B1C7E28}"/>
                </a:ext>
              </a:extLst>
            </p:cNvPr>
            <p:cNvSpPr/>
            <p:nvPr userDrawn="1"/>
          </p:nvSpPr>
          <p:spPr>
            <a:xfrm>
              <a:off x="609600" y="391887"/>
              <a:ext cx="7075714" cy="5878284"/>
            </a:xfrm>
            <a:prstGeom prst="rect">
              <a:avLst/>
            </a:prstGeom>
            <a:noFill/>
            <a:ln w="127000">
              <a:solidFill>
                <a:schemeClr val="accent3"/>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3" name="Rectangle 32">
              <a:extLst>
                <a:ext uri="{FF2B5EF4-FFF2-40B4-BE49-F238E27FC236}">
                  <a16:creationId xmlns:a16="http://schemas.microsoft.com/office/drawing/2014/main" id="{C0DB13C1-B4FB-4D33-A199-5BB34983AB47}"/>
                </a:ext>
              </a:extLst>
            </p:cNvPr>
            <p:cNvSpPr/>
            <p:nvPr userDrawn="1"/>
          </p:nvSpPr>
          <p:spPr>
            <a:xfrm>
              <a:off x="979713" y="1181214"/>
              <a:ext cx="6117771" cy="5426414"/>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34" name="Rectangle 33">
              <a:extLst>
                <a:ext uri="{FF2B5EF4-FFF2-40B4-BE49-F238E27FC236}">
                  <a16:creationId xmlns:a16="http://schemas.microsoft.com/office/drawing/2014/main" id="{97CAE694-E5D7-45D8-80CE-4067B6610E53}"/>
                </a:ext>
              </a:extLst>
            </p:cNvPr>
            <p:cNvSpPr/>
            <p:nvPr userDrawn="1"/>
          </p:nvSpPr>
          <p:spPr>
            <a:xfrm>
              <a:off x="252031" y="655467"/>
              <a:ext cx="6475341"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7" name="Title 6">
            <a:extLst>
              <a:ext uri="{FF2B5EF4-FFF2-40B4-BE49-F238E27FC236}">
                <a16:creationId xmlns:a16="http://schemas.microsoft.com/office/drawing/2014/main" id="{D5445F47-6D74-450C-BC16-998D2021AD78}"/>
              </a:ext>
            </a:extLst>
          </p:cNvPr>
          <p:cNvSpPr>
            <a:spLocks noGrp="1"/>
          </p:cNvSpPr>
          <p:nvPr>
            <p:ph type="title"/>
          </p:nvPr>
        </p:nvSpPr>
        <p:spPr/>
        <p:txBody>
          <a:bodyPr/>
          <a:lstStyle/>
          <a:p>
            <a:r>
              <a:rPr lang="en-US" dirty="0"/>
              <a:t>YOUR TITLE HERE</a:t>
            </a:r>
          </a:p>
        </p:txBody>
      </p:sp>
      <p:sp>
        <p:nvSpPr>
          <p:cNvPr id="9" name="Text Placeholder 8">
            <a:extLst>
              <a:ext uri="{FF2B5EF4-FFF2-40B4-BE49-F238E27FC236}">
                <a16:creationId xmlns:a16="http://schemas.microsoft.com/office/drawing/2014/main" id="{4744B28E-5E14-4A77-AD4F-C979905862BF}"/>
              </a:ext>
            </a:extLst>
          </p:cNvPr>
          <p:cNvSpPr>
            <a:spLocks noGrp="1"/>
          </p:cNvSpPr>
          <p:nvPr>
            <p:ph type="body" idx="13"/>
          </p:nvPr>
        </p:nvSpPr>
        <p:spPr/>
        <p:txBody>
          <a:bodyPr/>
          <a:lstStyle/>
          <a:p>
            <a:r>
              <a:rPr lang="en-US" dirty="0"/>
              <a:t>SUBTITLE GOES HERE</a:t>
            </a:r>
          </a:p>
        </p:txBody>
      </p:sp>
      <p:sp>
        <p:nvSpPr>
          <p:cNvPr id="4" name="Content Placeholder 3">
            <a:extLst>
              <a:ext uri="{FF2B5EF4-FFF2-40B4-BE49-F238E27FC236}">
                <a16:creationId xmlns:a16="http://schemas.microsoft.com/office/drawing/2014/main" id="{2885A4AC-9AA0-4EFF-8162-609223BF5D70}"/>
              </a:ext>
            </a:extLst>
          </p:cNvPr>
          <p:cNvSpPr>
            <a:spLocks noGrp="1"/>
          </p:cNvSpPr>
          <p:nvPr>
            <p:ph idx="1"/>
          </p:nvPr>
        </p:nvSpPr>
        <p:spPr/>
        <p:txBody>
          <a:bodyPr>
            <a:normAutofit lnSpcReduction="10000"/>
          </a:bodyPr>
          <a:lstStyle/>
          <a:p>
            <a:pPr marL="0" indent="0">
              <a:buNone/>
            </a:pPr>
            <a:r>
              <a:rPr lang="en-US" dirty="0"/>
              <a:t>Lorem ipsum dolor sit amet, consectetur adipiscing elit. Ut gravida eros erat. Proin a tellus sed risus lobortis sagittis eu quis est. Duis ut aliquam nisi. Suspendisse vehicula mi diam, sit amet lacinia massa sodales ac. Fusce condimentum egestas nunc a maximus. Quisque et orci purus. Proin dolor mi, ultrices sit amet ipsum placerat, congue mattis turpis. Donec vestibulum eros eget mauris dignissim, ut ultricies dolor vi Lorem ipsum dolor sit amet, consectetur adipiscing elit. Ut gravida eros erat. Proin a tellus sed risus lobortis sagittis eu quis est. Duis ut aliquam nisi. Suspendisse vehicula mi diam, sit amet lacinia massa sodales ac. Fusce condimentum egestas nunc a maximus. </a:t>
            </a:r>
          </a:p>
        </p:txBody>
      </p:sp>
      <p:sp>
        <p:nvSpPr>
          <p:cNvPr id="11" name="Rectangle: Single Corner Snipped 10">
            <a:extLst>
              <a:ext uri="{FF2B5EF4-FFF2-40B4-BE49-F238E27FC236}">
                <a16:creationId xmlns:a16="http://schemas.microsoft.com/office/drawing/2014/main" id="{851F9C8F-B284-4FE9-A76C-49BE3BEE3853}"/>
              </a:ext>
              <a:ext uri="{C183D7F6-B498-43B3-948B-1728B52AA6E4}">
                <adec:decorative xmlns:adec="http://schemas.microsoft.com/office/drawing/2017/decorative" val="1"/>
              </a:ext>
            </a:extLst>
          </p:cNvPr>
          <p:cNvSpPr/>
          <p:nvPr/>
        </p:nvSpPr>
        <p:spPr>
          <a:xfrm flipH="1">
            <a:off x="11549269" y="6356350"/>
            <a:ext cx="642731" cy="501650"/>
          </a:xfrm>
          <a:prstGeom prst="snip1Rect">
            <a:avLst/>
          </a:prstGeom>
          <a:solidFill>
            <a:srgbClr val="2F334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2" name="Slide Number Placeholder 5">
            <a:extLst>
              <a:ext uri="{FF2B5EF4-FFF2-40B4-BE49-F238E27FC236}">
                <a16:creationId xmlns:a16="http://schemas.microsoft.com/office/drawing/2014/main" id="{75EF0122-21C6-4139-B8D0-688B2553C487}"/>
              </a:ext>
            </a:extLst>
          </p:cNvPr>
          <p:cNvSpPr>
            <a:spLocks noGrp="1"/>
          </p:cNvSpPr>
          <p:nvPr>
            <p:ph type="sldNum" sz="quarter" idx="17"/>
          </p:nvPr>
        </p:nvSpPr>
        <p:spPr>
          <a:xfrm>
            <a:off x="11549268" y="6413649"/>
            <a:ext cx="642731" cy="407804"/>
          </a:xfrm>
          <a:prstGeom prst="rect">
            <a:avLst/>
          </a:prstGeom>
        </p:spPr>
        <p:txBody>
          <a:bodyPr vert="horz" lIns="91440" tIns="45720" rIns="91440" bIns="45720" rtlCol="0" anchor="ctr"/>
          <a:lstStyle>
            <a:lvl1pPr algn="ctr">
              <a:defRPr sz="1200">
                <a:solidFill>
                  <a:schemeClr val="bg1"/>
                </a:solidFill>
              </a:defRPr>
            </a:lvl1pPr>
          </a:lstStyle>
          <a:p>
            <a:fld id="{8C2E478F-E849-4A8C-AF1F-CBCC78A7CBFA}" type="slidenum">
              <a:rPr lang="en-US" smtClean="0"/>
              <a:pPr/>
              <a:t>5</a:t>
            </a:fld>
            <a:endParaRPr lang="en-US" dirty="0"/>
          </a:p>
        </p:txBody>
      </p:sp>
    </p:spTree>
    <p:extLst>
      <p:ext uri="{BB962C8B-B14F-4D97-AF65-F5344CB8AC3E}">
        <p14:creationId xmlns:p14="http://schemas.microsoft.com/office/powerpoint/2010/main" val="259734590"/>
      </p:ext>
    </p:extLst>
  </p:cSld>
  <p:clrMapOvr>
    <a:masterClrMapping/>
  </p:clrMapOvr>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8" name="Title 37">
            <a:extLst>
              <a:ext uri="{FF2B5EF4-FFF2-40B4-BE49-F238E27FC236}">
                <a16:creationId xmlns:a16="http://schemas.microsoft.com/office/drawing/2014/main" id="{4C646910-F4B3-42FF-94CF-BEAFDD606400}"/>
              </a:ext>
            </a:extLst>
          </p:cNvPr>
          <p:cNvSpPr>
            <a:spLocks noGrp="1"/>
          </p:cNvSpPr>
          <p:nvPr>
            <p:ph type="title"/>
          </p:nvPr>
        </p:nvSpPr>
        <p:spPr/>
        <p:txBody>
          <a:bodyPr/>
          <a:lstStyle/>
          <a:p>
            <a:r>
              <a:rPr lang="en-US" dirty="0"/>
              <a:t>Title</a:t>
            </a:r>
          </a:p>
        </p:txBody>
      </p:sp>
      <p:sp>
        <p:nvSpPr>
          <p:cNvPr id="4" name="Text Placeholder 3">
            <a:extLst>
              <a:ext uri="{FF2B5EF4-FFF2-40B4-BE49-F238E27FC236}">
                <a16:creationId xmlns:a16="http://schemas.microsoft.com/office/drawing/2014/main" id="{4033542F-D085-445E-BEBE-DEE6D4F79CAD}"/>
              </a:ext>
            </a:extLst>
          </p:cNvPr>
          <p:cNvSpPr>
            <a:spLocks noGrp="1"/>
          </p:cNvSpPr>
          <p:nvPr>
            <p:ph type="body" idx="1"/>
          </p:nvPr>
        </p:nvSpPr>
        <p:spPr/>
        <p:txBody>
          <a:bodyPr/>
          <a:lstStyle/>
          <a:p>
            <a:r>
              <a:rPr lang="en-US" dirty="0"/>
              <a:t>YOUR TITLE GOES HERE</a:t>
            </a:r>
          </a:p>
        </p:txBody>
      </p:sp>
      <p:sp>
        <p:nvSpPr>
          <p:cNvPr id="5" name="Content Placeholder 4">
            <a:extLst>
              <a:ext uri="{FF2B5EF4-FFF2-40B4-BE49-F238E27FC236}">
                <a16:creationId xmlns:a16="http://schemas.microsoft.com/office/drawing/2014/main" id="{FDF153A6-0E4B-417F-85BB-FD8402B100BD}"/>
              </a:ext>
            </a:extLst>
          </p:cNvPr>
          <p:cNvSpPr>
            <a:spLocks noGrp="1"/>
          </p:cNvSpPr>
          <p:nvPr>
            <p:ph sz="half" idx="2"/>
          </p:nvPr>
        </p:nvSpPr>
        <p:spPr/>
        <p:txBody>
          <a:bodyPr/>
          <a:lstStyle/>
          <a:p>
            <a:r>
              <a:rPr lang="en-US" dirty="0"/>
              <a:t>Lorem ipsum dolor sit amet, consectetur adipiscing elit. Ut gravida eros erat. </a:t>
            </a:r>
          </a:p>
          <a:p>
            <a:r>
              <a:rPr lang="en-US" dirty="0"/>
              <a:t>Proin a tellus sed risus lobortis sagittis eu quis est. Duis ut aliquam nisi. Suspendisse vehicula mi diam, </a:t>
            </a:r>
          </a:p>
          <a:p>
            <a:r>
              <a:rPr lang="en-US" dirty="0"/>
              <a:t>sit amet lacinia massa sodales ac. Fusce condimentum egestas nunc a  </a:t>
            </a:r>
          </a:p>
        </p:txBody>
      </p:sp>
      <p:sp>
        <p:nvSpPr>
          <p:cNvPr id="6" name="Text Placeholder 5">
            <a:extLst>
              <a:ext uri="{FF2B5EF4-FFF2-40B4-BE49-F238E27FC236}">
                <a16:creationId xmlns:a16="http://schemas.microsoft.com/office/drawing/2014/main" id="{89C32B2A-F443-47DA-A5C9-E0CCEC6C2F29}"/>
              </a:ext>
            </a:extLst>
          </p:cNvPr>
          <p:cNvSpPr>
            <a:spLocks noGrp="1"/>
          </p:cNvSpPr>
          <p:nvPr>
            <p:ph type="body" idx="13"/>
          </p:nvPr>
        </p:nvSpPr>
        <p:spPr/>
        <p:txBody>
          <a:bodyPr/>
          <a:lstStyle/>
          <a:p>
            <a:r>
              <a:rPr lang="en-US" dirty="0"/>
              <a:t>YOUR TITLE GOES HERE</a:t>
            </a:r>
          </a:p>
        </p:txBody>
      </p:sp>
      <p:sp>
        <p:nvSpPr>
          <p:cNvPr id="7" name="Content Placeholder 6">
            <a:extLst>
              <a:ext uri="{FF2B5EF4-FFF2-40B4-BE49-F238E27FC236}">
                <a16:creationId xmlns:a16="http://schemas.microsoft.com/office/drawing/2014/main" id="{53DDF559-AB16-43D3-96DE-5FD6A71C1A24}"/>
              </a:ext>
            </a:extLst>
          </p:cNvPr>
          <p:cNvSpPr>
            <a:spLocks noGrp="1"/>
          </p:cNvSpPr>
          <p:nvPr>
            <p:ph sz="half" idx="14"/>
          </p:nvPr>
        </p:nvSpPr>
        <p:spPr/>
        <p:txBody>
          <a:bodyPr/>
          <a:lstStyle/>
          <a:p>
            <a:r>
              <a:rPr lang="en-US" dirty="0"/>
              <a:t>Lorem ipsum dolor sit amet, consectetur adipiscing elit. Ut gravida eros erat. </a:t>
            </a:r>
          </a:p>
          <a:p>
            <a:r>
              <a:rPr lang="en-US" dirty="0"/>
              <a:t>Proin a tellus sed risus lobortis sagittis eu quis est. Duis ut aliquam nisi. Suspendisse vehicula mi diam, </a:t>
            </a:r>
          </a:p>
          <a:p>
            <a:r>
              <a:rPr lang="en-US" dirty="0"/>
              <a:t>sit amet lacinia massa sodales ac. Fusce condimentum egestas nunc a</a:t>
            </a:r>
          </a:p>
        </p:txBody>
      </p:sp>
      <p:pic>
        <p:nvPicPr>
          <p:cNvPr id="10" name="Picture Placeholder 9" descr="two buildings" title="two buildings">
            <a:extLst>
              <a:ext uri="{FF2B5EF4-FFF2-40B4-BE49-F238E27FC236}">
                <a16:creationId xmlns:a16="http://schemas.microsoft.com/office/drawing/2014/main" id="{2F31814F-08FA-4F6F-AB72-C15E456914A6}"/>
              </a:ext>
            </a:extLst>
          </p:cNvPr>
          <p:cNvPicPr>
            <a:picLocks noGrp="1" noChangeAspect="1"/>
          </p:cNvPicPr>
          <p:nvPr>
            <p:ph type="pic" sz="quarter" idx="15"/>
          </p:nvPr>
        </p:nvPicPr>
        <p:blipFill>
          <a:blip r:embed="rId2">
            <a:extLst>
              <a:ext uri="{28A0092B-C50C-407E-A947-70E740481C1C}">
                <a14:useLocalDpi xmlns:a14="http://schemas.microsoft.com/office/drawing/2010/main" val="0"/>
              </a:ext>
            </a:extLst>
          </a:blip>
          <a:srcRect/>
          <a:stretch>
            <a:fillRect/>
          </a:stretch>
        </p:blipFill>
        <p:spPr/>
      </p:pic>
      <p:sp>
        <p:nvSpPr>
          <p:cNvPr id="29" name="Footer Placeholder 28">
            <a:extLst>
              <a:ext uri="{FF2B5EF4-FFF2-40B4-BE49-F238E27FC236}">
                <a16:creationId xmlns:a16="http://schemas.microsoft.com/office/drawing/2014/main" id="{8B1278D5-2C97-4CEF-8849-C9811924FBA1}"/>
              </a:ext>
            </a:extLst>
          </p:cNvPr>
          <p:cNvSpPr>
            <a:spLocks noGrp="1"/>
          </p:cNvSpPr>
          <p:nvPr>
            <p:ph type="ftr" sz="quarter" idx="16"/>
          </p:nvPr>
        </p:nvSpPr>
        <p:spPr/>
        <p:txBody>
          <a:bodyPr/>
          <a:lstStyle/>
          <a:p>
            <a:r>
              <a:rPr lang="en-US" dirty="0"/>
              <a:t>Add a Footer</a:t>
            </a:r>
          </a:p>
        </p:txBody>
      </p:sp>
      <p:sp>
        <p:nvSpPr>
          <p:cNvPr id="30" name="Slide Number Placeholder 29">
            <a:extLst>
              <a:ext uri="{FF2B5EF4-FFF2-40B4-BE49-F238E27FC236}">
                <a16:creationId xmlns:a16="http://schemas.microsoft.com/office/drawing/2014/main" id="{2F6ECD0F-66E9-4D96-8436-105A25A341A2}"/>
              </a:ext>
            </a:extLst>
          </p:cNvPr>
          <p:cNvSpPr>
            <a:spLocks noGrp="1"/>
          </p:cNvSpPr>
          <p:nvPr>
            <p:ph type="sldNum" sz="quarter" idx="17"/>
          </p:nvPr>
        </p:nvSpPr>
        <p:spPr/>
        <p:txBody>
          <a:bodyPr/>
          <a:lstStyle/>
          <a:p>
            <a:fld id="{8C2E478F-E849-4A8C-AF1F-CBCC78A7CBFA}" type="slidenum">
              <a:rPr lang="en-US" smtClean="0"/>
              <a:pPr/>
              <a:t>6</a:t>
            </a:fld>
            <a:endParaRPr lang="en-US" dirty="0"/>
          </a:p>
        </p:txBody>
      </p:sp>
    </p:spTree>
    <p:extLst>
      <p:ext uri="{BB962C8B-B14F-4D97-AF65-F5344CB8AC3E}">
        <p14:creationId xmlns:p14="http://schemas.microsoft.com/office/powerpoint/2010/main" val="3174381467"/>
      </p:ext>
    </p:extLst>
  </p:cSld>
  <p:clrMapOvr>
    <a:masterClrMapping/>
  </p:clrMapOvr>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09ADB54-3897-4872-B9B3-1888BB60FDFF}"/>
              </a:ext>
            </a:extLst>
          </p:cNvPr>
          <p:cNvSpPr>
            <a:spLocks noGrp="1"/>
          </p:cNvSpPr>
          <p:nvPr>
            <p:ph type="title"/>
          </p:nvPr>
        </p:nvSpPr>
        <p:spPr/>
        <p:txBody>
          <a:bodyPr/>
          <a:lstStyle/>
          <a:p>
            <a:r>
              <a:rPr lang="en-US" dirty="0"/>
              <a:t>TITLE GOES HERE</a:t>
            </a:r>
          </a:p>
        </p:txBody>
      </p:sp>
      <p:sp>
        <p:nvSpPr>
          <p:cNvPr id="4" name="Text Placeholder 3">
            <a:extLst>
              <a:ext uri="{FF2B5EF4-FFF2-40B4-BE49-F238E27FC236}">
                <a16:creationId xmlns:a16="http://schemas.microsoft.com/office/drawing/2014/main" id="{46E2CC9E-302A-4500-B0E3-4BE84867E197}"/>
              </a:ext>
            </a:extLst>
          </p:cNvPr>
          <p:cNvSpPr>
            <a:spLocks noGrp="1"/>
          </p:cNvSpPr>
          <p:nvPr>
            <p:ph type="body" idx="13"/>
          </p:nvPr>
        </p:nvSpPr>
        <p:spPr/>
        <p:txBody>
          <a:bodyPr/>
          <a:lstStyle/>
          <a:p>
            <a:r>
              <a:rPr lang="en-US" dirty="0"/>
              <a:t>SUBTITLE GOES HERE</a:t>
            </a:r>
          </a:p>
        </p:txBody>
      </p:sp>
      <p:sp>
        <p:nvSpPr>
          <p:cNvPr id="3" name="Content Placeholder 2">
            <a:extLst>
              <a:ext uri="{FF2B5EF4-FFF2-40B4-BE49-F238E27FC236}">
                <a16:creationId xmlns:a16="http://schemas.microsoft.com/office/drawing/2014/main" id="{A999491B-46DB-4307-8E1A-E1066E4FBAEB}"/>
              </a:ext>
            </a:extLst>
          </p:cNvPr>
          <p:cNvSpPr>
            <a:spLocks noGrp="1"/>
          </p:cNvSpPr>
          <p:nvPr>
            <p:ph idx="1"/>
          </p:nvPr>
        </p:nvSpPr>
        <p:spPr/>
        <p:txBody>
          <a:bodyPr>
            <a:normAutofit fontScale="85000" lnSpcReduction="10000"/>
          </a:bodyPr>
          <a:lstStyle/>
          <a:p>
            <a:pPr marL="0" indent="0">
              <a:buNone/>
            </a:pPr>
            <a:r>
              <a:rPr lang="en-US" dirty="0"/>
              <a:t>Lorem ipsum dolor sit amet, consectetur adipiscing elit. Ut gravida eros erat. Proin a tellus sed risus lobortis sagittis eu quis est. Duis ut aliquam nisi. Suspendisse vehicula mi diam, sit amet lacinia massa sodales ac. Fusce condimentum egestas nunc a maximus. Quisque et orci purus. Proin dolor mi, ultrices sit amet ipsum placerat, congue mattis turpis. Donec vestibulum eros eget mauris dignissim, ut ultricies dolor viverra. Phasellus efficitur ante nec sem convallis, in ornare est accumsan. Lorem ipsum dolor sit amet, consectetur adipiscing elit. Ut gravida eros erat. Proin a tellus sed risus lobortis sagittis eu quis est. </a:t>
            </a:r>
          </a:p>
        </p:txBody>
      </p:sp>
      <p:graphicFrame>
        <p:nvGraphicFramePr>
          <p:cNvPr id="10" name="Chart" descr="Circular chart">
            <a:extLst>
              <a:ext uri="{FF2B5EF4-FFF2-40B4-BE49-F238E27FC236}">
                <a16:creationId xmlns:a16="http://schemas.microsoft.com/office/drawing/2014/main" id="{0EB6D7F7-49BE-4D95-9DBA-99B2C7BD4949}"/>
              </a:ext>
            </a:extLst>
          </p:cNvPr>
          <p:cNvGraphicFramePr>
            <a:graphicFrameLocks noGrp="1"/>
          </p:cNvGraphicFramePr>
          <p:nvPr>
            <p:ph sz="quarter" idx="16"/>
            <p:extLst>
              <p:ext uri="{D42A27DB-BD31-4B8C-83A1-F6EECF244321}">
                <p14:modId xmlns:p14="http://schemas.microsoft.com/office/powerpoint/2010/main" val="3155627684"/>
              </p:ext>
            </p:extLst>
          </p:nvPr>
        </p:nvGraphicFramePr>
        <p:xfrm>
          <a:off x="6400800" y="469900"/>
          <a:ext cx="5219700" cy="5918200"/>
        </p:xfrm>
        <a:graphic>
          <a:graphicData uri="http://schemas.openxmlformats.org/drawingml/2006/chart">
            <c:chart xmlns:c="http://schemas.openxmlformats.org/drawingml/2006/chart" xmlns:r="http://schemas.openxmlformats.org/officeDocument/2006/relationships" r:id="rId2"/>
          </a:graphicData>
        </a:graphic>
      </p:graphicFrame>
      <p:sp>
        <p:nvSpPr>
          <p:cNvPr id="6" name="Footer Placeholder 5">
            <a:extLst>
              <a:ext uri="{FF2B5EF4-FFF2-40B4-BE49-F238E27FC236}">
                <a16:creationId xmlns:a16="http://schemas.microsoft.com/office/drawing/2014/main" id="{ED283012-E559-4D67-A1F1-07C0DEE40216}"/>
              </a:ext>
            </a:extLst>
          </p:cNvPr>
          <p:cNvSpPr>
            <a:spLocks noGrp="1"/>
          </p:cNvSpPr>
          <p:nvPr>
            <p:ph type="ftr" sz="quarter" idx="17"/>
          </p:nvPr>
        </p:nvSpPr>
        <p:spPr/>
        <p:txBody>
          <a:bodyPr/>
          <a:lstStyle/>
          <a:p>
            <a:r>
              <a:rPr lang="en-US" dirty="0"/>
              <a:t>Add a Footer</a:t>
            </a:r>
          </a:p>
        </p:txBody>
      </p:sp>
      <p:sp>
        <p:nvSpPr>
          <p:cNvPr id="8" name="Slide Number Placeholder 7">
            <a:extLst>
              <a:ext uri="{FF2B5EF4-FFF2-40B4-BE49-F238E27FC236}">
                <a16:creationId xmlns:a16="http://schemas.microsoft.com/office/drawing/2014/main" id="{69D39C07-CD0F-4304-9E26-F1075415EBEF}"/>
              </a:ext>
            </a:extLst>
          </p:cNvPr>
          <p:cNvSpPr>
            <a:spLocks noGrp="1"/>
          </p:cNvSpPr>
          <p:nvPr>
            <p:ph type="sldNum" sz="quarter" idx="18"/>
          </p:nvPr>
        </p:nvSpPr>
        <p:spPr/>
        <p:txBody>
          <a:bodyPr/>
          <a:lstStyle/>
          <a:p>
            <a:fld id="{8C2E478F-E849-4A8C-AF1F-CBCC78A7CBFA}" type="slidenum">
              <a:rPr lang="en-US" smtClean="0"/>
              <a:pPr/>
              <a:t>7</a:t>
            </a:fld>
            <a:endParaRPr lang="en-US" dirty="0"/>
          </a:p>
        </p:txBody>
      </p:sp>
    </p:spTree>
    <p:extLst>
      <p:ext uri="{BB962C8B-B14F-4D97-AF65-F5344CB8AC3E}">
        <p14:creationId xmlns:p14="http://schemas.microsoft.com/office/powerpoint/2010/main" val="869470413"/>
      </p:ext>
    </p:extLst>
  </p:cSld>
  <p:clrMapOvr>
    <a:masterClrMapping/>
  </p:clrMapOvr>
</p:sld>
</file>

<file path=ppt/slides/slide9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Placeholder 4" descr="abstract building" title="abstract building">
            <a:extLst>
              <a:ext uri="{FF2B5EF4-FFF2-40B4-BE49-F238E27FC236}">
                <a16:creationId xmlns:a16="http://schemas.microsoft.com/office/drawing/2014/main" id="{81A2DCC4-678E-4F5B-B305-FA52F5FF55E5}"/>
              </a:ext>
            </a:extLst>
          </p:cNvPr>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a:stretch>
            <a:fillRect/>
          </a:stretch>
        </p:blipFill>
        <p:spPr/>
      </p:pic>
      <p:sp>
        <p:nvSpPr>
          <p:cNvPr id="3" name="Footer Placeholder 2">
            <a:extLst>
              <a:ext uri="{FF2B5EF4-FFF2-40B4-BE49-F238E27FC236}">
                <a16:creationId xmlns:a16="http://schemas.microsoft.com/office/drawing/2014/main" id="{F3908FF0-1F83-4DE9-B48E-CB646B5E3164}"/>
              </a:ext>
            </a:extLst>
          </p:cNvPr>
          <p:cNvSpPr>
            <a:spLocks noGrp="1"/>
          </p:cNvSpPr>
          <p:nvPr>
            <p:ph type="ftr" sz="quarter" idx="11"/>
          </p:nvPr>
        </p:nvSpPr>
        <p:spPr/>
        <p:txBody>
          <a:bodyPr/>
          <a:lstStyle/>
          <a:p>
            <a:r>
              <a:rPr lang="en-US" dirty="0"/>
              <a:t>Add a Footer</a:t>
            </a:r>
          </a:p>
        </p:txBody>
      </p:sp>
      <p:sp>
        <p:nvSpPr>
          <p:cNvPr id="11" name="Rectangle 10">
            <a:extLst>
              <a:ext uri="{FF2B5EF4-FFF2-40B4-BE49-F238E27FC236}">
                <a16:creationId xmlns:a16="http://schemas.microsoft.com/office/drawing/2014/main" id="{618826A1-4E90-405A-AE28-5500B0A362E3}"/>
              </a:ext>
              <a:ext uri="{C183D7F6-B498-43B3-948B-1728B52AA6E4}">
                <adec:decorative xmlns:adec="http://schemas.microsoft.com/office/drawing/2017/decorative" val="1"/>
              </a:ext>
            </a:extLst>
          </p:cNvPr>
          <p:cNvSpPr/>
          <p:nvPr/>
        </p:nvSpPr>
        <p:spPr>
          <a:xfrm flipH="1">
            <a:off x="6568221" y="4076700"/>
            <a:ext cx="5386926" cy="2131595"/>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10" name="Rectangle 9">
            <a:extLst>
              <a:ext uri="{FF2B5EF4-FFF2-40B4-BE49-F238E27FC236}">
                <a16:creationId xmlns:a16="http://schemas.microsoft.com/office/drawing/2014/main" id="{0783A1B7-34FF-4F2F-A68D-A3D22C770FCB}"/>
              </a:ext>
              <a:ext uri="{C183D7F6-B498-43B3-948B-1728B52AA6E4}">
                <adec:decorative xmlns:adec="http://schemas.microsoft.com/office/drawing/2017/decorative" val="1"/>
              </a:ext>
            </a:extLst>
          </p:cNvPr>
          <p:cNvSpPr/>
          <p:nvPr/>
        </p:nvSpPr>
        <p:spPr>
          <a:xfrm flipH="1">
            <a:off x="791413" y="502215"/>
            <a:ext cx="10638585" cy="5706080"/>
          </a:xfrm>
          <a:prstGeom prst="rect">
            <a:avLst/>
          </a:prstGeom>
          <a:noFill/>
          <a:ln w="889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 name="Rectangle 13">
            <a:extLst>
              <a:ext uri="{FF2B5EF4-FFF2-40B4-BE49-F238E27FC236}">
                <a16:creationId xmlns:a16="http://schemas.microsoft.com/office/drawing/2014/main" id="{3C1F0EB8-D260-4FB6-ACF6-6E86B9A02919}"/>
              </a:ext>
              <a:ext uri="{C183D7F6-B498-43B3-948B-1728B52AA6E4}">
                <adec:decorative xmlns:adec="http://schemas.microsoft.com/office/drawing/2017/decorative" val="1"/>
              </a:ext>
            </a:extLst>
          </p:cNvPr>
          <p:cNvSpPr/>
          <p:nvPr/>
        </p:nvSpPr>
        <p:spPr>
          <a:xfrm>
            <a:off x="6834487" y="4223911"/>
            <a:ext cx="5386924" cy="2634089"/>
          </a:xfrm>
          <a:prstGeom prst="rect">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latin typeface="+mj-lt"/>
            </a:endParaRPr>
          </a:p>
        </p:txBody>
      </p:sp>
      <p:sp>
        <p:nvSpPr>
          <p:cNvPr id="9" name="Title 8">
            <a:extLst>
              <a:ext uri="{FF2B5EF4-FFF2-40B4-BE49-F238E27FC236}">
                <a16:creationId xmlns:a16="http://schemas.microsoft.com/office/drawing/2014/main" id="{FEBE39E3-389E-424A-BBC8-D103BC6180A4}"/>
              </a:ext>
            </a:extLst>
          </p:cNvPr>
          <p:cNvSpPr>
            <a:spLocks noGrp="1"/>
          </p:cNvSpPr>
          <p:nvPr>
            <p:ph type="title"/>
          </p:nvPr>
        </p:nvSpPr>
        <p:spPr>
          <a:xfrm>
            <a:off x="7222246" y="4376539"/>
            <a:ext cx="4369521" cy="1839433"/>
          </a:xfrm>
        </p:spPr>
        <p:txBody>
          <a:bodyPr/>
          <a:lstStyle/>
          <a:p>
            <a:pPr lvl="0" algn="l">
              <a:lnSpc>
                <a:spcPct val="80000"/>
              </a:lnSpc>
              <a:spcBef>
                <a:spcPts val="0"/>
              </a:spcBef>
              <a:defRPr sz="10000">
                <a:solidFill>
                  <a:srgbClr val="3A3B39"/>
                </a:solidFill>
                <a:latin typeface="Bebas"/>
                <a:ea typeface="Bebas"/>
                <a:cs typeface="Bebas"/>
                <a:sym typeface="Bebas"/>
              </a:defRPr>
            </a:pPr>
            <a:r>
              <a:rPr lang="en-US" sz="3200" cap="none" dirty="0">
                <a:solidFill>
                  <a:srgbClr val="2F3342"/>
                </a:solidFill>
                <a:latin typeface="Calibri"/>
                <a:cs typeface="Gill Sans" panose="020B0502020104020203" pitchFamily="34" charset="-79"/>
                <a:sym typeface="Bebas"/>
              </a:rPr>
              <a:t>YOUR TITLE GOES HERE</a:t>
            </a:r>
            <a:br>
              <a:rPr lang="en-US" sz="3200" cap="none" dirty="0">
                <a:solidFill>
                  <a:srgbClr val="2F3342"/>
                </a:solidFill>
                <a:latin typeface="Calibri"/>
                <a:cs typeface="Gill Sans" panose="020B0502020104020203" pitchFamily="34" charset="-79"/>
                <a:sym typeface="Bebas"/>
              </a:rPr>
            </a:br>
            <a:r>
              <a:rPr lang="en-US" sz="1200" b="0" cap="none" dirty="0">
                <a:solidFill>
                  <a:srgbClr val="2F3342"/>
                </a:solidFill>
                <a:latin typeface="Calibri"/>
                <a:ea typeface="+mn-ea"/>
                <a:cs typeface="+mn-cs"/>
              </a:rPr>
              <a:t>Lorem ipsum dolor sit amet, consectetur adipiscing elit. </a:t>
            </a:r>
            <a:br>
              <a:rPr lang="en-US" sz="1200" b="0" cap="none" dirty="0">
                <a:solidFill>
                  <a:srgbClr val="2F3342"/>
                </a:solidFill>
                <a:latin typeface="Calibri"/>
                <a:ea typeface="+mn-ea"/>
                <a:cs typeface="+mn-cs"/>
              </a:rPr>
            </a:br>
            <a:r>
              <a:rPr lang="en-US" sz="1200" b="0" cap="none" dirty="0">
                <a:solidFill>
                  <a:srgbClr val="2F3342"/>
                </a:solidFill>
                <a:latin typeface="Calibri"/>
                <a:ea typeface="+mn-ea"/>
                <a:cs typeface="+mn-cs"/>
              </a:rPr>
              <a:t>Ut gravida eros erat. Proin a tellus sed risus lobortis sagitti</a:t>
            </a:r>
          </a:p>
        </p:txBody>
      </p:sp>
      <p:sp>
        <p:nvSpPr>
          <p:cNvPr id="13" name="Rectangle: Single Corner Snipped 12">
            <a:extLst>
              <a:ext uri="{FF2B5EF4-FFF2-40B4-BE49-F238E27FC236}">
                <a16:creationId xmlns:a16="http://schemas.microsoft.com/office/drawing/2014/main" id="{B36D0ADB-FA1F-4489-86B3-B4A6906DB881}"/>
              </a:ext>
              <a:ext uri="{C183D7F6-B498-43B3-948B-1728B52AA6E4}">
                <adec:decorative xmlns:adec="http://schemas.microsoft.com/office/drawing/2017/decorative" val="1"/>
              </a:ext>
            </a:extLst>
          </p:cNvPr>
          <p:cNvSpPr/>
          <p:nvPr/>
        </p:nvSpPr>
        <p:spPr>
          <a:xfrm flipH="1">
            <a:off x="11549268" y="6356350"/>
            <a:ext cx="672142" cy="501650"/>
          </a:xfrm>
          <a:prstGeom prst="snip1Rect">
            <a:avLst/>
          </a:prstGeom>
          <a:solidFill>
            <a:srgbClr val="2F334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Slide Number Placeholder 3">
            <a:extLst>
              <a:ext uri="{FF2B5EF4-FFF2-40B4-BE49-F238E27FC236}">
                <a16:creationId xmlns:a16="http://schemas.microsoft.com/office/drawing/2014/main" id="{2A43C8AE-92D1-4381-AB5D-D73573EB55F3}"/>
              </a:ext>
            </a:extLst>
          </p:cNvPr>
          <p:cNvSpPr>
            <a:spLocks noGrp="1"/>
          </p:cNvSpPr>
          <p:nvPr>
            <p:ph type="sldNum" sz="quarter" idx="12"/>
          </p:nvPr>
        </p:nvSpPr>
        <p:spPr/>
        <p:txBody>
          <a:bodyPr/>
          <a:lstStyle/>
          <a:p>
            <a:fld id="{8C2E478F-E849-4A8C-AF1F-CBCC78A7CBFA}" type="slidenum">
              <a:rPr lang="en-US" smtClean="0"/>
              <a:pPr/>
              <a:t>9</a:t>
            </a:fld>
            <a:endParaRPr lang="en-US" dirty="0"/>
          </a:p>
        </p:txBody>
      </p:sp>
    </p:spTree>
    <p:extLst>
      <p:ext uri="{BB962C8B-B14F-4D97-AF65-F5344CB8AC3E}">
        <p14:creationId xmlns:p14="http://schemas.microsoft.com/office/powerpoint/2010/main" val="1389222877"/>
      </p:ext>
    </p:extLst>
  </p:cSld>
  <p:clrMapOvr>
    <a:masterClrMapping/>
  </p:clrMapOvr>
</p:sld>
</file>

<file path=ppt/slides/slide107.xml><?xml version="1.0" encoding="utf-8"?>
<p:sld xmlns:a="http://schemas.openxmlformats.org/drawingml/2006/main" xmlns:r="http://schemas.openxmlformats.org/officeDocument/2006/relationships" xmlns:p="http://schemas.openxmlformats.org/presentationml/2006/main">
  <p:cSld>
    <p:bg>
      <p:bgPr>
        <a:solidFill>
          <a:srgbClr val="2F3342"/>
        </a:solidFill>
        <a:effectLst/>
      </p:bgPr>
    </p:bg>
    <p:spTree>
      <p:nvGrpSpPr>
        <p:cNvPr id="1" name=""/>
        <p:cNvGrpSpPr/>
        <p:nvPr/>
      </p:nvGrpSpPr>
      <p:grpSpPr>
        <a:xfrm>
          <a:off x="0" y="0"/>
          <a:ext cx="0" cy="0"/>
          <a:chOff x="0" y="0"/>
          <a:chExt cx="0" cy="0"/>
        </a:xfrm>
      </p:grpSpPr>
      <p:pic>
        <p:nvPicPr>
          <p:cNvPr id="5" name="Picture Placeholder 4" descr="abstract image" title="abstract image">
            <a:extLst>
              <a:ext uri="{FF2B5EF4-FFF2-40B4-BE49-F238E27FC236}">
                <a16:creationId xmlns:a16="http://schemas.microsoft.com/office/drawing/2014/main" id="{BCF9593D-B6BD-4208-A4FF-8CFFE503475A}"/>
              </a:ext>
            </a:extLst>
          </p:cNvPr>
          <p:cNvPicPr>
            <a:picLocks noGrp="1" noChangeAspect="1"/>
          </p:cNvPicPr>
          <p:nvPr>
            <p:ph type="pic" sz="quarter" idx="15"/>
          </p:nvPr>
        </p:nvPicPr>
        <p:blipFill>
          <a:blip r:embed="rId2">
            <a:extLst>
              <a:ext uri="{28A0092B-C50C-407E-A947-70E740481C1C}">
                <a14:useLocalDpi xmlns:a14="http://schemas.microsoft.com/office/drawing/2010/main" val="0"/>
              </a:ext>
            </a:extLst>
          </a:blip>
          <a:srcRect/>
          <a:stretch>
            <a:fillRect/>
          </a:stretch>
        </p:blipFill>
        <p:spPr/>
      </p:pic>
      <p:sp>
        <p:nvSpPr>
          <p:cNvPr id="16" name="Rectangle 15">
            <a:extLst>
              <a:ext uri="{FF2B5EF4-FFF2-40B4-BE49-F238E27FC236}">
                <a16:creationId xmlns:a16="http://schemas.microsoft.com/office/drawing/2014/main" id="{4273BD65-CFF3-40DD-939C-97A942BD80EE}"/>
              </a:ext>
              <a:ext uri="{C183D7F6-B498-43B3-948B-1728B52AA6E4}">
                <adec:decorative xmlns:adec="http://schemas.microsoft.com/office/drawing/2017/decorative" val="1"/>
              </a:ext>
            </a:extLst>
          </p:cNvPr>
          <p:cNvSpPr/>
          <p:nvPr/>
        </p:nvSpPr>
        <p:spPr>
          <a:xfrm>
            <a:off x="-71014" y="0"/>
            <a:ext cx="12263014" cy="6858000"/>
          </a:xfrm>
          <a:prstGeom prst="rect">
            <a:avLst/>
          </a:prstGeom>
          <a:solidFill>
            <a:schemeClr val="bg1">
              <a:alpha val="7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grpSp>
        <p:nvGrpSpPr>
          <p:cNvPr id="40" name="Group 39">
            <a:extLst>
              <a:ext uri="{FF2B5EF4-FFF2-40B4-BE49-F238E27FC236}">
                <a16:creationId xmlns:a16="http://schemas.microsoft.com/office/drawing/2014/main" id="{11BEC607-8474-408E-A7AC-48A065F31B63}"/>
              </a:ext>
              <a:ext uri="{C183D7F6-B498-43B3-948B-1728B52AA6E4}">
                <adec:decorative xmlns:adec="http://schemas.microsoft.com/office/drawing/2017/decorative" val="1"/>
              </a:ext>
            </a:extLst>
          </p:cNvPr>
          <p:cNvGrpSpPr/>
          <p:nvPr/>
        </p:nvGrpSpPr>
        <p:grpSpPr>
          <a:xfrm flipH="1">
            <a:off x="2076202" y="1374276"/>
            <a:ext cx="7324426" cy="3883523"/>
            <a:chOff x="252031" y="-22763"/>
            <a:chExt cx="7324426" cy="7269964"/>
          </a:xfrm>
        </p:grpSpPr>
        <p:sp>
          <p:nvSpPr>
            <p:cNvPr id="42" name="Rectangle 41">
              <a:extLst>
                <a:ext uri="{FF2B5EF4-FFF2-40B4-BE49-F238E27FC236}">
                  <a16:creationId xmlns:a16="http://schemas.microsoft.com/office/drawing/2014/main" id="{B601E3FC-2016-4085-9A4B-A172702EAAE1}"/>
                </a:ext>
              </a:extLst>
            </p:cNvPr>
            <p:cNvSpPr/>
            <p:nvPr userDrawn="1"/>
          </p:nvSpPr>
          <p:spPr>
            <a:xfrm>
              <a:off x="979714" y="1181211"/>
              <a:ext cx="6117771" cy="6065990"/>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sp>
          <p:nvSpPr>
            <p:cNvPr id="41" name="Rectangle 40">
              <a:extLst>
                <a:ext uri="{FF2B5EF4-FFF2-40B4-BE49-F238E27FC236}">
                  <a16:creationId xmlns:a16="http://schemas.microsoft.com/office/drawing/2014/main" id="{2CBF662F-A198-4AD3-8EBC-0EC9A52B2994}"/>
                </a:ext>
              </a:extLst>
            </p:cNvPr>
            <p:cNvSpPr/>
            <p:nvPr userDrawn="1"/>
          </p:nvSpPr>
          <p:spPr>
            <a:xfrm>
              <a:off x="500743" y="-22763"/>
              <a:ext cx="7075714" cy="5878284"/>
            </a:xfrm>
            <a:prstGeom prst="rect">
              <a:avLst/>
            </a:prstGeom>
            <a:noFill/>
            <a:ln w="1270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3" name="Rectangle 42">
              <a:extLst>
                <a:ext uri="{FF2B5EF4-FFF2-40B4-BE49-F238E27FC236}">
                  <a16:creationId xmlns:a16="http://schemas.microsoft.com/office/drawing/2014/main" id="{142E86C5-8E5F-4620-A4FB-D1F926179D18}"/>
                </a:ext>
              </a:extLst>
            </p:cNvPr>
            <p:cNvSpPr/>
            <p:nvPr userDrawn="1"/>
          </p:nvSpPr>
          <p:spPr>
            <a:xfrm>
              <a:off x="252031" y="655467"/>
              <a:ext cx="6475341" cy="570179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6" name="Title 5">
            <a:extLst>
              <a:ext uri="{FF2B5EF4-FFF2-40B4-BE49-F238E27FC236}">
                <a16:creationId xmlns:a16="http://schemas.microsoft.com/office/drawing/2014/main" id="{7E0E8055-17FA-43CE-9F03-E712F496B7CF}"/>
              </a:ext>
            </a:extLst>
          </p:cNvPr>
          <p:cNvSpPr>
            <a:spLocks noGrp="1"/>
          </p:cNvSpPr>
          <p:nvPr>
            <p:ph type="ctrTitle"/>
          </p:nvPr>
        </p:nvSpPr>
        <p:spPr/>
        <p:txBody>
          <a:bodyPr anchor="ctr"/>
          <a:lstStyle/>
          <a:p>
            <a:r>
              <a:rPr lang="en-US" dirty="0"/>
              <a:t>THANK YOU</a:t>
            </a:r>
          </a:p>
        </p:txBody>
      </p:sp>
      <p:sp>
        <p:nvSpPr>
          <p:cNvPr id="23" name="Subtitle 22">
            <a:extLst>
              <a:ext uri="{FF2B5EF4-FFF2-40B4-BE49-F238E27FC236}">
                <a16:creationId xmlns:a16="http://schemas.microsoft.com/office/drawing/2014/main" id="{9FDCAA0A-980E-4E01-8FDA-B5368F0910FD}"/>
              </a:ext>
            </a:extLst>
          </p:cNvPr>
          <p:cNvSpPr>
            <a:spLocks noGrp="1"/>
          </p:cNvSpPr>
          <p:nvPr>
            <p:ph type="subTitle" idx="1"/>
          </p:nvPr>
        </p:nvSpPr>
        <p:spPr/>
        <p:txBody>
          <a:bodyPr/>
          <a:lstStyle/>
          <a:p>
            <a:r>
              <a:rPr lang="en-US" dirty="0"/>
              <a:t>SUBTITLE GOES HERE</a:t>
            </a:r>
          </a:p>
        </p:txBody>
      </p:sp>
      <p:sp>
        <p:nvSpPr>
          <p:cNvPr id="29" name="Rectangle: Single Corner Snipped 28">
            <a:extLst>
              <a:ext uri="{FF2B5EF4-FFF2-40B4-BE49-F238E27FC236}">
                <a16:creationId xmlns:a16="http://schemas.microsoft.com/office/drawing/2014/main" id="{E01195D9-1845-4282-BE5B-F6B840BE40E1}"/>
              </a:ext>
              <a:ext uri="{C183D7F6-B498-43B3-948B-1728B52AA6E4}">
                <adec:decorative xmlns:adec="http://schemas.microsoft.com/office/drawing/2017/decorative" val="1"/>
              </a:ext>
            </a:extLst>
          </p:cNvPr>
          <p:cNvSpPr/>
          <p:nvPr/>
        </p:nvSpPr>
        <p:spPr>
          <a:xfrm flipH="1">
            <a:off x="11549269" y="6356350"/>
            <a:ext cx="642731" cy="501650"/>
          </a:xfrm>
          <a:prstGeom prst="snip1Rect">
            <a:avLst/>
          </a:prstGeom>
          <a:solidFill>
            <a:srgbClr val="2F334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0" name="Slide Number Placeholder 5">
            <a:extLst>
              <a:ext uri="{FF2B5EF4-FFF2-40B4-BE49-F238E27FC236}">
                <a16:creationId xmlns:a16="http://schemas.microsoft.com/office/drawing/2014/main" id="{056A6478-CD2B-4077-910A-3D006C82EB9A}"/>
              </a:ext>
            </a:extLst>
          </p:cNvPr>
          <p:cNvSpPr>
            <a:spLocks noGrp="1"/>
          </p:cNvSpPr>
          <p:nvPr>
            <p:ph type="sldNum" sz="quarter" idx="4294967295"/>
          </p:nvPr>
        </p:nvSpPr>
        <p:spPr>
          <a:xfrm>
            <a:off x="11549268" y="6413649"/>
            <a:ext cx="642731" cy="407804"/>
          </a:xfrm>
          <a:prstGeom prst="rect">
            <a:avLst/>
          </a:prstGeom>
        </p:spPr>
        <p:txBody>
          <a:bodyPr vert="horz" lIns="91440" tIns="45720" rIns="91440" bIns="45720" rtlCol="0" anchor="ctr"/>
          <a:lstStyle>
            <a:lvl1pPr algn="ctr">
              <a:defRPr sz="1200">
                <a:solidFill>
                  <a:schemeClr val="bg1"/>
                </a:solidFill>
              </a:defRPr>
            </a:lvl1pPr>
          </a:lstStyle>
          <a:p>
            <a:fld id="{8C2E478F-E849-4A8C-AF1F-CBCC78A7CBFA}" type="slidenum">
              <a:rPr lang="en-US" smtClean="0"/>
              <a:pPr/>
              <a:t>10</a:t>
            </a:fld>
            <a:endParaRPr lang="en-US" dirty="0"/>
          </a:p>
        </p:txBody>
      </p:sp>
    </p:spTree>
    <p:extLst>
      <p:ext uri="{BB962C8B-B14F-4D97-AF65-F5344CB8AC3E}">
        <p14:creationId xmlns:p14="http://schemas.microsoft.com/office/powerpoint/2010/main" val="207078912"/>
      </p:ext>
    </p:extLst>
  </p:cSld>
  <p:clrMapOvr>
    <a:masterClrMapping/>
  </p:clrMapOvr>
</p:sld>
</file>

<file path=ppt/slides/slide1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E98DCA46-603B-4178-8707-30E192CE6B8D}"/>
              </a:ext>
            </a:extLst>
          </p:cNvPr>
          <p:cNvSpPr>
            <a:spLocks noGrp="1"/>
          </p:cNvSpPr>
          <p:nvPr>
            <p:ph type="title"/>
          </p:nvPr>
        </p:nvSpPr>
        <p:spPr/>
        <p:txBody>
          <a:bodyPr/>
          <a:lstStyle/>
          <a:p>
            <a:r>
              <a:rPr lang="en-US" dirty="0"/>
              <a:t>Customize this Template</a:t>
            </a:r>
          </a:p>
        </p:txBody>
      </p:sp>
      <p:sp>
        <p:nvSpPr>
          <p:cNvPr id="8" name="TextBox 7">
            <a:hlinkClick r:id="rId2"/>
            <a:extLst>
              <a:ext uri="{FF2B5EF4-FFF2-40B4-BE49-F238E27FC236}">
                <a16:creationId xmlns:a16="http://schemas.microsoft.com/office/drawing/2014/main" id="{5FC6C278-4035-446A-A94B-030E792FDDF5}"/>
              </a:ext>
            </a:extLst>
          </p:cNvPr>
          <p:cNvSpPr txBox="1"/>
          <p:nvPr/>
        </p:nvSpPr>
        <p:spPr>
          <a:xfrm>
            <a:off x="1547813" y="2459504"/>
            <a:ext cx="9096374" cy="1938992"/>
          </a:xfrm>
          <a:prstGeom prst="rect">
            <a:avLst/>
          </a:prstGeom>
          <a:noFill/>
        </p:spPr>
        <p:txBody>
          <a:bodyPr wrap="square" rtlCol="0">
            <a:spAutoFit/>
          </a:bodyPr>
          <a:lstStyle/>
          <a:p>
            <a:pPr algn="ctr"/>
            <a:r>
              <a:rPr lang="en-US" sz="6000" u="sng" dirty="0">
                <a:solidFill>
                  <a:srgbClr val="0070C0"/>
                </a:solidFill>
              </a:rPr>
              <a:t>Template Editing Instructions and Feedback</a:t>
            </a:r>
          </a:p>
        </p:txBody>
      </p:sp>
      <p:sp>
        <p:nvSpPr>
          <p:cNvPr id="2" name="Slide Number Placeholder 1">
            <a:extLst>
              <a:ext uri="{FF2B5EF4-FFF2-40B4-BE49-F238E27FC236}">
                <a16:creationId xmlns:a16="http://schemas.microsoft.com/office/drawing/2014/main" id="{5D3D669A-A679-4B26-8E6C-F800D4276CE6}"/>
              </a:ext>
            </a:extLst>
          </p:cNvPr>
          <p:cNvSpPr>
            <a:spLocks noGrp="1"/>
          </p:cNvSpPr>
          <p:nvPr>
            <p:ph type="sldNum" sz="quarter" idx="11"/>
          </p:nvPr>
        </p:nvSpPr>
        <p:spPr/>
        <p:txBody>
          <a:bodyPr/>
          <a:lstStyle/>
          <a:p>
            <a:fld id="{8C2E478F-E849-4A8C-AF1F-CBCC78A7CBFA}" type="slidenum">
              <a:rPr lang="en-US" smtClean="0"/>
              <a:pPr/>
              <a:t>11</a:t>
            </a:fld>
            <a:endParaRPr lang="en-US" dirty="0"/>
          </a:p>
        </p:txBody>
      </p:sp>
    </p:spTree>
    <p:extLst>
      <p:ext uri="{BB962C8B-B14F-4D97-AF65-F5344CB8AC3E}">
        <p14:creationId xmlns:p14="http://schemas.microsoft.com/office/powerpoint/2010/main" val="59582380"/>
      </p:ext>
    </p:extLst>
  </p:cSld>
  <p:clrMapOvr>
    <a:masterClrMapping/>
  </p:clrMapOvr>
</p:sld>
</file>

<file path=ppt/slides/slide3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Placeholder 5" descr="City Scape" title="City Scape">
            <a:extLst>
              <a:ext uri="{FF2B5EF4-FFF2-40B4-BE49-F238E27FC236}">
                <a16:creationId xmlns:a16="http://schemas.microsoft.com/office/drawing/2014/main" id="{361EFFB7-8B3E-491D-89F4-6C4D12965016}"/>
              </a:ext>
            </a:extLst>
          </p:cNvPr>
          <p:cNvPicPr>
            <a:picLocks noGrp="1" noChangeAspect="1"/>
          </p:cNvPicPr>
          <p:nvPr>
            <p:ph type="pic" sz="quarter" idx="15"/>
          </p:nvPr>
        </p:nvPicPr>
        <p:blipFill>
          <a:blip r:embed="rId2">
            <a:extLst>
              <a:ext uri="{BEBA8EAE-BF5A-486C-A8C5-ECC9F3942E4B}">
                <a14:imgProps xmlns:a14="http://schemas.microsoft.com/office/drawing/2010/main">
                  <a14:imgLayer r:embed="rId3">
                    <a14:imgEffect>
                      <a14:brightnessContrast bright="-33000"/>
                    </a14:imgEffect>
                  </a14:imgLayer>
                </a14:imgProps>
              </a:ext>
              <a:ext uri="{28A0092B-C50C-407E-A947-70E740481C1C}">
                <a14:useLocalDpi xmlns:a14="http://schemas.microsoft.com/office/drawing/2010/main" val="0"/>
              </a:ext>
            </a:extLst>
          </a:blip>
          <a:srcRect/>
          <a:stretch>
            <a:fillRect/>
          </a:stretch>
        </p:blipFill>
        <p:spPr/>
      </p:pic>
      <p:sp>
        <p:nvSpPr>
          <p:cNvPr id="11" name="Rectangle 10">
            <a:extLst>
              <a:ext uri="{FF2B5EF4-FFF2-40B4-BE49-F238E27FC236}">
                <a16:creationId xmlns:a16="http://schemas.microsoft.com/office/drawing/2014/main" id="{32B205EF-4045-42E3-8101-270CAA2CF42C}"/>
              </a:ext>
              <a:ext uri="{C183D7F6-B498-43B3-948B-1728B52AA6E4}">
                <adec:decorative xmlns:adec="http://schemas.microsoft.com/office/drawing/2017/decorative" val="1"/>
              </a:ext>
            </a:extLst>
          </p:cNvPr>
          <p:cNvSpPr/>
          <p:nvPr/>
        </p:nvSpPr>
        <p:spPr>
          <a:xfrm>
            <a:off x="-71016" y="0"/>
            <a:ext cx="12263015" cy="6858000"/>
          </a:xfrm>
          <a:prstGeom prst="rect">
            <a:avLst/>
          </a:prstGeom>
          <a:solidFill>
            <a:schemeClr val="bg1">
              <a:alpha val="7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grpSp>
        <p:nvGrpSpPr>
          <p:cNvPr id="12" name="Group 11">
            <a:extLst>
              <a:ext uri="{FF2B5EF4-FFF2-40B4-BE49-F238E27FC236}">
                <a16:creationId xmlns:a16="http://schemas.microsoft.com/office/drawing/2014/main" id="{1101DF86-6B00-49D3-9EFB-456055F79899}"/>
              </a:ext>
              <a:ext uri="{C183D7F6-B498-43B3-948B-1728B52AA6E4}">
                <adec:decorative xmlns:adec="http://schemas.microsoft.com/office/drawing/2017/decorative" val="1"/>
              </a:ext>
            </a:extLst>
          </p:cNvPr>
          <p:cNvGrpSpPr/>
          <p:nvPr/>
        </p:nvGrpSpPr>
        <p:grpSpPr>
          <a:xfrm flipH="1" flipV="1">
            <a:off x="3581400" y="451189"/>
            <a:ext cx="5276606" cy="5768636"/>
            <a:chOff x="883522" y="408327"/>
            <a:chExt cx="5276606" cy="5768636"/>
          </a:xfrm>
        </p:grpSpPr>
        <p:sp>
          <p:nvSpPr>
            <p:cNvPr id="15" name="Rectangle 14">
              <a:extLst>
                <a:ext uri="{FF2B5EF4-FFF2-40B4-BE49-F238E27FC236}">
                  <a16:creationId xmlns:a16="http://schemas.microsoft.com/office/drawing/2014/main" id="{551A06BE-4DC9-42C3-9272-4EF3E833D5F5}"/>
                </a:ext>
              </a:extLst>
            </p:cNvPr>
            <p:cNvSpPr/>
            <p:nvPr/>
          </p:nvSpPr>
          <p:spPr>
            <a:xfrm>
              <a:off x="1808217" y="1403690"/>
              <a:ext cx="4351911" cy="4773273"/>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pic>
          <p:nvPicPr>
            <p:cNvPr id="18" name="Graphic 17" descr="Open square">
              <a:extLst>
                <a:ext uri="{FF2B5EF4-FFF2-40B4-BE49-F238E27FC236}">
                  <a16:creationId xmlns:a16="http://schemas.microsoft.com/office/drawing/2014/main" id="{42A4A83C-0C6B-4A7C-B582-33988B027F16}"/>
                </a:ext>
              </a:extLst>
            </p:cNvPr>
            <p:cNvPicPr>
              <a:picLocks noChangeAspect="1"/>
            </p:cNvPicPr>
            <p:nvPr/>
          </p:nvPicPr>
          <p:blipFill>
            <a:blip r:embed="rId4">
              <a:extLst>
                <a:ext uri="{96DAC541-7B7A-43D3-8B79-37D633B846F1}">
                  <asvg:svgBlip xmlns:asvg="http://schemas.microsoft.com/office/drawing/2016/SVG/main" r:embed="rId5"/>
                </a:ext>
              </a:extLst>
            </a:blip>
            <a:stretch>
              <a:fillRect/>
            </a:stretch>
          </p:blipFill>
          <p:spPr>
            <a:xfrm>
              <a:off x="1139938" y="1088572"/>
              <a:ext cx="4572000" cy="4572000"/>
            </a:xfrm>
            <a:prstGeom prst="rect">
              <a:avLst/>
            </a:prstGeom>
          </p:spPr>
        </p:pic>
        <p:sp>
          <p:nvSpPr>
            <p:cNvPr id="16" name="Rectangle 15">
              <a:extLst>
                <a:ext uri="{FF2B5EF4-FFF2-40B4-BE49-F238E27FC236}">
                  <a16:creationId xmlns:a16="http://schemas.microsoft.com/office/drawing/2014/main" id="{6568F216-4DE5-421A-A222-041B654BB87E}"/>
                </a:ext>
              </a:extLst>
            </p:cNvPr>
            <p:cNvSpPr/>
            <p:nvPr/>
          </p:nvSpPr>
          <p:spPr>
            <a:xfrm>
              <a:off x="883522" y="408327"/>
              <a:ext cx="4351911" cy="4773273"/>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grpSp>
      <p:sp>
        <p:nvSpPr>
          <p:cNvPr id="4" name="Title 3">
            <a:extLst>
              <a:ext uri="{FF2B5EF4-FFF2-40B4-BE49-F238E27FC236}">
                <a16:creationId xmlns:a16="http://schemas.microsoft.com/office/drawing/2014/main" id="{9C2EEB1E-E5B2-44FA-8D26-4D510438DDB9}"/>
              </a:ext>
            </a:extLst>
          </p:cNvPr>
          <p:cNvSpPr>
            <a:spLocks noGrp="1"/>
          </p:cNvSpPr>
          <p:nvPr>
            <p:ph type="title"/>
          </p:nvPr>
        </p:nvSpPr>
        <p:spPr>
          <a:xfrm>
            <a:off x="4506095" y="2507633"/>
            <a:ext cx="4351911" cy="1769608"/>
          </a:xfrm>
        </p:spPr>
        <p:txBody>
          <a:bodyPr>
            <a:normAutofit/>
          </a:bodyPr>
          <a:lstStyle/>
          <a:p>
            <a:r>
              <a:rPr lang="en-US" dirty="0"/>
              <a:t>Presentation Title Alt 2</a:t>
            </a:r>
          </a:p>
        </p:txBody>
      </p:sp>
      <p:sp>
        <p:nvSpPr>
          <p:cNvPr id="19" name="Text Placeholder 2">
            <a:extLst>
              <a:ext uri="{FF2B5EF4-FFF2-40B4-BE49-F238E27FC236}">
                <a16:creationId xmlns:a16="http://schemas.microsoft.com/office/drawing/2014/main" id="{2F2E0D99-FB22-4130-AAF1-73D2822A328F}"/>
              </a:ext>
            </a:extLst>
          </p:cNvPr>
          <p:cNvSpPr txBox="1">
            <a:spLocks/>
          </p:cNvSpPr>
          <p:nvPr/>
        </p:nvSpPr>
        <p:spPr>
          <a:xfrm>
            <a:off x="4506095" y="4127455"/>
            <a:ext cx="4351912" cy="296437"/>
          </a:xfrm>
          <a:prstGeom prst="rect">
            <a:avLst/>
          </a:prstGeom>
        </p:spPr>
        <p:txBody>
          <a:bodyPr lIns="0" rIns="0">
            <a:noAutofit/>
          </a:bodyPr>
          <a:lstStyle>
            <a:lvl1pPr marL="0" indent="0" algn="l" defTabSz="914400" rtl="0" eaLnBrk="1" latinLnBrk="0" hangingPunct="1">
              <a:lnSpc>
                <a:spcPct val="90000"/>
              </a:lnSpc>
              <a:spcBef>
                <a:spcPts val="1000"/>
              </a:spcBef>
              <a:buFont typeface="Arial" panose="020B0604020202020204" pitchFamily="34" charset="0"/>
              <a:buNone/>
              <a:defRPr sz="2000" kern="1200" spc="600">
                <a:solidFill>
                  <a:schemeClr val="bg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000" kern="1200">
                <a:solidFill>
                  <a:schemeClr val="tx1">
                    <a:tint val="75000"/>
                  </a:schemeClr>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1800" kern="1200">
                <a:solidFill>
                  <a:schemeClr val="tx1">
                    <a:tint val="75000"/>
                  </a:schemeClr>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600" kern="1200">
                <a:solidFill>
                  <a:schemeClr val="tx1">
                    <a:tint val="75000"/>
                  </a:schemeClr>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600" kern="1200">
                <a:solidFill>
                  <a:schemeClr val="tx1">
                    <a:tint val="75000"/>
                  </a:schemeClr>
                </a:solidFill>
                <a:latin typeface="+mn-lt"/>
                <a:ea typeface="+mn-ea"/>
                <a:cs typeface="+mn-cs"/>
              </a:defRPr>
            </a:lvl5pPr>
            <a:lvl6pPr marL="2286000" indent="0" algn="l" defTabSz="914400" rtl="0" eaLnBrk="1" latinLnBrk="0" hangingPunct="1">
              <a:lnSpc>
                <a:spcPct val="90000"/>
              </a:lnSpc>
              <a:spcBef>
                <a:spcPts val="500"/>
              </a:spcBef>
              <a:buFont typeface="Arial" panose="020B0604020202020204" pitchFamily="34" charset="0"/>
              <a:buNone/>
              <a:defRPr sz="1600" kern="1200">
                <a:solidFill>
                  <a:schemeClr val="tx1">
                    <a:tint val="75000"/>
                  </a:schemeClr>
                </a:solidFill>
                <a:latin typeface="+mn-lt"/>
                <a:ea typeface="+mn-ea"/>
                <a:cs typeface="+mn-cs"/>
              </a:defRPr>
            </a:lvl6pPr>
            <a:lvl7pPr marL="2743200" indent="0" algn="l" defTabSz="914400" rtl="0" eaLnBrk="1" latinLnBrk="0" hangingPunct="1">
              <a:lnSpc>
                <a:spcPct val="90000"/>
              </a:lnSpc>
              <a:spcBef>
                <a:spcPts val="500"/>
              </a:spcBef>
              <a:buFont typeface="Arial" panose="020B0604020202020204" pitchFamily="34" charset="0"/>
              <a:buNone/>
              <a:defRPr sz="1600" kern="1200">
                <a:solidFill>
                  <a:schemeClr val="tx1">
                    <a:tint val="75000"/>
                  </a:schemeClr>
                </a:solidFill>
                <a:latin typeface="+mn-lt"/>
                <a:ea typeface="+mn-ea"/>
                <a:cs typeface="+mn-cs"/>
              </a:defRPr>
            </a:lvl7pPr>
            <a:lvl8pPr marL="3200400" indent="0" algn="l" defTabSz="914400" rtl="0" eaLnBrk="1" latinLnBrk="0" hangingPunct="1">
              <a:lnSpc>
                <a:spcPct val="90000"/>
              </a:lnSpc>
              <a:spcBef>
                <a:spcPts val="500"/>
              </a:spcBef>
              <a:buFont typeface="Arial" panose="020B0604020202020204" pitchFamily="34" charset="0"/>
              <a:buNone/>
              <a:defRPr sz="1600" kern="1200">
                <a:solidFill>
                  <a:schemeClr val="tx1">
                    <a:tint val="75000"/>
                  </a:schemeClr>
                </a:solidFill>
                <a:latin typeface="+mn-lt"/>
                <a:ea typeface="+mn-ea"/>
                <a:cs typeface="+mn-cs"/>
              </a:defRPr>
            </a:lvl8pPr>
            <a:lvl9pPr marL="3657600" indent="0" algn="l" defTabSz="914400" rtl="0" eaLnBrk="1" latinLnBrk="0" hangingPunct="1">
              <a:lnSpc>
                <a:spcPct val="90000"/>
              </a:lnSpc>
              <a:spcBef>
                <a:spcPts val="500"/>
              </a:spcBef>
              <a:buFont typeface="Arial" panose="020B0604020202020204" pitchFamily="34" charset="0"/>
              <a:buNone/>
              <a:defRPr sz="1600" kern="1200">
                <a:solidFill>
                  <a:schemeClr val="tx1">
                    <a:tint val="75000"/>
                  </a:schemeClr>
                </a:solidFill>
                <a:latin typeface="+mn-lt"/>
                <a:ea typeface="+mn-ea"/>
                <a:cs typeface="+mn-cs"/>
              </a:defRPr>
            </a:lvl9pPr>
          </a:lstStyle>
          <a:p>
            <a:pPr algn="ctr"/>
            <a:r>
              <a:rPr lang="en-US" dirty="0">
                <a:solidFill>
                  <a:srgbClr val="2F3342"/>
                </a:solidFill>
              </a:rPr>
              <a:t>SUBTITLE GOES HERE</a:t>
            </a:r>
          </a:p>
        </p:txBody>
      </p:sp>
      <p:sp>
        <p:nvSpPr>
          <p:cNvPr id="8" name="Footer Placeholder 7">
            <a:extLst>
              <a:ext uri="{FF2B5EF4-FFF2-40B4-BE49-F238E27FC236}">
                <a16:creationId xmlns:a16="http://schemas.microsoft.com/office/drawing/2014/main" id="{37EAC647-D2A2-4904-B455-984AECA4DA77}"/>
              </a:ext>
            </a:extLst>
          </p:cNvPr>
          <p:cNvSpPr>
            <a:spLocks noGrp="1"/>
          </p:cNvSpPr>
          <p:nvPr>
            <p:ph type="ftr" sz="quarter" idx="16"/>
          </p:nvPr>
        </p:nvSpPr>
        <p:spPr/>
        <p:txBody>
          <a:bodyPr/>
          <a:lstStyle/>
          <a:p>
            <a:r>
              <a:rPr lang="en-US" dirty="0"/>
              <a:t>Add a Footer</a:t>
            </a:r>
          </a:p>
        </p:txBody>
      </p:sp>
      <p:sp>
        <p:nvSpPr>
          <p:cNvPr id="14" name="Rectangle: Single Corner Snipped 13">
            <a:extLst>
              <a:ext uri="{FF2B5EF4-FFF2-40B4-BE49-F238E27FC236}">
                <a16:creationId xmlns:a16="http://schemas.microsoft.com/office/drawing/2014/main" id="{443EBCED-982A-454F-BC58-43B643EFA10D}"/>
              </a:ext>
              <a:ext uri="{C183D7F6-B498-43B3-948B-1728B52AA6E4}">
                <adec:decorative xmlns:adec="http://schemas.microsoft.com/office/drawing/2017/decorative" val="1"/>
              </a:ext>
            </a:extLst>
          </p:cNvPr>
          <p:cNvSpPr/>
          <p:nvPr/>
        </p:nvSpPr>
        <p:spPr>
          <a:xfrm flipH="1">
            <a:off x="11549269" y="6356350"/>
            <a:ext cx="642731" cy="501650"/>
          </a:xfrm>
          <a:prstGeom prst="snip1Rect">
            <a:avLst/>
          </a:prstGeom>
          <a:solidFill>
            <a:srgbClr val="2F334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7" name="Slide Number Placeholder 5">
            <a:extLst>
              <a:ext uri="{FF2B5EF4-FFF2-40B4-BE49-F238E27FC236}">
                <a16:creationId xmlns:a16="http://schemas.microsoft.com/office/drawing/2014/main" id="{571FE10C-81AC-4781-843B-B9994368CB9A}"/>
              </a:ext>
            </a:extLst>
          </p:cNvPr>
          <p:cNvSpPr>
            <a:spLocks noGrp="1"/>
          </p:cNvSpPr>
          <p:nvPr>
            <p:ph type="sldNum" sz="quarter" idx="17"/>
          </p:nvPr>
        </p:nvSpPr>
        <p:spPr>
          <a:xfrm>
            <a:off x="11549268" y="6413649"/>
            <a:ext cx="642731" cy="407804"/>
          </a:xfrm>
          <a:prstGeom prst="rect">
            <a:avLst/>
          </a:prstGeom>
        </p:spPr>
        <p:txBody>
          <a:bodyPr vert="horz" lIns="91440" tIns="45720" rIns="91440" bIns="45720" rtlCol="0" anchor="ctr"/>
          <a:lstStyle>
            <a:lvl1pPr algn="ctr">
              <a:defRPr sz="1200">
                <a:solidFill>
                  <a:schemeClr val="bg1"/>
                </a:solidFill>
              </a:defRPr>
            </a:lvl1pPr>
          </a:lstStyle>
          <a:p>
            <a:fld id="{8C2E478F-E849-4A8C-AF1F-CBCC78A7CBFA}" type="slidenum">
              <a:rPr lang="en-US" smtClean="0"/>
              <a:pPr/>
              <a:t>3</a:t>
            </a:fld>
            <a:endParaRPr lang="en-US" dirty="0"/>
          </a:p>
        </p:txBody>
      </p:sp>
    </p:spTree>
    <p:extLst>
      <p:ext uri="{BB962C8B-B14F-4D97-AF65-F5344CB8AC3E}">
        <p14:creationId xmlns:p14="http://schemas.microsoft.com/office/powerpoint/2010/main" val="4236326864"/>
      </p:ext>
    </p:extLst>
  </p:cSld>
  <p:clrMapOvr>
    <a:masterClrMapping/>
  </p:clrMapOvr>
</p:sld>
</file>

<file path=ppt/slides/slide8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Title 6">
            <a:extLst>
              <a:ext uri="{FF2B5EF4-FFF2-40B4-BE49-F238E27FC236}">
                <a16:creationId xmlns:a16="http://schemas.microsoft.com/office/drawing/2014/main" id="{4D671F4D-9614-41E9-BA0C-7977DEBBBBB3}"/>
              </a:ext>
            </a:extLst>
          </p:cNvPr>
          <p:cNvSpPr>
            <a:spLocks noGrp="1"/>
          </p:cNvSpPr>
          <p:nvPr>
            <p:ph type="title"/>
          </p:nvPr>
        </p:nvSpPr>
        <p:spPr/>
        <p:txBody>
          <a:bodyPr/>
          <a:lstStyle/>
          <a:p>
            <a:r>
              <a:rPr lang="en-US" dirty="0"/>
              <a:t>TITLE HERE</a:t>
            </a:r>
          </a:p>
        </p:txBody>
      </p:sp>
      <p:sp>
        <p:nvSpPr>
          <p:cNvPr id="8" name="Rectangle 7">
            <a:extLst>
              <a:ext uri="{FF2B5EF4-FFF2-40B4-BE49-F238E27FC236}">
                <a16:creationId xmlns:a16="http://schemas.microsoft.com/office/drawing/2014/main" id="{1715FCDC-B95D-46B0-8EBD-FC1451D3C124}"/>
              </a:ext>
              <a:ext uri="{C183D7F6-B498-43B3-948B-1728B52AA6E4}">
                <adec:decorative xmlns:adec="http://schemas.microsoft.com/office/drawing/2017/decorative" val="1"/>
              </a:ext>
            </a:extLst>
          </p:cNvPr>
          <p:cNvSpPr/>
          <p:nvPr/>
        </p:nvSpPr>
        <p:spPr>
          <a:xfrm flipH="1">
            <a:off x="2685137" y="972457"/>
            <a:ext cx="9172647" cy="4843807"/>
          </a:xfrm>
          <a:prstGeom prst="rect">
            <a:avLst/>
          </a:prstGeom>
          <a:noFill/>
          <a:ln w="88900">
            <a:solidFill>
              <a:srgbClr val="2F334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 name="Rectangle 8">
            <a:extLst>
              <a:ext uri="{FF2B5EF4-FFF2-40B4-BE49-F238E27FC236}">
                <a16:creationId xmlns:a16="http://schemas.microsoft.com/office/drawing/2014/main" id="{EF85080C-B66C-4B03-BE77-8C2994DDD44D}"/>
              </a:ext>
              <a:ext uri="{C183D7F6-B498-43B3-948B-1728B52AA6E4}">
                <adec:decorative xmlns:adec="http://schemas.microsoft.com/office/drawing/2017/decorative" val="1"/>
              </a:ext>
            </a:extLst>
          </p:cNvPr>
          <p:cNvSpPr/>
          <p:nvPr/>
        </p:nvSpPr>
        <p:spPr>
          <a:xfrm flipH="1">
            <a:off x="333834" y="1547133"/>
            <a:ext cx="11026363" cy="4702292"/>
          </a:xfrm>
          <a:prstGeom prst="rect">
            <a:avLst/>
          </a:prstGeom>
          <a:gradFill>
            <a:gsLst>
              <a:gs pos="0">
                <a:srgbClr val="038B30">
                  <a:alpha val="70000"/>
                </a:srgbClr>
              </a:gs>
              <a:gs pos="100000">
                <a:srgbClr val="C0F400">
                  <a:alpha val="70000"/>
                </a:srgbClr>
              </a:gs>
              <a:gs pos="50000">
                <a:srgbClr val="05EE55">
                  <a:alpha val="70000"/>
                </a:srgbClr>
              </a:gs>
            </a:gsLst>
            <a:lin ang="162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2</a:t>
            </a:r>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endParaRPr lang="en-US" dirty="0"/>
          </a:p>
          <a:p>
            <a:pPr algn="ctr"/>
            <a:r>
              <a:rPr lang="en-US" dirty="0"/>
              <a:t>+</a:t>
            </a:r>
          </a:p>
          <a:p>
            <a:pPr algn="ctr"/>
            <a:endParaRPr lang="en-US" dirty="0"/>
          </a:p>
        </p:txBody>
      </p:sp>
      <p:graphicFrame>
        <p:nvGraphicFramePr>
          <p:cNvPr id="6" name="Table 2">
            <a:extLst>
              <a:ext uri="{FF2B5EF4-FFF2-40B4-BE49-F238E27FC236}">
                <a16:creationId xmlns:a16="http://schemas.microsoft.com/office/drawing/2014/main" id="{0E9A2E70-9C73-45A4-9B0C-E2433CF2A835}"/>
              </a:ext>
            </a:extLst>
          </p:cNvPr>
          <p:cNvGraphicFramePr>
            <a:graphicFrameLocks noGrp="1"/>
          </p:cNvGraphicFramePr>
          <p:nvPr>
            <p:ph idx="4294967295"/>
            <p:extLst>
              <p:ext uri="{D42A27DB-BD31-4B8C-83A1-F6EECF244321}">
                <p14:modId xmlns:p14="http://schemas.microsoft.com/office/powerpoint/2010/main" val="1842289553"/>
              </p:ext>
            </p:extLst>
          </p:nvPr>
        </p:nvGraphicFramePr>
        <p:xfrm>
          <a:off x="595313" y="1189038"/>
          <a:ext cx="11000992" cy="4843806"/>
        </p:xfrm>
        <a:graphic>
          <a:graphicData uri="http://schemas.openxmlformats.org/drawingml/2006/table">
            <a:tbl>
              <a:tblPr firstRow="1" bandRow="1">
                <a:tableStyleId>{073A0DAA-6AF3-43AB-8588-CEC1D06C72B9}</a:tableStyleId>
              </a:tblPr>
              <a:tblGrid>
                <a:gridCol w="2750248">
                  <a:extLst>
                    <a:ext uri="{9D8B030D-6E8A-4147-A177-3AD203B41FA5}">
                      <a16:colId xmlns:a16="http://schemas.microsoft.com/office/drawing/2014/main" val="2481577866"/>
                    </a:ext>
                  </a:extLst>
                </a:gridCol>
                <a:gridCol w="2750248">
                  <a:extLst>
                    <a:ext uri="{9D8B030D-6E8A-4147-A177-3AD203B41FA5}">
                      <a16:colId xmlns:a16="http://schemas.microsoft.com/office/drawing/2014/main" val="2836427615"/>
                    </a:ext>
                  </a:extLst>
                </a:gridCol>
                <a:gridCol w="2750248">
                  <a:extLst>
                    <a:ext uri="{9D8B030D-6E8A-4147-A177-3AD203B41FA5}">
                      <a16:colId xmlns:a16="http://schemas.microsoft.com/office/drawing/2014/main" val="310093864"/>
                    </a:ext>
                  </a:extLst>
                </a:gridCol>
                <a:gridCol w="2750248">
                  <a:extLst>
                    <a:ext uri="{9D8B030D-6E8A-4147-A177-3AD203B41FA5}">
                      <a16:colId xmlns:a16="http://schemas.microsoft.com/office/drawing/2014/main" val="2023951014"/>
                    </a:ext>
                  </a:extLst>
                </a:gridCol>
              </a:tblGrid>
              <a:tr h="546638">
                <a:tc>
                  <a:txBody>
                    <a:bodyPr/>
                    <a:lstStyle/>
                    <a:p>
                      <a:pPr algn="ctr"/>
                      <a:r>
                        <a:rPr lang="en-US" sz="2400" dirty="0"/>
                        <a:t>YOUR</a:t>
                      </a:r>
                      <a:r>
                        <a:rPr lang="en-US" sz="2400" baseline="0" dirty="0"/>
                        <a:t> HEADING</a:t>
                      </a:r>
                      <a:endParaRPr lang="ru-RU" sz="2400" b="1" i="0" dirty="0">
                        <a:solidFill>
                          <a:srgbClr val="2F3342"/>
                        </a:solidFill>
                        <a:latin typeface="Gill Sans" panose="020B0502020104020203" pitchFamily="34" charset="-79"/>
                        <a:ea typeface="Roboto Black" panose="02000000000000000000" pitchFamily="2" charset="0"/>
                        <a:cs typeface="Gill Sans" panose="020B0502020104020203" pitchFamily="34" charset="-79"/>
                      </a:endParaRPr>
                    </a:p>
                  </a:txBody>
                  <a:tcPr marL="67637" marR="67637" marT="34995" marB="34995" anchor="ctr">
                    <a:solidFill>
                      <a:srgbClr val="2F3342"/>
                    </a:solidFill>
                  </a:tcPr>
                </a:tc>
                <a:tc>
                  <a:txBody>
                    <a:bodyPr/>
                    <a:lstStyle/>
                    <a:p>
                      <a:pPr algn="ctr"/>
                      <a:r>
                        <a:rPr lang="en-US" sz="2400" dirty="0"/>
                        <a:t>YOUR</a:t>
                      </a:r>
                      <a:r>
                        <a:rPr lang="en-US" sz="2400" baseline="0" dirty="0"/>
                        <a:t> HEADING</a:t>
                      </a:r>
                      <a:endParaRPr lang="ru-RU" sz="2400" b="1" i="0" dirty="0">
                        <a:solidFill>
                          <a:srgbClr val="2F3342"/>
                        </a:solidFill>
                        <a:latin typeface="Gill Sans" panose="020B0502020104020203" pitchFamily="34" charset="-79"/>
                        <a:ea typeface="Roboto Black" panose="02000000000000000000" pitchFamily="2" charset="0"/>
                        <a:cs typeface="Gill Sans" panose="020B0502020104020203" pitchFamily="34" charset="-79"/>
                      </a:endParaRPr>
                    </a:p>
                  </a:txBody>
                  <a:tcPr marL="67637" marR="67637" marT="34995" marB="34995" anchor="ctr">
                    <a:solidFill>
                      <a:srgbClr val="2F3342"/>
                    </a:solidFill>
                  </a:tcPr>
                </a:tc>
                <a:tc>
                  <a:txBody>
                    <a:bodyPr/>
                    <a:lstStyle/>
                    <a:p>
                      <a:pPr algn="ctr"/>
                      <a:r>
                        <a:rPr lang="en-US" sz="2400" dirty="0"/>
                        <a:t>YOUR</a:t>
                      </a:r>
                      <a:r>
                        <a:rPr lang="en-US" sz="2400" baseline="0" dirty="0"/>
                        <a:t> HEADING</a:t>
                      </a:r>
                      <a:endParaRPr lang="ru-RU" sz="2400" b="1" i="0" dirty="0">
                        <a:solidFill>
                          <a:srgbClr val="2F3342"/>
                        </a:solidFill>
                        <a:latin typeface="Gill Sans" panose="020B0502020104020203" pitchFamily="34" charset="-79"/>
                        <a:ea typeface="Roboto Black" panose="02000000000000000000" pitchFamily="2" charset="0"/>
                        <a:cs typeface="Gill Sans" panose="020B0502020104020203" pitchFamily="34" charset="-79"/>
                      </a:endParaRPr>
                    </a:p>
                  </a:txBody>
                  <a:tcPr marL="67637" marR="67637" marT="34995" marB="34995" anchor="ctr">
                    <a:solidFill>
                      <a:srgbClr val="2F3342"/>
                    </a:solidFill>
                  </a:tcPr>
                </a:tc>
                <a:tc>
                  <a:txBody>
                    <a:bodyPr/>
                    <a:lstStyle/>
                    <a:p>
                      <a:pPr algn="ctr"/>
                      <a:r>
                        <a:rPr lang="en-US" sz="2400" dirty="0"/>
                        <a:t>YOUR</a:t>
                      </a:r>
                      <a:r>
                        <a:rPr lang="en-US" sz="2400" baseline="0" dirty="0"/>
                        <a:t> HEADING</a:t>
                      </a:r>
                      <a:endParaRPr lang="ru-RU" sz="2400" b="1" i="0" dirty="0">
                        <a:solidFill>
                          <a:srgbClr val="2F3342"/>
                        </a:solidFill>
                        <a:latin typeface="Gill Sans" panose="020B0502020104020203" pitchFamily="34" charset="-79"/>
                        <a:ea typeface="Roboto Black" panose="02000000000000000000" pitchFamily="2" charset="0"/>
                        <a:cs typeface="Gill Sans" panose="020B0502020104020203" pitchFamily="34" charset="-79"/>
                      </a:endParaRPr>
                    </a:p>
                  </a:txBody>
                  <a:tcPr marL="67637" marR="67637" marT="34995" marB="34995" anchor="ctr">
                    <a:solidFill>
                      <a:srgbClr val="2F3342"/>
                    </a:solidFill>
                  </a:tcPr>
                </a:tc>
                <a:extLst>
                  <a:ext uri="{0D108BD9-81ED-4DB2-BD59-A6C34878D82A}">
                    <a16:rowId xmlns:a16="http://schemas.microsoft.com/office/drawing/2014/main" val="983420419"/>
                  </a:ext>
                </a:extLst>
              </a:tr>
              <a:tr h="537146">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extLst>
                  <a:ext uri="{0D108BD9-81ED-4DB2-BD59-A6C34878D82A}">
                    <a16:rowId xmlns:a16="http://schemas.microsoft.com/office/drawing/2014/main" val="3883246291"/>
                  </a:ext>
                </a:extLst>
              </a:tr>
              <a:tr h="537146">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extLst>
                  <a:ext uri="{0D108BD9-81ED-4DB2-BD59-A6C34878D82A}">
                    <a16:rowId xmlns:a16="http://schemas.microsoft.com/office/drawing/2014/main" val="3502607855"/>
                  </a:ext>
                </a:extLst>
              </a:tr>
              <a:tr h="537146">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extLst>
                  <a:ext uri="{0D108BD9-81ED-4DB2-BD59-A6C34878D82A}">
                    <a16:rowId xmlns:a16="http://schemas.microsoft.com/office/drawing/2014/main" val="3557125802"/>
                  </a:ext>
                </a:extLst>
              </a:tr>
              <a:tr h="537146">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extLst>
                  <a:ext uri="{0D108BD9-81ED-4DB2-BD59-A6C34878D82A}">
                    <a16:rowId xmlns:a16="http://schemas.microsoft.com/office/drawing/2014/main" val="1055255528"/>
                  </a:ext>
                </a:extLst>
              </a:tr>
              <a:tr h="537146">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extLst>
                  <a:ext uri="{0D108BD9-81ED-4DB2-BD59-A6C34878D82A}">
                    <a16:rowId xmlns:a16="http://schemas.microsoft.com/office/drawing/2014/main" val="1449646690"/>
                  </a:ext>
                </a:extLst>
              </a:tr>
              <a:tr h="537146">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extLst>
                  <a:ext uri="{0D108BD9-81ED-4DB2-BD59-A6C34878D82A}">
                    <a16:rowId xmlns:a16="http://schemas.microsoft.com/office/drawing/2014/main" val="1173117077"/>
                  </a:ext>
                </a:extLst>
              </a:tr>
              <a:tr h="537146">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extLst>
                  <a:ext uri="{0D108BD9-81ED-4DB2-BD59-A6C34878D82A}">
                    <a16:rowId xmlns:a16="http://schemas.microsoft.com/office/drawing/2014/main" val="43970745"/>
                  </a:ext>
                </a:extLst>
              </a:tr>
              <a:tr h="537146">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tc>
                  <a:txBody>
                    <a:body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t>Place content here</a:t>
                      </a:r>
                      <a:endParaRPr lang="ru-RU" sz="1400" b="0" i="0" dirty="0">
                        <a:solidFill>
                          <a:schemeClr val="bg1"/>
                        </a:solidFill>
                        <a:latin typeface="Gill Sans Light" panose="020B0302020104020203" pitchFamily="34" charset="-79"/>
                        <a:ea typeface="Roboto Light" panose="02000000000000000000" pitchFamily="2" charset="0"/>
                        <a:cs typeface="Gill Sans Light" panose="020B0302020104020203" pitchFamily="34" charset="-79"/>
                      </a:endParaRPr>
                    </a:p>
                  </a:txBody>
                  <a:tcPr marL="64642" marR="64642" marT="34995" marB="34995" anchor="ctr"/>
                </a:tc>
                <a:extLst>
                  <a:ext uri="{0D108BD9-81ED-4DB2-BD59-A6C34878D82A}">
                    <a16:rowId xmlns:a16="http://schemas.microsoft.com/office/drawing/2014/main" val="1663314759"/>
                  </a:ext>
                </a:extLst>
              </a:tr>
            </a:tbl>
          </a:graphicData>
        </a:graphic>
      </p:graphicFrame>
      <p:sp>
        <p:nvSpPr>
          <p:cNvPr id="2" name="Footer Placeholder 1">
            <a:extLst>
              <a:ext uri="{FF2B5EF4-FFF2-40B4-BE49-F238E27FC236}">
                <a16:creationId xmlns:a16="http://schemas.microsoft.com/office/drawing/2014/main" id="{AAB9EEEE-5D24-422D-B76D-987859ECB059}"/>
              </a:ext>
            </a:extLst>
          </p:cNvPr>
          <p:cNvSpPr>
            <a:spLocks noGrp="1"/>
          </p:cNvSpPr>
          <p:nvPr>
            <p:ph type="ftr" sz="quarter" idx="10"/>
          </p:nvPr>
        </p:nvSpPr>
        <p:spPr/>
        <p:txBody>
          <a:bodyPr/>
          <a:lstStyle/>
          <a:p>
            <a:r>
              <a:rPr lang="en-US" dirty="0"/>
              <a:t>Add a Footer</a:t>
            </a:r>
          </a:p>
        </p:txBody>
      </p:sp>
      <p:sp>
        <p:nvSpPr>
          <p:cNvPr id="5" name="Slide Number Placeholder 4">
            <a:extLst>
              <a:ext uri="{FF2B5EF4-FFF2-40B4-BE49-F238E27FC236}">
                <a16:creationId xmlns:a16="http://schemas.microsoft.com/office/drawing/2014/main" id="{4BFC890C-B560-45C1-9FF4-08AA00E1673F}"/>
              </a:ext>
            </a:extLst>
          </p:cNvPr>
          <p:cNvSpPr>
            <a:spLocks noGrp="1"/>
          </p:cNvSpPr>
          <p:nvPr>
            <p:ph type="sldNum" sz="quarter" idx="11"/>
          </p:nvPr>
        </p:nvSpPr>
        <p:spPr/>
        <p:txBody>
          <a:bodyPr/>
          <a:lstStyle/>
          <a:p>
            <a:fld id="{8C2E478F-E849-4A8C-AF1F-CBCC78A7CBFA}" type="slidenum">
              <a:rPr lang="en-US" smtClean="0"/>
              <a:pPr/>
              <a:t>8</a:t>
            </a:fld>
            <a:endParaRPr lang="en-US" dirty="0"/>
          </a:p>
        </p:txBody>
      </p:sp>
    </p:spTree>
    <p:extLst>
      <p:ext uri="{BB962C8B-B14F-4D97-AF65-F5344CB8AC3E}">
        <p14:creationId xmlns:p14="http://schemas.microsoft.com/office/powerpoint/2010/main" val="2779095684"/>
      </p:ext>
    </p:extLst>
  </p:cSld>
  <p:clrMapOvr>
    <a:masterClrMapping/>
  </p:clrMapOvr>
</p:sld>
</file>

<file path=ppt/theme/theme11.xml><?xml version="1.0" encoding="utf-8"?>
<a:theme xmlns:a="http://schemas.openxmlformats.org/drawingml/2006/main" name="Office Theme">
  <a:themeElements>
    <a:clrScheme name="Custom 8">
      <a:dk1>
        <a:sysClr val="windowText" lastClr="000000"/>
      </a:dk1>
      <a:lt1>
        <a:sysClr val="window" lastClr="FFFFFF"/>
      </a:lt1>
      <a:dk2>
        <a:srgbClr val="44546A"/>
      </a:dk2>
      <a:lt2>
        <a:srgbClr val="E7E6E6"/>
      </a:lt2>
      <a:accent1>
        <a:srgbClr val="C0F400"/>
      </a:accent1>
      <a:accent2>
        <a:srgbClr val="05D74D"/>
      </a:accent2>
      <a:accent3>
        <a:srgbClr val="2F3342"/>
      </a:accent3>
      <a:accent4>
        <a:srgbClr val="038B30"/>
      </a:accent4>
      <a:accent5>
        <a:srgbClr val="05EE55"/>
      </a:accent5>
      <a:accent6>
        <a:srgbClr val="70AD47"/>
      </a:accent6>
      <a:hlink>
        <a:srgbClr val="05D74D"/>
      </a:hlink>
      <a:folHlink>
        <a:srgbClr val="C0F400"/>
      </a:folHlink>
    </a:clrScheme>
    <a:fontScheme name="Custom 4">
      <a:majorFont>
        <a:latin typeface="Calibri"/>
        <a:ea typeface=""/>
        <a:cs typeface=""/>
      </a:majorFont>
      <a:minorFont>
        <a:latin typeface="Calibri"/>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TF56051434_Light modernist presentation_RVA_v3.potx" id="{1300540C-5346-469F-AA5C-717C09787E7E}" vid="{ADCE5FDD-C8BF-4BDC-86F8-B24C14EB90C7}"/>
    </a:ext>
  </a:extLst>
</a:theme>
</file>

<file path=ppt/theme/theme2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3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customXml/_rels/item3.xml.rels>&#65279;<?xml version="1.0" encoding="utf-8"?><Relationships xmlns="http://schemas.openxmlformats.org/package/2006/relationships"><Relationship Type="http://schemas.openxmlformats.org/officeDocument/2006/relationships/customXmlProps" Target="/customXml/itemProps31.xml" Id="rId1" /></Relationships>
</file>

<file path=customXml/_rels/item13.xml.rels>&#65279;<?xml version="1.0" encoding="utf-8"?><Relationships xmlns="http://schemas.openxmlformats.org/package/2006/relationships"><Relationship Type="http://schemas.openxmlformats.org/officeDocument/2006/relationships/customXmlProps" Target="/customXml/itemProps13.xml" Id="rId1" /></Relationships>
</file>

<file path=customXml/_rels/item22.xml.rels>&#65279;<?xml version="1.0" encoding="utf-8"?><Relationships xmlns="http://schemas.openxmlformats.org/package/2006/relationships"><Relationship Type="http://schemas.openxmlformats.org/officeDocument/2006/relationships/customXmlProps" Target="/customXml/itemProps22.xml" Id="rId1" /></Relationships>
</file>

<file path=customXml/item3.xml><?xml version="1.0" encoding="utf-8"?>
<p:properties xmlns:p="http://schemas.microsoft.com/office/2006/metadata/properties" xmlns:xsi="http://www.w3.org/2001/XMLSchema-instance" xmlns:pc="http://schemas.microsoft.com/office/infopath/2007/PartnerControls">
  <documentManagement>
    <MediaServiceKeyPoints xmlns="71af3243-3dd4-4a8d-8c0d-dd76da1f02a5" xsi:nil="true"/>
  </documentManagement>
</p:properties>
</file>

<file path=customXml/item13.xml><?xml version="1.0" encoding="utf-8"?>
<ct:contentTypeSchema xmlns:ct="http://schemas.microsoft.com/office/2006/metadata/contentType" xmlns:ma="http://schemas.microsoft.com/office/2006/metadata/properties/metaAttributes" ct:_="" ma:_="" ma:contentTypeName="Document" ma:contentTypeID="0x01010079F111ED35F8CC479449609E8A0923A6" ma:contentTypeVersion="11" ma:contentTypeDescription="Create a new document." ma:contentTypeScope="" ma:versionID="96291512c1ee715ab617f4c07df79fc1">
  <xsd:schema xmlns:xsd="http://www.w3.org/2001/XMLSchema" xmlns:xs="http://www.w3.org/2001/XMLSchema" xmlns:p="http://schemas.microsoft.com/office/2006/metadata/properties" xmlns:ns2="71af3243-3dd4-4a8d-8c0d-dd76da1f02a5" xmlns:ns3="16c05727-aa75-4e4a-9b5f-8a80a1165891" targetNamespace="http://schemas.microsoft.com/office/2006/metadata/properties" ma:root="true" ma:fieldsID="8256c27c40ca5c40ce1cf6c44f0205df" ns2:_="" ns3:_="">
    <xsd:import namespace="71af3243-3dd4-4a8d-8c0d-dd76da1f02a5"/>
    <xsd:import namespace="16c05727-aa75-4e4a-9b5f-8a80a1165891"/>
    <xsd:element name="properties">
      <xsd:complexType>
        <xsd:sequence>
          <xsd:element name="documentManagement">
            <xsd:complexType>
              <xsd:all>
                <xsd:element ref="ns2:MediaServiceMetadata" minOccurs="0"/>
                <xsd:element ref="ns2:MediaServiceFastMetadata" minOccurs="0"/>
                <xsd:element ref="ns2:MediaServiceOCR" minOccurs="0"/>
                <xsd:element ref="ns2:MediaServiceAutoTags" minOccurs="0"/>
                <xsd:element ref="ns2:MediaServiceEventHashCode" minOccurs="0"/>
                <xsd:element ref="ns2:MediaServiceGenerationTime" minOccurs="0"/>
                <xsd:element ref="ns3:SharedWithUsers" minOccurs="0"/>
                <xsd:element ref="ns3:SharedWithDetails" minOccurs="0"/>
                <xsd:element ref="ns2:MediaServiceAutoKeyPoints" minOccurs="0"/>
                <xsd:element ref="ns2:MediaServiceKeyPoints" minOccurs="0"/>
                <xsd:element ref="ns2:MediaServiceDateTaken" minOccurs="0"/>
              </xsd:all>
            </xsd:complexType>
          </xsd:element>
        </xsd:sequence>
      </xsd:complexType>
    </xsd:element>
  </xsd:schema>
  <xsd:schema xmlns:xsd="http://www.w3.org/2001/XMLSchema" xmlns:xs="http://www.w3.org/2001/XMLSchema" xmlns:dms="http://schemas.microsoft.com/office/2006/documentManagement/types" xmlns:pc="http://schemas.microsoft.com/office/infopath/2007/PartnerControls" targetNamespace="71af3243-3dd4-4a8d-8c0d-dd76da1f02a5" elementFormDefault="qualified">
    <xsd:import namespace="http://schemas.microsoft.com/office/2006/documentManagement/types"/>
    <xsd:import namespace="http://schemas.microsoft.com/office/infopath/2007/PartnerControls"/>
    <xsd:element name="MediaServiceMetadata" ma:index="8" nillable="true" ma:displayName="MediaServiceMetadata" ma:hidden="true" ma:internalName="MediaServiceMetadata" ma:readOnly="true">
      <xsd:simpleType>
        <xsd:restriction base="dms:Note"/>
      </xsd:simpleType>
    </xsd:element>
    <xsd:element name="MediaServiceFastMetadata" ma:index="9" nillable="true" ma:displayName="MediaServiceFastMetadata" ma:hidden="true" ma:internalName="MediaServiceFastMetadata" ma:readOnly="true">
      <xsd:simpleType>
        <xsd:restriction base="dms:Note"/>
      </xsd:simpleType>
    </xsd:element>
    <xsd:element name="MediaServiceOCR" ma:index="10" nillable="true" ma:displayName="MediaServiceOCR" ma:internalName="MediaServiceOCR" ma:readOnly="true">
      <xsd:simpleType>
        <xsd:restriction base="dms:Note">
          <xsd:maxLength value="255"/>
        </xsd:restriction>
      </xsd:simpleType>
    </xsd:element>
    <xsd:element name="MediaServiceAutoTags" ma:index="11" nillable="true" ma:displayName="MediaServiceAutoTags" ma:internalName="MediaServiceAutoTags" ma:readOnly="true">
      <xsd:simpleType>
        <xsd:restriction base="dms:Text"/>
      </xsd:simpleType>
    </xsd:element>
    <xsd:element name="MediaServiceEventHashCode" ma:index="12" nillable="true" ma:displayName="MediaServiceEventHashCode" ma:hidden="true" ma:internalName="MediaServiceEventHashCode" ma:readOnly="true">
      <xsd:simpleType>
        <xsd:restriction base="dms:Text"/>
      </xsd:simpleType>
    </xsd:element>
    <xsd:element name="MediaServiceGenerationTime" ma:index="13" nillable="true" ma:displayName="MediaServiceGenerationTime" ma:hidden="true" ma:internalName="MediaServiceGenerationTime" ma:readOnly="true">
      <xsd:simpleType>
        <xsd:restriction base="dms:Text"/>
      </xsd:simpleType>
    </xsd:element>
    <xsd:element name="MediaServiceAutoKeyPoints" ma:index="16" nillable="true" ma:displayName="MediaServiceAutoKeyPoints" ma:hidden="true" ma:internalName="MediaServiceAutoKeyPoints" ma:readOnly="true">
      <xsd:simpleType>
        <xsd:restriction base="dms:Note"/>
      </xsd:simpleType>
    </xsd:element>
    <xsd:element name="MediaServiceKeyPoints" ma:index="17" nillable="true" ma:displayName="KeyPoints" ma:internalName="MediaServiceKeyPoints" ma:readOnly="false">
      <xsd:simpleType>
        <xsd:restriction base="dms:Note">
          <xsd:maxLength value="255"/>
        </xsd:restriction>
      </xsd:simpleType>
    </xsd:element>
    <xsd:element name="MediaServiceDateTaken" ma:index="18" nillable="true" ma:displayName="MediaServiceDateTaken" ma:hidden="true" ma:internalName="MediaServiceDateTaken" ma:readOnly="true">
      <xsd:simpleType>
        <xsd:restriction base="dms:Text"/>
      </xsd:simpleType>
    </xsd:element>
  </xsd:schema>
  <xsd:schema xmlns:xsd="http://www.w3.org/2001/XMLSchema" xmlns:xs="http://www.w3.org/2001/XMLSchema" xmlns:dms="http://schemas.microsoft.com/office/2006/documentManagement/types" xmlns:pc="http://schemas.microsoft.com/office/infopath/2007/PartnerControls" targetNamespace="16c05727-aa75-4e4a-9b5f-8a80a1165891" elementFormDefault="qualified">
    <xsd:import namespace="http://schemas.microsoft.com/office/2006/documentManagement/types"/>
    <xsd:import namespace="http://schemas.microsoft.com/office/infopath/2007/PartnerControls"/>
    <xsd:element name="SharedWithUsers" ma:index="14" nillable="true" ma:displayName="Shared With" ma:internalName="SharedWithUsers" ma:readOnly="true">
      <xsd:complexType>
        <xsd:complexContent>
          <xsd:extension base="dms:UserMulti">
            <xsd:sequence>
              <xsd:element name="UserInfo" minOccurs="0" maxOccurs="unbounded">
                <xsd:complexType>
                  <xsd:sequence>
                    <xsd:element name="DisplayName" type="xsd:string" minOccurs="0"/>
                    <xsd:element name="AccountId" type="dms:UserId" minOccurs="0" nillable="true"/>
                    <xsd:element name="AccountType" type="xsd:string" minOccurs="0"/>
                  </xsd:sequence>
                </xsd:complexType>
              </xsd:element>
            </xsd:sequence>
          </xsd:extension>
        </xsd:complexContent>
      </xsd:complexType>
    </xsd:element>
    <xsd:element name="SharedWithDetails" ma:index="15" nillable="true" ma:displayName="Shared With Details" ma:internalName="SharedWithDetails" ma:readOnly="true">
      <xsd:simpleType>
        <xsd:restriction base="dms:Note">
          <xsd:maxLength value="255"/>
        </xsd:restriction>
      </xsd:simpleType>
    </xsd:element>
  </xsd:schema>
  <xsd:schema xmlns="http://schemas.openxmlformats.org/package/2006/metadata/core-properties" xmlns:xsd="http://www.w3.org/2001/XMLSchema" xmlns:xsi="http://www.w3.org/2001/XMLSchema-instance" xmlns:dc="http://purl.org/dc/elements/1.1/" xmlns:dcterms="http://purl.org/dc/terms/" xmlns:odoc="http://schemas.microsoft.com/internal/obd" targetNamespace="http://schemas.openxmlformats.org/package/2006/metadata/core-properties" elementFormDefault="qualified" attributeFormDefault="unqualified" blockDefault="#all">
    <xsd:import namespace="http://purl.org/dc/elements/1.1/" schemaLocation="http://dublincore.org/schemas/xmls/qdc/2003/04/02/dc.xsd"/>
    <xsd:import namespace="http://purl.org/dc/terms/" schemaLocation="http://dublincore.org/schemas/xmls/qdc/2003/04/02/dcterms.xsd"/>
    <xsd:element name="coreProperties" type="CT_coreProperties"/>
    <xsd:complexType name="CT_coreProperties">
      <xsd:all>
        <xsd:element ref="dc:creator" minOccurs="0" maxOccurs="1"/>
        <xsd:element ref="dcterms:created" minOccurs="0" maxOccurs="1"/>
        <xsd:element ref="dc:identifier" minOccurs="0" maxOccurs="1"/>
        <xsd:element name="contentType" minOccurs="0" maxOccurs="1" type="xsd:string" ma:index="0" ma:displayName="Content Type"/>
        <xsd:element ref="dc:title" minOccurs="0" maxOccurs="1" ma:index="4" ma:displayName="Title"/>
        <xsd:element ref="dc:subject" minOccurs="0" maxOccurs="1"/>
        <xsd:element ref="dc:description" minOccurs="0" maxOccurs="1"/>
        <xsd:element name="keywords" minOccurs="0" maxOccurs="1" type="xsd:string"/>
        <xsd:element ref="dc:language" minOccurs="0" maxOccurs="1"/>
        <xsd:element name="category" minOccurs="0" maxOccurs="1" type="xsd:string"/>
        <xsd:element name="version" minOccurs="0" maxOccurs="1" type="xsd:string"/>
        <xsd:element name="revision" minOccurs="0" maxOccurs="1" type="xsd:string">
          <xsd:annotation>
            <xsd:documentation>
                        This value indicates the number of saves or revisions. The application is responsible for updating this value after each revision.
                    </xsd:documentation>
          </xsd:annotation>
        </xsd:element>
        <xsd:element name="lastModifiedBy" minOccurs="0" maxOccurs="1" type="xsd:string"/>
        <xsd:element ref="dcterms:modified" minOccurs="0" maxOccurs="1"/>
        <xsd:element name="contentStatus" minOccurs="0" maxOccurs="1" type="xsd:string"/>
      </xsd:all>
    </xsd:complexType>
  </xsd:schema>
  <xs:schema xmlns:pc="http://schemas.microsoft.com/office/infopath/2007/PartnerControls" xmlns:xs="http://www.w3.org/2001/XMLSchema" targetNamespace="http://schemas.microsoft.com/office/infopath/2007/PartnerControls" elementFormDefault="qualified" attributeFormDefault="unqualified">
    <xs:element name="Person">
      <xs:complexType>
        <xs:sequence>
          <xs:element ref="pc:DisplayName" minOccurs="0"/>
          <xs:element ref="pc:AccountId" minOccurs="0"/>
          <xs:element ref="pc:AccountType" minOccurs="0"/>
        </xs:sequence>
      </xs:complexType>
    </xs:element>
    <xs:element name="DisplayName" type="xs:string"/>
    <xs:element name="AccountId" type="xs:string"/>
    <xs:element name="AccountType" type="xs:string"/>
    <xs:element name="BDCAssociatedEntity">
      <xs:complexType>
        <xs:sequence>
          <xs:element ref="pc:BDCEntity" minOccurs="0" maxOccurs="unbounded"/>
        </xs:sequence>
        <xs:attribute ref="pc:EntityNamespace"/>
        <xs:attribute ref="pc:EntityName"/>
        <xs:attribute ref="pc:SystemInstanceName"/>
        <xs:attribute ref="pc:AssociationName"/>
      </xs:complexType>
    </xs:element>
    <xs:attribute name="EntityNamespace" type="xs:string"/>
    <xs:attribute name="EntityName" type="xs:string"/>
    <xs:attribute name="SystemInstanceName" type="xs:string"/>
    <xs:attribute name="AssociationName" type="xs:string"/>
    <xs:element name="BDCEntity">
      <xs:complexType>
        <xs:sequence>
          <xs:element ref="pc:EntityDisplayName" minOccurs="0"/>
          <xs:element ref="pc:EntityInstanceReference" minOccurs="0"/>
          <xs:element ref="pc:EntityId1" minOccurs="0"/>
          <xs:element ref="pc:EntityId2" minOccurs="0"/>
          <xs:element ref="pc:EntityId3" minOccurs="0"/>
          <xs:element ref="pc:EntityId4" minOccurs="0"/>
          <xs:element ref="pc:EntityId5" minOccurs="0"/>
        </xs:sequence>
      </xs:complexType>
    </xs:element>
    <xs:element name="EntityDisplayName" type="xs:string"/>
    <xs:element name="EntityInstanceReference" type="xs:string"/>
    <xs:element name="EntityId1" type="xs:string"/>
    <xs:element name="EntityId2" type="xs:string"/>
    <xs:element name="EntityId3" type="xs:string"/>
    <xs:element name="EntityId4" type="xs:string"/>
    <xs:element name="EntityId5" type="xs:string"/>
    <xs:element name="Terms">
      <xs:complexType>
        <xs:sequence>
          <xs:element ref="pc:TermInfo" minOccurs="0" maxOccurs="unbounded"/>
        </xs:sequence>
      </xs:complexType>
    </xs:element>
    <xs:element name="TermInfo">
      <xs:complexType>
        <xs:sequence>
          <xs:element ref="pc:TermName" minOccurs="0"/>
          <xs:element ref="pc:TermId" minOccurs="0"/>
        </xs:sequence>
      </xs:complexType>
    </xs:element>
    <xs:element name="TermName" type="xs:string"/>
    <xs:element name="TermId" type="xs:string"/>
  </xs:schema>
</ct:contentTypeSchema>
</file>

<file path=customXml/item22.xml><?xml version="1.0" encoding="utf-8"?>
<?mso-contentType ?>
<FormTemplates xmlns="http://schemas.microsoft.com/sharepoint/v3/contenttype/forms">
  <Display>DocumentLibraryForm</Display>
  <Edit>DocumentLibraryForm</Edit>
  <New>DocumentLibraryForm</New>
</FormTemplates>
</file>

<file path=customXml/itemProps13.xml><?xml version="1.0" encoding="utf-8"?>
<ds:datastoreItem xmlns:ds="http://schemas.openxmlformats.org/officeDocument/2006/customXml" ds:itemID="{6AD934DA-6EDB-4DB8-AE5C-9399A13698D6}"/>
</file>

<file path=customXml/itemProps22.xml><?xml version="1.0" encoding="utf-8"?>
<ds:datastoreItem xmlns:ds="http://schemas.openxmlformats.org/officeDocument/2006/customXml" ds:itemID="{D27BEDAB-01B4-4BD0-9390-31AD9280078C}"/>
</file>

<file path=customXml/itemProps31.xml><?xml version="1.0" encoding="utf-8"?>
<ds:datastoreItem xmlns:ds="http://schemas.openxmlformats.org/officeDocument/2006/customXml" ds:itemID="{9B19B998-C0F0-415C-AF4D-F10DCCD30A25}"/>
</file>

<file path=docProps/app.xml><?xml version="1.0" encoding="utf-8"?>
<ap:Properties xmlns:vt="http://schemas.openxmlformats.org/officeDocument/2006/docPropsVTypes" xmlns:ap="http://schemas.openxmlformats.org/officeDocument/2006/extended-properties">
  <ap:Template/>
  <ap:TotalTime>0</ap:TotalTime>
  <ap:Words>654</ap:Words>
  <ap:Application>Microsoft Office PowerPoint</ap:Application>
  <ap:PresentationFormat>Widescreen</ap:PresentationFormat>
  <ap:Paragraphs>955</ap:Paragraphs>
  <ap:Slides>11</ap:Slides>
  <ap:Notes>0</ap:Notes>
  <ap:HiddenSlides>0</ap:HiddenSlides>
  <ap:MMClips>0</ap:MMClips>
  <ap:ScaleCrop>false</ap:ScaleCrop>
  <ap:HeadingPairs>
    <vt:vector baseType="variant" size="6">
      <vt:variant>
        <vt:lpstr>Fonts Used</vt:lpstr>
      </vt:variant>
      <vt:variant>
        <vt:i4>4</vt:i4>
      </vt:variant>
      <vt:variant>
        <vt:lpstr>Theme</vt:lpstr>
      </vt:variant>
      <vt:variant>
        <vt:i4>1</vt:i4>
      </vt:variant>
      <vt:variant>
        <vt:lpstr>Slide Titles</vt:lpstr>
      </vt:variant>
      <vt:variant>
        <vt:i4>11</vt:i4>
      </vt:variant>
    </vt:vector>
  </ap:HeadingPairs>
  <ap:TitlesOfParts>
    <vt:vector baseType="lpstr" size="16">
      <vt:lpstr>Arial</vt:lpstr>
      <vt:lpstr>Calibri</vt:lpstr>
      <vt:lpstr>Gill Sans</vt:lpstr>
      <vt:lpstr>Gill Sans Light</vt:lpstr>
      <vt:lpstr>Office Theme</vt:lpstr>
      <vt:lpstr>Presentation  Title</vt:lpstr>
      <vt:lpstr>Presentation Title Alt 1</vt:lpstr>
      <vt:lpstr>Presentation Title Alt 2</vt:lpstr>
      <vt:lpstr>YOUR TITLE GOES HERE</vt:lpstr>
      <vt:lpstr>YOUR TITLE HERE</vt:lpstr>
      <vt:lpstr>Title</vt:lpstr>
      <vt:lpstr>TITLE GOES HERE</vt:lpstr>
      <vt:lpstr>TITLE HERE</vt:lpstr>
      <vt:lpstr>YOUR TITLE GOES HERE Lorem ipsum dolor sit amet, consectetur adipiscing elit.  Ut gravida eros erat. Proin a tellus sed risus lobortis sagitti</vt:lpstr>
      <vt:lpstr>THANK YOU</vt:lpstr>
      <vt:lpstr>Customize this Template</vt:lpstr>
    </vt:vector>
  </ap:TitlesOfParts>
  <ap:Company/>
  <ap:LinksUpToDate>false</ap:LinksUpToDate>
  <ap:SharedDoc>false</ap:SharedDoc>
  <ap:HyperlinksChanged>false</ap:HyperlinksChanged>
  <ap:AppVersion>16.0000</ap:AppVersion>
</ap: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
  <cp:lastModifiedBy/>
  <cp:revision>1</cp:revision>
  <dcterms:created xsi:type="dcterms:W3CDTF">2019-03-11T20:41:50Z</dcterms:created>
  <dcterms:modified xsi:type="dcterms:W3CDTF">2019-04-06T01:46:56Z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ContentTypeId">
    <vt:lpwstr>0x01010079F111ED35F8CC479449609E8A0923A6</vt:lpwstr>
  </property>
</Properties>
</file>