
<file path=[Content_Types].xml><?xml version="1.0" encoding="utf-8"?>
<Types xmlns="http://schemas.openxmlformats.org/package/2006/content-types">
  <Default Extension="xml" ContentType="application/vnd.openxmlformats-officedocument.extended-properties+xml"/>
  <Default Extension="rels" ContentType="application/vnd.openxmlformats-package.relationships+xml"/>
  <Default Extension="xlsx" ContentType="application/vnd.openxmlformats-officedocument.spreadsheetml.sheet"/>
  <Default Extension="jpg" ContentType="image/jpeg"/>
  <Default Extension="svg" ContentType="image/svg+xml"/>
  <Default Extension="png" ContentType="image/png"/>
  <Override PartName="/docProps/core.xml" ContentType="application/vnd.openxmlformats-package.core-properties+xml"/>
  <Override PartName="/ppt/presentation.xml" ContentType="application/vnd.openxmlformats-officedocument.presentationml.template.main+xml"/>
  <Override PartName="/ppt/slides/slide71.xml" ContentType="application/vnd.openxmlformats-officedocument.presentationml.slide+xml"/>
  <Override PartName="/ppt/charts/chart21.xml" ContentType="application/vnd.openxmlformats-officedocument.drawingml.chart+xml"/>
  <Override PartName="/ppt/charts/colors2.xml" ContentType="application/vnd.ms-office.chartcolorstyle+xml"/>
  <Override PartName="/ppt/charts/style2.xml" ContentType="application/vnd.ms-office.chartstyle+xml"/>
  <Override PartName="/ppt/charts/chart12.xml" ContentType="application/vnd.openxmlformats-officedocument.drawingml.chart+xml"/>
  <Override PartName="/ppt/charts/colors12.xml" ContentType="application/vnd.ms-office.chartcolorstyle+xml"/>
  <Override PartName="/ppt/charts/style12.xml" ContentType="application/vnd.ms-office.chartstyle+xml"/>
  <Override PartName="/ppt/slideLayouts/slideLayout181.xml" ContentType="application/vnd.openxmlformats-officedocument.presentationml.slideLayout+xml"/>
  <Override PartName="/ppt/slideMasters/slideMaster11.xml" ContentType="application/vnd.openxmlformats-officedocument.presentationml.slideMaster+xml"/>
  <Override PartName="/ppt/slideLayouts/slideLayout82.xml" ContentType="application/vnd.openxmlformats-officedocument.presentationml.slideLayout+xml"/>
  <Override PartName="/ppt/slideLayouts/slideLayout133.xml" ContentType="application/vnd.openxmlformats-officedocument.presentationml.slideLayout+xml"/>
  <Override PartName="/ppt/slideLayouts/slideLayout34.xml" ContentType="application/vnd.openxmlformats-officedocument.presentationml.slideLayout+xml"/>
  <Override PartName="/ppt/theme/theme11.xml" ContentType="application/vnd.openxmlformats-officedocument.theme+xml"/>
  <Override PartName="/ppt/slideLayouts/slideLayout75.xml" ContentType="application/vnd.openxmlformats-officedocument.presentationml.slideLayout+xml"/>
  <Override PartName="/ppt/slideLayouts/slideLayout126.xml" ContentType="application/vnd.openxmlformats-officedocument.presentationml.slideLayout+xml"/>
  <Override PartName="/ppt/slideLayouts/slideLayout177.xml" ContentType="application/vnd.openxmlformats-officedocument.presentationml.slideLayout+xml"/>
  <Override PartName="/ppt/slideLayouts/slideLayout28.xml" ContentType="application/vnd.openxmlformats-officedocument.presentationml.slideLayout+xml"/>
  <Override PartName="/ppt/slideLayouts/slideLayout169.xml" ContentType="application/vnd.openxmlformats-officedocument.presentationml.slideLayout+xml"/>
  <Override PartName="/ppt/slideLayouts/slideLayout2010.xml" ContentType="application/vnd.openxmlformats-officedocument.presentationml.slideLayout+xml"/>
  <Override PartName="/ppt/slideLayouts/slideLayout111.xml" ContentType="application/vnd.openxmlformats-officedocument.presentationml.slideLayout+xml"/>
  <Override PartName="/ppt/slideLayouts/slideLayout612.xml" ContentType="application/vnd.openxmlformats-officedocument.presentationml.slideLayout+xml"/>
  <Override PartName="/ppt/slideLayouts/slideLayout1113.xml" ContentType="application/vnd.openxmlformats-officedocument.presentationml.slideLayout+xml"/>
  <Override PartName="/ppt/slideLayouts/slideLayout514.xml" ContentType="application/vnd.openxmlformats-officedocument.presentationml.slideLayout+xml"/>
  <Override PartName="/ppt/slideLayouts/slideLayout1515.xml" ContentType="application/vnd.openxmlformats-officedocument.presentationml.slideLayout+xml"/>
  <Override PartName="/ppt/slideLayouts/slideLayout1016.xml" ContentType="application/vnd.openxmlformats-officedocument.presentationml.slideLayout+xml"/>
  <Override PartName="/ppt/slideLayouts/slideLayout1917.xml" ContentType="application/vnd.openxmlformats-officedocument.presentationml.slideLayout+xml"/>
  <Override PartName="/ppt/slideLayouts/slideLayout418.xml" ContentType="application/vnd.openxmlformats-officedocument.presentationml.slideLayout+xml"/>
  <Override PartName="/ppt/slideLayouts/slideLayout919.xml" ContentType="application/vnd.openxmlformats-officedocument.presentationml.slideLayout+xml"/>
  <Override PartName="/ppt/slideLayouts/slideLayout1420.xml" ContentType="application/vnd.openxmlformats-officedocument.presentationml.slideLayout+xml"/>
  <Override PartName="/ppt/charts/chart33.xml" ContentType="application/vnd.openxmlformats-officedocument.drawingml.chart+xml"/>
  <Override PartName="/ppt/charts/colors33.xml" ContentType="application/vnd.ms-office.chartcolorstyle+xml"/>
  <Override PartName="/ppt/charts/style33.xml" ContentType="application/vnd.ms-office.chartstyle+xml"/>
  <Override PartName="/ppt/notesMasters/notesMaster11.xml" ContentType="application/vnd.openxmlformats-officedocument.presentationml.notesMaster+xml"/>
  <Override PartName="/ppt/theme/theme22.xml" ContentType="application/vnd.openxmlformats-officedocument.theme+xml"/>
  <Override PartName="/ppt/tableStyles.xml" ContentType="application/vnd.openxmlformats-officedocument.presentationml.tableStyles+xml"/>
  <Override PartName="/ppt/slides/slide22.xml" ContentType="application/vnd.openxmlformats-officedocument.presentationml.slide+xml"/>
  <Override PartName="/customXml/item3.xml" ContentType="application/xml"/>
  <Override PartName="/customXml/itemProps31.xml" ContentType="application/vnd.openxmlformats-officedocument.customXmlProperties+xml"/>
  <Override PartName="/ppt/slides/slide63.xml" ContentType="application/vnd.openxmlformats-officedocument.presentationml.slide+xml"/>
  <Override PartName="/ppt/slides/slide114.xml" ContentType="application/vnd.openxmlformats-officedocument.presentationml.slide+xml"/>
  <Override PartName="/ppt/slides/slide15.xml" ContentType="application/vnd.openxmlformats-officedocument.presentationml.slide+xml"/>
  <Override PartName="/ppt/viewProps.xml" ContentType="application/vnd.openxmlformats-officedocument.presentationml.viewProps+xml"/>
  <Override PartName="/customXml/item22.xml" ContentType="application/xml"/>
  <Override PartName="/customXml/itemProps22.xml" ContentType="application/vnd.openxmlformats-officedocument.customXmlProperties+xml"/>
  <Override PartName="/ppt/slides/slide56.xml" ContentType="application/vnd.openxmlformats-officedocument.presentationml.slide+xml"/>
  <Override PartName="/ppt/slides/slide107.xml" ContentType="application/vnd.openxmlformats-officedocument.presentationml.slide+xml"/>
  <Override PartName="/ppt/slides/slide48.xml" ContentType="application/vnd.openxmlformats-officedocument.presentationml.slide+xml"/>
  <Override PartName="/ppt/presProps.xml" ContentType="application/vnd.openxmlformats-officedocument.presentationml.presProps+xml"/>
  <Override PartName="/ppt/slides/slide99.xml" ContentType="application/vnd.openxmlformats-officedocument.presentationml.slide+xml"/>
  <Override PartName="/customXml/item13.xml" ContentType="application/xml"/>
  <Override PartName="/customXml/itemProps13.xml" ContentType="application/vnd.openxmlformats-officedocument.customXmlProperties+xml"/>
  <Override PartName="/ppt/slides/slide310.xml" ContentType="application/vnd.openxmlformats-officedocument.presentationml.slide+xml"/>
  <Override PartName="/ppt/slides/slide811.xml" ContentType="application/vnd.openxmlformats-officedocument.presentationml.slide+xml"/>
  <Override PartName="/ppt/handoutMasters/handoutMaster11.xml" ContentType="application/vnd.openxmlformats-officedocument.presentationml.handoutMaster+xml"/>
  <Override PartName="/ppt/theme/theme33.xml" ContentType="application/vnd.openxmlformats-officedocument.theme+xml"/>
  <Override PartName="/docProps/custom.xml" ContentType="application/vnd.openxmlformats-officedocument.custom-properties+xml"/>
</Types>
</file>

<file path=_rels/.rels>&#65279;<?xml version="1.0" encoding="utf-8"?><Relationships xmlns="http://schemas.openxmlformats.org/package/2006/relationships"><Relationship Type="http://schemas.openxmlformats.org/officeDocument/2006/relationships/extended-properties" Target="/docProps/app.xml" Id="rId3" /><Relationship Type="http://schemas.openxmlformats.org/package/2006/relationships/metadata/core-properties" Target="/docProps/core.xml" Id="rId2" /><Relationship Type="http://schemas.openxmlformats.org/officeDocument/2006/relationships/officeDocument" Target="/ppt/presentation.xml" Id="rId1" /><Relationship Type="http://schemas.openxmlformats.org/officeDocument/2006/relationships/custom-properties" Target="/docProps/custom.xml" Id="rId4" 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removePersonalInfoOnSave="1" saveSubsetFonts="1" autoCompressPictures="0">
  <p:sldMasterIdLst>
    <p:sldMasterId id="2147483648" r:id="rId1"/>
  </p:sldMasterIdLst>
  <p:notesMasterIdLst>
    <p:notesMasterId r:id="rId13"/>
  </p:notesMasterIdLst>
  <p:handoutMasterIdLst>
    <p:handoutMasterId r:id="rId14"/>
  </p:handoutMasterIdLst>
  <p:sldIdLst>
    <p:sldId id="282" r:id="rId2"/>
    <p:sldId id="292" r:id="rId3"/>
    <p:sldId id="297" r:id="rId4"/>
    <p:sldId id="283" r:id="rId5"/>
    <p:sldId id="298" r:id="rId6"/>
    <p:sldId id="284" r:id="rId7"/>
    <p:sldId id="294" r:id="rId8"/>
    <p:sldId id="295" r:id="rId9"/>
    <p:sldId id="285" r:id="rId10"/>
    <p:sldId id="296" r:id="rId11"/>
    <p:sldId id="256" r:id="rId12"/>
  </p:sldIdLst>
  <p:sldSz cx="12192000" cy="6858000"/>
  <p:notesSz cx="6858000" cy="9144000"/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7E9639D4-E3E2-4D34-9284-5A2195B3D0D7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horzBarState="maximized">
    <p:restoredLeft sz="15987" autoAdjust="0"/>
    <p:restoredTop sz="94631" autoAdjust="0"/>
  </p:normalViewPr>
  <p:slideViewPr>
    <p:cSldViewPr snapToGrid="0">
      <p:cViewPr>
        <p:scale>
          <a:sx n="100" d="100"/>
          <a:sy n="100" d="100"/>
        </p:scale>
        <p:origin x="-91" y="-389"/>
      </p:cViewPr>
      <p:guideLst/>
    </p:cSldViewPr>
  </p:slideViewPr>
  <p:outlineViewPr>
    <p:cViewPr>
      <p:scale>
        <a:sx n="33" d="100"/>
        <a:sy n="33" d="100"/>
      </p:scale>
      <p:origin x="0" y="-696"/>
    </p:cViewPr>
  </p:outlineViewPr>
  <p:notesTextViewPr>
    <p:cViewPr>
      <p:scale>
        <a:sx n="3" d="2"/>
        <a:sy n="3" d="2"/>
      </p:scale>
      <p:origin x="0" y="0"/>
    </p:cViewPr>
  </p:notesTextViewPr>
  <p:sorterViewPr>
    <p:cViewPr>
      <p:scale>
        <a:sx n="100" d="100"/>
        <a:sy n="100" d="100"/>
      </p:scale>
      <p:origin x="0" y="0"/>
    </p:cViewPr>
  </p:sorterViewPr>
  <p:notesViewPr>
    <p:cSldViewPr snapToGrid="0">
      <p:cViewPr varScale="1">
        <p:scale>
          <a:sx n="60" d="100"/>
          <a:sy n="60" d="100"/>
        </p:scale>
        <p:origin x="3187" y="48"/>
      </p:cViewPr>
      <p:guideLst/>
    </p:cSldViewPr>
  </p:notesViewPr>
  <p:gridSpacing cx="76200" cy="76200"/>
</p:viewPr>
</file>

<file path=ppt/_rels/presentation.xml.rels>&#65279;<?xml version="1.0" encoding="utf-8"?><Relationships xmlns="http://schemas.openxmlformats.org/package/2006/relationships"><Relationship Type="http://schemas.openxmlformats.org/officeDocument/2006/relationships/slide" Target="/ppt/slides/slide71.xml" Id="rId8" /><Relationship Type="http://schemas.openxmlformats.org/officeDocument/2006/relationships/notesMaster" Target="/ppt/notesMasters/notesMaster11.xml" Id="rId13" /><Relationship Type="http://schemas.openxmlformats.org/officeDocument/2006/relationships/tableStyles" Target="/ppt/tableStyles.xml" Id="rId18" /><Relationship Type="http://schemas.openxmlformats.org/officeDocument/2006/relationships/slide" Target="/ppt/slides/slide22.xml" Id="rId3" /><Relationship Type="http://schemas.openxmlformats.org/officeDocument/2006/relationships/customXml" Target="/customXml/item3.xml" Id="rId21" /><Relationship Type="http://schemas.openxmlformats.org/officeDocument/2006/relationships/slide" Target="/ppt/slides/slide63.xml" Id="rId7" /><Relationship Type="http://schemas.openxmlformats.org/officeDocument/2006/relationships/slide" Target="/ppt/slides/slide114.xml" Id="rId12" /><Relationship Type="http://schemas.openxmlformats.org/officeDocument/2006/relationships/theme" Target="/ppt/theme/theme11.xml" Id="rId17" /><Relationship Type="http://schemas.openxmlformats.org/officeDocument/2006/relationships/slide" Target="/ppt/slides/slide15.xml" Id="rId2" /><Relationship Type="http://schemas.openxmlformats.org/officeDocument/2006/relationships/viewProps" Target="/ppt/viewProps.xml" Id="rId16" /><Relationship Type="http://schemas.openxmlformats.org/officeDocument/2006/relationships/customXml" Target="/customXml/item22.xml" Id="rId20" /><Relationship Type="http://schemas.openxmlformats.org/officeDocument/2006/relationships/slideMaster" Target="/ppt/slideMasters/slideMaster11.xml" Id="rId1" /><Relationship Type="http://schemas.openxmlformats.org/officeDocument/2006/relationships/slide" Target="/ppt/slides/slide56.xml" Id="rId6" /><Relationship Type="http://schemas.openxmlformats.org/officeDocument/2006/relationships/slide" Target="/ppt/slides/slide107.xml" Id="rId11" /><Relationship Type="http://schemas.openxmlformats.org/officeDocument/2006/relationships/slide" Target="/ppt/slides/slide48.xml" Id="rId5" /><Relationship Type="http://schemas.openxmlformats.org/officeDocument/2006/relationships/presProps" Target="/ppt/presProps.xml" Id="rId15" /><Relationship Type="http://schemas.openxmlformats.org/officeDocument/2006/relationships/slide" Target="/ppt/slides/slide99.xml" Id="rId10" /><Relationship Type="http://schemas.openxmlformats.org/officeDocument/2006/relationships/customXml" Target="/customXml/item13.xml" Id="rId19" /><Relationship Type="http://schemas.openxmlformats.org/officeDocument/2006/relationships/slide" Target="/ppt/slides/slide310.xml" Id="rId4" /><Relationship Type="http://schemas.openxmlformats.org/officeDocument/2006/relationships/slide" Target="/ppt/slides/slide811.xml" Id="rId9" /><Relationship Type="http://schemas.openxmlformats.org/officeDocument/2006/relationships/handoutMaster" Target="/ppt/handoutMasters/handoutMaster11.xml" Id="rId14" /></Relationships>
</file>

<file path=ppt/charts/_rels/chart12.xml.rels>&#65279;<?xml version="1.0" encoding="utf-8"?><Relationships xmlns="http://schemas.openxmlformats.org/package/2006/relationships"><Relationship Type="http://schemas.openxmlformats.org/officeDocument/2006/relationships/package" Target="/ppt/embeddings/Microsoft_Excel_Worksheet2.xlsx" Id="rId3" /><Relationship Type="http://schemas.microsoft.com/office/2011/relationships/chartColorStyle" Target="/ppt/charts/colors12.xml" Id="rId2" /><Relationship Type="http://schemas.microsoft.com/office/2011/relationships/chartStyle" Target="/ppt/charts/style12.xml" Id="rId1" /></Relationships>
</file>

<file path=ppt/charts/_rels/chart21.xml.rels>&#65279;<?xml version="1.0" encoding="utf-8"?><Relationships xmlns="http://schemas.openxmlformats.org/package/2006/relationships"><Relationship Type="http://schemas.openxmlformats.org/officeDocument/2006/relationships/package" Target="/ppt/embeddings/Microsoft_Excel_Worksheet1.xlsx" Id="rId3" /><Relationship Type="http://schemas.microsoft.com/office/2011/relationships/chartColorStyle" Target="/ppt/charts/colors2.xml" Id="rId2" /><Relationship Type="http://schemas.microsoft.com/office/2011/relationships/chartStyle" Target="/ppt/charts/style2.xml" Id="rId1" /></Relationships>
</file>

<file path=ppt/charts/_rels/chart33.xml.rels>&#65279;<?xml version="1.0" encoding="utf-8"?><Relationships xmlns="http://schemas.openxmlformats.org/package/2006/relationships"><Relationship Type="http://schemas.openxmlformats.org/officeDocument/2006/relationships/package" Target="/ppt/embeddings/Microsoft_Excel_Worksheet23.xlsx" Id="rId3" /><Relationship Type="http://schemas.microsoft.com/office/2011/relationships/chartColorStyle" Target="/ppt/charts/colors33.xml" Id="rId2" /><Relationship Type="http://schemas.microsoft.com/office/2011/relationships/chartStyle" Target="/ppt/charts/style33.xml" Id="rId1" /></Relationships>
</file>

<file path=ppt/charts/chart12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title>
      <c:tx>
        <c:rich>
          <a:bodyPr rot="0" spcFirstLastPara="1" vertOverflow="ellipsis" vert="horz" wrap="square" anchor="ctr" anchorCtr="1"/>
          <a:lstStyle/>
          <a:p>
            <a:pPr>
              <a:defRPr sz="1862" b="0" i="0" u="none" strike="noStrike" kern="1200" spc="0" baseline="0">
                <a:solidFill>
                  <a:schemeClr val="tx1">
                    <a:lumMod val="75000"/>
                    <a:lumOff val="25000"/>
                  </a:schemeClr>
                </a:solidFill>
                <a:latin typeface="+mj-lt"/>
                <a:ea typeface="+mn-ea"/>
                <a:cs typeface="+mn-cs"/>
              </a:defRPr>
            </a:pPr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  <a:latin typeface="+mj-lt"/>
              </a:rPr>
              <a:t>Gross Revenue</a:t>
            </a:r>
          </a:p>
        </c:rich>
      </c:tx>
      <c:overlay val="0"/>
      <c:spPr>
        <a:noFill/>
        <a:ln>
          <a:noFill/>
        </a:ln>
        <a:effectLst/>
      </c:spPr>
      <c:txPr>
        <a:bodyPr rot="0" spcFirstLastPara="1" vertOverflow="ellipsis" vert="horz" wrap="square" anchor="ctr" anchorCtr="1"/>
        <a:lstStyle/>
        <a:p>
          <a:pPr>
            <a:defRPr sz="1862" b="0" i="0" u="none" strike="noStrike" kern="1200" spc="0" baseline="0">
              <a:solidFill>
                <a:schemeClr val="tx1">
                  <a:lumMod val="75000"/>
                  <a:lumOff val="25000"/>
                </a:schemeClr>
              </a:solidFill>
              <a:latin typeface="+mj-lt"/>
              <a:ea typeface="+mn-ea"/>
              <a:cs typeface="+mn-cs"/>
            </a:defRPr>
          </a:pPr>
          <a:endParaRPr lang="en-US"/>
        </a:p>
      </c:txPr>
    </c:title>
    <c:autoTitleDeleted val="0"/>
    <c:plotArea>
      <c:layout/>
      <c:barChart>
        <c:barDir val="col"/>
        <c:grouping val="cluster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solidFill>
              <a:schemeClr val="accent3"/>
            </a:solidFill>
            <a:ln>
              <a:noFill/>
            </a:ln>
            <a:effectLst/>
          </c:spPr>
          <c:invertIfNegative val="0"/>
          <c:dPt>
            <c:idx val="1"/>
            <c:invertIfNegative val="0"/>
            <c:bubble3D val="0"/>
            <c:spPr>
              <a:solidFill>
                <a:schemeClr val="accent2"/>
              </a:solidFill>
              <a:ln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1-0ADA-48E7-A321-402E979D2202}"/>
              </c:ext>
            </c:extLst>
          </c:dPt>
          <c:dPt>
            <c:idx val="3"/>
            <c:invertIfNegative val="0"/>
            <c:bubble3D val="0"/>
            <c:spPr>
              <a:solidFill>
                <a:schemeClr val="accent1"/>
              </a:solidFill>
              <a:ln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3-0ADA-48E7-A321-402E979D2202}"/>
              </c:ext>
            </c:extLst>
          </c:dPt>
          <c:dPt>
            <c:idx val="4"/>
            <c:invertIfNegative val="0"/>
            <c:bubble3D val="0"/>
            <c:spPr>
              <a:solidFill>
                <a:schemeClr val="accent4"/>
              </a:solidFill>
              <a:ln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5-0ADA-48E7-A321-402E979D2202}"/>
              </c:ext>
            </c:extLst>
          </c:dPt>
          <c:cat>
            <c:strRef>
              <c:f>Sheet1!$A$2:$A$6</c:f>
              <c:strCache>
                <c:ptCount val="5"/>
                <c:pt idx="0">
                  <c:v>20YY</c:v>
                </c:pt>
                <c:pt idx="1">
                  <c:v>20YY</c:v>
                </c:pt>
                <c:pt idx="2">
                  <c:v>20YY</c:v>
                </c:pt>
                <c:pt idx="3">
                  <c:v>20YY</c:v>
                </c:pt>
                <c:pt idx="4">
                  <c:v>20YY</c:v>
                </c:pt>
              </c:strCache>
            </c:strRef>
          </c:cat>
          <c:val>
            <c:numRef>
              <c:f>Sheet1!$B$2:$B$6</c:f>
              <c:numCache>
                <c:formatCode>[$$-409]#,##0</c:formatCode>
                <c:ptCount val="5"/>
                <c:pt idx="0">
                  <c:v>0</c:v>
                </c:pt>
                <c:pt idx="1">
                  <c:v>6750</c:v>
                </c:pt>
                <c:pt idx="2">
                  <c:v>33750</c:v>
                </c:pt>
                <c:pt idx="3">
                  <c:v>135000</c:v>
                </c:pt>
                <c:pt idx="4">
                  <c:v>270000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6-0ADA-48E7-A321-402E979D2202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25"/>
        <c:axId val="1000041416"/>
        <c:axId val="1000041744"/>
      </c:barChart>
      <c:catAx>
        <c:axId val="1000041416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400" b="0" i="0" u="none" strike="noStrike" kern="1200" baseline="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000041744"/>
        <c:crosses val="autoZero"/>
        <c:auto val="1"/>
        <c:lblAlgn val="ctr"/>
        <c:lblOffset val="100"/>
        <c:noMultiLvlLbl val="0"/>
      </c:catAx>
      <c:valAx>
        <c:axId val="1000041744"/>
        <c:scaling>
          <c:orientation val="minMax"/>
        </c:scaling>
        <c:delete val="0"/>
        <c:axPos val="l"/>
        <c:majorGridlines>
          <c:spPr>
            <a:ln w="9525" cap="flat" cmpd="sng" algn="ctr">
              <a:solidFill>
                <a:schemeClr val="bg1">
                  <a:lumMod val="85000"/>
                </a:schemeClr>
              </a:solidFill>
              <a:round/>
            </a:ln>
            <a:effectLst/>
          </c:spPr>
        </c:majorGridlines>
        <c:numFmt formatCode="[$$-409]#,##0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400" b="0" i="0" u="none" strike="noStrike" kern="1200" baseline="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000041416"/>
        <c:crosses val="autoZero"/>
        <c:crossBetween val="between"/>
      </c:valAx>
      <c:spPr>
        <a:noFill/>
        <a:ln>
          <a:solidFill>
            <a:schemeClr val="bg1">
              <a:lumMod val="85000"/>
            </a:schemeClr>
          </a:solidFill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21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title>
      <c:tx>
        <c:rich>
          <a:bodyPr rot="0" spcFirstLastPara="1" vertOverflow="ellipsis" vert="horz" wrap="square" anchor="ctr" anchorCtr="1"/>
          <a:lstStyle/>
          <a:p>
            <a:pPr>
              <a:defRPr sz="1862" b="0" i="0" u="none" strike="noStrike" kern="1200" spc="0" baseline="0">
                <a:solidFill>
                  <a:schemeClr val="tx1">
                    <a:lumMod val="75000"/>
                    <a:lumOff val="25000"/>
                  </a:schemeClr>
                </a:solidFill>
                <a:latin typeface="+mj-lt"/>
                <a:ea typeface="+mn-ea"/>
                <a:cs typeface="+mn-cs"/>
              </a:defRPr>
            </a:pPr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  <a:latin typeface="+mj-lt"/>
              </a:rPr>
              <a:t>Company Sales</a:t>
            </a:r>
          </a:p>
        </c:rich>
      </c:tx>
      <c:overlay val="0"/>
      <c:spPr>
        <a:noFill/>
        <a:ln>
          <a:noFill/>
        </a:ln>
        <a:effectLst/>
      </c:spPr>
      <c:txPr>
        <a:bodyPr rot="0" spcFirstLastPara="1" vertOverflow="ellipsis" vert="horz" wrap="square" anchor="ctr" anchorCtr="1"/>
        <a:lstStyle/>
        <a:p>
          <a:pPr>
            <a:defRPr sz="1862" b="0" i="0" u="none" strike="noStrike" kern="1200" spc="0" baseline="0">
              <a:solidFill>
                <a:schemeClr val="tx1">
                  <a:lumMod val="75000"/>
                  <a:lumOff val="25000"/>
                </a:schemeClr>
              </a:solidFill>
              <a:latin typeface="+mj-lt"/>
              <a:ea typeface="+mn-ea"/>
              <a:cs typeface="+mn-cs"/>
            </a:defRPr>
          </a:pPr>
          <a:endParaRPr lang="en-US"/>
        </a:p>
      </c:txPr>
    </c:title>
    <c:autoTitleDeleted val="0"/>
    <c:plotArea>
      <c:layout/>
      <c:doughnutChart>
        <c:varyColors val="1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solidFill>
              <a:schemeClr val="accent3"/>
            </a:solidFill>
          </c:spPr>
          <c:dPt>
            <c:idx val="0"/>
            <c:bubble3D val="0"/>
            <c:spPr>
              <a:solidFill>
                <a:schemeClr val="accent3"/>
              </a:solidFill>
              <a:ln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7-BEFA-4A5E-AB52-FBB4B74C74A7}"/>
              </c:ext>
            </c:extLst>
          </c:dPt>
          <c:dPt>
            <c:idx val="1"/>
            <c:bubble3D val="0"/>
            <c:spPr>
              <a:solidFill>
                <a:schemeClr val="accent2"/>
              </a:solidFill>
              <a:ln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1-0ADA-48E7-A321-402E979D2202}"/>
              </c:ext>
            </c:extLst>
          </c:dPt>
          <c:dPt>
            <c:idx val="2"/>
            <c:bubble3D val="0"/>
            <c:spPr>
              <a:solidFill>
                <a:schemeClr val="accent3"/>
              </a:solidFill>
              <a:ln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6-BEFA-4A5E-AB52-FBB4B74C74A7}"/>
              </c:ext>
            </c:extLst>
          </c:dPt>
          <c:dPt>
            <c:idx val="3"/>
            <c:bubble3D val="0"/>
            <c:spPr>
              <a:solidFill>
                <a:schemeClr val="accent1"/>
              </a:solidFill>
              <a:ln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3-0ADA-48E7-A321-402E979D2202}"/>
              </c:ext>
            </c:extLst>
          </c:dPt>
          <c:dPt>
            <c:idx val="4"/>
            <c:bubble3D val="0"/>
            <c:spPr>
              <a:solidFill>
                <a:schemeClr val="accent4"/>
              </a:solidFill>
              <a:ln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5-0ADA-48E7-A321-402E979D2202}"/>
              </c:ext>
            </c:extLst>
          </c:dPt>
          <c:dLbls>
            <c:dLbl>
              <c:idx val="0"/>
              <c:delete val="1"/>
              <c:extLst>
                <c:ext xmlns:c15="http://schemas.microsoft.com/office/drawing/2012/chart" uri="{CE6537A1-D6FC-4f65-9D91-7224C49458BB}"/>
                <c:ext xmlns:c16="http://schemas.microsoft.com/office/drawing/2014/chart" uri="{C3380CC4-5D6E-409C-BE32-E72D297353CC}">
                  <c16:uniqueId val="{00000007-BEFA-4A5E-AB52-FBB4B74C74A7}"/>
                </c:ext>
              </c:extLst>
            </c:dLbl>
            <c:dLbl>
              <c:idx val="1"/>
              <c:layout>
                <c:manualLayout>
                  <c:x val="2.6229504327278125E-2"/>
                  <c:y val="-0.14002523289348653"/>
                </c:manualLayout>
              </c:layout>
              <c:showLegendKey val="1"/>
              <c:showVal val="1"/>
              <c:showCatName val="0"/>
              <c:showSerName val="0"/>
              <c:showPercent val="0"/>
              <c:showBubbleSize val="0"/>
              <c:extLst>
                <c:ext xmlns:c15="http://schemas.microsoft.com/office/drawing/2012/chart" uri="{CE6537A1-D6FC-4f65-9D91-7224C49458BB}"/>
                <c:ext xmlns:c16="http://schemas.microsoft.com/office/drawing/2014/chart" uri="{C3380CC4-5D6E-409C-BE32-E72D297353CC}">
                  <c16:uniqueId val="{00000001-0ADA-48E7-A321-402E979D2202}"/>
                </c:ext>
              </c:extLst>
            </c:dLbl>
            <c:dLbl>
              <c:idx val="2"/>
              <c:layout>
                <c:manualLayout>
                  <c:x val="0.13864166572989867"/>
                  <c:y val="-0.15145586415009771"/>
                </c:manualLayout>
              </c:layout>
              <c:showLegendKey val="1"/>
              <c:showVal val="1"/>
              <c:showCatName val="0"/>
              <c:showSerName val="0"/>
              <c:showPercent val="0"/>
              <c:showBubbleSize val="0"/>
              <c:extLst>
                <c:ext xmlns:c15="http://schemas.microsoft.com/office/drawing/2012/chart" uri="{CE6537A1-D6FC-4f65-9D91-7224C49458BB}"/>
                <c:ext xmlns:c16="http://schemas.microsoft.com/office/drawing/2014/chart" uri="{C3380CC4-5D6E-409C-BE32-E72D297353CC}">
                  <c16:uniqueId val="{00000006-BEFA-4A5E-AB52-FBB4B74C74A7}"/>
                </c:ext>
              </c:extLst>
            </c:dLbl>
            <c:dLbl>
              <c:idx val="3"/>
              <c:layout>
                <c:manualLayout>
                  <c:x val="6.9525299079784011E-2"/>
                  <c:y val="0.26004686108790359"/>
                </c:manualLayout>
              </c:layout>
              <c:showLegendKey val="1"/>
              <c:showVal val="1"/>
              <c:showCatName val="0"/>
              <c:showSerName val="0"/>
              <c:showPercent val="0"/>
              <c:showBubbleSize val="0"/>
              <c:extLst>
                <c:ext xmlns:c15="http://schemas.microsoft.com/office/drawing/2012/chart" uri="{CE6537A1-D6FC-4f65-9D91-7224C49458BB}"/>
                <c:ext xmlns:c16="http://schemas.microsoft.com/office/drawing/2014/chart" uri="{C3380CC4-5D6E-409C-BE32-E72D297353CC}">
                  <c16:uniqueId val="{00000003-0ADA-48E7-A321-402E979D2202}"/>
                </c:ext>
              </c:extLst>
            </c:dLbl>
            <c:dLbl>
              <c:idx val="4"/>
              <c:layout>
                <c:manualLayout>
                  <c:x val="0.24795467400030627"/>
                  <c:y val="0.27147749234451463"/>
                </c:manualLayout>
              </c:layout>
              <c:showLegendKey val="1"/>
              <c:showVal val="1"/>
              <c:showCatName val="0"/>
              <c:showSerName val="0"/>
              <c:showPercent val="0"/>
              <c:showBubbleSize val="0"/>
              <c:extLst>
                <c:ext xmlns:c15="http://schemas.microsoft.com/office/drawing/2012/chart" uri="{CE6537A1-D6FC-4f65-9D91-7224C49458BB}"/>
                <c:ext xmlns:c16="http://schemas.microsoft.com/office/drawing/2014/chart" uri="{C3380CC4-5D6E-409C-BE32-E72D297353CC}">
                  <c16:uniqueId val="{00000005-0ADA-48E7-A321-402E979D2202}"/>
                </c:ext>
              </c:extLst>
            </c:dLbl>
            <c:spPr>
              <a:noFill/>
              <a:ln>
                <a:noFill/>
              </a:ln>
              <a:effectLst/>
            </c:spPr>
            <c:txPr>
              <a:bodyPr rot="0" spcFirstLastPara="1" vertOverflow="ellipsis" vert="horz" wrap="square" lIns="38100" tIns="19050" rIns="38100" bIns="19050" anchor="ctr" anchorCtr="1">
                <a:spAutoFit/>
              </a:bodyPr>
              <a:lstStyle/>
              <a:p>
                <a:pPr>
                  <a:defRPr sz="1197" b="0" i="0" u="none" strike="noStrike" kern="1200" baseline="0">
                    <a:solidFill>
                      <a:schemeClr val="tx1">
                        <a:lumMod val="75000"/>
                        <a:lumOff val="25000"/>
                      </a:schemeClr>
                    </a:solidFill>
                    <a:latin typeface="+mn-lt"/>
                    <a:ea typeface="+mn-ea"/>
                    <a:cs typeface="+mn-cs"/>
                  </a:defRPr>
                </a:pPr>
                <a:endParaRPr lang="en-US"/>
              </a:p>
            </c:txPr>
            <c:showLegendKey val="1"/>
            <c:showVal val="1"/>
            <c:showCatName val="0"/>
            <c:showSerName val="0"/>
            <c:showPercent val="0"/>
            <c:showBubbleSize val="0"/>
            <c:showLeaderLines val="0"/>
            <c:extLst>
              <c:ext xmlns:c15="http://schemas.microsoft.com/office/drawing/2012/chart" uri="{CE6537A1-D6FC-4f65-9D91-7224C49458BB}"/>
            </c:extLst>
          </c:dLbls>
          <c:cat>
            <c:strRef>
              <c:f>Sheet1!$A$2:$A$6</c:f>
              <c:strCache>
                <c:ptCount val="5"/>
                <c:pt idx="0">
                  <c:v>20YY</c:v>
                </c:pt>
                <c:pt idx="1">
                  <c:v>20YY</c:v>
                </c:pt>
                <c:pt idx="2">
                  <c:v>20YY</c:v>
                </c:pt>
                <c:pt idx="3">
                  <c:v>20YY</c:v>
                </c:pt>
                <c:pt idx="4">
                  <c:v>20YY</c:v>
                </c:pt>
              </c:strCache>
            </c:strRef>
          </c:cat>
          <c:val>
            <c:numRef>
              <c:f>Sheet1!$B$2:$B$6</c:f>
              <c:numCache>
                <c:formatCode>[$$-409]#,##0</c:formatCode>
                <c:ptCount val="5"/>
                <c:pt idx="0">
                  <c:v>0</c:v>
                </c:pt>
                <c:pt idx="1">
                  <c:v>6750</c:v>
                </c:pt>
                <c:pt idx="2">
                  <c:v>33750</c:v>
                </c:pt>
                <c:pt idx="3">
                  <c:v>135000</c:v>
                </c:pt>
                <c:pt idx="4">
                  <c:v>270000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6-0ADA-48E7-A321-402E979D2202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  <c:showLeaderLines val="0"/>
        </c:dLbls>
        <c:firstSliceAng val="0"/>
        <c:holeSize val="50"/>
      </c:doughnutChart>
      <c:spPr>
        <a:noFill/>
        <a:ln>
          <a:noFill/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33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title>
      <c:tx>
        <c:rich>
          <a:bodyPr rot="0" spcFirstLastPara="1" vertOverflow="ellipsis" vert="horz" wrap="square" anchor="ctr" anchorCtr="1"/>
          <a:lstStyle/>
          <a:p>
            <a:pPr>
              <a:defRPr sz="1862" b="0" i="0" u="none" strike="noStrike" kern="1200" spc="0" baseline="0">
                <a:solidFill>
                  <a:schemeClr val="tx1">
                    <a:lumMod val="75000"/>
                    <a:lumOff val="25000"/>
                  </a:schemeClr>
                </a:solidFill>
                <a:latin typeface="+mj-lt"/>
                <a:ea typeface="+mn-ea"/>
                <a:cs typeface="+mn-cs"/>
              </a:defRPr>
            </a:pPr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  <a:latin typeface="+mj-lt"/>
              </a:rPr>
              <a:t>Revenue</a:t>
            </a:r>
            <a:r>
              <a:rPr lang="en-US" baseline="0" dirty="0">
                <a:solidFill>
                  <a:schemeClr val="tx1">
                    <a:lumMod val="75000"/>
                    <a:lumOff val="25000"/>
                  </a:schemeClr>
                </a:solidFill>
                <a:latin typeface="+mj-lt"/>
              </a:rPr>
              <a:t> Over Time</a:t>
            </a:r>
            <a:endParaRPr lang="en-US" dirty="0">
              <a:solidFill>
                <a:schemeClr val="tx1">
                  <a:lumMod val="75000"/>
                  <a:lumOff val="25000"/>
                </a:schemeClr>
              </a:solidFill>
              <a:latin typeface="+mj-lt"/>
            </a:endParaRPr>
          </a:p>
        </c:rich>
      </c:tx>
      <c:overlay val="0"/>
      <c:spPr>
        <a:noFill/>
        <a:ln>
          <a:noFill/>
        </a:ln>
        <a:effectLst/>
      </c:spPr>
      <c:txPr>
        <a:bodyPr rot="0" spcFirstLastPara="1" vertOverflow="ellipsis" vert="horz" wrap="square" anchor="ctr" anchorCtr="1"/>
        <a:lstStyle/>
        <a:p>
          <a:pPr>
            <a:defRPr sz="1862" b="0" i="0" u="none" strike="noStrike" kern="1200" spc="0" baseline="0">
              <a:solidFill>
                <a:schemeClr val="tx1">
                  <a:lumMod val="75000"/>
                  <a:lumOff val="25000"/>
                </a:schemeClr>
              </a:solidFill>
              <a:latin typeface="+mj-lt"/>
              <a:ea typeface="+mn-ea"/>
              <a:cs typeface="+mn-cs"/>
            </a:defRPr>
          </a:pPr>
          <a:endParaRPr lang="en-US"/>
        </a:p>
      </c:txPr>
    </c:title>
    <c:autoTitleDeleted val="0"/>
    <c:plotArea>
      <c:layout/>
      <c:lineChart>
        <c:grouping val="stack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ln w="50800" cap="rnd">
              <a:solidFill>
                <a:schemeClr val="accent1"/>
              </a:solidFill>
              <a:round/>
            </a:ln>
            <a:effectLst/>
          </c:spPr>
          <c:marker>
            <c:symbol val="circle"/>
            <c:size val="5"/>
            <c:spPr>
              <a:solidFill>
                <a:schemeClr val="tx1"/>
              </a:solidFill>
              <a:ln w="9525">
                <a:noFill/>
              </a:ln>
              <a:effectLst/>
            </c:spPr>
          </c:marker>
          <c:dPt>
            <c:idx val="1"/>
            <c:marker>
              <c:symbol val="circle"/>
              <c:size val="5"/>
              <c:spPr>
                <a:solidFill>
                  <a:schemeClr val="tx1"/>
                </a:solidFill>
                <a:ln w="9525">
                  <a:noFill/>
                </a:ln>
                <a:effectLst/>
              </c:spPr>
            </c:marker>
            <c:bubble3D val="0"/>
            <c:spPr>
              <a:ln w="50800" cap="rnd">
                <a:solidFill>
                  <a:schemeClr val="accent1"/>
                </a:solidFill>
                <a:round/>
              </a:ln>
              <a:effectLst/>
            </c:spPr>
            <c:extLst>
              <c:ext xmlns:c16="http://schemas.microsoft.com/office/drawing/2014/chart" uri="{C3380CC4-5D6E-409C-BE32-E72D297353CC}">
                <c16:uniqueId val="{00000001-0ADA-48E7-A321-402E979D2202}"/>
              </c:ext>
            </c:extLst>
          </c:dPt>
          <c:dPt>
            <c:idx val="3"/>
            <c:marker>
              <c:symbol val="circle"/>
              <c:size val="5"/>
              <c:spPr>
                <a:solidFill>
                  <a:schemeClr val="tx1"/>
                </a:solidFill>
                <a:ln w="9525">
                  <a:noFill/>
                </a:ln>
                <a:effectLst/>
              </c:spPr>
            </c:marker>
            <c:bubble3D val="0"/>
            <c:spPr>
              <a:ln w="50800" cap="rnd">
                <a:solidFill>
                  <a:schemeClr val="accent1"/>
                </a:solidFill>
                <a:round/>
              </a:ln>
              <a:effectLst/>
            </c:spPr>
            <c:extLst>
              <c:ext xmlns:c16="http://schemas.microsoft.com/office/drawing/2014/chart" uri="{C3380CC4-5D6E-409C-BE32-E72D297353CC}">
                <c16:uniqueId val="{00000003-0ADA-48E7-A321-402E979D2202}"/>
              </c:ext>
            </c:extLst>
          </c:dPt>
          <c:dPt>
            <c:idx val="4"/>
            <c:marker>
              <c:symbol val="circle"/>
              <c:size val="5"/>
              <c:spPr>
                <a:solidFill>
                  <a:schemeClr val="tx1"/>
                </a:solidFill>
                <a:ln w="9525">
                  <a:noFill/>
                </a:ln>
                <a:effectLst/>
              </c:spPr>
            </c:marker>
            <c:bubble3D val="0"/>
            <c:spPr>
              <a:ln w="50800" cap="rnd">
                <a:solidFill>
                  <a:schemeClr val="accent1"/>
                </a:solidFill>
                <a:round/>
              </a:ln>
              <a:effectLst/>
            </c:spPr>
            <c:extLst>
              <c:ext xmlns:c16="http://schemas.microsoft.com/office/drawing/2014/chart" uri="{C3380CC4-5D6E-409C-BE32-E72D297353CC}">
                <c16:uniqueId val="{00000005-0ADA-48E7-A321-402E979D2202}"/>
              </c:ext>
            </c:extLst>
          </c:dPt>
          <c:cat>
            <c:strRef>
              <c:f>Sheet1!$A$2:$A$6</c:f>
              <c:strCache>
                <c:ptCount val="5"/>
                <c:pt idx="0">
                  <c:v>20YY</c:v>
                </c:pt>
                <c:pt idx="1">
                  <c:v>20YY</c:v>
                </c:pt>
                <c:pt idx="2">
                  <c:v>20YY</c:v>
                </c:pt>
                <c:pt idx="3">
                  <c:v>20YY</c:v>
                </c:pt>
                <c:pt idx="4">
                  <c:v>20YY</c:v>
                </c:pt>
              </c:strCache>
            </c:strRef>
          </c:cat>
          <c:val>
            <c:numRef>
              <c:f>Sheet1!$B$2:$B$6</c:f>
              <c:numCache>
                <c:formatCode>[$$-409]#,##0</c:formatCode>
                <c:ptCount val="5"/>
                <c:pt idx="0">
                  <c:v>0</c:v>
                </c:pt>
                <c:pt idx="1">
                  <c:v>6750</c:v>
                </c:pt>
                <c:pt idx="2">
                  <c:v>33750</c:v>
                </c:pt>
                <c:pt idx="3">
                  <c:v>135000</c:v>
                </c:pt>
                <c:pt idx="4">
                  <c:v>270000</c:v>
                </c:pt>
              </c:numCache>
            </c:numRef>
          </c:val>
          <c:smooth val="0"/>
          <c:extLst>
            <c:ext xmlns:c16="http://schemas.microsoft.com/office/drawing/2014/chart" uri="{C3380CC4-5D6E-409C-BE32-E72D297353CC}">
              <c16:uniqueId val="{00000006-0ADA-48E7-A321-402E979D2202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marker val="1"/>
        <c:smooth val="0"/>
        <c:axId val="1000041416"/>
        <c:axId val="1000041744"/>
      </c:lineChart>
      <c:catAx>
        <c:axId val="1000041416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400" b="0" i="0" u="none" strike="noStrike" kern="1200" baseline="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000041744"/>
        <c:crosses val="autoZero"/>
        <c:auto val="1"/>
        <c:lblAlgn val="ctr"/>
        <c:lblOffset val="100"/>
        <c:noMultiLvlLbl val="0"/>
      </c:catAx>
      <c:valAx>
        <c:axId val="1000041744"/>
        <c:scaling>
          <c:orientation val="minMax"/>
        </c:scaling>
        <c:delete val="0"/>
        <c:axPos val="l"/>
        <c:majorGridlines>
          <c:spPr>
            <a:ln w="9525" cap="flat" cmpd="sng" algn="ctr">
              <a:solidFill>
                <a:schemeClr val="tx1">
                  <a:lumMod val="75000"/>
                  <a:lumOff val="25000"/>
                </a:schemeClr>
              </a:solidFill>
              <a:round/>
            </a:ln>
            <a:effectLst/>
          </c:spPr>
        </c:majorGridlines>
        <c:numFmt formatCode="[$$-409]#,##0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400" b="0" i="0" u="none" strike="noStrike" kern="1200" baseline="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000041416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olors2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12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33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style2.xml><?xml version="1.0" encoding="utf-8"?>
<cs:chartStyle xmlns:cs="http://schemas.microsoft.com/office/drawing/2012/chartStyle" xmlns:a="http://schemas.openxmlformats.org/drawingml/2006/main" id="20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12.xml><?xml version="1.0" encoding="utf-8"?>
<cs:chartStyle xmlns:cs="http://schemas.microsoft.com/office/drawing/2012/chartStyle" xmlns:a="http://schemas.openxmlformats.org/drawingml/2006/main" id="20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33.xml><?xml version="1.0" encoding="utf-8"?>
<cs:chartStyle xmlns:cs="http://schemas.microsoft.com/office/drawing/2012/chartStyle" xmlns:a="http://schemas.openxmlformats.org/drawingml/2006/main" id="20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handoutMasters/_rels/handoutMaster11.xml.rels>&#65279;<?xml version="1.0" encoding="utf-8"?><Relationships xmlns="http://schemas.openxmlformats.org/package/2006/relationships"><Relationship Type="http://schemas.openxmlformats.org/officeDocument/2006/relationships/theme" Target="/ppt/theme/theme33.xml" Id="rId1" /></Relationships>
</file>

<file path=ppt/handoutMasters/handoutMaster1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>
            <a:extLst>
              <a:ext uri="{FF2B5EF4-FFF2-40B4-BE49-F238E27FC236}">
                <a16:creationId xmlns:a16="http://schemas.microsoft.com/office/drawing/2014/main" id="{B76F666D-E0C2-435B-BAA8-9287F9E5D38A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3" name="Date Placeholder 2">
            <a:extLst>
              <a:ext uri="{FF2B5EF4-FFF2-40B4-BE49-F238E27FC236}">
                <a16:creationId xmlns:a16="http://schemas.microsoft.com/office/drawing/2014/main" id="{19FEBCAF-CB3F-4928-91AA-D61472F880C0}"/>
              </a:ext>
            </a:extLst>
          </p:cNvPr>
          <p:cNvSpPr>
            <a:spLocks noGrp="1"/>
          </p:cNvSpPr>
          <p:nvPr>
            <p:ph type="dt" sz="quarter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EF1077DB-935E-4A0A-947A-D283B9F9F452}" type="datetimeFigureOut">
              <a:rPr lang="en-US" smtClean="0"/>
              <a:t>2019/04/15</a:t>
            </a:fld>
            <a:endParaRPr lang="en-US"/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69256698-63C6-4CCC-81CB-EA5604C30F1E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B2467FDA-05D7-4760-A373-5D6AEAAF4278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682C0B10-7CAE-41E4-AB02-7E8B1FF2B898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687537592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1.xml.rels>&#65279;<?xml version="1.0" encoding="utf-8"?><Relationships xmlns="http://schemas.openxmlformats.org/package/2006/relationships"><Relationship Type="http://schemas.openxmlformats.org/officeDocument/2006/relationships/theme" Target="/ppt/theme/theme22.xml" Id="rId1" /></Relationships>
</file>

<file path=ppt/notesMasters/notesMaster1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 noProof="0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2D9EC30E-1A71-4188-9BE7-E2A64929A436}" type="datetimeFigureOut">
              <a:rPr lang="en-US" noProof="0" smtClean="0"/>
              <a:t>2019/04/15</a:t>
            </a:fld>
            <a:endParaRPr lang="en-US" noProof="0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 noProof="0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 noProof="0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8530193B-564F-4854-8A52-728F3FB19C85}" type="slidenum">
              <a:rPr lang="en-US" noProof="0" smtClean="0"/>
              <a:t>‹#›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3603816512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slideLayouts/_rels/slideLayout28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34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75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82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1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26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33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69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77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8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418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514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612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919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016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113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420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515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917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2010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slideLayout2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Divider 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Picture Placeholder 1">
            <a:extLst>
              <a:ext uri="{FF2B5EF4-FFF2-40B4-BE49-F238E27FC236}">
                <a16:creationId xmlns:a16="http://schemas.microsoft.com/office/drawing/2014/main" id="{837F9836-5B23-424D-8C60-AC02A8512A4B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144000" y="144000"/>
            <a:ext cx="11905200" cy="6060155"/>
          </a:xfrm>
          <a:solidFill>
            <a:schemeClr val="bg1">
              <a:lumMod val="95000"/>
            </a:schemeClr>
          </a:solidFill>
        </p:spPr>
        <p:txBody>
          <a:bodyPr lIns="0" rIns="1764000" anchor="ctr"/>
          <a:lstStyle>
            <a:lvl1pPr marL="0" indent="0" algn="r">
              <a:buNone/>
              <a:defRPr sz="1200" i="1"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or Drag &amp; Drop your photo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00F23EB7-E336-46EB-A4A0-3DB7A6BF4CE1}"/>
              </a:ext>
            </a:extLst>
          </p:cNvPr>
          <p:cNvSpPr>
            <a:spLocks noGrp="1"/>
          </p:cNvSpPr>
          <p:nvPr>
            <p:ph type="ctrTitle" hasCustomPrompt="1"/>
          </p:nvPr>
        </p:nvSpPr>
        <p:spPr>
          <a:xfrm>
            <a:off x="779100" y="804500"/>
            <a:ext cx="4416588" cy="3818712"/>
          </a:xfrm>
          <a:gradFill>
            <a:gsLst>
              <a:gs pos="46000">
                <a:schemeClr val="bg1">
                  <a:alpha val="90000"/>
                </a:schemeClr>
              </a:gs>
              <a:gs pos="0">
                <a:schemeClr val="accent1">
                  <a:lumMod val="20000"/>
                  <a:lumOff val="80000"/>
                  <a:alpha val="50000"/>
                </a:schemeClr>
              </a:gs>
              <a:gs pos="80000">
                <a:schemeClr val="bg1"/>
              </a:gs>
            </a:gsLst>
            <a:lin ang="3600000" scaled="0"/>
          </a:gradFill>
        </p:spPr>
        <p:txBody>
          <a:bodyPr lIns="72000" rIns="180000" bIns="180000" anchor="b"/>
          <a:lstStyle>
            <a:lvl1pPr algn="r">
              <a:lnSpc>
                <a:spcPts val="4700"/>
              </a:lnSpc>
              <a:defRPr sz="4500">
                <a:solidFill>
                  <a:schemeClr val="tx1"/>
                </a:solidFill>
              </a:defRPr>
            </a:lvl1pPr>
          </a:lstStyle>
          <a:p>
            <a:r>
              <a:rPr lang="en-US" noProof="0"/>
              <a:t>Click to edit segue title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C9980B88-3F4A-4688-9ED0-17EF37E62D93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779099" y="4623212"/>
            <a:ext cx="4416587" cy="816075"/>
          </a:xfrm>
          <a:solidFill>
            <a:schemeClr val="bg1">
              <a:alpha val="80000"/>
            </a:schemeClr>
          </a:solidFill>
          <a:ln>
            <a:gradFill>
              <a:gsLst>
                <a:gs pos="0">
                  <a:schemeClr val="bg1">
                    <a:lumMod val="75000"/>
                  </a:schemeClr>
                </a:gs>
                <a:gs pos="100000">
                  <a:schemeClr val="accent1"/>
                </a:gs>
              </a:gsLst>
              <a:lin ang="0" scaled="0"/>
            </a:gradFill>
          </a:ln>
        </p:spPr>
        <p:txBody>
          <a:bodyPr tIns="144000" rIns="180000"/>
          <a:lstStyle>
            <a:lvl1pPr marL="0" indent="0" algn="r">
              <a:buNone/>
              <a:defRPr sz="18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0CB24018-690B-4552-9994-3F090E16014A}"/>
              </a:ext>
            </a:extLst>
          </p:cNvPr>
          <p:cNvSpPr>
            <a:spLocks noGrp="1"/>
          </p:cNvSpPr>
          <p:nvPr>
            <p:ph type="ftr" sz="quarter" idx="12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10" name="Slide Number Placeholder 9">
            <a:extLst>
              <a:ext uri="{FF2B5EF4-FFF2-40B4-BE49-F238E27FC236}">
                <a16:creationId xmlns:a16="http://schemas.microsoft.com/office/drawing/2014/main" id="{4D8B2323-066D-4AC1-9FC8-A06D7E8B5818}"/>
              </a:ext>
            </a:extLst>
          </p:cNvPr>
          <p:cNvSpPr>
            <a:spLocks noGrp="1"/>
          </p:cNvSpPr>
          <p:nvPr>
            <p:ph type="sldNum" sz="quarter" idx="14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2892051407"/>
      </p:ext>
    </p:extLst>
  </p:cSld>
  <p:clrMapOvr>
    <a:masterClrMapping/>
  </p:clrMapOvr>
</p:sldLayout>
</file>

<file path=ppt/slideLayouts/slideLayout3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Divider 2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Picture Placeholder 1">
            <a:extLst>
              <a:ext uri="{FF2B5EF4-FFF2-40B4-BE49-F238E27FC236}">
                <a16:creationId xmlns:a16="http://schemas.microsoft.com/office/drawing/2014/main" id="{837F9836-5B23-424D-8C60-AC02A8512A4B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144000" y="144000"/>
            <a:ext cx="11905200" cy="6060155"/>
          </a:xfrm>
          <a:solidFill>
            <a:schemeClr val="bg1">
              <a:lumMod val="95000"/>
            </a:schemeClr>
          </a:solidFill>
        </p:spPr>
        <p:txBody>
          <a:bodyPr lIns="0" tIns="180000" rIns="0" anchor="t"/>
          <a:lstStyle>
            <a:lvl1pPr marL="0" indent="0" algn="ctr">
              <a:buNone/>
              <a:defRPr sz="1200" i="1"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or Drag &amp; Drop your photo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00F23EB7-E336-46EB-A4A0-3DB7A6BF4CE1}"/>
              </a:ext>
            </a:extLst>
          </p:cNvPr>
          <p:cNvSpPr>
            <a:spLocks noGrp="1"/>
          </p:cNvSpPr>
          <p:nvPr>
            <p:ph type="ctrTitle" hasCustomPrompt="1"/>
          </p:nvPr>
        </p:nvSpPr>
        <p:spPr>
          <a:xfrm>
            <a:off x="5943600" y="2438399"/>
            <a:ext cx="5385600" cy="3044399"/>
          </a:xfrm>
          <a:gradFill>
            <a:gsLst>
              <a:gs pos="83186">
                <a:schemeClr val="bg1"/>
              </a:gs>
              <a:gs pos="0">
                <a:schemeClr val="accent1">
                  <a:lumMod val="20000"/>
                  <a:lumOff val="80000"/>
                  <a:alpha val="50000"/>
                </a:schemeClr>
              </a:gs>
              <a:gs pos="46000">
                <a:schemeClr val="bg1">
                  <a:alpha val="90000"/>
                </a:schemeClr>
              </a:gs>
            </a:gsLst>
            <a:lin ang="3600000" scaled="0"/>
          </a:gradFill>
        </p:spPr>
        <p:txBody>
          <a:bodyPr lIns="72000" tIns="180000" rIns="180000" bIns="0" anchor="t"/>
          <a:lstStyle>
            <a:lvl1pPr algn="r">
              <a:lnSpc>
                <a:spcPts val="4700"/>
              </a:lnSpc>
              <a:defRPr sz="4500">
                <a:solidFill>
                  <a:schemeClr val="tx1"/>
                </a:solidFill>
              </a:defRPr>
            </a:lvl1pPr>
          </a:lstStyle>
          <a:p>
            <a:r>
              <a:rPr lang="en-US" noProof="0"/>
              <a:t>Click to edit presentation title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C9980B88-3F4A-4688-9ED0-17EF37E62D93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8248971" y="4479264"/>
            <a:ext cx="2851629" cy="749534"/>
          </a:xfrm>
          <a:solidFill>
            <a:schemeClr val="bg1">
              <a:alpha val="80000"/>
            </a:schemeClr>
          </a:solidFill>
          <a:ln w="3175">
            <a:gradFill>
              <a:gsLst>
                <a:gs pos="0">
                  <a:schemeClr val="bg1">
                    <a:lumMod val="95000"/>
                  </a:schemeClr>
                </a:gs>
                <a:gs pos="100000">
                  <a:schemeClr val="accent1"/>
                </a:gs>
              </a:gsLst>
              <a:lin ang="10800000" scaled="0"/>
            </a:gradFill>
          </a:ln>
        </p:spPr>
        <p:txBody>
          <a:bodyPr tIns="144000" rIns="180000"/>
          <a:lstStyle>
            <a:lvl1pPr marL="0" indent="0" algn="r">
              <a:buNone/>
              <a:defRPr sz="1800">
                <a:solidFill>
                  <a:schemeClr val="tx1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0CB24018-690B-4552-9994-3F090E16014A}"/>
              </a:ext>
            </a:extLst>
          </p:cNvPr>
          <p:cNvSpPr>
            <a:spLocks noGrp="1"/>
          </p:cNvSpPr>
          <p:nvPr>
            <p:ph type="ftr" sz="quarter" idx="12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10" name="Slide Number Placeholder 9">
            <a:extLst>
              <a:ext uri="{FF2B5EF4-FFF2-40B4-BE49-F238E27FC236}">
                <a16:creationId xmlns:a16="http://schemas.microsoft.com/office/drawing/2014/main" id="{4D8B2323-066D-4AC1-9FC8-A06D7E8B5818}"/>
              </a:ext>
            </a:extLst>
          </p:cNvPr>
          <p:cNvSpPr>
            <a:spLocks noGrp="1"/>
          </p:cNvSpPr>
          <p:nvPr>
            <p:ph type="sldNum" sz="quarter" idx="14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026815752"/>
      </p:ext>
    </p:extLst>
  </p:cSld>
  <p:clrMapOvr>
    <a:masterClrMapping/>
  </p:clrMapOvr>
</p:sldLayout>
</file>

<file path=ppt/slideLayouts/slideLayout7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Large Photo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Picture Placeholder 6">
            <a:extLst>
              <a:ext uri="{FF2B5EF4-FFF2-40B4-BE49-F238E27FC236}">
                <a16:creationId xmlns:a16="http://schemas.microsoft.com/office/drawing/2014/main" id="{FDA3C530-12F9-48FC-BC5E-D34BDC504BC6}"/>
              </a:ext>
            </a:extLst>
          </p:cNvPr>
          <p:cNvSpPr>
            <a:spLocks noGrp="1"/>
          </p:cNvSpPr>
          <p:nvPr>
            <p:ph type="pic" sz="quarter" idx="16" hasCustomPrompt="1"/>
          </p:nvPr>
        </p:nvSpPr>
        <p:spPr>
          <a:xfrm>
            <a:off x="144000" y="143999"/>
            <a:ext cx="11905200" cy="6047999"/>
          </a:xfrm>
          <a:solidFill>
            <a:schemeClr val="bg1">
              <a:lumMod val="95000"/>
            </a:schemeClr>
          </a:solidFill>
        </p:spPr>
        <p:txBody>
          <a:bodyPr lIns="0" rIns="0" anchor="ctr"/>
          <a:lstStyle>
            <a:lvl1pPr marL="0" indent="0" algn="ctr">
              <a:buNone/>
              <a:defRPr sz="1200" i="1"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or Drag &amp; Drop your photo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A22238F2-C6EC-476F-8371-119AECBA5622}"/>
              </a:ext>
            </a:extLst>
          </p:cNvPr>
          <p:cNvSpPr>
            <a:spLocks noGrp="1"/>
          </p:cNvSpPr>
          <p:nvPr>
            <p:ph sz="half" idx="1" hasCustomPrompt="1"/>
          </p:nvPr>
        </p:nvSpPr>
        <p:spPr>
          <a:xfrm>
            <a:off x="664900" y="4910452"/>
            <a:ext cx="4101900" cy="773546"/>
          </a:xfrm>
          <a:solidFill>
            <a:schemeClr val="tx1"/>
          </a:solidFill>
        </p:spPr>
        <p:txBody>
          <a:bodyPr lIns="180000" tIns="72000" rIns="180000" anchor="t"/>
          <a:lstStyle>
            <a:lvl1pPr marL="0" indent="0">
              <a:buNone/>
              <a:defRPr>
                <a:solidFill>
                  <a:schemeClr val="bg1"/>
                </a:solidFill>
                <a:latin typeface="+mj-lt"/>
              </a:defRPr>
            </a:lvl1pPr>
            <a:lvl2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2pPr>
            <a:lvl3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3pPr>
            <a:lvl4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4pPr>
            <a:lvl5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5pPr>
          </a:lstStyle>
          <a:p>
            <a:pPr lvl="0"/>
            <a:r>
              <a:rPr lang="en-US" noProof="0"/>
              <a:t>Enter your caption</a:t>
            </a:r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57847F90-9DB6-4832-9EB7-393AADAE8B70}"/>
              </a:ext>
            </a:extLst>
          </p:cNvPr>
          <p:cNvSpPr>
            <a:spLocks noGrp="1"/>
          </p:cNvSpPr>
          <p:nvPr>
            <p:ph type="ftr" sz="quarter" idx="13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2" name="Slide Number Placeholder 1">
            <a:extLst>
              <a:ext uri="{FF2B5EF4-FFF2-40B4-BE49-F238E27FC236}">
                <a16:creationId xmlns:a16="http://schemas.microsoft.com/office/drawing/2014/main" id="{3EC14527-4DF5-4A98-AE66-C80F3B8E6D2E}"/>
              </a:ext>
            </a:extLst>
          </p:cNvPr>
          <p:cNvSpPr>
            <a:spLocks noGrp="1"/>
          </p:cNvSpPr>
          <p:nvPr>
            <p:ph type="sldNum" sz="quarter" idx="15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5" name="Title 4">
            <a:extLst>
              <a:ext uri="{FF2B5EF4-FFF2-40B4-BE49-F238E27FC236}">
                <a16:creationId xmlns:a16="http://schemas.microsoft.com/office/drawing/2014/main" id="{878C031A-1E1B-4E18-9052-CA663975447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1987784647"/>
      </p:ext>
    </p:extLst>
  </p:cSld>
  <p:clrMapOvr>
    <a:masterClrMapping/>
  </p:clrMapOvr>
</p:sldLayout>
</file>

<file path=ppt/slideLayouts/slideLayout82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Thank You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Picture Placeholder 1">
            <a:extLst>
              <a:ext uri="{FF2B5EF4-FFF2-40B4-BE49-F238E27FC236}">
                <a16:creationId xmlns:a16="http://schemas.microsoft.com/office/drawing/2014/main" id="{837F9836-5B23-424D-8C60-AC02A8512A4B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144000" y="144000"/>
            <a:ext cx="11905200" cy="6570000"/>
          </a:xfrm>
          <a:solidFill>
            <a:schemeClr val="bg1">
              <a:lumMod val="95000"/>
            </a:schemeClr>
          </a:solidFill>
        </p:spPr>
        <p:txBody>
          <a:bodyPr lIns="1764000" rIns="0" anchor="ctr"/>
          <a:lstStyle>
            <a:lvl1pPr marL="0" indent="0" algn="l">
              <a:buNone/>
              <a:defRPr sz="1200" i="1"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or Drag &amp; Drop your photo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00F23EB7-E336-46EB-A4A0-3DB7A6BF4CE1}"/>
              </a:ext>
            </a:extLst>
          </p:cNvPr>
          <p:cNvSpPr>
            <a:spLocks noGrp="1"/>
          </p:cNvSpPr>
          <p:nvPr>
            <p:ph type="ctrTitle" hasCustomPrompt="1"/>
          </p:nvPr>
        </p:nvSpPr>
        <p:spPr>
          <a:xfrm>
            <a:off x="7415412" y="360000"/>
            <a:ext cx="4416588" cy="4716572"/>
          </a:xfrm>
          <a:gradFill>
            <a:gsLst>
              <a:gs pos="46000">
                <a:schemeClr val="bg1">
                  <a:alpha val="90000"/>
                </a:schemeClr>
              </a:gs>
              <a:gs pos="0">
                <a:schemeClr val="accent1">
                  <a:lumMod val="20000"/>
                  <a:lumOff val="80000"/>
                  <a:alpha val="50000"/>
                </a:schemeClr>
              </a:gs>
              <a:gs pos="80000">
                <a:schemeClr val="bg1"/>
              </a:gs>
            </a:gsLst>
            <a:lin ang="3600000" scaled="0"/>
          </a:gradFill>
        </p:spPr>
        <p:txBody>
          <a:bodyPr lIns="72000" rIns="180000" bIns="180000" anchor="b"/>
          <a:lstStyle>
            <a:lvl1pPr algn="r">
              <a:lnSpc>
                <a:spcPts val="4700"/>
              </a:lnSpc>
              <a:defRPr sz="4500">
                <a:solidFill>
                  <a:schemeClr val="tx1"/>
                </a:solidFill>
              </a:defRPr>
            </a:lvl1pPr>
          </a:lstStyle>
          <a:p>
            <a:r>
              <a:rPr lang="en-US" noProof="0"/>
              <a:t>Thank You</a:t>
            </a:r>
          </a:p>
        </p:txBody>
      </p:sp>
      <p:sp>
        <p:nvSpPr>
          <p:cNvPr id="3" name="Text Placeholder 5">
            <a:extLst>
              <a:ext uri="{FF2B5EF4-FFF2-40B4-BE49-F238E27FC236}">
                <a16:creationId xmlns:a16="http://schemas.microsoft.com/office/drawing/2014/main" id="{C9980B88-3F4A-4688-9ED0-17EF37E62D93}"/>
              </a:ext>
            </a:extLst>
          </p:cNvPr>
          <p:cNvSpPr>
            <a:spLocks noGrp="1"/>
          </p:cNvSpPr>
          <p:nvPr>
            <p:ph type="subTitle" idx="1" hasCustomPrompt="1"/>
          </p:nvPr>
        </p:nvSpPr>
        <p:spPr>
          <a:xfrm>
            <a:off x="7415413" y="5076572"/>
            <a:ext cx="4416587" cy="1421429"/>
          </a:xfrm>
          <a:solidFill>
            <a:schemeClr val="bg1">
              <a:alpha val="80000"/>
            </a:schemeClr>
          </a:solidFill>
          <a:ln w="3175">
            <a:gradFill>
              <a:gsLst>
                <a:gs pos="0">
                  <a:schemeClr val="bg1">
                    <a:lumMod val="95000"/>
                  </a:schemeClr>
                </a:gs>
                <a:gs pos="100000">
                  <a:schemeClr val="accent1"/>
                </a:gs>
              </a:gsLst>
              <a:lin ang="0" scaled="0"/>
            </a:gradFill>
          </a:ln>
        </p:spPr>
        <p:txBody>
          <a:bodyPr tIns="144000" rIns="468000"/>
          <a:lstStyle>
            <a:lvl1pPr marL="0" indent="0" algn="r">
              <a:buNone/>
              <a:defRPr sz="1800">
                <a:solidFill>
                  <a:schemeClr val="tx1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Full Name</a:t>
            </a:r>
          </a:p>
        </p:txBody>
      </p:sp>
      <p:sp>
        <p:nvSpPr>
          <p:cNvPr id="20" name="Text Placeholder 6">
            <a:extLst>
              <a:ext uri="{FF2B5EF4-FFF2-40B4-BE49-F238E27FC236}">
                <a16:creationId xmlns:a16="http://schemas.microsoft.com/office/drawing/2014/main" id="{CEB7A85F-8707-4B62-B299-F53931B8617A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7948708" y="5540135"/>
            <a:ext cx="3396887" cy="196707"/>
          </a:xfrm>
        </p:spPr>
        <p:txBody>
          <a:bodyPr/>
          <a:lstStyle>
            <a:lvl1pPr marL="0" indent="0" algn="r">
              <a:buNone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Phone Number</a:t>
            </a:r>
          </a:p>
        </p:txBody>
      </p:sp>
      <p:sp>
        <p:nvSpPr>
          <p:cNvPr id="21" name="Text Placeholder 7">
            <a:extLst>
              <a:ext uri="{FF2B5EF4-FFF2-40B4-BE49-F238E27FC236}">
                <a16:creationId xmlns:a16="http://schemas.microsoft.com/office/drawing/2014/main" id="{BA4C7E3C-7C17-46E9-928A-D3D505EEAAE5}"/>
              </a:ext>
            </a:extLst>
          </p:cNvPr>
          <p:cNvSpPr>
            <a:spLocks noGrp="1"/>
          </p:cNvSpPr>
          <p:nvPr>
            <p:ph type="body" sz="quarter" idx="17" hasCustomPrompt="1"/>
          </p:nvPr>
        </p:nvSpPr>
        <p:spPr>
          <a:xfrm>
            <a:off x="7948708" y="5809779"/>
            <a:ext cx="3396887" cy="196707"/>
          </a:xfrm>
        </p:spPr>
        <p:txBody>
          <a:bodyPr/>
          <a:lstStyle>
            <a:lvl1pPr marL="0" indent="0" algn="r">
              <a:buNone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Email or Social Media Handle</a:t>
            </a:r>
          </a:p>
        </p:txBody>
      </p:sp>
      <p:sp>
        <p:nvSpPr>
          <p:cNvPr id="22" name="Text Placeholder 8">
            <a:extLst>
              <a:ext uri="{FF2B5EF4-FFF2-40B4-BE49-F238E27FC236}">
                <a16:creationId xmlns:a16="http://schemas.microsoft.com/office/drawing/2014/main" id="{6ADD6EB2-7D8E-4991-87A6-02723731EBE1}"/>
              </a:ext>
            </a:extLst>
          </p:cNvPr>
          <p:cNvSpPr>
            <a:spLocks noGrp="1"/>
          </p:cNvSpPr>
          <p:nvPr>
            <p:ph type="body" sz="quarter" idx="18" hasCustomPrompt="1"/>
          </p:nvPr>
        </p:nvSpPr>
        <p:spPr>
          <a:xfrm>
            <a:off x="7948708" y="6079423"/>
            <a:ext cx="3396887" cy="196707"/>
          </a:xfrm>
        </p:spPr>
        <p:txBody>
          <a:bodyPr/>
          <a:lstStyle>
            <a:lvl1pPr marL="0" indent="0" algn="r">
              <a:buNone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Company Website</a:t>
            </a:r>
          </a:p>
        </p:txBody>
      </p:sp>
      <p:sp>
        <p:nvSpPr>
          <p:cNvPr id="7" name="Rectangle 6">
            <a:extLst>
              <a:ext uri="{FF2B5EF4-FFF2-40B4-BE49-F238E27FC236}">
                <a16:creationId xmlns:a16="http://schemas.microsoft.com/office/drawing/2014/main" id="{DBE77267-9F51-4226-989C-ED57465596ED}"/>
              </a:ext>
            </a:extLst>
          </p:cNvPr>
          <p:cNvSpPr/>
          <p:nvPr userDrawn="1"/>
        </p:nvSpPr>
        <p:spPr>
          <a:xfrm>
            <a:off x="0" y="6714000"/>
            <a:ext cx="12192000" cy="144000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8" name="Rectangle 7">
            <a:extLst>
              <a:ext uri="{FF2B5EF4-FFF2-40B4-BE49-F238E27FC236}">
                <a16:creationId xmlns:a16="http://schemas.microsoft.com/office/drawing/2014/main" id="{0A2CC678-341F-44F8-AE2E-A6C84D75C56A}"/>
              </a:ext>
            </a:extLst>
          </p:cNvPr>
          <p:cNvSpPr/>
          <p:nvPr userDrawn="1"/>
        </p:nvSpPr>
        <p:spPr>
          <a:xfrm>
            <a:off x="0" y="0"/>
            <a:ext cx="12192000" cy="144000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1" name="Rectangle 10">
            <a:extLst>
              <a:ext uri="{FF2B5EF4-FFF2-40B4-BE49-F238E27FC236}">
                <a16:creationId xmlns:a16="http://schemas.microsoft.com/office/drawing/2014/main" id="{A87A001A-FE8B-41CE-AC81-69D4A2339087}"/>
              </a:ext>
            </a:extLst>
          </p:cNvPr>
          <p:cNvSpPr/>
          <p:nvPr userDrawn="1"/>
        </p:nvSpPr>
        <p:spPr>
          <a:xfrm>
            <a:off x="0" y="92074"/>
            <a:ext cx="144000" cy="6629401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2" name="Rectangle 11">
            <a:extLst>
              <a:ext uri="{FF2B5EF4-FFF2-40B4-BE49-F238E27FC236}">
                <a16:creationId xmlns:a16="http://schemas.microsoft.com/office/drawing/2014/main" id="{CB1416AC-94BD-4442-B771-E1ACAA70367E}"/>
              </a:ext>
            </a:extLst>
          </p:cNvPr>
          <p:cNvSpPr/>
          <p:nvPr userDrawn="1"/>
        </p:nvSpPr>
        <p:spPr>
          <a:xfrm>
            <a:off x="12048000" y="92074"/>
            <a:ext cx="144000" cy="6629401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3" name="Freeform: Shape 12">
            <a:extLst>
              <a:ext uri="{FF2B5EF4-FFF2-40B4-BE49-F238E27FC236}">
                <a16:creationId xmlns:a16="http://schemas.microsoft.com/office/drawing/2014/main" id="{BDB31DC4-A207-4A23-8E7A-40D0ECD04FDD}"/>
              </a:ext>
            </a:extLst>
          </p:cNvPr>
          <p:cNvSpPr/>
          <p:nvPr userDrawn="1"/>
        </p:nvSpPr>
        <p:spPr>
          <a:xfrm>
            <a:off x="0" y="0"/>
            <a:ext cx="12192000" cy="6858000"/>
          </a:xfrm>
          <a:custGeom>
            <a:avLst/>
            <a:gdLst>
              <a:gd name="connsiteX0" fmla="*/ 36000 w 12192000"/>
              <a:gd name="connsiteY0" fmla="*/ 36000 h 6858000"/>
              <a:gd name="connsiteX1" fmla="*/ 36000 w 12192000"/>
              <a:gd name="connsiteY1" fmla="*/ 6822000 h 6858000"/>
              <a:gd name="connsiteX2" fmla="*/ 12156000 w 12192000"/>
              <a:gd name="connsiteY2" fmla="*/ 6822000 h 6858000"/>
              <a:gd name="connsiteX3" fmla="*/ 12156000 w 12192000"/>
              <a:gd name="connsiteY3" fmla="*/ 36000 h 6858000"/>
              <a:gd name="connsiteX4" fmla="*/ 0 w 12192000"/>
              <a:gd name="connsiteY4" fmla="*/ 0 h 6858000"/>
              <a:gd name="connsiteX5" fmla="*/ 36000 w 12192000"/>
              <a:gd name="connsiteY5" fmla="*/ 0 h 6858000"/>
              <a:gd name="connsiteX6" fmla="*/ 12156000 w 12192000"/>
              <a:gd name="connsiteY6" fmla="*/ 0 h 6858000"/>
              <a:gd name="connsiteX7" fmla="*/ 12192000 w 12192000"/>
              <a:gd name="connsiteY7" fmla="*/ 0 h 6858000"/>
              <a:gd name="connsiteX8" fmla="*/ 12192000 w 12192000"/>
              <a:gd name="connsiteY8" fmla="*/ 36000 h 6858000"/>
              <a:gd name="connsiteX9" fmla="*/ 12192000 w 12192000"/>
              <a:gd name="connsiteY9" fmla="*/ 6822000 h 6858000"/>
              <a:gd name="connsiteX10" fmla="*/ 12192000 w 12192000"/>
              <a:gd name="connsiteY10" fmla="*/ 6858000 h 6858000"/>
              <a:gd name="connsiteX11" fmla="*/ 12156000 w 12192000"/>
              <a:gd name="connsiteY11" fmla="*/ 6858000 h 6858000"/>
              <a:gd name="connsiteX12" fmla="*/ 36000 w 12192000"/>
              <a:gd name="connsiteY12" fmla="*/ 6858000 h 6858000"/>
              <a:gd name="connsiteX13" fmla="*/ 0 w 12192000"/>
              <a:gd name="connsiteY13" fmla="*/ 6858000 h 6858000"/>
              <a:gd name="connsiteX14" fmla="*/ 0 w 12192000"/>
              <a:gd name="connsiteY14" fmla="*/ 6822000 h 6858000"/>
              <a:gd name="connsiteX15" fmla="*/ 0 w 12192000"/>
              <a:gd name="connsiteY15" fmla="*/ 36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12192000" h="6858000">
                <a:moveTo>
                  <a:pt x="36000" y="36000"/>
                </a:moveTo>
                <a:lnTo>
                  <a:pt x="36000" y="6822000"/>
                </a:lnTo>
                <a:lnTo>
                  <a:pt x="12156000" y="6822000"/>
                </a:lnTo>
                <a:lnTo>
                  <a:pt x="12156000" y="36000"/>
                </a:lnTo>
                <a:close/>
                <a:moveTo>
                  <a:pt x="0" y="0"/>
                </a:moveTo>
                <a:lnTo>
                  <a:pt x="36000" y="0"/>
                </a:lnTo>
                <a:lnTo>
                  <a:pt x="12156000" y="0"/>
                </a:lnTo>
                <a:lnTo>
                  <a:pt x="12192000" y="0"/>
                </a:lnTo>
                <a:lnTo>
                  <a:pt x="12192000" y="36000"/>
                </a:lnTo>
                <a:lnTo>
                  <a:pt x="12192000" y="6822000"/>
                </a:lnTo>
                <a:lnTo>
                  <a:pt x="12192000" y="6858000"/>
                </a:lnTo>
                <a:lnTo>
                  <a:pt x="12156000" y="6858000"/>
                </a:lnTo>
                <a:lnTo>
                  <a:pt x="36000" y="6858000"/>
                </a:lnTo>
                <a:lnTo>
                  <a:pt x="0" y="6858000"/>
                </a:lnTo>
                <a:lnTo>
                  <a:pt x="0" y="6822000"/>
                </a:lnTo>
                <a:lnTo>
                  <a:pt x="0" y="36000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606844846"/>
      </p:ext>
    </p:extLst>
  </p:cSld>
  <p:clrMapOvr>
    <a:masterClrMapping/>
  </p:clrMapOvr>
</p:sldLayout>
</file>

<file path=ppt/slideLayouts/slideLayout111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Title Slide with Imag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Rectangle 6">
            <a:extLst>
              <a:ext uri="{FF2B5EF4-FFF2-40B4-BE49-F238E27FC236}">
                <a16:creationId xmlns:a16="http://schemas.microsoft.com/office/drawing/2014/main" id="{DBE77267-9F51-4226-989C-ED57465596ED}"/>
              </a:ext>
            </a:extLst>
          </p:cNvPr>
          <p:cNvSpPr/>
          <p:nvPr userDrawn="1"/>
        </p:nvSpPr>
        <p:spPr>
          <a:xfrm>
            <a:off x="0" y="6714000"/>
            <a:ext cx="12192000" cy="144000"/>
          </a:xfrm>
          <a:prstGeom prst="rect">
            <a:avLst/>
          </a:pr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8" name="Rectangle 7">
            <a:extLst>
              <a:ext uri="{FF2B5EF4-FFF2-40B4-BE49-F238E27FC236}">
                <a16:creationId xmlns:a16="http://schemas.microsoft.com/office/drawing/2014/main" id="{0A2CC678-341F-44F8-AE2E-A6C84D75C56A}"/>
              </a:ext>
            </a:extLst>
          </p:cNvPr>
          <p:cNvSpPr/>
          <p:nvPr userDrawn="1"/>
        </p:nvSpPr>
        <p:spPr>
          <a:xfrm>
            <a:off x="0" y="0"/>
            <a:ext cx="12192000" cy="144000"/>
          </a:xfrm>
          <a:prstGeom prst="rect">
            <a:avLst/>
          </a:pr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1" name="Rectangle 10">
            <a:extLst>
              <a:ext uri="{FF2B5EF4-FFF2-40B4-BE49-F238E27FC236}">
                <a16:creationId xmlns:a16="http://schemas.microsoft.com/office/drawing/2014/main" id="{A87A001A-FE8B-41CE-AC81-69D4A2339087}"/>
              </a:ext>
            </a:extLst>
          </p:cNvPr>
          <p:cNvSpPr/>
          <p:nvPr userDrawn="1"/>
        </p:nvSpPr>
        <p:spPr>
          <a:xfrm>
            <a:off x="0" y="92074"/>
            <a:ext cx="144000" cy="6629401"/>
          </a:xfrm>
          <a:prstGeom prst="rect">
            <a:avLst/>
          </a:pr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2" name="Rectangle 11">
            <a:extLst>
              <a:ext uri="{FF2B5EF4-FFF2-40B4-BE49-F238E27FC236}">
                <a16:creationId xmlns:a16="http://schemas.microsoft.com/office/drawing/2014/main" id="{CB1416AC-94BD-4442-B771-E1ACAA70367E}"/>
              </a:ext>
            </a:extLst>
          </p:cNvPr>
          <p:cNvSpPr/>
          <p:nvPr userDrawn="1"/>
        </p:nvSpPr>
        <p:spPr>
          <a:xfrm>
            <a:off x="12048000" y="92074"/>
            <a:ext cx="144000" cy="6629401"/>
          </a:xfrm>
          <a:prstGeom prst="rect">
            <a:avLst/>
          </a:pr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3" name="Freeform: Shape 12">
            <a:extLst>
              <a:ext uri="{FF2B5EF4-FFF2-40B4-BE49-F238E27FC236}">
                <a16:creationId xmlns:a16="http://schemas.microsoft.com/office/drawing/2014/main" id="{BDB31DC4-A207-4A23-8E7A-40D0ECD04FDD}"/>
              </a:ext>
            </a:extLst>
          </p:cNvPr>
          <p:cNvSpPr/>
          <p:nvPr userDrawn="1"/>
        </p:nvSpPr>
        <p:spPr>
          <a:xfrm>
            <a:off x="0" y="0"/>
            <a:ext cx="12192000" cy="6858000"/>
          </a:xfrm>
          <a:custGeom>
            <a:avLst/>
            <a:gdLst>
              <a:gd name="connsiteX0" fmla="*/ 36000 w 12192000"/>
              <a:gd name="connsiteY0" fmla="*/ 36000 h 6858000"/>
              <a:gd name="connsiteX1" fmla="*/ 36000 w 12192000"/>
              <a:gd name="connsiteY1" fmla="*/ 6822000 h 6858000"/>
              <a:gd name="connsiteX2" fmla="*/ 12156000 w 12192000"/>
              <a:gd name="connsiteY2" fmla="*/ 6822000 h 6858000"/>
              <a:gd name="connsiteX3" fmla="*/ 12156000 w 12192000"/>
              <a:gd name="connsiteY3" fmla="*/ 36000 h 6858000"/>
              <a:gd name="connsiteX4" fmla="*/ 0 w 12192000"/>
              <a:gd name="connsiteY4" fmla="*/ 0 h 6858000"/>
              <a:gd name="connsiteX5" fmla="*/ 36000 w 12192000"/>
              <a:gd name="connsiteY5" fmla="*/ 0 h 6858000"/>
              <a:gd name="connsiteX6" fmla="*/ 12156000 w 12192000"/>
              <a:gd name="connsiteY6" fmla="*/ 0 h 6858000"/>
              <a:gd name="connsiteX7" fmla="*/ 12192000 w 12192000"/>
              <a:gd name="connsiteY7" fmla="*/ 0 h 6858000"/>
              <a:gd name="connsiteX8" fmla="*/ 12192000 w 12192000"/>
              <a:gd name="connsiteY8" fmla="*/ 36000 h 6858000"/>
              <a:gd name="connsiteX9" fmla="*/ 12192000 w 12192000"/>
              <a:gd name="connsiteY9" fmla="*/ 6822000 h 6858000"/>
              <a:gd name="connsiteX10" fmla="*/ 12192000 w 12192000"/>
              <a:gd name="connsiteY10" fmla="*/ 6858000 h 6858000"/>
              <a:gd name="connsiteX11" fmla="*/ 12156000 w 12192000"/>
              <a:gd name="connsiteY11" fmla="*/ 6858000 h 6858000"/>
              <a:gd name="connsiteX12" fmla="*/ 36000 w 12192000"/>
              <a:gd name="connsiteY12" fmla="*/ 6858000 h 6858000"/>
              <a:gd name="connsiteX13" fmla="*/ 0 w 12192000"/>
              <a:gd name="connsiteY13" fmla="*/ 6858000 h 6858000"/>
              <a:gd name="connsiteX14" fmla="*/ 0 w 12192000"/>
              <a:gd name="connsiteY14" fmla="*/ 6822000 h 6858000"/>
              <a:gd name="connsiteX15" fmla="*/ 0 w 12192000"/>
              <a:gd name="connsiteY15" fmla="*/ 36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12192000" h="6858000">
                <a:moveTo>
                  <a:pt x="36000" y="36000"/>
                </a:moveTo>
                <a:lnTo>
                  <a:pt x="36000" y="6822000"/>
                </a:lnTo>
                <a:lnTo>
                  <a:pt x="12156000" y="6822000"/>
                </a:lnTo>
                <a:lnTo>
                  <a:pt x="12156000" y="36000"/>
                </a:lnTo>
                <a:close/>
                <a:moveTo>
                  <a:pt x="0" y="0"/>
                </a:moveTo>
                <a:lnTo>
                  <a:pt x="36000" y="0"/>
                </a:lnTo>
                <a:lnTo>
                  <a:pt x="12156000" y="0"/>
                </a:lnTo>
                <a:lnTo>
                  <a:pt x="12192000" y="0"/>
                </a:lnTo>
                <a:lnTo>
                  <a:pt x="12192000" y="36000"/>
                </a:lnTo>
                <a:lnTo>
                  <a:pt x="12192000" y="6822000"/>
                </a:lnTo>
                <a:lnTo>
                  <a:pt x="12192000" y="6858000"/>
                </a:lnTo>
                <a:lnTo>
                  <a:pt x="12156000" y="6858000"/>
                </a:lnTo>
                <a:lnTo>
                  <a:pt x="36000" y="6858000"/>
                </a:lnTo>
                <a:lnTo>
                  <a:pt x="0" y="6858000"/>
                </a:lnTo>
                <a:lnTo>
                  <a:pt x="0" y="6822000"/>
                </a:lnTo>
                <a:lnTo>
                  <a:pt x="0" y="36000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 noProof="0" dirty="0"/>
          </a:p>
        </p:txBody>
      </p:sp>
      <p:sp>
        <p:nvSpPr>
          <p:cNvPr id="9" name="Picture Placeholder 1">
            <a:extLst>
              <a:ext uri="{FF2B5EF4-FFF2-40B4-BE49-F238E27FC236}">
                <a16:creationId xmlns:a16="http://schemas.microsoft.com/office/drawing/2014/main" id="{837F9836-5B23-424D-8C60-AC02A8512A4B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144000" y="144000"/>
            <a:ext cx="11905200" cy="6570000"/>
          </a:xfrm>
          <a:solidFill>
            <a:schemeClr val="bg1">
              <a:lumMod val="95000"/>
            </a:schemeClr>
          </a:solidFill>
        </p:spPr>
        <p:txBody>
          <a:bodyPr lIns="0" rIns="1764000" anchor="ctr"/>
          <a:lstStyle>
            <a:lvl1pPr marL="0" indent="0" algn="r">
              <a:buNone/>
              <a:defRPr sz="1200" i="1"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or Drag &amp; Drop your photo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00F23EB7-E336-46EB-A4A0-3DB7A6BF4CE1}"/>
              </a:ext>
            </a:extLst>
          </p:cNvPr>
          <p:cNvSpPr>
            <a:spLocks noGrp="1"/>
          </p:cNvSpPr>
          <p:nvPr>
            <p:ph type="ctrTitle" hasCustomPrompt="1"/>
          </p:nvPr>
        </p:nvSpPr>
        <p:spPr>
          <a:xfrm>
            <a:off x="360000" y="359999"/>
            <a:ext cx="4416588" cy="5321927"/>
          </a:xfrm>
          <a:gradFill>
            <a:gsLst>
              <a:gs pos="46000">
                <a:schemeClr val="bg1">
                  <a:alpha val="90000"/>
                </a:schemeClr>
              </a:gs>
              <a:gs pos="0">
                <a:schemeClr val="accent1">
                  <a:lumMod val="20000"/>
                  <a:lumOff val="80000"/>
                  <a:alpha val="50000"/>
                </a:schemeClr>
              </a:gs>
              <a:gs pos="80000">
                <a:schemeClr val="bg1"/>
              </a:gs>
            </a:gsLst>
            <a:lin ang="3600000" scaled="0"/>
          </a:gradFill>
        </p:spPr>
        <p:txBody>
          <a:bodyPr lIns="72000" rIns="180000" bIns="180000" anchor="b"/>
          <a:lstStyle>
            <a:lvl1pPr algn="r">
              <a:lnSpc>
                <a:spcPts val="4700"/>
              </a:lnSpc>
              <a:defRPr sz="4500">
                <a:solidFill>
                  <a:schemeClr val="tx1"/>
                </a:solidFill>
              </a:defRPr>
            </a:lvl1pPr>
          </a:lstStyle>
          <a:p>
            <a:r>
              <a:rPr lang="en-US" noProof="0"/>
              <a:t>Click to edit presentation title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C9980B88-3F4A-4688-9ED0-17EF37E62D93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359999" y="5681926"/>
            <a:ext cx="4416587" cy="816075"/>
          </a:xfrm>
          <a:solidFill>
            <a:schemeClr val="bg1">
              <a:alpha val="80000"/>
            </a:schemeClr>
          </a:solidFill>
          <a:ln w="3175">
            <a:gradFill>
              <a:gsLst>
                <a:gs pos="0">
                  <a:schemeClr val="bg1"/>
                </a:gs>
                <a:gs pos="100000">
                  <a:schemeClr val="accent1"/>
                </a:gs>
              </a:gsLst>
              <a:lin ang="0" scaled="0"/>
            </a:gradFill>
          </a:ln>
        </p:spPr>
        <p:txBody>
          <a:bodyPr tIns="144000" rIns="180000"/>
          <a:lstStyle>
            <a:lvl1pPr marL="0" indent="0" algn="r">
              <a:buNone/>
              <a:defRPr sz="18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</p:spTree>
    <p:extLst>
      <p:ext uri="{BB962C8B-B14F-4D97-AF65-F5344CB8AC3E}">
        <p14:creationId xmlns:p14="http://schemas.microsoft.com/office/powerpoint/2010/main" val="1334038435"/>
      </p:ext>
    </p:extLst>
  </p:cSld>
  <p:clrMapOvr>
    <a:masterClrMapping/>
  </p:clrMapOvr>
</p:sldLayout>
</file>

<file path=ppt/slideLayouts/slideLayout12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wo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57847F90-9DB6-4832-9EB7-393AADAE8B70}"/>
              </a:ext>
            </a:extLst>
          </p:cNvPr>
          <p:cNvSpPr>
            <a:spLocks noGrp="1"/>
          </p:cNvSpPr>
          <p:nvPr>
            <p:ph type="ftr" sz="quarter" idx="13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FF449EF3-C757-4F43-906C-DE0FF6262B2F}"/>
              </a:ext>
            </a:extLst>
          </p:cNvPr>
          <p:cNvSpPr>
            <a:spLocks noGrp="1"/>
          </p:cNvSpPr>
          <p:nvPr>
            <p:ph type="sldNum" sz="quarter" idx="33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8" name="Title 7">
            <a:extLst>
              <a:ext uri="{FF2B5EF4-FFF2-40B4-BE49-F238E27FC236}">
                <a16:creationId xmlns:a16="http://schemas.microsoft.com/office/drawing/2014/main" id="{216924A5-8BD5-4AC6-84B9-2F1A4AFCF252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10" name="Content Placeholder 3">
            <a:extLst>
              <a:ext uri="{FF2B5EF4-FFF2-40B4-BE49-F238E27FC236}">
                <a16:creationId xmlns:a16="http://schemas.microsoft.com/office/drawing/2014/main" id="{4C657649-400B-459D-918F-D5C58351DEF3}"/>
              </a:ext>
            </a:extLst>
          </p:cNvPr>
          <p:cNvSpPr>
            <a:spLocks noGrp="1"/>
          </p:cNvSpPr>
          <p:nvPr>
            <p:ph sz="half" idx="2"/>
          </p:nvPr>
        </p:nvSpPr>
        <p:spPr>
          <a:xfrm>
            <a:off x="6299886" y="1512000"/>
            <a:ext cx="5472114" cy="4664963"/>
          </a:xfrm>
        </p:spPr>
        <p:txBody>
          <a:bodyPr/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11" name="Content Placeholder 2">
            <a:extLst>
              <a:ext uri="{FF2B5EF4-FFF2-40B4-BE49-F238E27FC236}">
                <a16:creationId xmlns:a16="http://schemas.microsoft.com/office/drawing/2014/main" id="{F923135C-68B1-4D2B-80D0-318CB859F73B}"/>
              </a:ext>
            </a:extLst>
          </p:cNvPr>
          <p:cNvSpPr>
            <a:spLocks noGrp="1"/>
          </p:cNvSpPr>
          <p:nvPr>
            <p:ph sz="half" idx="1"/>
          </p:nvPr>
        </p:nvSpPr>
        <p:spPr>
          <a:xfrm>
            <a:off x="431886" y="1512000"/>
            <a:ext cx="5472114" cy="4664963"/>
          </a:xfrm>
        </p:spPr>
        <p:txBody>
          <a:bodyPr/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891552186"/>
      </p:ext>
    </p:extLst>
  </p:cSld>
  <p:clrMapOvr>
    <a:masterClrMapping/>
  </p:clrMapOvr>
</p:sldLayout>
</file>

<file path=ppt/slideLayouts/slideLayout13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mparis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57847F90-9DB6-4832-9EB7-393AADAE8B70}"/>
              </a:ext>
            </a:extLst>
          </p:cNvPr>
          <p:cNvSpPr>
            <a:spLocks noGrp="1"/>
          </p:cNvSpPr>
          <p:nvPr>
            <p:ph type="ftr" sz="quarter" idx="13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FF449EF3-C757-4F43-906C-DE0FF6262B2F}"/>
              </a:ext>
            </a:extLst>
          </p:cNvPr>
          <p:cNvSpPr>
            <a:spLocks noGrp="1"/>
          </p:cNvSpPr>
          <p:nvPr>
            <p:ph type="sldNum" sz="quarter" idx="33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8" name="Title 7">
            <a:extLst>
              <a:ext uri="{FF2B5EF4-FFF2-40B4-BE49-F238E27FC236}">
                <a16:creationId xmlns:a16="http://schemas.microsoft.com/office/drawing/2014/main" id="{216924A5-8BD5-4AC6-84B9-2F1A4AFCF252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7" name="Text Placeholder 2">
            <a:extLst>
              <a:ext uri="{FF2B5EF4-FFF2-40B4-BE49-F238E27FC236}">
                <a16:creationId xmlns:a16="http://schemas.microsoft.com/office/drawing/2014/main" id="{6BF39E7D-3145-466A-B07A-D49E661CEFAA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431886" y="1512000"/>
            <a:ext cx="5472114" cy="82391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12" name="Text Placeholder 4">
            <a:extLst>
              <a:ext uri="{FF2B5EF4-FFF2-40B4-BE49-F238E27FC236}">
                <a16:creationId xmlns:a16="http://schemas.microsoft.com/office/drawing/2014/main" id="{D33A71EE-E94D-4F02-B8C5-DC59F4563833}"/>
              </a:ext>
            </a:extLst>
          </p:cNvPr>
          <p:cNvSpPr>
            <a:spLocks noGrp="1"/>
          </p:cNvSpPr>
          <p:nvPr>
            <p:ph type="body" sz="quarter" idx="3"/>
          </p:nvPr>
        </p:nvSpPr>
        <p:spPr>
          <a:xfrm>
            <a:off x="6299886" y="1512000"/>
            <a:ext cx="5472114" cy="82391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13" name="Content Placeholder 5">
            <a:extLst>
              <a:ext uri="{FF2B5EF4-FFF2-40B4-BE49-F238E27FC236}">
                <a16:creationId xmlns:a16="http://schemas.microsoft.com/office/drawing/2014/main" id="{EF63D731-8A55-4A6C-A975-9B0F1F435646}"/>
              </a:ext>
            </a:extLst>
          </p:cNvPr>
          <p:cNvSpPr>
            <a:spLocks noGrp="1"/>
          </p:cNvSpPr>
          <p:nvPr>
            <p:ph sz="quarter" idx="4"/>
          </p:nvPr>
        </p:nvSpPr>
        <p:spPr>
          <a:xfrm>
            <a:off x="6299886" y="2505075"/>
            <a:ext cx="5472114" cy="3684588"/>
          </a:xfrm>
        </p:spPr>
        <p:txBody>
          <a:bodyPr/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14" name="Content Placeholder 3">
            <a:extLst>
              <a:ext uri="{FF2B5EF4-FFF2-40B4-BE49-F238E27FC236}">
                <a16:creationId xmlns:a16="http://schemas.microsoft.com/office/drawing/2014/main" id="{60CBD79B-0266-4692-9562-0F7706A271D8}"/>
              </a:ext>
            </a:extLst>
          </p:cNvPr>
          <p:cNvSpPr>
            <a:spLocks noGrp="1"/>
          </p:cNvSpPr>
          <p:nvPr>
            <p:ph sz="half" idx="2"/>
          </p:nvPr>
        </p:nvSpPr>
        <p:spPr>
          <a:xfrm>
            <a:off x="431887" y="2505075"/>
            <a:ext cx="5472114" cy="3684588"/>
          </a:xfrm>
        </p:spPr>
        <p:txBody>
          <a:bodyPr/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2225515190"/>
      </p:ext>
    </p:extLst>
  </p:cSld>
  <p:clrMapOvr>
    <a:masterClrMapping/>
  </p:clrMapOvr>
</p:sldLayout>
</file>

<file path=ppt/slideLayouts/slideLayout16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ntent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0CB24018-690B-4552-9994-3F090E16014A}"/>
              </a:ext>
            </a:extLst>
          </p:cNvPr>
          <p:cNvSpPr>
            <a:spLocks noGrp="1"/>
          </p:cNvSpPr>
          <p:nvPr>
            <p:ph type="ftr" sz="quarter" idx="12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10" name="Slide Number Placeholder 9">
            <a:extLst>
              <a:ext uri="{FF2B5EF4-FFF2-40B4-BE49-F238E27FC236}">
                <a16:creationId xmlns:a16="http://schemas.microsoft.com/office/drawing/2014/main" id="{4D8B2323-066D-4AC1-9FC8-A06D7E8B5818}"/>
              </a:ext>
            </a:extLst>
          </p:cNvPr>
          <p:cNvSpPr>
            <a:spLocks noGrp="1"/>
          </p:cNvSpPr>
          <p:nvPr>
            <p:ph type="sldNum" sz="quarter" idx="14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8" name="Title 1">
            <a:extLst>
              <a:ext uri="{FF2B5EF4-FFF2-40B4-BE49-F238E27FC236}">
                <a16:creationId xmlns:a16="http://schemas.microsoft.com/office/drawing/2014/main" id="{F30A9B71-A789-4057-B729-15D78CF34E05}"/>
              </a:ext>
            </a:extLst>
          </p:cNvPr>
          <p:cNvSpPr>
            <a:spLocks noGrp="1"/>
          </p:cNvSpPr>
          <p:nvPr>
            <p:ph type="ctrTitle" hasCustomPrompt="1"/>
          </p:nvPr>
        </p:nvSpPr>
        <p:spPr>
          <a:xfrm>
            <a:off x="355601" y="3263898"/>
            <a:ext cx="4840085" cy="1626013"/>
          </a:xfrm>
          <a:gradFill>
            <a:gsLst>
              <a:gs pos="31860">
                <a:schemeClr val="bg1">
                  <a:alpha val="90000"/>
                </a:schemeClr>
              </a:gs>
              <a:gs pos="0">
                <a:schemeClr val="accent1">
                  <a:lumMod val="20000"/>
                  <a:lumOff val="80000"/>
                  <a:alpha val="50000"/>
                </a:schemeClr>
              </a:gs>
              <a:gs pos="59000">
                <a:schemeClr val="bg1"/>
              </a:gs>
            </a:gsLst>
            <a:lin ang="3600000" scaled="0"/>
          </a:gradFill>
        </p:spPr>
        <p:txBody>
          <a:bodyPr lIns="72000" rIns="180000" bIns="180000" anchor="b"/>
          <a:lstStyle>
            <a:lvl1pPr algn="r">
              <a:lnSpc>
                <a:spcPts val="4700"/>
              </a:lnSpc>
              <a:defRPr sz="4500">
                <a:solidFill>
                  <a:schemeClr val="tx1"/>
                </a:solidFill>
              </a:defRPr>
            </a:lvl1pPr>
          </a:lstStyle>
          <a:p>
            <a:r>
              <a:rPr lang="en-US" noProof="0"/>
              <a:t>Click to edit presentation title</a:t>
            </a:r>
          </a:p>
        </p:txBody>
      </p:sp>
      <p:sp>
        <p:nvSpPr>
          <p:cNvPr id="14" name="Text Placeholder 3">
            <a:extLst>
              <a:ext uri="{FF2B5EF4-FFF2-40B4-BE49-F238E27FC236}">
                <a16:creationId xmlns:a16="http://schemas.microsoft.com/office/drawing/2014/main" id="{8A083984-DDF1-4D26-BB0A-9EE8430AB214}"/>
              </a:ext>
            </a:extLst>
          </p:cNvPr>
          <p:cNvSpPr>
            <a:spLocks noGrp="1"/>
          </p:cNvSpPr>
          <p:nvPr>
            <p:ph type="body" sz="half" idx="2"/>
          </p:nvPr>
        </p:nvSpPr>
        <p:spPr>
          <a:xfrm>
            <a:off x="355601" y="4889910"/>
            <a:ext cx="4840085" cy="816077"/>
          </a:xfrm>
          <a:solidFill>
            <a:schemeClr val="bg1">
              <a:alpha val="80000"/>
            </a:schemeClr>
          </a:solidFill>
          <a:ln w="3175">
            <a:gradFill>
              <a:gsLst>
                <a:gs pos="0">
                  <a:schemeClr val="bg1">
                    <a:lumMod val="95000"/>
                  </a:schemeClr>
                </a:gs>
                <a:gs pos="100000">
                  <a:schemeClr val="accent1"/>
                </a:gs>
              </a:gsLst>
              <a:lin ang="0" scaled="0"/>
            </a:gradFill>
          </a:ln>
        </p:spPr>
        <p:txBody>
          <a:bodyPr vert="horz" lIns="0" tIns="144000" rIns="180000" bIns="0" rtlCol="0">
            <a:noAutofit/>
          </a:bodyPr>
          <a:lstStyle>
            <a:lvl1pPr marL="0" indent="0" algn="r">
              <a:buNone/>
              <a:defRPr lang="en-US">
                <a:solidFill>
                  <a:schemeClr val="tx1"/>
                </a:solidFill>
              </a:defRPr>
            </a:lvl1pPr>
          </a:lstStyle>
          <a:p>
            <a:pPr marL="266700" lvl="0" indent="-266700" algn="r"/>
            <a:r>
              <a:rPr lang="en-US" noProof="0"/>
              <a:t>Click to edit Master text styles</a:t>
            </a:r>
          </a:p>
        </p:txBody>
      </p:sp>
      <p:sp>
        <p:nvSpPr>
          <p:cNvPr id="15" name="Content Placeholder 2">
            <a:extLst>
              <a:ext uri="{FF2B5EF4-FFF2-40B4-BE49-F238E27FC236}">
                <a16:creationId xmlns:a16="http://schemas.microsoft.com/office/drawing/2014/main" id="{305EC740-58FD-4D74-B7D7-DA487FC5EC30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6096000" y="987425"/>
            <a:ext cx="5472000" cy="4718562"/>
          </a:xfrm>
        </p:spPr>
        <p:txBody>
          <a:bodyPr/>
          <a:lstStyle>
            <a:lvl1pPr>
              <a:defRPr sz="2400"/>
            </a:lvl1pPr>
            <a:lvl2pPr>
              <a:defRPr sz="2000"/>
            </a:lvl2pPr>
            <a:lvl3pPr>
              <a:defRPr sz="1800"/>
            </a:lvl3pPr>
            <a:lvl4pPr>
              <a:defRPr sz="1600"/>
            </a:lvl4pPr>
            <a:lvl5pPr>
              <a:defRPr sz="16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1304204351"/>
      </p:ext>
    </p:extLst>
  </p:cSld>
  <p:clrMapOvr>
    <a:masterClrMapping/>
  </p:clrMapOvr>
</p:sldLayout>
</file>

<file path=ppt/slideLayouts/slideLayout17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icture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0CB24018-690B-4552-9994-3F090E16014A}"/>
              </a:ext>
            </a:extLst>
          </p:cNvPr>
          <p:cNvSpPr>
            <a:spLocks noGrp="1"/>
          </p:cNvSpPr>
          <p:nvPr>
            <p:ph type="ftr" sz="quarter" idx="12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10" name="Slide Number Placeholder 9">
            <a:extLst>
              <a:ext uri="{FF2B5EF4-FFF2-40B4-BE49-F238E27FC236}">
                <a16:creationId xmlns:a16="http://schemas.microsoft.com/office/drawing/2014/main" id="{4D8B2323-066D-4AC1-9FC8-A06D7E8B5818}"/>
              </a:ext>
            </a:extLst>
          </p:cNvPr>
          <p:cNvSpPr>
            <a:spLocks noGrp="1"/>
          </p:cNvSpPr>
          <p:nvPr>
            <p:ph type="sldNum" sz="quarter" idx="14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8" name="Title 1">
            <a:extLst>
              <a:ext uri="{FF2B5EF4-FFF2-40B4-BE49-F238E27FC236}">
                <a16:creationId xmlns:a16="http://schemas.microsoft.com/office/drawing/2014/main" id="{F30A9B71-A789-4057-B729-15D78CF34E05}"/>
              </a:ext>
            </a:extLst>
          </p:cNvPr>
          <p:cNvSpPr>
            <a:spLocks noGrp="1"/>
          </p:cNvSpPr>
          <p:nvPr>
            <p:ph type="ctrTitle" hasCustomPrompt="1"/>
          </p:nvPr>
        </p:nvSpPr>
        <p:spPr>
          <a:xfrm>
            <a:off x="355601" y="3263898"/>
            <a:ext cx="4840085" cy="1626013"/>
          </a:xfrm>
          <a:gradFill>
            <a:gsLst>
              <a:gs pos="31860">
                <a:schemeClr val="bg1">
                  <a:alpha val="90000"/>
                </a:schemeClr>
              </a:gs>
              <a:gs pos="0">
                <a:schemeClr val="accent1">
                  <a:lumMod val="20000"/>
                  <a:lumOff val="80000"/>
                  <a:alpha val="50000"/>
                </a:schemeClr>
              </a:gs>
              <a:gs pos="59000">
                <a:schemeClr val="bg1"/>
              </a:gs>
            </a:gsLst>
            <a:lin ang="3600000" scaled="0"/>
          </a:gradFill>
        </p:spPr>
        <p:txBody>
          <a:bodyPr lIns="72000" rIns="180000" bIns="180000" anchor="b"/>
          <a:lstStyle>
            <a:lvl1pPr algn="r">
              <a:lnSpc>
                <a:spcPts val="4700"/>
              </a:lnSpc>
              <a:defRPr sz="4500">
                <a:solidFill>
                  <a:schemeClr val="tx1"/>
                </a:solidFill>
              </a:defRPr>
            </a:lvl1pPr>
          </a:lstStyle>
          <a:p>
            <a:r>
              <a:rPr lang="en-US" noProof="0"/>
              <a:t>Click to edit presentation title</a:t>
            </a:r>
          </a:p>
        </p:txBody>
      </p:sp>
      <p:sp>
        <p:nvSpPr>
          <p:cNvPr id="14" name="Text Placeholder 3">
            <a:extLst>
              <a:ext uri="{FF2B5EF4-FFF2-40B4-BE49-F238E27FC236}">
                <a16:creationId xmlns:a16="http://schemas.microsoft.com/office/drawing/2014/main" id="{8A083984-DDF1-4D26-BB0A-9EE8430AB214}"/>
              </a:ext>
            </a:extLst>
          </p:cNvPr>
          <p:cNvSpPr>
            <a:spLocks noGrp="1"/>
          </p:cNvSpPr>
          <p:nvPr>
            <p:ph type="body" sz="half" idx="2"/>
          </p:nvPr>
        </p:nvSpPr>
        <p:spPr>
          <a:xfrm>
            <a:off x="355601" y="4889910"/>
            <a:ext cx="4840085" cy="816077"/>
          </a:xfrm>
          <a:solidFill>
            <a:schemeClr val="bg1">
              <a:alpha val="80000"/>
            </a:schemeClr>
          </a:solidFill>
          <a:ln w="3175">
            <a:gradFill>
              <a:gsLst>
                <a:gs pos="0">
                  <a:schemeClr val="bg1">
                    <a:lumMod val="95000"/>
                  </a:schemeClr>
                </a:gs>
                <a:gs pos="100000">
                  <a:schemeClr val="accent1"/>
                </a:gs>
              </a:gsLst>
              <a:lin ang="0" scaled="0"/>
            </a:gradFill>
          </a:ln>
        </p:spPr>
        <p:txBody>
          <a:bodyPr vert="horz" lIns="0" tIns="144000" rIns="180000" bIns="0" rtlCol="0">
            <a:noAutofit/>
          </a:bodyPr>
          <a:lstStyle>
            <a:lvl1pPr marL="0" indent="0" algn="r">
              <a:buNone/>
              <a:defRPr lang="en-US">
                <a:solidFill>
                  <a:schemeClr val="tx1"/>
                </a:solidFill>
              </a:defRPr>
            </a:lvl1pPr>
          </a:lstStyle>
          <a:p>
            <a:pPr marL="266700" lvl="0" indent="-266700" algn="r"/>
            <a:r>
              <a:rPr lang="en-US" noProof="0"/>
              <a:t>Click to edit Master text styles</a:t>
            </a:r>
          </a:p>
        </p:txBody>
      </p:sp>
      <p:sp>
        <p:nvSpPr>
          <p:cNvPr id="7" name="Picture Placeholder 2">
            <a:extLst>
              <a:ext uri="{FF2B5EF4-FFF2-40B4-BE49-F238E27FC236}">
                <a16:creationId xmlns:a16="http://schemas.microsoft.com/office/drawing/2014/main" id="{E28466D9-7530-474E-BC12-1642958B7245}"/>
              </a:ext>
            </a:extLst>
          </p:cNvPr>
          <p:cNvSpPr>
            <a:spLocks noGrp="1"/>
          </p:cNvSpPr>
          <p:nvPr>
            <p:ph type="pic" idx="1"/>
          </p:nvPr>
        </p:nvSpPr>
        <p:spPr>
          <a:xfrm>
            <a:off x="6095999" y="987425"/>
            <a:ext cx="5471999" cy="4718561"/>
          </a:xfrm>
        </p:spPr>
        <p:txBody>
          <a:bodyPr/>
          <a:lstStyle>
            <a:lvl1pPr marL="0" indent="0">
              <a:buNone/>
              <a:defRPr sz="32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r>
              <a:rPr lang="en-US" noProof="0" dirty="0"/>
              <a:t>Click icon to add picture</a:t>
            </a:r>
          </a:p>
        </p:txBody>
      </p:sp>
    </p:spTree>
    <p:extLst>
      <p:ext uri="{BB962C8B-B14F-4D97-AF65-F5344CB8AC3E}">
        <p14:creationId xmlns:p14="http://schemas.microsoft.com/office/powerpoint/2010/main" val="2960549711"/>
      </p:ext>
    </p:extLst>
  </p:cSld>
  <p:clrMapOvr>
    <a:masterClrMapping/>
  </p:clrMapOvr>
</p:sldLayout>
</file>

<file path=ppt/slideLayouts/slideLayout18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08CCB8C2-B6A2-4C69-8D3A-57420A034BA4}"/>
              </a:ext>
            </a:extLst>
          </p:cNvPr>
          <p:cNvSpPr>
            <a:spLocks noGrp="1"/>
          </p:cNvSpPr>
          <p:nvPr>
            <p:ph type="ftr" sz="quarter" idx="12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6387D291-05F0-4DD7-A728-945B6C9F2382}"/>
              </a:ext>
            </a:extLst>
          </p:cNvPr>
          <p:cNvSpPr>
            <a:spLocks noGrp="1"/>
          </p:cNvSpPr>
          <p:nvPr>
            <p:ph type="sldNum" sz="quarter" idx="33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6" name="Title 5">
            <a:extLst>
              <a:ext uri="{FF2B5EF4-FFF2-40B4-BE49-F238E27FC236}">
                <a16:creationId xmlns:a16="http://schemas.microsoft.com/office/drawing/2014/main" id="{61A6105F-5309-4A56-AAF2-8D4A0477F00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1505855276"/>
      </p:ext>
    </p:extLst>
  </p:cSld>
  <p:clrMapOvr>
    <a:masterClrMapping/>
  </p:clrMapOvr>
</p:sldLayout>
</file>

<file path=ppt/slideLayouts/slideLayout41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ntent Photo 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Picture Placeholder 1">
            <a:extLst>
              <a:ext uri="{FF2B5EF4-FFF2-40B4-BE49-F238E27FC236}">
                <a16:creationId xmlns:a16="http://schemas.microsoft.com/office/drawing/2014/main" id="{837F9836-5B23-424D-8C60-AC02A8512A4B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6769100" y="144000"/>
            <a:ext cx="5280100" cy="6048000"/>
          </a:xfrm>
          <a:solidFill>
            <a:schemeClr val="bg1">
              <a:lumMod val="95000"/>
            </a:schemeClr>
          </a:solidFill>
        </p:spPr>
        <p:txBody>
          <a:bodyPr lIns="0" tIns="180000" rIns="0" anchor="t"/>
          <a:lstStyle>
            <a:lvl1pPr marL="0" indent="0" algn="ctr">
              <a:buNone/>
              <a:defRPr sz="1200" i="1"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or Drag &amp; Drop your photo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00F23EB7-E336-46EB-A4A0-3DB7A6BF4CE1}"/>
              </a:ext>
            </a:extLst>
          </p:cNvPr>
          <p:cNvSpPr>
            <a:spLocks noGrp="1"/>
          </p:cNvSpPr>
          <p:nvPr>
            <p:ph type="ctrTitle" hasCustomPrompt="1"/>
          </p:nvPr>
        </p:nvSpPr>
        <p:spPr>
          <a:xfrm>
            <a:off x="7493000" y="2438399"/>
            <a:ext cx="3836200" cy="3044399"/>
          </a:xfrm>
          <a:gradFill>
            <a:gsLst>
              <a:gs pos="83186">
                <a:schemeClr val="bg1"/>
              </a:gs>
              <a:gs pos="0">
                <a:schemeClr val="accent1">
                  <a:lumMod val="20000"/>
                  <a:lumOff val="80000"/>
                  <a:alpha val="50000"/>
                </a:schemeClr>
              </a:gs>
              <a:gs pos="46000">
                <a:schemeClr val="bg1">
                  <a:alpha val="90000"/>
                </a:schemeClr>
              </a:gs>
            </a:gsLst>
            <a:lin ang="3600000" scaled="0"/>
          </a:gradFill>
        </p:spPr>
        <p:txBody>
          <a:bodyPr lIns="432000" tIns="432000" rIns="72000" bIns="1188000" anchor="t"/>
          <a:lstStyle>
            <a:lvl1pPr algn="l">
              <a:lnSpc>
                <a:spcPts val="4700"/>
              </a:lnSpc>
              <a:defRPr sz="4500">
                <a:solidFill>
                  <a:schemeClr val="tx1"/>
                </a:solidFill>
              </a:defRPr>
            </a:lvl1pPr>
          </a:lstStyle>
          <a:p>
            <a:r>
              <a:rPr lang="en-US" noProof="0"/>
              <a:t>Slide Title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C9980B88-3F4A-4688-9ED0-17EF37E62D93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7747000" y="4465176"/>
            <a:ext cx="3372329" cy="774934"/>
          </a:xfrm>
          <a:solidFill>
            <a:schemeClr val="bg1">
              <a:alpha val="80000"/>
            </a:schemeClr>
          </a:solidFill>
          <a:ln w="3175">
            <a:gradFill>
              <a:gsLst>
                <a:gs pos="0">
                  <a:schemeClr val="bg1">
                    <a:lumMod val="95000"/>
                  </a:schemeClr>
                </a:gs>
                <a:gs pos="100000">
                  <a:schemeClr val="accent1"/>
                </a:gs>
              </a:gsLst>
              <a:lin ang="10800000" scaled="0"/>
            </a:gradFill>
          </a:ln>
        </p:spPr>
        <p:txBody>
          <a:bodyPr lIns="180000" tIns="144000" rIns="0"/>
          <a:lstStyle>
            <a:lvl1pPr marL="0" indent="0" algn="l">
              <a:buNone/>
              <a:defRPr sz="1800">
                <a:solidFill>
                  <a:schemeClr val="tx1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  <p:sp>
        <p:nvSpPr>
          <p:cNvPr id="12" name="Content Placeholder 2">
            <a:extLst>
              <a:ext uri="{FF2B5EF4-FFF2-40B4-BE49-F238E27FC236}">
                <a16:creationId xmlns:a16="http://schemas.microsoft.com/office/drawing/2014/main" id="{23D3924F-A5EC-4141-A191-1A110C406AF7}"/>
              </a:ext>
            </a:extLst>
          </p:cNvPr>
          <p:cNvSpPr>
            <a:spLocks noGrp="1"/>
          </p:cNvSpPr>
          <p:nvPr>
            <p:ph sz="half" idx="15"/>
          </p:nvPr>
        </p:nvSpPr>
        <p:spPr>
          <a:xfrm>
            <a:off x="432000" y="2438399"/>
            <a:ext cx="5472000" cy="3044400"/>
          </a:xfrm>
        </p:spPr>
        <p:txBody>
          <a:bodyPr anchor="b"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2pPr>
            <a:lvl3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3pPr>
            <a:lvl4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4pPr>
            <a:lvl5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5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0CB24018-690B-4552-9994-3F090E16014A}"/>
              </a:ext>
            </a:extLst>
          </p:cNvPr>
          <p:cNvSpPr>
            <a:spLocks noGrp="1"/>
          </p:cNvSpPr>
          <p:nvPr>
            <p:ph type="ftr" sz="quarter" idx="12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10" name="Slide Number Placeholder 9">
            <a:extLst>
              <a:ext uri="{FF2B5EF4-FFF2-40B4-BE49-F238E27FC236}">
                <a16:creationId xmlns:a16="http://schemas.microsoft.com/office/drawing/2014/main" id="{4D8B2323-066D-4AC1-9FC8-A06D7E8B5818}"/>
              </a:ext>
            </a:extLst>
          </p:cNvPr>
          <p:cNvSpPr>
            <a:spLocks noGrp="1"/>
          </p:cNvSpPr>
          <p:nvPr>
            <p:ph type="sldNum" sz="quarter" idx="14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457081455"/>
      </p:ext>
    </p:extLst>
  </p:cSld>
  <p:clrMapOvr>
    <a:masterClrMapping/>
  </p:clrMapOvr>
</p:sldLayout>
</file>

<file path=ppt/slideLayouts/slideLayout51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ntent Photo 2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Picture Placeholder 1">
            <a:extLst>
              <a:ext uri="{FF2B5EF4-FFF2-40B4-BE49-F238E27FC236}">
                <a16:creationId xmlns:a16="http://schemas.microsoft.com/office/drawing/2014/main" id="{837F9836-5B23-424D-8C60-AC02A8512A4B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144000" y="144000"/>
            <a:ext cx="5280100" cy="6060155"/>
          </a:xfrm>
          <a:solidFill>
            <a:schemeClr val="bg1">
              <a:lumMod val="95000"/>
            </a:schemeClr>
          </a:solidFill>
        </p:spPr>
        <p:txBody>
          <a:bodyPr lIns="0" tIns="1440000" rIns="0" anchor="t"/>
          <a:lstStyle>
            <a:lvl1pPr marL="0" indent="0" algn="ctr">
              <a:buNone/>
              <a:defRPr sz="1200" i="1"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or Drag &amp; Drop your photo</a:t>
            </a:r>
          </a:p>
        </p:txBody>
      </p:sp>
      <p:sp>
        <p:nvSpPr>
          <p:cNvPr id="12" name="Content Placeholder 2">
            <a:extLst>
              <a:ext uri="{FF2B5EF4-FFF2-40B4-BE49-F238E27FC236}">
                <a16:creationId xmlns:a16="http://schemas.microsoft.com/office/drawing/2014/main" id="{23D3924F-A5EC-4141-A191-1A110C406AF7}"/>
              </a:ext>
            </a:extLst>
          </p:cNvPr>
          <p:cNvSpPr>
            <a:spLocks noGrp="1"/>
          </p:cNvSpPr>
          <p:nvPr>
            <p:ph sz="half" idx="15"/>
          </p:nvPr>
        </p:nvSpPr>
        <p:spPr>
          <a:xfrm>
            <a:off x="6096000" y="3263899"/>
            <a:ext cx="5472000" cy="2442088"/>
          </a:xfrm>
        </p:spPr>
        <p:txBody>
          <a:bodyPr anchor="b"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2pPr>
            <a:lvl3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3pPr>
            <a:lvl4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4pPr>
            <a:lvl5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5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0CB24018-690B-4552-9994-3F090E16014A}"/>
              </a:ext>
            </a:extLst>
          </p:cNvPr>
          <p:cNvSpPr>
            <a:spLocks noGrp="1"/>
          </p:cNvSpPr>
          <p:nvPr>
            <p:ph type="ftr" sz="quarter" idx="12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10" name="Slide Number Placeholder 9">
            <a:extLst>
              <a:ext uri="{FF2B5EF4-FFF2-40B4-BE49-F238E27FC236}">
                <a16:creationId xmlns:a16="http://schemas.microsoft.com/office/drawing/2014/main" id="{4D8B2323-066D-4AC1-9FC8-A06D7E8B5818}"/>
              </a:ext>
            </a:extLst>
          </p:cNvPr>
          <p:cNvSpPr>
            <a:spLocks noGrp="1"/>
          </p:cNvSpPr>
          <p:nvPr>
            <p:ph type="sldNum" sz="quarter" idx="14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8" name="Title 1">
            <a:extLst>
              <a:ext uri="{FF2B5EF4-FFF2-40B4-BE49-F238E27FC236}">
                <a16:creationId xmlns:a16="http://schemas.microsoft.com/office/drawing/2014/main" id="{F30A9B71-A789-4057-B729-15D78CF34E05}"/>
              </a:ext>
            </a:extLst>
          </p:cNvPr>
          <p:cNvSpPr>
            <a:spLocks noGrp="1"/>
          </p:cNvSpPr>
          <p:nvPr>
            <p:ph type="ctrTitle" hasCustomPrompt="1"/>
          </p:nvPr>
        </p:nvSpPr>
        <p:spPr>
          <a:xfrm>
            <a:off x="355601" y="3263898"/>
            <a:ext cx="4840085" cy="1626013"/>
          </a:xfrm>
          <a:gradFill>
            <a:gsLst>
              <a:gs pos="31860">
                <a:schemeClr val="bg1">
                  <a:alpha val="90000"/>
                </a:schemeClr>
              </a:gs>
              <a:gs pos="0">
                <a:schemeClr val="accent1">
                  <a:lumMod val="20000"/>
                  <a:lumOff val="80000"/>
                  <a:alpha val="50000"/>
                </a:schemeClr>
              </a:gs>
              <a:gs pos="59000">
                <a:schemeClr val="bg1"/>
              </a:gs>
            </a:gsLst>
            <a:lin ang="3600000" scaled="0"/>
          </a:gradFill>
        </p:spPr>
        <p:txBody>
          <a:bodyPr lIns="72000" rIns="180000" bIns="180000" anchor="b"/>
          <a:lstStyle>
            <a:lvl1pPr algn="r">
              <a:lnSpc>
                <a:spcPts val="4700"/>
              </a:lnSpc>
              <a:defRPr sz="4500">
                <a:solidFill>
                  <a:schemeClr val="tx1"/>
                </a:solidFill>
              </a:defRPr>
            </a:lvl1pPr>
          </a:lstStyle>
          <a:p>
            <a:r>
              <a:rPr lang="en-US" noProof="0"/>
              <a:t>Click to edit presentation title</a:t>
            </a:r>
          </a:p>
        </p:txBody>
      </p:sp>
      <p:sp>
        <p:nvSpPr>
          <p:cNvPr id="11" name="Subtitle 2">
            <a:extLst>
              <a:ext uri="{FF2B5EF4-FFF2-40B4-BE49-F238E27FC236}">
                <a16:creationId xmlns:a16="http://schemas.microsoft.com/office/drawing/2014/main" id="{499E1708-B7A6-4D6F-9968-5398B335FA88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355601" y="4889912"/>
            <a:ext cx="4840085" cy="816075"/>
          </a:xfrm>
          <a:solidFill>
            <a:schemeClr val="bg1">
              <a:alpha val="80000"/>
            </a:schemeClr>
          </a:solidFill>
          <a:ln w="3175">
            <a:gradFill>
              <a:gsLst>
                <a:gs pos="0">
                  <a:schemeClr val="bg1">
                    <a:lumMod val="95000"/>
                  </a:schemeClr>
                </a:gs>
                <a:gs pos="100000">
                  <a:schemeClr val="accent1"/>
                </a:gs>
              </a:gsLst>
              <a:lin ang="0" scaled="0"/>
            </a:gradFill>
          </a:ln>
        </p:spPr>
        <p:txBody>
          <a:bodyPr tIns="144000" rIns="180000"/>
          <a:lstStyle>
            <a:lvl1pPr marL="0" indent="0" algn="r">
              <a:buNone/>
              <a:defRPr sz="1800">
                <a:solidFill>
                  <a:schemeClr val="tx1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</p:spTree>
    <p:extLst>
      <p:ext uri="{BB962C8B-B14F-4D97-AF65-F5344CB8AC3E}">
        <p14:creationId xmlns:p14="http://schemas.microsoft.com/office/powerpoint/2010/main" val="2775291135"/>
      </p:ext>
    </p:extLst>
  </p:cSld>
  <p:clrMapOvr>
    <a:masterClrMapping/>
  </p:clrMapOvr>
</p:sldLayout>
</file>

<file path=ppt/slideLayouts/slideLayout6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mparison with Sub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Subtitle 2">
            <a:extLst>
              <a:ext uri="{FF2B5EF4-FFF2-40B4-BE49-F238E27FC236}">
                <a16:creationId xmlns:a16="http://schemas.microsoft.com/office/drawing/2014/main" id="{E4633398-8EC3-417B-BEA6-101D8F224678}"/>
              </a:ext>
            </a:extLst>
          </p:cNvPr>
          <p:cNvSpPr>
            <a:spLocks noGrp="1"/>
          </p:cNvSpPr>
          <p:nvPr>
            <p:ph type="body" sz="quarter" idx="32" hasCustomPrompt="1"/>
          </p:nvPr>
        </p:nvSpPr>
        <p:spPr>
          <a:xfrm>
            <a:off x="431800" y="1008000"/>
            <a:ext cx="11339513" cy="360000"/>
          </a:xfrm>
        </p:spPr>
        <p:txBody>
          <a:bodyPr/>
          <a:lstStyle>
            <a:lvl1pPr marL="0" indent="0">
              <a:buNone/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Subtitle</a:t>
            </a:r>
          </a:p>
        </p:txBody>
      </p:sp>
      <p:sp>
        <p:nvSpPr>
          <p:cNvPr id="3" name="Comparison Left Placeholder 1">
            <a:extLst>
              <a:ext uri="{FF2B5EF4-FFF2-40B4-BE49-F238E27FC236}">
                <a16:creationId xmlns:a16="http://schemas.microsoft.com/office/drawing/2014/main" id="{9322B50D-6A7D-41C6-BA57-613BC231DF36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432000" y="1515834"/>
            <a:ext cx="5472000" cy="360000"/>
          </a:xfrm>
        </p:spPr>
        <p:txBody>
          <a:bodyPr anchor="t"/>
          <a:lstStyle>
            <a:lvl1pPr marL="0" indent="0">
              <a:buNone/>
              <a:defRPr sz="2400" b="0">
                <a:solidFill>
                  <a:schemeClr val="tx1">
                    <a:lumMod val="75000"/>
                    <a:lumOff val="25000"/>
                  </a:schemeClr>
                </a:solidFill>
                <a:latin typeface="+mj-lt"/>
              </a:defRPr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4" name="Content Placeholder 2">
            <a:extLst>
              <a:ext uri="{FF2B5EF4-FFF2-40B4-BE49-F238E27FC236}">
                <a16:creationId xmlns:a16="http://schemas.microsoft.com/office/drawing/2014/main" id="{9FD584DA-F775-47B8-A1D7-6556AD5FCBD2}"/>
              </a:ext>
            </a:extLst>
          </p:cNvPr>
          <p:cNvSpPr>
            <a:spLocks noGrp="1"/>
          </p:cNvSpPr>
          <p:nvPr>
            <p:ph sz="half" idx="2"/>
          </p:nvPr>
        </p:nvSpPr>
        <p:spPr>
          <a:xfrm>
            <a:off x="432000" y="2023668"/>
            <a:ext cx="5472000" cy="4168332"/>
          </a:xfrm>
        </p:spPr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2pPr>
            <a:lvl3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3pPr>
            <a:lvl4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4pPr>
            <a:lvl5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5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12" name="Comparison Left Placeholder 2">
            <a:extLst>
              <a:ext uri="{FF2B5EF4-FFF2-40B4-BE49-F238E27FC236}">
                <a16:creationId xmlns:a16="http://schemas.microsoft.com/office/drawing/2014/main" id="{78A963F8-6F6E-440E-B3B3-DDE13C083A36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>
          <a:xfrm>
            <a:off x="6300000" y="1516359"/>
            <a:ext cx="5472000" cy="358775"/>
          </a:xfrm>
        </p:spPr>
        <p:txBody>
          <a:bodyPr/>
          <a:lstStyle>
            <a:lvl1pPr marL="0" indent="0">
              <a:buNone/>
              <a:defRPr sz="2400" b="0">
                <a:solidFill>
                  <a:schemeClr val="tx1">
                    <a:lumMod val="75000"/>
                    <a:lumOff val="25000"/>
                  </a:schemeClr>
                </a:solidFill>
                <a:latin typeface="+mj-lt"/>
              </a:defRPr>
            </a:lvl1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8" name="Text Placeholder 4">
            <a:extLst>
              <a:ext uri="{FF2B5EF4-FFF2-40B4-BE49-F238E27FC236}">
                <a16:creationId xmlns:a16="http://schemas.microsoft.com/office/drawing/2014/main" id="{DF0A5256-B267-47DA-858A-0F3867CB6139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>
          <a:xfrm>
            <a:off x="6299887" y="2020359"/>
            <a:ext cx="5472113" cy="4170891"/>
          </a:xfrm>
        </p:spPr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2pPr>
            <a:lvl3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3pPr>
            <a:lvl4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4pPr>
            <a:lvl5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5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646B8F99-FAB0-4B33-87ED-9FF46D11A907}"/>
              </a:ext>
            </a:extLst>
          </p:cNvPr>
          <p:cNvSpPr>
            <a:spLocks noGrp="1"/>
          </p:cNvSpPr>
          <p:nvPr>
            <p:ph type="ftr" sz="quarter" idx="14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8E8FD215-79E5-48E4-95DB-2C5E5A1F8E8F}"/>
              </a:ext>
            </a:extLst>
          </p:cNvPr>
          <p:cNvSpPr>
            <a:spLocks noGrp="1"/>
          </p:cNvSpPr>
          <p:nvPr>
            <p:ph type="sldNum" sz="quarter" idx="33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7" name="Title 6">
            <a:extLst>
              <a:ext uri="{FF2B5EF4-FFF2-40B4-BE49-F238E27FC236}">
                <a16:creationId xmlns:a16="http://schemas.microsoft.com/office/drawing/2014/main" id="{DF905B34-4C18-4A8D-8167-57B7BF03DE14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2509955754"/>
      </p:ext>
    </p:extLst>
  </p:cSld>
  <p:clrMapOvr>
    <a:masterClrMapping/>
  </p:clrMapOvr>
</p:sldLayout>
</file>

<file path=ppt/slideLayouts/slideLayout919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Rectangle 6">
            <a:extLst>
              <a:ext uri="{FF2B5EF4-FFF2-40B4-BE49-F238E27FC236}">
                <a16:creationId xmlns:a16="http://schemas.microsoft.com/office/drawing/2014/main" id="{DBE77267-9F51-4226-989C-ED57465596ED}"/>
              </a:ext>
            </a:extLst>
          </p:cNvPr>
          <p:cNvSpPr/>
          <p:nvPr userDrawn="1"/>
        </p:nvSpPr>
        <p:spPr>
          <a:xfrm>
            <a:off x="0" y="6714000"/>
            <a:ext cx="12192000" cy="144000"/>
          </a:xfrm>
          <a:prstGeom prst="rect">
            <a:avLst/>
          </a:pr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8" name="Rectangle 7">
            <a:extLst>
              <a:ext uri="{FF2B5EF4-FFF2-40B4-BE49-F238E27FC236}">
                <a16:creationId xmlns:a16="http://schemas.microsoft.com/office/drawing/2014/main" id="{0A2CC678-341F-44F8-AE2E-A6C84D75C56A}"/>
              </a:ext>
            </a:extLst>
          </p:cNvPr>
          <p:cNvSpPr/>
          <p:nvPr userDrawn="1"/>
        </p:nvSpPr>
        <p:spPr>
          <a:xfrm>
            <a:off x="0" y="0"/>
            <a:ext cx="12192000" cy="144000"/>
          </a:xfrm>
          <a:prstGeom prst="rect">
            <a:avLst/>
          </a:pr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1" name="Rectangle 10">
            <a:extLst>
              <a:ext uri="{FF2B5EF4-FFF2-40B4-BE49-F238E27FC236}">
                <a16:creationId xmlns:a16="http://schemas.microsoft.com/office/drawing/2014/main" id="{A87A001A-FE8B-41CE-AC81-69D4A2339087}"/>
              </a:ext>
            </a:extLst>
          </p:cNvPr>
          <p:cNvSpPr/>
          <p:nvPr userDrawn="1"/>
        </p:nvSpPr>
        <p:spPr>
          <a:xfrm>
            <a:off x="0" y="92074"/>
            <a:ext cx="144000" cy="6629401"/>
          </a:xfrm>
          <a:prstGeom prst="rect">
            <a:avLst/>
          </a:pr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2" name="Rectangle 11">
            <a:extLst>
              <a:ext uri="{FF2B5EF4-FFF2-40B4-BE49-F238E27FC236}">
                <a16:creationId xmlns:a16="http://schemas.microsoft.com/office/drawing/2014/main" id="{CB1416AC-94BD-4442-B771-E1ACAA70367E}"/>
              </a:ext>
            </a:extLst>
          </p:cNvPr>
          <p:cNvSpPr/>
          <p:nvPr userDrawn="1"/>
        </p:nvSpPr>
        <p:spPr>
          <a:xfrm>
            <a:off x="12048000" y="92074"/>
            <a:ext cx="144000" cy="6629401"/>
          </a:xfrm>
          <a:prstGeom prst="rect">
            <a:avLst/>
          </a:pr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3" name="Freeform: Shape 12">
            <a:extLst>
              <a:ext uri="{FF2B5EF4-FFF2-40B4-BE49-F238E27FC236}">
                <a16:creationId xmlns:a16="http://schemas.microsoft.com/office/drawing/2014/main" id="{BDB31DC4-A207-4A23-8E7A-40D0ECD04FDD}"/>
              </a:ext>
            </a:extLst>
          </p:cNvPr>
          <p:cNvSpPr/>
          <p:nvPr userDrawn="1"/>
        </p:nvSpPr>
        <p:spPr>
          <a:xfrm>
            <a:off x="0" y="0"/>
            <a:ext cx="12192000" cy="6858000"/>
          </a:xfrm>
          <a:custGeom>
            <a:avLst/>
            <a:gdLst>
              <a:gd name="connsiteX0" fmla="*/ 36000 w 12192000"/>
              <a:gd name="connsiteY0" fmla="*/ 36000 h 6858000"/>
              <a:gd name="connsiteX1" fmla="*/ 36000 w 12192000"/>
              <a:gd name="connsiteY1" fmla="*/ 6822000 h 6858000"/>
              <a:gd name="connsiteX2" fmla="*/ 12156000 w 12192000"/>
              <a:gd name="connsiteY2" fmla="*/ 6822000 h 6858000"/>
              <a:gd name="connsiteX3" fmla="*/ 12156000 w 12192000"/>
              <a:gd name="connsiteY3" fmla="*/ 36000 h 6858000"/>
              <a:gd name="connsiteX4" fmla="*/ 0 w 12192000"/>
              <a:gd name="connsiteY4" fmla="*/ 0 h 6858000"/>
              <a:gd name="connsiteX5" fmla="*/ 36000 w 12192000"/>
              <a:gd name="connsiteY5" fmla="*/ 0 h 6858000"/>
              <a:gd name="connsiteX6" fmla="*/ 12156000 w 12192000"/>
              <a:gd name="connsiteY6" fmla="*/ 0 h 6858000"/>
              <a:gd name="connsiteX7" fmla="*/ 12192000 w 12192000"/>
              <a:gd name="connsiteY7" fmla="*/ 0 h 6858000"/>
              <a:gd name="connsiteX8" fmla="*/ 12192000 w 12192000"/>
              <a:gd name="connsiteY8" fmla="*/ 36000 h 6858000"/>
              <a:gd name="connsiteX9" fmla="*/ 12192000 w 12192000"/>
              <a:gd name="connsiteY9" fmla="*/ 6822000 h 6858000"/>
              <a:gd name="connsiteX10" fmla="*/ 12192000 w 12192000"/>
              <a:gd name="connsiteY10" fmla="*/ 6858000 h 6858000"/>
              <a:gd name="connsiteX11" fmla="*/ 12156000 w 12192000"/>
              <a:gd name="connsiteY11" fmla="*/ 6858000 h 6858000"/>
              <a:gd name="connsiteX12" fmla="*/ 36000 w 12192000"/>
              <a:gd name="connsiteY12" fmla="*/ 6858000 h 6858000"/>
              <a:gd name="connsiteX13" fmla="*/ 0 w 12192000"/>
              <a:gd name="connsiteY13" fmla="*/ 6858000 h 6858000"/>
              <a:gd name="connsiteX14" fmla="*/ 0 w 12192000"/>
              <a:gd name="connsiteY14" fmla="*/ 6822000 h 6858000"/>
              <a:gd name="connsiteX15" fmla="*/ 0 w 12192000"/>
              <a:gd name="connsiteY15" fmla="*/ 36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12192000" h="6858000">
                <a:moveTo>
                  <a:pt x="36000" y="36000"/>
                </a:moveTo>
                <a:lnTo>
                  <a:pt x="36000" y="6822000"/>
                </a:lnTo>
                <a:lnTo>
                  <a:pt x="12156000" y="6822000"/>
                </a:lnTo>
                <a:lnTo>
                  <a:pt x="12156000" y="36000"/>
                </a:lnTo>
                <a:close/>
                <a:moveTo>
                  <a:pt x="0" y="0"/>
                </a:moveTo>
                <a:lnTo>
                  <a:pt x="36000" y="0"/>
                </a:lnTo>
                <a:lnTo>
                  <a:pt x="12156000" y="0"/>
                </a:lnTo>
                <a:lnTo>
                  <a:pt x="12192000" y="0"/>
                </a:lnTo>
                <a:lnTo>
                  <a:pt x="12192000" y="36000"/>
                </a:lnTo>
                <a:lnTo>
                  <a:pt x="12192000" y="6822000"/>
                </a:lnTo>
                <a:lnTo>
                  <a:pt x="12192000" y="6858000"/>
                </a:lnTo>
                <a:lnTo>
                  <a:pt x="12156000" y="6858000"/>
                </a:lnTo>
                <a:lnTo>
                  <a:pt x="36000" y="6858000"/>
                </a:lnTo>
                <a:lnTo>
                  <a:pt x="0" y="6858000"/>
                </a:lnTo>
                <a:lnTo>
                  <a:pt x="0" y="6822000"/>
                </a:lnTo>
                <a:lnTo>
                  <a:pt x="0" y="36000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00F23EB7-E336-46EB-A4A0-3DB7A6BF4CE1}"/>
              </a:ext>
            </a:extLst>
          </p:cNvPr>
          <p:cNvSpPr>
            <a:spLocks noGrp="1"/>
          </p:cNvSpPr>
          <p:nvPr>
            <p:ph type="ctrTitle" hasCustomPrompt="1"/>
          </p:nvPr>
        </p:nvSpPr>
        <p:spPr>
          <a:xfrm>
            <a:off x="360000" y="359999"/>
            <a:ext cx="4416588" cy="5321927"/>
          </a:xfrm>
          <a:gradFill>
            <a:gsLst>
              <a:gs pos="46000">
                <a:schemeClr val="bg1">
                  <a:alpha val="90000"/>
                </a:schemeClr>
              </a:gs>
              <a:gs pos="0">
                <a:schemeClr val="accent1">
                  <a:lumMod val="20000"/>
                  <a:lumOff val="80000"/>
                  <a:alpha val="50000"/>
                </a:schemeClr>
              </a:gs>
              <a:gs pos="80000">
                <a:schemeClr val="bg1"/>
              </a:gs>
            </a:gsLst>
            <a:lin ang="3600000" scaled="0"/>
          </a:gradFill>
        </p:spPr>
        <p:txBody>
          <a:bodyPr lIns="72000" rIns="180000" bIns="180000" anchor="b"/>
          <a:lstStyle>
            <a:lvl1pPr algn="r">
              <a:lnSpc>
                <a:spcPts val="4700"/>
              </a:lnSpc>
              <a:defRPr sz="4500">
                <a:solidFill>
                  <a:schemeClr val="tx1"/>
                </a:solidFill>
              </a:defRPr>
            </a:lvl1pPr>
          </a:lstStyle>
          <a:p>
            <a:r>
              <a:rPr lang="en-US" noProof="0"/>
              <a:t>Click to edit presentation title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C9980B88-3F4A-4688-9ED0-17EF37E62D93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359999" y="5681926"/>
            <a:ext cx="4416587" cy="816075"/>
          </a:xfrm>
          <a:solidFill>
            <a:schemeClr val="bg1">
              <a:alpha val="80000"/>
            </a:schemeClr>
          </a:solidFill>
          <a:ln w="3175">
            <a:gradFill>
              <a:gsLst>
                <a:gs pos="0">
                  <a:schemeClr val="bg1"/>
                </a:gs>
                <a:gs pos="100000">
                  <a:schemeClr val="accent1"/>
                </a:gs>
              </a:gsLst>
              <a:lin ang="0" scaled="0"/>
            </a:gradFill>
          </a:ln>
        </p:spPr>
        <p:txBody>
          <a:bodyPr tIns="144000" rIns="180000"/>
          <a:lstStyle>
            <a:lvl1pPr marL="0" indent="0" algn="r">
              <a:buNone/>
              <a:defRPr sz="18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</p:spTree>
    <p:extLst>
      <p:ext uri="{BB962C8B-B14F-4D97-AF65-F5344CB8AC3E}">
        <p14:creationId xmlns:p14="http://schemas.microsoft.com/office/powerpoint/2010/main" val="2847993591"/>
      </p:ext>
    </p:extLst>
  </p:cSld>
  <p:clrMapOvr>
    <a:masterClrMapping/>
  </p:clrMapOvr>
</p:sldLayout>
</file>

<file path=ppt/slideLayouts/slideLayout101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00F23EB7-E336-46EB-A4A0-3DB7A6BF4CE1}"/>
              </a:ext>
            </a:extLst>
          </p:cNvPr>
          <p:cNvSpPr>
            <a:spLocks noGrp="1"/>
          </p:cNvSpPr>
          <p:nvPr>
            <p:ph type="ctrTitle" hasCustomPrompt="1"/>
          </p:nvPr>
        </p:nvSpPr>
        <p:spPr>
          <a:xfrm>
            <a:off x="779100" y="804500"/>
            <a:ext cx="4416588" cy="3818712"/>
          </a:xfrm>
          <a:gradFill>
            <a:gsLst>
              <a:gs pos="46000">
                <a:schemeClr val="bg1">
                  <a:alpha val="90000"/>
                </a:schemeClr>
              </a:gs>
              <a:gs pos="0">
                <a:schemeClr val="accent1">
                  <a:lumMod val="20000"/>
                  <a:lumOff val="80000"/>
                  <a:alpha val="50000"/>
                </a:schemeClr>
              </a:gs>
              <a:gs pos="80000">
                <a:schemeClr val="bg1"/>
              </a:gs>
            </a:gsLst>
            <a:lin ang="3600000" scaled="0"/>
          </a:gradFill>
        </p:spPr>
        <p:txBody>
          <a:bodyPr lIns="72000" rIns="180000" bIns="180000" anchor="b"/>
          <a:lstStyle>
            <a:lvl1pPr algn="r">
              <a:lnSpc>
                <a:spcPts val="4700"/>
              </a:lnSpc>
              <a:defRPr sz="4500">
                <a:solidFill>
                  <a:schemeClr val="tx1"/>
                </a:solidFill>
              </a:defRPr>
            </a:lvl1pPr>
          </a:lstStyle>
          <a:p>
            <a:r>
              <a:rPr lang="en-US" noProof="0"/>
              <a:t>Click to edit segue title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C9980B88-3F4A-4688-9ED0-17EF37E62D93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779099" y="4623212"/>
            <a:ext cx="4416587" cy="816075"/>
          </a:xfrm>
          <a:solidFill>
            <a:schemeClr val="bg1">
              <a:alpha val="80000"/>
            </a:schemeClr>
          </a:solidFill>
          <a:ln>
            <a:gradFill>
              <a:gsLst>
                <a:gs pos="0">
                  <a:schemeClr val="bg1">
                    <a:lumMod val="75000"/>
                  </a:schemeClr>
                </a:gs>
                <a:gs pos="100000">
                  <a:schemeClr val="accent1"/>
                </a:gs>
              </a:gsLst>
              <a:lin ang="0" scaled="0"/>
            </a:gradFill>
          </a:ln>
        </p:spPr>
        <p:txBody>
          <a:bodyPr tIns="144000" rIns="180000"/>
          <a:lstStyle>
            <a:lvl1pPr marL="0" indent="0" algn="r">
              <a:buNone/>
              <a:defRPr sz="18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0CB24018-690B-4552-9994-3F090E16014A}"/>
              </a:ext>
            </a:extLst>
          </p:cNvPr>
          <p:cNvSpPr>
            <a:spLocks noGrp="1"/>
          </p:cNvSpPr>
          <p:nvPr>
            <p:ph type="ftr" sz="quarter" idx="12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10" name="Slide Number Placeholder 9">
            <a:extLst>
              <a:ext uri="{FF2B5EF4-FFF2-40B4-BE49-F238E27FC236}">
                <a16:creationId xmlns:a16="http://schemas.microsoft.com/office/drawing/2014/main" id="{4D8B2323-066D-4AC1-9FC8-A06D7E8B5818}"/>
              </a:ext>
            </a:extLst>
          </p:cNvPr>
          <p:cNvSpPr>
            <a:spLocks noGrp="1"/>
          </p:cNvSpPr>
          <p:nvPr>
            <p:ph type="sldNum" sz="quarter" idx="14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3554632582"/>
      </p:ext>
    </p:extLst>
  </p:cSld>
  <p:clrMapOvr>
    <a:masterClrMapping/>
  </p:clrMapOvr>
</p:sldLayout>
</file>

<file path=ppt/slideLayouts/slideLayout11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B1948E38-8FB0-4E51-A01C-C88794372E50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2pPr>
            <a:lvl3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3pPr>
            <a:lvl4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4pPr>
            <a:lvl5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5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E8FE0EB3-0FF4-4285-B9D3-90A5751B7BBF}"/>
              </a:ext>
            </a:extLst>
          </p:cNvPr>
          <p:cNvSpPr>
            <a:spLocks noGrp="1"/>
          </p:cNvSpPr>
          <p:nvPr>
            <p:ph type="ftr" sz="quarter" idx="12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7456F629-658F-4B7E-A1D1-2522EA76B0DD}"/>
              </a:ext>
            </a:extLst>
          </p:cNvPr>
          <p:cNvSpPr>
            <a:spLocks noGrp="1"/>
          </p:cNvSpPr>
          <p:nvPr>
            <p:ph type="sldNum" sz="quarter" idx="33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6" name="Title 5">
            <a:extLst>
              <a:ext uri="{FF2B5EF4-FFF2-40B4-BE49-F238E27FC236}">
                <a16:creationId xmlns:a16="http://schemas.microsoft.com/office/drawing/2014/main" id="{35380A33-49FB-43FC-B60E-34A2E555638E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1734501631"/>
      </p:ext>
    </p:extLst>
  </p:cSld>
  <p:clrMapOvr>
    <a:masterClrMapping/>
  </p:clrMapOvr>
</p:sldLayout>
</file>

<file path=ppt/slideLayouts/slideLayout142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 Colum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Subtitle 2">
            <a:extLst>
              <a:ext uri="{FF2B5EF4-FFF2-40B4-BE49-F238E27FC236}">
                <a16:creationId xmlns:a16="http://schemas.microsoft.com/office/drawing/2014/main" id="{F94EB5D3-F8CB-4E76-8D7E-FF441818EECB}"/>
              </a:ext>
            </a:extLst>
          </p:cNvPr>
          <p:cNvSpPr>
            <a:spLocks noGrp="1"/>
          </p:cNvSpPr>
          <p:nvPr>
            <p:ph type="body" sz="quarter" idx="32" hasCustomPrompt="1"/>
          </p:nvPr>
        </p:nvSpPr>
        <p:spPr>
          <a:xfrm>
            <a:off x="431800" y="1008000"/>
            <a:ext cx="11339513" cy="360000"/>
          </a:xfrm>
        </p:spPr>
        <p:txBody>
          <a:bodyPr/>
          <a:lstStyle>
            <a:lvl1pPr marL="0" indent="0">
              <a:buNone/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Subtitle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B1948E38-8FB0-4E51-A01C-C88794372E50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432000" y="1512000"/>
            <a:ext cx="3600000" cy="4679250"/>
          </a:xfrm>
        </p:spPr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2pPr>
            <a:lvl3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3pPr>
            <a:lvl4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4pPr>
            <a:lvl5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5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6A38E24-EB1C-472F-B631-5DF32F9C4CF5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>
          <a:xfrm>
            <a:off x="4301550" y="1511476"/>
            <a:ext cx="3600450" cy="4679249"/>
          </a:xfrm>
        </p:spPr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2pPr>
            <a:lvl3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3pPr>
            <a:lvl4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4pPr>
            <a:lvl5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5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11" name="Text Placeholder 5">
            <a:extLst>
              <a:ext uri="{FF2B5EF4-FFF2-40B4-BE49-F238E27FC236}">
                <a16:creationId xmlns:a16="http://schemas.microsoft.com/office/drawing/2014/main" id="{5B4A252E-78C9-4F76-98A4-A4B580AD072A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>
          <a:xfrm>
            <a:off x="8171550" y="1511475"/>
            <a:ext cx="3600450" cy="4679250"/>
          </a:xfrm>
        </p:spPr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2pPr>
            <a:lvl3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3pPr>
            <a:lvl4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4pPr>
            <a:lvl5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5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6D4BCA97-F31B-451D-82F8-6E000DF2118A}"/>
              </a:ext>
            </a:extLst>
          </p:cNvPr>
          <p:cNvSpPr>
            <a:spLocks noGrp="1"/>
          </p:cNvSpPr>
          <p:nvPr>
            <p:ph type="ftr" sz="quarter" idx="14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0817AAC4-A657-4D75-A527-0307AFF2B17B}"/>
              </a:ext>
            </a:extLst>
          </p:cNvPr>
          <p:cNvSpPr>
            <a:spLocks noGrp="1"/>
          </p:cNvSpPr>
          <p:nvPr>
            <p:ph type="sldNum" sz="quarter" idx="15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7" name="Title 6">
            <a:extLst>
              <a:ext uri="{FF2B5EF4-FFF2-40B4-BE49-F238E27FC236}">
                <a16:creationId xmlns:a16="http://schemas.microsoft.com/office/drawing/2014/main" id="{684F2FFD-7164-411A-96A5-A5211A6CAD45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2654388017"/>
      </p:ext>
    </p:extLst>
  </p:cSld>
  <p:clrMapOvr>
    <a:masterClrMapping/>
  </p:clrMapOvr>
</p:sldLayout>
</file>

<file path=ppt/slideLayouts/slideLayout151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 Colum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Subtitle 2">
            <a:extLst>
              <a:ext uri="{FF2B5EF4-FFF2-40B4-BE49-F238E27FC236}">
                <a16:creationId xmlns:a16="http://schemas.microsoft.com/office/drawing/2014/main" id="{9D7ACCB5-9A86-4F46-89E2-B79F48C9EC1D}"/>
              </a:ext>
            </a:extLst>
          </p:cNvPr>
          <p:cNvSpPr>
            <a:spLocks noGrp="1"/>
          </p:cNvSpPr>
          <p:nvPr>
            <p:ph type="body" sz="quarter" idx="32" hasCustomPrompt="1"/>
          </p:nvPr>
        </p:nvSpPr>
        <p:spPr>
          <a:xfrm>
            <a:off x="431800" y="1008000"/>
            <a:ext cx="11339513" cy="360000"/>
          </a:xfrm>
        </p:spPr>
        <p:txBody>
          <a:bodyPr/>
          <a:lstStyle>
            <a:lvl1pPr marL="0" indent="0">
              <a:buNone/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Subtitle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B1948E38-8FB0-4E51-A01C-C88794372E50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432000" y="1512000"/>
            <a:ext cx="2160000" cy="4679250"/>
          </a:xfrm>
        </p:spPr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2pPr>
            <a:lvl3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3pPr>
            <a:lvl4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4pPr>
            <a:lvl5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5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F5B3657-F2AE-455A-BF81-1A0C2ACECD20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>
          <a:xfrm>
            <a:off x="2726412" y="1512000"/>
            <a:ext cx="2160588" cy="4679250"/>
          </a:xfrm>
        </p:spPr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2pPr>
            <a:lvl3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3pPr>
            <a:lvl4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4pPr>
            <a:lvl5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5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13" name="Text Placeholder 5">
            <a:extLst>
              <a:ext uri="{FF2B5EF4-FFF2-40B4-BE49-F238E27FC236}">
                <a16:creationId xmlns:a16="http://schemas.microsoft.com/office/drawing/2014/main" id="{6A983D98-E0AB-429A-9EC2-B50D4216D691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>
          <a:xfrm>
            <a:off x="5021412" y="1512000"/>
            <a:ext cx="2160588" cy="4679250"/>
          </a:xfrm>
        </p:spPr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2pPr>
            <a:lvl3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3pPr>
            <a:lvl4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4pPr>
            <a:lvl5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5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15" name="Text Placeholder 6">
            <a:extLst>
              <a:ext uri="{FF2B5EF4-FFF2-40B4-BE49-F238E27FC236}">
                <a16:creationId xmlns:a16="http://schemas.microsoft.com/office/drawing/2014/main" id="{755213BF-EF6D-45DC-A01B-DE6C2F23A6D2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>
          <a:xfrm>
            <a:off x="7316412" y="1507535"/>
            <a:ext cx="2160588" cy="4679250"/>
          </a:xfrm>
        </p:spPr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2pPr>
            <a:lvl3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3pPr>
            <a:lvl4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4pPr>
            <a:lvl5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5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17" name="Text Placeholder 7">
            <a:extLst>
              <a:ext uri="{FF2B5EF4-FFF2-40B4-BE49-F238E27FC236}">
                <a16:creationId xmlns:a16="http://schemas.microsoft.com/office/drawing/2014/main" id="{77D6BBBA-F4A3-45D4-91BC-A405FFDC7C3D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>
          <a:xfrm>
            <a:off x="9611412" y="1507535"/>
            <a:ext cx="2160588" cy="4683715"/>
          </a:xfrm>
        </p:spPr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2pPr>
            <a:lvl3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3pPr>
            <a:lvl4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4pPr>
            <a:lvl5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5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2D09234E-176D-4BBF-9391-7B6F018C51AB}"/>
              </a:ext>
            </a:extLst>
          </p:cNvPr>
          <p:cNvSpPr>
            <a:spLocks noGrp="1"/>
          </p:cNvSpPr>
          <p:nvPr>
            <p:ph type="ftr" sz="quarter" idx="16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ED8B3FD9-234A-4B72-9A91-D7DD23D39CDC}"/>
              </a:ext>
            </a:extLst>
          </p:cNvPr>
          <p:cNvSpPr>
            <a:spLocks noGrp="1"/>
          </p:cNvSpPr>
          <p:nvPr>
            <p:ph type="sldNum" sz="quarter" idx="33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7" name="Title 6">
            <a:extLst>
              <a:ext uri="{FF2B5EF4-FFF2-40B4-BE49-F238E27FC236}">
                <a16:creationId xmlns:a16="http://schemas.microsoft.com/office/drawing/2014/main" id="{1FDBADDA-AF39-45A0-BBAB-A87608C0A8EB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974837237"/>
      </p:ext>
    </p:extLst>
  </p:cSld>
  <p:clrMapOvr>
    <a:masterClrMapping/>
  </p:clrMapOvr>
</p:sldLayout>
</file>

<file path=ppt/slideLayouts/slideLayout19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08CCB8C2-B6A2-4C69-8D3A-57420A034BA4}"/>
              </a:ext>
            </a:extLst>
          </p:cNvPr>
          <p:cNvSpPr>
            <a:spLocks noGrp="1"/>
          </p:cNvSpPr>
          <p:nvPr>
            <p:ph type="ftr" sz="quarter" idx="12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6387D291-05F0-4DD7-A728-945B6C9F2382}"/>
              </a:ext>
            </a:extLst>
          </p:cNvPr>
          <p:cNvSpPr>
            <a:spLocks noGrp="1"/>
          </p:cNvSpPr>
          <p:nvPr>
            <p:ph type="sldNum" sz="quarter" idx="33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6" name="Title 5">
            <a:extLst>
              <a:ext uri="{FF2B5EF4-FFF2-40B4-BE49-F238E27FC236}">
                <a16:creationId xmlns:a16="http://schemas.microsoft.com/office/drawing/2014/main" id="{61A6105F-5309-4A56-AAF2-8D4A0477F00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55F7A73E-4A54-4742-8586-DD6DAA3BC61C}"/>
              </a:ext>
            </a:extLst>
          </p:cNvPr>
          <p:cNvSpPr>
            <a:spLocks noGrp="1"/>
          </p:cNvSpPr>
          <p:nvPr>
            <p:ph type="body" sz="quarter" idx="34"/>
          </p:nvPr>
        </p:nvSpPr>
        <p:spPr>
          <a:xfrm>
            <a:off x="1313656" y="1955257"/>
            <a:ext cx="9564688" cy="2947486"/>
          </a:xfrm>
        </p:spPr>
        <p:txBody>
          <a:bodyPr anchor="ctr"/>
          <a:lstStyle>
            <a:lvl1pPr marL="0" indent="0" algn="ctr">
              <a:buNone/>
              <a:defRPr sz="6000"/>
            </a:lvl1pPr>
            <a:lvl2pPr marL="266700" indent="0">
              <a:buNone/>
              <a:defRPr/>
            </a:lvl2pPr>
          </a:lstStyle>
          <a:p>
            <a:pPr lvl="0"/>
            <a:r>
              <a:rPr lang="en-US" noProof="0"/>
              <a:t>Click to 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3240921756"/>
      </p:ext>
    </p:extLst>
  </p:cSld>
  <p:clrMapOvr>
    <a:masterClrMapping/>
  </p:clrMapOvr>
</p:sldLayout>
</file>

<file path=ppt/slideLayouts/slideLayout2010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Footer Placeholder 1">
            <a:extLst>
              <a:ext uri="{FF2B5EF4-FFF2-40B4-BE49-F238E27FC236}">
                <a16:creationId xmlns:a16="http://schemas.microsoft.com/office/drawing/2014/main" id="{16D0504D-4610-4E9E-A2DB-8B701F044BBC}"/>
              </a:ext>
            </a:extLst>
          </p:cNvPr>
          <p:cNvSpPr>
            <a:spLocks noGrp="1"/>
          </p:cNvSpPr>
          <p:nvPr>
            <p:ph type="ftr" sz="quarter" idx="12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BDA9BE28-009E-4D88-9951-81B453F75A4E}"/>
              </a:ext>
            </a:extLst>
          </p:cNvPr>
          <p:cNvSpPr>
            <a:spLocks noGrp="1"/>
          </p:cNvSpPr>
          <p:nvPr>
            <p:ph type="sldNum" sz="quarter" idx="13"/>
          </p:nvPr>
        </p:nvSpPr>
        <p:spPr>
          <a:solidFill>
            <a:schemeClr val="bg1"/>
          </a:solidFill>
        </p:spPr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139767039"/>
      </p:ext>
    </p:extLst>
  </p:cSld>
  <p:clrMapOvr>
    <a:masterClrMapping/>
  </p:clrMapOvr>
</p:sldLayout>
</file>

<file path=ppt/slideMasters/_rels/slideMaster11.xml.rels>&#65279;<?xml version="1.0" encoding="utf-8"?><Relationships xmlns="http://schemas.openxmlformats.org/package/2006/relationships"><Relationship Type="http://schemas.openxmlformats.org/officeDocument/2006/relationships/slideLayout" Target="/ppt/slideLayouts/slideLayout82.xml" Id="rId8" /><Relationship Type="http://schemas.openxmlformats.org/officeDocument/2006/relationships/slideLayout" Target="/ppt/slideLayouts/slideLayout133.xml" Id="rId13" /><Relationship Type="http://schemas.openxmlformats.org/officeDocument/2006/relationships/slideLayout" Target="/ppt/slideLayouts/slideLayout181.xml" Id="rId18" /><Relationship Type="http://schemas.openxmlformats.org/officeDocument/2006/relationships/slideLayout" Target="/ppt/slideLayouts/slideLayout34.xml" Id="rId3" /><Relationship Type="http://schemas.openxmlformats.org/officeDocument/2006/relationships/theme" Target="/ppt/theme/theme11.xml" Id="rId21" /><Relationship Type="http://schemas.openxmlformats.org/officeDocument/2006/relationships/slideLayout" Target="/ppt/slideLayouts/slideLayout75.xml" Id="rId7" /><Relationship Type="http://schemas.openxmlformats.org/officeDocument/2006/relationships/slideLayout" Target="/ppt/slideLayouts/slideLayout126.xml" Id="rId12" /><Relationship Type="http://schemas.openxmlformats.org/officeDocument/2006/relationships/slideLayout" Target="/ppt/slideLayouts/slideLayout177.xml" Id="rId17" /><Relationship Type="http://schemas.openxmlformats.org/officeDocument/2006/relationships/slideLayout" Target="/ppt/slideLayouts/slideLayout28.xml" Id="rId2" /><Relationship Type="http://schemas.openxmlformats.org/officeDocument/2006/relationships/slideLayout" Target="/ppt/slideLayouts/slideLayout169.xml" Id="rId16" /><Relationship Type="http://schemas.openxmlformats.org/officeDocument/2006/relationships/slideLayout" Target="/ppt/slideLayouts/slideLayout2010.xml" Id="rId20" /><Relationship Type="http://schemas.openxmlformats.org/officeDocument/2006/relationships/slideLayout" Target="/ppt/slideLayouts/slideLayout111.xml" Id="rId1" /><Relationship Type="http://schemas.openxmlformats.org/officeDocument/2006/relationships/slideLayout" Target="/ppt/slideLayouts/slideLayout612.xml" Id="rId6" /><Relationship Type="http://schemas.openxmlformats.org/officeDocument/2006/relationships/slideLayout" Target="/ppt/slideLayouts/slideLayout1113.xml" Id="rId11" /><Relationship Type="http://schemas.openxmlformats.org/officeDocument/2006/relationships/slideLayout" Target="/ppt/slideLayouts/slideLayout514.xml" Id="rId5" /><Relationship Type="http://schemas.openxmlformats.org/officeDocument/2006/relationships/slideLayout" Target="/ppt/slideLayouts/slideLayout1515.xml" Id="rId15" /><Relationship Type="http://schemas.openxmlformats.org/officeDocument/2006/relationships/slideLayout" Target="/ppt/slideLayouts/slideLayout1016.xml" Id="rId10" /><Relationship Type="http://schemas.openxmlformats.org/officeDocument/2006/relationships/slideLayout" Target="/ppt/slideLayouts/slideLayout1917.xml" Id="rId19" /><Relationship Type="http://schemas.openxmlformats.org/officeDocument/2006/relationships/slideLayout" Target="/ppt/slideLayouts/slideLayout418.xml" Id="rId4" /><Relationship Type="http://schemas.openxmlformats.org/officeDocument/2006/relationships/slideLayout" Target="/ppt/slideLayouts/slideLayout919.xml" Id="rId9" /><Relationship Type="http://schemas.openxmlformats.org/officeDocument/2006/relationships/slideLayout" Target="/ppt/slideLayouts/slideLayout1420.xml" Id="rId14" /></Relationships>
</file>

<file path=ppt/slideMasters/slideMaster1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Rectangle 7">
            <a:extLst>
              <a:ext uri="{FF2B5EF4-FFF2-40B4-BE49-F238E27FC236}">
                <a16:creationId xmlns:a16="http://schemas.microsoft.com/office/drawing/2014/main" id="{C6726F2C-157B-477E-AD76-8F54126834C2}"/>
              </a:ext>
            </a:extLst>
          </p:cNvPr>
          <p:cNvSpPr/>
          <p:nvPr userDrawn="1"/>
        </p:nvSpPr>
        <p:spPr>
          <a:xfrm>
            <a:off x="0" y="6191250"/>
            <a:ext cx="12192000" cy="666750"/>
          </a:xfrm>
          <a:prstGeom prst="rect">
            <a:avLst/>
          </a:pr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" name="Title Placeholder 1">
            <a:extLst>
              <a:ext uri="{FF2B5EF4-FFF2-40B4-BE49-F238E27FC236}">
                <a16:creationId xmlns:a16="http://schemas.microsoft.com/office/drawing/2014/main" id="{090F41A2-6535-4CA6-81E4-026A5B56D9D7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32000" y="432000"/>
            <a:ext cx="11340000" cy="432000"/>
          </a:xfrm>
          <a:prstGeom prst="rect">
            <a:avLst/>
          </a:prstGeom>
        </p:spPr>
        <p:txBody>
          <a:bodyPr vert="horz" lIns="0" tIns="0" rIns="0" bIns="0" rtlCol="0" anchor="ctr">
            <a:noAutofit/>
          </a:bodyPr>
          <a:lstStyle/>
          <a:p>
            <a:r>
              <a:rPr lang="en-US" noProof="0"/>
              <a:t>Click to edit page title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213AB95C-7DD4-4796-80E4-1B7466A2A037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432000" y="1512000"/>
            <a:ext cx="11340000" cy="4377523"/>
          </a:xfrm>
          <a:prstGeom prst="rect">
            <a:avLst/>
          </a:prstGeom>
        </p:spPr>
        <p:txBody>
          <a:bodyPr vert="horz" lIns="0" tIns="0" rIns="0" bIns="0" rtlCol="0">
            <a:noAutofit/>
          </a:bodyPr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7" name="Rectangle 6">
            <a:extLst>
              <a:ext uri="{FF2B5EF4-FFF2-40B4-BE49-F238E27FC236}">
                <a16:creationId xmlns:a16="http://schemas.microsoft.com/office/drawing/2014/main" id="{474FB90F-5E6B-4508-96BB-939635D11AFF}"/>
              </a:ext>
            </a:extLst>
          </p:cNvPr>
          <p:cNvSpPr/>
          <p:nvPr userDrawn="1"/>
        </p:nvSpPr>
        <p:spPr>
          <a:xfrm>
            <a:off x="0" y="0"/>
            <a:ext cx="12192000" cy="144000"/>
          </a:xfrm>
          <a:prstGeom prst="rect">
            <a:avLst/>
          </a:pr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9" name="Rectangle 8">
            <a:extLst>
              <a:ext uri="{FF2B5EF4-FFF2-40B4-BE49-F238E27FC236}">
                <a16:creationId xmlns:a16="http://schemas.microsoft.com/office/drawing/2014/main" id="{774A1CB7-B157-440C-BA82-A62890EF3721}"/>
              </a:ext>
            </a:extLst>
          </p:cNvPr>
          <p:cNvSpPr/>
          <p:nvPr userDrawn="1"/>
        </p:nvSpPr>
        <p:spPr>
          <a:xfrm>
            <a:off x="0" y="92074"/>
            <a:ext cx="144000" cy="6629401"/>
          </a:xfrm>
          <a:prstGeom prst="rect">
            <a:avLst/>
          </a:pr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0" name="Rectangle 9">
            <a:extLst>
              <a:ext uri="{FF2B5EF4-FFF2-40B4-BE49-F238E27FC236}">
                <a16:creationId xmlns:a16="http://schemas.microsoft.com/office/drawing/2014/main" id="{EE5B1BAC-5CBE-4B0E-B0AA-1C05EBEE964E}"/>
              </a:ext>
            </a:extLst>
          </p:cNvPr>
          <p:cNvSpPr/>
          <p:nvPr userDrawn="1"/>
        </p:nvSpPr>
        <p:spPr>
          <a:xfrm>
            <a:off x="12048000" y="92074"/>
            <a:ext cx="144000" cy="6629401"/>
          </a:xfrm>
          <a:prstGeom prst="rect">
            <a:avLst/>
          </a:pr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8" name="Freeform: Shape 17">
            <a:extLst>
              <a:ext uri="{FF2B5EF4-FFF2-40B4-BE49-F238E27FC236}">
                <a16:creationId xmlns:a16="http://schemas.microsoft.com/office/drawing/2014/main" id="{168BD16A-5998-4CCA-B0F2-62F67B639AFD}"/>
              </a:ext>
            </a:extLst>
          </p:cNvPr>
          <p:cNvSpPr/>
          <p:nvPr userDrawn="1"/>
        </p:nvSpPr>
        <p:spPr>
          <a:xfrm>
            <a:off x="0" y="0"/>
            <a:ext cx="12192000" cy="6858000"/>
          </a:xfrm>
          <a:custGeom>
            <a:avLst/>
            <a:gdLst>
              <a:gd name="connsiteX0" fmla="*/ 36000 w 12192000"/>
              <a:gd name="connsiteY0" fmla="*/ 36000 h 6858000"/>
              <a:gd name="connsiteX1" fmla="*/ 36000 w 12192000"/>
              <a:gd name="connsiteY1" fmla="*/ 6822000 h 6858000"/>
              <a:gd name="connsiteX2" fmla="*/ 12156000 w 12192000"/>
              <a:gd name="connsiteY2" fmla="*/ 6822000 h 6858000"/>
              <a:gd name="connsiteX3" fmla="*/ 12156000 w 12192000"/>
              <a:gd name="connsiteY3" fmla="*/ 36000 h 6858000"/>
              <a:gd name="connsiteX4" fmla="*/ 0 w 12192000"/>
              <a:gd name="connsiteY4" fmla="*/ 0 h 6858000"/>
              <a:gd name="connsiteX5" fmla="*/ 36000 w 12192000"/>
              <a:gd name="connsiteY5" fmla="*/ 0 h 6858000"/>
              <a:gd name="connsiteX6" fmla="*/ 12156000 w 12192000"/>
              <a:gd name="connsiteY6" fmla="*/ 0 h 6858000"/>
              <a:gd name="connsiteX7" fmla="*/ 12192000 w 12192000"/>
              <a:gd name="connsiteY7" fmla="*/ 0 h 6858000"/>
              <a:gd name="connsiteX8" fmla="*/ 12192000 w 12192000"/>
              <a:gd name="connsiteY8" fmla="*/ 36000 h 6858000"/>
              <a:gd name="connsiteX9" fmla="*/ 12192000 w 12192000"/>
              <a:gd name="connsiteY9" fmla="*/ 6822000 h 6858000"/>
              <a:gd name="connsiteX10" fmla="*/ 12192000 w 12192000"/>
              <a:gd name="connsiteY10" fmla="*/ 6858000 h 6858000"/>
              <a:gd name="connsiteX11" fmla="*/ 12156000 w 12192000"/>
              <a:gd name="connsiteY11" fmla="*/ 6858000 h 6858000"/>
              <a:gd name="connsiteX12" fmla="*/ 36000 w 12192000"/>
              <a:gd name="connsiteY12" fmla="*/ 6858000 h 6858000"/>
              <a:gd name="connsiteX13" fmla="*/ 0 w 12192000"/>
              <a:gd name="connsiteY13" fmla="*/ 6858000 h 6858000"/>
              <a:gd name="connsiteX14" fmla="*/ 0 w 12192000"/>
              <a:gd name="connsiteY14" fmla="*/ 6822000 h 6858000"/>
              <a:gd name="connsiteX15" fmla="*/ 0 w 12192000"/>
              <a:gd name="connsiteY15" fmla="*/ 36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12192000" h="6858000">
                <a:moveTo>
                  <a:pt x="36000" y="36000"/>
                </a:moveTo>
                <a:lnTo>
                  <a:pt x="36000" y="6822000"/>
                </a:lnTo>
                <a:lnTo>
                  <a:pt x="12156000" y="6822000"/>
                </a:lnTo>
                <a:lnTo>
                  <a:pt x="12156000" y="36000"/>
                </a:lnTo>
                <a:close/>
                <a:moveTo>
                  <a:pt x="0" y="0"/>
                </a:moveTo>
                <a:lnTo>
                  <a:pt x="36000" y="0"/>
                </a:lnTo>
                <a:lnTo>
                  <a:pt x="12156000" y="0"/>
                </a:lnTo>
                <a:lnTo>
                  <a:pt x="12192000" y="0"/>
                </a:lnTo>
                <a:lnTo>
                  <a:pt x="12192000" y="36000"/>
                </a:lnTo>
                <a:lnTo>
                  <a:pt x="12192000" y="6822000"/>
                </a:lnTo>
                <a:lnTo>
                  <a:pt x="12192000" y="6858000"/>
                </a:lnTo>
                <a:lnTo>
                  <a:pt x="12156000" y="6858000"/>
                </a:lnTo>
                <a:lnTo>
                  <a:pt x="36000" y="6858000"/>
                </a:lnTo>
                <a:lnTo>
                  <a:pt x="0" y="6858000"/>
                </a:lnTo>
                <a:lnTo>
                  <a:pt x="0" y="6822000"/>
                </a:lnTo>
                <a:lnTo>
                  <a:pt x="0" y="36000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 noProof="0" dirty="0"/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5ECA3099-A94F-4C3E-BC29-780EDD38F722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11677425" y="6322399"/>
            <a:ext cx="370575" cy="365125"/>
          </a:xfrm>
          <a:prstGeom prst="rect">
            <a:avLst/>
          </a:prstGeom>
          <a:solidFill>
            <a:schemeClr val="bg1"/>
          </a:solidFill>
          <a:ln w="3175">
            <a:solidFill>
              <a:schemeClr val="bg1">
                <a:lumMod val="85000"/>
              </a:schemeClr>
            </a:solidFill>
          </a:ln>
          <a:effectLst/>
        </p:spPr>
        <p:txBody>
          <a:bodyPr vert="horz" lIns="0" tIns="0" rIns="0" bIns="0" rtlCol="0" anchor="ctr"/>
          <a:lstStyle>
            <a:lvl1pPr algn="ctr">
              <a:defRPr sz="12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58879C91-B77F-4273-9A27-A3535FB889DB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144000" y="6322399"/>
            <a:ext cx="4114800" cy="365125"/>
          </a:xfrm>
          <a:prstGeom prst="rect">
            <a:avLst/>
          </a:prstGeom>
        </p:spPr>
        <p:txBody>
          <a:bodyPr vert="horz" lIns="0" tIns="0" rIns="0" bIns="0" rtlCol="0" anchor="ctr"/>
          <a:lstStyle>
            <a:lvl1pPr algn="l">
              <a:defRPr sz="12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noProof="0" dirty="0"/>
              <a:t>Add a footer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B3839907-C37E-4F37-B9BB-92B4A49360E6}"/>
              </a:ext>
            </a:extLst>
          </p:cNvPr>
          <p:cNvSpPr txBox="1"/>
          <p:nvPr userDrawn="1"/>
        </p:nvSpPr>
        <p:spPr>
          <a:xfrm>
            <a:off x="10194026" y="6258973"/>
            <a:ext cx="1577974" cy="427535"/>
          </a:xfrm>
          <a:prstGeom prst="rect">
            <a:avLst/>
          </a:prstGeom>
          <a:noFill/>
        </p:spPr>
        <p:txBody>
          <a:bodyPr wrap="square" lIns="0" tIns="144000" rIns="0" bIns="0" rtlCol="0">
            <a:spAutoFit/>
          </a:bodyPr>
          <a:lstStyle/>
          <a:p>
            <a:pPr algn="ctr">
              <a:lnSpc>
                <a:spcPts val="1100"/>
              </a:lnSpc>
            </a:pPr>
            <a:r>
              <a:rPr lang="en-US" sz="2000" b="1" spc="0" baseline="0" noProof="0" dirty="0">
                <a:solidFill>
                  <a:schemeClr val="tx1">
                    <a:lumMod val="75000"/>
                    <a:lumOff val="25000"/>
                  </a:schemeClr>
                </a:solidFill>
                <a:latin typeface="+mj-lt"/>
                <a:cs typeface="Times New Roman" panose="02020603050405020304" pitchFamily="18" charset="0"/>
              </a:rPr>
              <a:t>Contoso</a:t>
            </a:r>
            <a:br>
              <a:rPr lang="en-US" sz="2000" b="1" spc="0" baseline="0" noProof="0" dirty="0">
                <a:solidFill>
                  <a:schemeClr val="tx1">
                    <a:lumMod val="75000"/>
                    <a:lumOff val="25000"/>
                  </a:schemeClr>
                </a:solidFill>
                <a:latin typeface="Times New Roman" panose="02020603050405020304" pitchFamily="18" charset="0"/>
                <a:cs typeface="Times New Roman" panose="02020603050405020304" pitchFamily="18" charset="0"/>
              </a:rPr>
            </a:br>
            <a:r>
              <a:rPr lang="en-US" sz="1100" b="0" i="1" spc="600" baseline="0" noProof="0" dirty="0">
                <a:solidFill>
                  <a:schemeClr val="tx1">
                    <a:lumMod val="75000"/>
                    <a:lumOff val="25000"/>
                  </a:schemeClr>
                </a:solidFill>
                <a:latin typeface="Times New Roman" panose="02020603050405020304" pitchFamily="18" charset="0"/>
                <a:cs typeface="Times New Roman" panose="02020603050405020304" pitchFamily="18" charset="0"/>
              </a:rPr>
              <a:t>Suites</a:t>
            </a:r>
          </a:p>
        </p:txBody>
      </p:sp>
    </p:spTree>
    <p:extLst>
      <p:ext uri="{BB962C8B-B14F-4D97-AF65-F5344CB8AC3E}">
        <p14:creationId xmlns:p14="http://schemas.microsoft.com/office/powerpoint/2010/main" val="946163275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62" r:id="rId2"/>
    <p:sldLayoutId id="2147483663" r:id="rId3"/>
    <p:sldLayoutId id="2147483665" r:id="rId4"/>
    <p:sldLayoutId id="2147483666" r:id="rId5"/>
    <p:sldLayoutId id="2147483659" r:id="rId6"/>
    <p:sldLayoutId id="2147483660" r:id="rId7"/>
    <p:sldLayoutId id="2147483664" r:id="rId8"/>
    <p:sldLayoutId id="2147483668" r:id="rId9"/>
    <p:sldLayoutId id="2147483669" r:id="rId10"/>
    <p:sldLayoutId id="2147483650" r:id="rId11"/>
    <p:sldLayoutId id="2147483652" r:id="rId12"/>
    <p:sldLayoutId id="2147483667" r:id="rId13"/>
    <p:sldLayoutId id="2147483656" r:id="rId14"/>
    <p:sldLayoutId id="2147483657" r:id="rId15"/>
    <p:sldLayoutId id="2147483671" r:id="rId16"/>
    <p:sldLayoutId id="2147483672" r:id="rId17"/>
    <p:sldLayoutId id="2147483654" r:id="rId18"/>
    <p:sldLayoutId id="2147483673" r:id="rId19"/>
    <p:sldLayoutId id="2147483655" r:id="rId20"/>
  </p:sldLayoutIdLst>
  <p:hf hdr="0" ftr="0" dt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3200" kern="1200">
          <a:solidFill>
            <a:schemeClr val="tx1"/>
          </a:solidFill>
          <a:latin typeface="Rockwell" panose="02060603020205020403" pitchFamily="18" charset="0"/>
          <a:ea typeface="+mj-ea"/>
          <a:cs typeface="+mj-cs"/>
        </a:defRPr>
      </a:lvl1pPr>
    </p:titleStyle>
    <p:bodyStyle>
      <a:lvl1pPr marL="266700" indent="-2667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1800" kern="1200">
          <a:solidFill>
            <a:schemeClr val="tx1">
              <a:lumMod val="75000"/>
              <a:lumOff val="25000"/>
            </a:schemeClr>
          </a:solidFill>
          <a:latin typeface="+mn-lt"/>
          <a:ea typeface="+mn-ea"/>
          <a:cs typeface="+mn-cs"/>
        </a:defRPr>
      </a:lvl1pPr>
      <a:lvl2pPr marL="542925" indent="-276225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600" kern="1200">
          <a:solidFill>
            <a:schemeClr val="tx1">
              <a:lumMod val="75000"/>
              <a:lumOff val="25000"/>
            </a:schemeClr>
          </a:solidFill>
          <a:latin typeface="+mn-lt"/>
          <a:ea typeface="+mn-ea"/>
          <a:cs typeface="+mn-cs"/>
        </a:defRPr>
      </a:lvl2pPr>
      <a:lvl3pPr marL="809625" indent="-2667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400" kern="1200">
          <a:solidFill>
            <a:schemeClr val="tx1">
              <a:lumMod val="75000"/>
              <a:lumOff val="25000"/>
            </a:schemeClr>
          </a:solidFill>
          <a:latin typeface="+mn-lt"/>
          <a:ea typeface="+mn-ea"/>
          <a:cs typeface="+mn-cs"/>
        </a:defRPr>
      </a:lvl3pPr>
      <a:lvl4pPr marL="1076325" indent="-2667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400" kern="1200">
          <a:solidFill>
            <a:schemeClr val="tx1">
              <a:lumMod val="75000"/>
              <a:lumOff val="25000"/>
            </a:schemeClr>
          </a:solidFill>
          <a:latin typeface="+mn-lt"/>
          <a:ea typeface="+mn-ea"/>
          <a:cs typeface="+mn-cs"/>
        </a:defRPr>
      </a:lvl4pPr>
      <a:lvl5pPr marL="1343025" indent="-2667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400" kern="1200">
          <a:solidFill>
            <a:schemeClr val="tx1">
              <a:lumMod val="75000"/>
              <a:lumOff val="25000"/>
            </a:schemeClr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5.xml.rels>&#65279;<?xml version="1.0" encoding="utf-8"?><Relationships xmlns="http://schemas.openxmlformats.org/package/2006/relationships"><Relationship Type="http://schemas.openxmlformats.org/officeDocument/2006/relationships/image" Target="/ppt/media/image12.jpg" Id="rId2" /><Relationship Type="http://schemas.openxmlformats.org/officeDocument/2006/relationships/slideLayout" Target="/ppt/slideLayouts/slideLayout111.xml" Id="rId1" /></Relationships>
</file>

<file path=ppt/slides/_rels/slide22.xml.rels>&#65279;<?xml version="1.0" encoding="utf-8"?><Relationships xmlns="http://schemas.openxmlformats.org/package/2006/relationships"><Relationship Type="http://schemas.openxmlformats.org/officeDocument/2006/relationships/image" Target="/ppt/media/image2.jpg" Id="rId2" /><Relationship Type="http://schemas.openxmlformats.org/officeDocument/2006/relationships/slideLayout" Target="/ppt/slideLayouts/slideLayout28.xml" Id="rId1" /></Relationships>
</file>

<file path=ppt/slides/_rels/slide48.xml.rels>&#65279;<?xml version="1.0" encoding="utf-8"?><Relationships xmlns="http://schemas.openxmlformats.org/package/2006/relationships"><Relationship Type="http://schemas.openxmlformats.org/officeDocument/2006/relationships/image" Target="/ppt/media/image33.jpg" Id="rId2" /><Relationship Type="http://schemas.openxmlformats.org/officeDocument/2006/relationships/slideLayout" Target="/ppt/slideLayouts/slideLayout418.xml" Id="rId1" /></Relationships>
</file>

<file path=ppt/slides/_rels/slide56.xml.rels>&#65279;<?xml version="1.0" encoding="utf-8"?><Relationships xmlns="http://schemas.openxmlformats.org/package/2006/relationships"><Relationship Type="http://schemas.openxmlformats.org/officeDocument/2006/relationships/image" Target="/ppt/media/image33.jpg" Id="rId2" /><Relationship Type="http://schemas.openxmlformats.org/officeDocument/2006/relationships/slideLayout" Target="/ppt/slideLayouts/slideLayout514.xml" Id="rId1" /></Relationships>
</file>

<file path=ppt/slides/_rels/slide63.xml.rels>&#65279;<?xml version="1.0" encoding="utf-8"?><Relationships xmlns="http://schemas.openxmlformats.org/package/2006/relationships"><Relationship Type="http://schemas.openxmlformats.org/officeDocument/2006/relationships/slideLayout" Target="/ppt/slideLayouts/slideLayout612.xml" Id="rId1" /></Relationships>
</file>

<file path=ppt/slides/_rels/slide71.xml.rels>&#65279;<?xml version="1.0" encoding="utf-8"?><Relationships xmlns="http://schemas.openxmlformats.org/package/2006/relationships"><Relationship Type="http://schemas.openxmlformats.org/officeDocument/2006/relationships/chart" Target="/ppt/charts/chart21.xml" Id="rId3" /><Relationship Type="http://schemas.openxmlformats.org/officeDocument/2006/relationships/chart" Target="/ppt/charts/chart12.xml" Id="rId2" /><Relationship Type="http://schemas.openxmlformats.org/officeDocument/2006/relationships/slideLayout" Target="/ppt/slideLayouts/slideLayout181.xml" Id="rId1" /><Relationship Type="http://schemas.openxmlformats.org/officeDocument/2006/relationships/chart" Target="/ppt/charts/chart33.xml" Id="rId4" /></Relationships>
</file>

<file path=ppt/slides/_rels/slide99.xml.rels>&#65279;<?xml version="1.0" encoding="utf-8"?><Relationships xmlns="http://schemas.openxmlformats.org/package/2006/relationships"><Relationship Type="http://schemas.openxmlformats.org/officeDocument/2006/relationships/image" Target="/ppt/media/image45.jpg" Id="rId2" /><Relationship Type="http://schemas.openxmlformats.org/officeDocument/2006/relationships/slideLayout" Target="/ppt/slideLayouts/slideLayout75.xml" Id="rId1" /></Relationships>
</file>

<file path=ppt/slides/_rels/slide107.xml.rels>&#65279;<?xml version="1.0" encoding="utf-8"?><Relationships xmlns="http://schemas.openxmlformats.org/package/2006/relationships"><Relationship Type="http://schemas.openxmlformats.org/officeDocument/2006/relationships/image" Target="/ppt/media/image11.svg" Id="rId8" /><Relationship Type="http://schemas.openxmlformats.org/officeDocument/2006/relationships/image" Target="/ppt/media/image6.png" Id="rId3" /><Relationship Type="http://schemas.openxmlformats.org/officeDocument/2006/relationships/image" Target="/ppt/media/image102.png" Id="rId7" /><Relationship Type="http://schemas.openxmlformats.org/officeDocument/2006/relationships/image" Target="/ppt/media/image54.jpg" Id="rId2" /><Relationship Type="http://schemas.openxmlformats.org/officeDocument/2006/relationships/slideLayout" Target="/ppt/slideLayouts/slideLayout82.xml" Id="rId1" /><Relationship Type="http://schemas.openxmlformats.org/officeDocument/2006/relationships/image" Target="/ppt/media/image92.svg" Id="rId6" /><Relationship Type="http://schemas.openxmlformats.org/officeDocument/2006/relationships/image" Target="/ppt/media/image83.png" Id="rId5" /><Relationship Type="http://schemas.openxmlformats.org/officeDocument/2006/relationships/image" Target="/ppt/media/image133.svg" Id="rId10" /><Relationship Type="http://schemas.openxmlformats.org/officeDocument/2006/relationships/image" Target="/ppt/media/image74.svg" Id="rId4" /><Relationship Type="http://schemas.openxmlformats.org/officeDocument/2006/relationships/image" Target="/ppt/media/image124.png" Id="rId9" /></Relationships>
</file>

<file path=ppt/slides/_rels/slide11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917.xml" Id="rId1" /><Relationship Type="http://schemas.openxmlformats.org/officeDocument/2006/relationships/hyperlink" Target="https://go.microsoft.com/fwlink/?linkid=2006808&amp;clcid=0x409" TargetMode="External" Id="rId2" /></Relationships>
</file>

<file path=ppt/slides/_rels/slide310.xml.rels>&#65279;<?xml version="1.0" encoding="utf-8"?><Relationships xmlns="http://schemas.openxmlformats.org/package/2006/relationships"><Relationship Type="http://schemas.openxmlformats.org/officeDocument/2006/relationships/image" Target="/ppt/media/image2.jpg" Id="rId2" /><Relationship Type="http://schemas.openxmlformats.org/officeDocument/2006/relationships/slideLayout" Target="/ppt/slideLayouts/slideLayout34.xml" Id="rId1" /></Relationships>
</file>

<file path=ppt/slides/_rels/slide81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81.xml" Id="rId1" /></Relationships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Picture Placeholder 6" descr="Snowy forrest from top" title="Snowy forrest from top">
            <a:extLst>
              <a:ext uri="{FF2B5EF4-FFF2-40B4-BE49-F238E27FC236}">
                <a16:creationId xmlns:a16="http://schemas.microsoft.com/office/drawing/2014/main" id="{F7C18470-34F4-493A-B338-DAAE751FB656}"/>
              </a:ext>
            </a:extLst>
          </p:cNvPr>
          <p:cNvPicPr>
            <a:picLocks noGrp="1" noChangeAspect="1"/>
          </p:cNvPicPr>
          <p:nvPr>
            <p:ph type="pic" sz="quarter" idx="13"/>
          </p:nvPr>
        </p:nvPicPr>
        <p:blipFill>
          <a:blip r:embed="rId2"/>
          <a:stretch>
            <a:fillRect/>
          </a:stretch>
        </p:blipFill>
        <p:spPr>
          <a:xfrm>
            <a:off x="144000" y="146383"/>
            <a:ext cx="11905200" cy="6565233"/>
          </a:xfrm>
        </p:spPr>
      </p:pic>
      <p:sp>
        <p:nvSpPr>
          <p:cNvPr id="3" name="Title 2">
            <a:extLst>
              <a:ext uri="{FF2B5EF4-FFF2-40B4-BE49-F238E27FC236}">
                <a16:creationId xmlns:a16="http://schemas.microsoft.com/office/drawing/2014/main" id="{200B3D2B-613A-41BE-987D-E6A1324B456D}"/>
              </a:ext>
            </a:extLst>
          </p:cNvPr>
          <p:cNvSpPr>
            <a:spLocks noGrp="1"/>
          </p:cNvSpPr>
          <p:nvPr>
            <p:ph type="ctrTitle"/>
          </p:nvPr>
        </p:nvSpPr>
        <p:spPr/>
        <p:txBody>
          <a:bodyPr/>
          <a:lstStyle/>
          <a:p>
            <a:r>
              <a:rPr lang="en-US" dirty="0"/>
              <a:t>Presentation Cover Title</a:t>
            </a:r>
          </a:p>
        </p:txBody>
      </p:sp>
      <p:sp>
        <p:nvSpPr>
          <p:cNvPr id="4" name="Subtitle 3">
            <a:extLst>
              <a:ext uri="{FF2B5EF4-FFF2-40B4-BE49-F238E27FC236}">
                <a16:creationId xmlns:a16="http://schemas.microsoft.com/office/drawing/2014/main" id="{4772945D-CA91-4CFE-8EB7-941C7618C994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ln>
            <a:gradFill>
              <a:gsLst>
                <a:gs pos="0">
                  <a:schemeClr val="bg1">
                    <a:lumMod val="95000"/>
                  </a:schemeClr>
                </a:gs>
                <a:gs pos="100000">
                  <a:schemeClr val="accent1"/>
                </a:gs>
              </a:gsLst>
            </a:gradFill>
          </a:ln>
        </p:spPr>
        <p:txBody>
          <a:bodyPr/>
          <a:lstStyle/>
          <a:p>
            <a:r>
              <a:rPr lang="en-US" dirty="0"/>
              <a:t>Lorem ipsum dolor sit amet, consectetur adipiscing elit.</a:t>
            </a:r>
          </a:p>
        </p:txBody>
      </p:sp>
    </p:spTree>
    <p:extLst>
      <p:ext uri="{BB962C8B-B14F-4D97-AF65-F5344CB8AC3E}">
        <p14:creationId xmlns:p14="http://schemas.microsoft.com/office/powerpoint/2010/main" val="3899961691"/>
      </p:ext>
    </p:extLst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" name="Picture Placeholder 8" descr="Snow mountains from the ground">
            <a:extLst>
              <a:ext uri="{FF2B5EF4-FFF2-40B4-BE49-F238E27FC236}">
                <a16:creationId xmlns:a16="http://schemas.microsoft.com/office/drawing/2014/main" id="{FB6C117D-C3C2-4923-B0BC-DC2F8814D0C1}"/>
              </a:ext>
            </a:extLst>
          </p:cNvPr>
          <p:cNvPicPr>
            <a:picLocks noGrp="1" noChangeAspect="1"/>
          </p:cNvPicPr>
          <p:nvPr>
            <p:ph type="pic" sz="quarter" idx="13"/>
          </p:nvPr>
        </p:nvPicPr>
        <p:blipFill>
          <a:blip r:embed="rId2"/>
          <a:stretch>
            <a:fillRect/>
          </a:stretch>
        </p:blipFill>
        <p:spPr>
          <a:xfrm>
            <a:off x="146853" y="144000"/>
            <a:ext cx="11899494" cy="6060155"/>
          </a:xfrm>
        </p:spPr>
      </p:pic>
      <p:sp>
        <p:nvSpPr>
          <p:cNvPr id="3" name="Title 2">
            <a:extLst>
              <a:ext uri="{FF2B5EF4-FFF2-40B4-BE49-F238E27FC236}">
                <a16:creationId xmlns:a16="http://schemas.microsoft.com/office/drawing/2014/main" id="{200B3D2B-613A-41BE-987D-E6A1324B456D}"/>
              </a:ext>
            </a:extLst>
          </p:cNvPr>
          <p:cNvSpPr>
            <a:spLocks noGrp="1"/>
          </p:cNvSpPr>
          <p:nvPr>
            <p:ph type="ctrTitle"/>
          </p:nvPr>
        </p:nvSpPr>
        <p:spPr/>
        <p:txBody>
          <a:bodyPr/>
          <a:lstStyle/>
          <a:p>
            <a:r>
              <a:rPr lang="en-US" dirty="0"/>
              <a:t>Section Divider Option 1</a:t>
            </a:r>
          </a:p>
        </p:txBody>
      </p:sp>
      <p:sp>
        <p:nvSpPr>
          <p:cNvPr id="4" name="Subtitle 3">
            <a:extLst>
              <a:ext uri="{FF2B5EF4-FFF2-40B4-BE49-F238E27FC236}">
                <a16:creationId xmlns:a16="http://schemas.microsoft.com/office/drawing/2014/main" id="{4772945D-CA91-4CFE-8EB7-941C7618C994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ln w="3175">
            <a:gradFill>
              <a:gsLst>
                <a:gs pos="0">
                  <a:schemeClr val="bg1">
                    <a:lumMod val="95000"/>
                  </a:schemeClr>
                </a:gs>
                <a:gs pos="100000">
                  <a:schemeClr val="accent1"/>
                </a:gs>
              </a:gsLst>
            </a:gradFill>
          </a:ln>
        </p:spPr>
        <p:txBody>
          <a:bodyPr/>
          <a:lstStyle/>
          <a:p>
            <a:r>
              <a:rPr lang="en-US" dirty="0"/>
              <a:t>Lorem ipsum dolor sit amet, consectetur adipiscing elit</a:t>
            </a:r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BDD5A594-D852-43BB-B591-E9D9027253BD}"/>
              </a:ext>
            </a:extLst>
          </p:cNvPr>
          <p:cNvSpPr>
            <a:spLocks noGrp="1"/>
          </p:cNvSpPr>
          <p:nvPr>
            <p:ph type="sldNum" sz="quarter" idx="14"/>
          </p:nvPr>
        </p:nvSpPr>
        <p:spPr/>
        <p:txBody>
          <a:bodyPr/>
          <a:lstStyle/>
          <a:p>
            <a:fld id="{19B51A1E-902D-48AF-9020-955120F399B6}" type="slidenum">
              <a:rPr lang="en-US" smtClean="0"/>
              <a:pPr/>
              <a:t>2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4091674644"/>
      </p:ext>
    </p:extLst>
  </p:cSld>
  <p:clrMapOvr>
    <a:masterClrMapping/>
  </p:clrMapOvr>
</p:sld>
</file>

<file path=ppt/slides/slide4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" name="Picture Placeholder 7" descr="Sky view of desolate snow covered mountains">
            <a:extLst>
              <a:ext uri="{FF2B5EF4-FFF2-40B4-BE49-F238E27FC236}">
                <a16:creationId xmlns:a16="http://schemas.microsoft.com/office/drawing/2014/main" id="{D2F0B21B-60AF-4BFF-AB00-273F16E628E7}"/>
              </a:ext>
            </a:extLst>
          </p:cNvPr>
          <p:cNvPicPr>
            <a:picLocks noGrp="1" noChangeAspect="1"/>
          </p:cNvPicPr>
          <p:nvPr>
            <p:ph type="pic" sz="quarter" idx="13"/>
          </p:nvPr>
        </p:nvPicPr>
        <p:blipFill>
          <a:blip r:embed="rId2"/>
          <a:stretch>
            <a:fillRect/>
          </a:stretch>
        </p:blipFill>
        <p:spPr>
          <a:xfrm>
            <a:off x="6771584" y="144000"/>
            <a:ext cx="5275131" cy="6048000"/>
          </a:xfrm>
        </p:spPr>
      </p:pic>
      <p:sp>
        <p:nvSpPr>
          <p:cNvPr id="13" name="Content Placeholder 12">
            <a:extLst>
              <a:ext uri="{FF2B5EF4-FFF2-40B4-BE49-F238E27FC236}">
                <a16:creationId xmlns:a16="http://schemas.microsoft.com/office/drawing/2014/main" id="{B3B7D2F0-D16B-4916-87C1-9B29D9E765CF}"/>
              </a:ext>
            </a:extLst>
          </p:cNvPr>
          <p:cNvSpPr>
            <a:spLocks noGrp="1"/>
          </p:cNvSpPr>
          <p:nvPr>
            <p:ph sz="half" idx="15"/>
          </p:nvPr>
        </p:nvSpPr>
        <p:spPr/>
        <p:txBody>
          <a:bodyPr/>
          <a:lstStyle/>
          <a:p>
            <a:pPr marL="0" indent="0">
              <a:buNone/>
            </a:pPr>
            <a:r>
              <a:rPr lang="en-US" sz="3200" dirty="0"/>
              <a:t>Lorem ipsum dolor sit amet, consectetur adipiscing elit. </a:t>
            </a:r>
          </a:p>
          <a:p>
            <a:r>
              <a:rPr lang="en-US" dirty="0"/>
              <a:t>Ut fermentum a magna ut eleifend. Integer convallis suscipit ante eu varius. </a:t>
            </a:r>
          </a:p>
          <a:p>
            <a:r>
              <a:rPr lang="en-US" dirty="0"/>
              <a:t>Morbi a purus dolor. Suspendisse sit amet ipsum finibus justo viverra blandit. </a:t>
            </a:r>
          </a:p>
          <a:p>
            <a:r>
              <a:rPr lang="en-US" dirty="0"/>
              <a:t>Ut congue quis tortor eget sodales. 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3560F281-4FF6-4617-A809-AC9C15ECF18A}"/>
              </a:ext>
            </a:extLst>
          </p:cNvPr>
          <p:cNvSpPr>
            <a:spLocks noGrp="1"/>
          </p:cNvSpPr>
          <p:nvPr>
            <p:ph type="ctrTitle"/>
          </p:nvPr>
        </p:nvSpPr>
        <p:spPr/>
        <p:txBody>
          <a:bodyPr/>
          <a:lstStyle/>
          <a:p>
            <a:r>
              <a:rPr lang="en-US" dirty="0"/>
              <a:t>About Us</a:t>
            </a:r>
          </a:p>
        </p:txBody>
      </p:sp>
      <p:sp>
        <p:nvSpPr>
          <p:cNvPr id="25" name="Subtitle 24">
            <a:extLst>
              <a:ext uri="{FF2B5EF4-FFF2-40B4-BE49-F238E27FC236}">
                <a16:creationId xmlns:a16="http://schemas.microsoft.com/office/drawing/2014/main" id="{66EEB513-467F-4991-82EC-AD68FC13249F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7747000" y="4165600"/>
            <a:ext cx="3372329" cy="1074510"/>
          </a:xfrm>
          <a:ln w="3175">
            <a:gradFill>
              <a:gsLst>
                <a:gs pos="0">
                  <a:schemeClr val="bg1">
                    <a:lumMod val="95000"/>
                  </a:schemeClr>
                </a:gs>
                <a:gs pos="100000">
                  <a:schemeClr val="accent1"/>
                </a:gs>
              </a:gsLst>
            </a:gradFill>
          </a:ln>
        </p:spPr>
        <p:txBody>
          <a:bodyPr/>
          <a:lstStyle/>
          <a:p>
            <a:r>
              <a:rPr lang="en-US" dirty="0"/>
              <a:t>Lorem ipsum dolor sit amet, consectetur adipiscing elit. Etiam aliquet eu mi quis lacinia. 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1C554D9F-1895-486E-BFBA-905BB2D29E08}"/>
              </a:ext>
            </a:extLst>
          </p:cNvPr>
          <p:cNvSpPr>
            <a:spLocks noGrp="1"/>
          </p:cNvSpPr>
          <p:nvPr>
            <p:ph type="sldNum" sz="quarter" idx="14"/>
          </p:nvPr>
        </p:nvSpPr>
        <p:spPr/>
        <p:txBody>
          <a:bodyPr/>
          <a:lstStyle/>
          <a:p>
            <a:fld id="{19B51A1E-902D-48AF-9020-955120F399B6}" type="slidenum">
              <a:rPr lang="en-US" smtClean="0"/>
              <a:pPr/>
              <a:t>4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329746698"/>
      </p:ext>
    </p:extLst>
  </p:cSld>
  <p:clrMapOvr>
    <a:masterClrMapping/>
  </p:clrMapOvr>
</p:sld>
</file>

<file path=ppt/slides/slide5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Picture Placeholder 6" descr="Sky view of desolate snow covered mountains">
            <a:extLst>
              <a:ext uri="{FF2B5EF4-FFF2-40B4-BE49-F238E27FC236}">
                <a16:creationId xmlns:a16="http://schemas.microsoft.com/office/drawing/2014/main" id="{1AB66C4D-B643-4E90-84E0-FF247D592C35}"/>
              </a:ext>
            </a:extLst>
          </p:cNvPr>
          <p:cNvPicPr>
            <a:picLocks noGrp="1" noChangeAspect="1"/>
          </p:cNvPicPr>
          <p:nvPr>
            <p:ph type="pic" sz="quarter" idx="13"/>
          </p:nvPr>
        </p:nvPicPr>
        <p:blipFill>
          <a:blip r:embed="rId2"/>
          <a:stretch>
            <a:fillRect/>
          </a:stretch>
        </p:blipFill>
        <p:spPr>
          <a:xfrm>
            <a:off x="144000" y="147229"/>
            <a:ext cx="5280100" cy="6053696"/>
          </a:xfrm>
        </p:spPr>
      </p:pic>
      <p:sp>
        <p:nvSpPr>
          <p:cNvPr id="2" name="Title 1">
            <a:extLst>
              <a:ext uri="{FF2B5EF4-FFF2-40B4-BE49-F238E27FC236}">
                <a16:creationId xmlns:a16="http://schemas.microsoft.com/office/drawing/2014/main" id="{3560F281-4FF6-4617-A809-AC9C15ECF18A}"/>
              </a:ext>
            </a:extLst>
          </p:cNvPr>
          <p:cNvSpPr>
            <a:spLocks noGrp="1"/>
          </p:cNvSpPr>
          <p:nvPr>
            <p:ph type="ctrTitle"/>
          </p:nvPr>
        </p:nvSpPr>
        <p:spPr/>
        <p:txBody>
          <a:bodyPr/>
          <a:lstStyle/>
          <a:p>
            <a:r>
              <a:rPr lang="en-US" dirty="0"/>
              <a:t>Our Promise</a:t>
            </a:r>
          </a:p>
        </p:txBody>
      </p:sp>
      <p:sp>
        <p:nvSpPr>
          <p:cNvPr id="25" name="Subtitle 24">
            <a:extLst>
              <a:ext uri="{FF2B5EF4-FFF2-40B4-BE49-F238E27FC236}">
                <a16:creationId xmlns:a16="http://schemas.microsoft.com/office/drawing/2014/main" id="{66EEB513-467F-4991-82EC-AD68FC13249F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ln w="3175">
            <a:gradFill>
              <a:gsLst>
                <a:gs pos="0">
                  <a:schemeClr val="bg1">
                    <a:lumMod val="95000"/>
                  </a:schemeClr>
                </a:gs>
                <a:gs pos="100000">
                  <a:schemeClr val="accent1"/>
                </a:gs>
              </a:gsLst>
            </a:gradFill>
          </a:ln>
        </p:spPr>
        <p:txBody>
          <a:bodyPr/>
          <a:lstStyle/>
          <a:p>
            <a:r>
              <a:rPr lang="en-US" dirty="0"/>
              <a:t>Lorem ipsum dolor sit amet, consectetur adipiscing elit. Etiam aliquet eu mi quis lacinia. </a:t>
            </a:r>
          </a:p>
        </p:txBody>
      </p:sp>
      <p:sp>
        <p:nvSpPr>
          <p:cNvPr id="13" name="Content Placeholder 12">
            <a:extLst>
              <a:ext uri="{FF2B5EF4-FFF2-40B4-BE49-F238E27FC236}">
                <a16:creationId xmlns:a16="http://schemas.microsoft.com/office/drawing/2014/main" id="{B3B7D2F0-D16B-4916-87C1-9B29D9E765CF}"/>
              </a:ext>
            </a:extLst>
          </p:cNvPr>
          <p:cNvSpPr>
            <a:spLocks noGrp="1"/>
          </p:cNvSpPr>
          <p:nvPr>
            <p:ph sz="half" idx="15"/>
          </p:nvPr>
        </p:nvSpPr>
        <p:spPr/>
        <p:txBody>
          <a:bodyPr/>
          <a:lstStyle/>
          <a:p>
            <a:pPr marL="0" indent="0">
              <a:buNone/>
            </a:pPr>
            <a:r>
              <a:rPr lang="en-US" sz="3200" dirty="0"/>
              <a:t>Lorem ipsum dolor sit amet, consectetur adipiscing elit. </a:t>
            </a:r>
          </a:p>
          <a:p>
            <a:r>
              <a:rPr lang="en-US" dirty="0"/>
              <a:t>Ut fermentum a magna ut eleifend. Integer convallis suscipit ante eu varius. </a:t>
            </a:r>
          </a:p>
          <a:p>
            <a:r>
              <a:rPr lang="en-US" dirty="0"/>
              <a:t>Morbi a purus dolor. Suspendisse sit amet ipsum finibus justo viverra blandit. </a:t>
            </a:r>
          </a:p>
          <a:p>
            <a:r>
              <a:rPr lang="en-US" dirty="0"/>
              <a:t>Ut congue quis tortor eget sodales. 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1C554D9F-1895-486E-BFBA-905BB2D29E08}"/>
              </a:ext>
            </a:extLst>
          </p:cNvPr>
          <p:cNvSpPr>
            <a:spLocks noGrp="1"/>
          </p:cNvSpPr>
          <p:nvPr>
            <p:ph type="sldNum" sz="quarter" idx="14"/>
          </p:nvPr>
        </p:nvSpPr>
        <p:spPr/>
        <p:txBody>
          <a:bodyPr/>
          <a:lstStyle/>
          <a:p>
            <a:fld id="{19B51A1E-902D-48AF-9020-955120F399B6}" type="slidenum">
              <a:rPr lang="en-US" smtClean="0"/>
              <a:pPr/>
              <a:t>5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581159216"/>
      </p:ext>
    </p:extLst>
  </p:cSld>
  <p:clrMapOvr>
    <a:masterClrMapping/>
  </p:clrMapOvr>
</p:sld>
</file>

<file path=ppt/slides/slide6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19304E83-A4F0-49C5-BB01-F5773509A2B3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32000" y="432000"/>
            <a:ext cx="11340000" cy="432000"/>
          </a:xfrm>
        </p:spPr>
        <p:txBody>
          <a:bodyPr/>
          <a:lstStyle/>
          <a:p>
            <a:r>
              <a:rPr lang="en-US" dirty="0"/>
              <a:t>Comparison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7CA42D59-EAD6-4F95-84F1-32A30F057856}"/>
              </a:ext>
            </a:extLst>
          </p:cNvPr>
          <p:cNvSpPr>
            <a:spLocks noGrp="1"/>
          </p:cNvSpPr>
          <p:nvPr>
            <p:ph type="body" sz="quarter" idx="32"/>
          </p:nvPr>
        </p:nvSpPr>
        <p:spPr/>
        <p:txBody>
          <a:bodyPr/>
          <a:lstStyle/>
          <a:p>
            <a:r>
              <a:rPr lang="en-US" dirty="0"/>
              <a:t>Lorem ipsum dolor sit amet, consectetur adipiscing elit. </a:t>
            </a:r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6AB259A0-0017-492F-A0DC-4B70C7052AE0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432000" y="2341334"/>
            <a:ext cx="5472000" cy="360000"/>
          </a:xfrm>
        </p:spPr>
        <p:txBody>
          <a:bodyPr/>
          <a:lstStyle/>
          <a:p>
            <a:r>
              <a:rPr lang="en-US" dirty="0"/>
              <a:t>Contoso Suites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CEEB3BAE-C0B2-447C-B8BE-96C6BD84D658}"/>
              </a:ext>
            </a:extLst>
          </p:cNvPr>
          <p:cNvSpPr>
            <a:spLocks noGrp="1"/>
          </p:cNvSpPr>
          <p:nvPr>
            <p:ph sz="half" idx="2"/>
          </p:nvPr>
        </p:nvSpPr>
        <p:spPr>
          <a:xfrm>
            <a:off x="432000" y="2849168"/>
            <a:ext cx="5472000" cy="1864696"/>
          </a:xfrm>
        </p:spPr>
        <p:txBody>
          <a:bodyPr/>
          <a:lstStyle/>
          <a:p>
            <a:r>
              <a:rPr lang="en-US" dirty="0"/>
              <a:t>Nulla a erat eget nunc hendrerit ultrices eu nec nulla. Donec viverra leo aliquet, auctor quam id, convallis orci. </a:t>
            </a:r>
          </a:p>
          <a:p>
            <a:pPr lvl="1"/>
            <a:r>
              <a:rPr lang="en-US" dirty="0"/>
              <a:t>Sed in molestie est. Cras ornare turpis at ligula posuere, sit amet accumsan neque lobortis.</a:t>
            </a:r>
          </a:p>
          <a:p>
            <a:pPr lvl="1"/>
            <a:r>
              <a:rPr lang="en-US" dirty="0"/>
              <a:t>Maecenas mattis risus ligula, sed ullamcorper nunc efficitur sed. </a:t>
            </a:r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B237D1CA-B91A-410E-A968-D017BBE99F99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>
          <a:xfrm>
            <a:off x="6300000" y="2341859"/>
            <a:ext cx="5472000" cy="358775"/>
          </a:xfrm>
        </p:spPr>
        <p:txBody>
          <a:bodyPr/>
          <a:lstStyle/>
          <a:p>
            <a:r>
              <a:rPr lang="en-US" dirty="0"/>
              <a:t>Competitive Service</a:t>
            </a:r>
          </a:p>
        </p:txBody>
      </p: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26A87885-D672-4CF9-A78D-CFE98385B03A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>
          <a:xfrm>
            <a:off x="6299887" y="2845859"/>
            <a:ext cx="5472113" cy="1865841"/>
          </a:xfrm>
        </p:spPr>
        <p:txBody>
          <a:bodyPr/>
          <a:lstStyle/>
          <a:p>
            <a:r>
              <a:rPr lang="en-US" dirty="0"/>
              <a:t>Praesent venenatis quam tortor, viverra nunc rutrum. </a:t>
            </a:r>
          </a:p>
          <a:p>
            <a:pPr lvl="1"/>
            <a:r>
              <a:rPr lang="en-US" dirty="0"/>
              <a:t>Maecenas malesuada ultricies sapien sit amet pharetra. </a:t>
            </a:r>
          </a:p>
          <a:p>
            <a:pPr lvl="1"/>
            <a:r>
              <a:rPr lang="en-US" dirty="0"/>
              <a:t>Nunc tempus, risus sodales hendrerit, arcu dolor commodo libero, a sollicitudin quam nulla quis lectus. In at porta mauris. 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E6AC9832-FB01-464A-9824-61887B77997E}"/>
              </a:ext>
            </a:extLst>
          </p:cNvPr>
          <p:cNvSpPr>
            <a:spLocks noGrp="1"/>
          </p:cNvSpPr>
          <p:nvPr>
            <p:ph type="sldNum" sz="quarter" idx="33"/>
          </p:nvPr>
        </p:nvSpPr>
        <p:spPr>
          <a:xfrm>
            <a:off x="11677425" y="6322399"/>
            <a:ext cx="370575" cy="365125"/>
          </a:xfrm>
        </p:spPr>
        <p:txBody>
          <a:bodyPr/>
          <a:lstStyle/>
          <a:p>
            <a:fld id="{19B51A1E-902D-48AF-9020-955120F399B6}" type="slidenum">
              <a:rPr lang="en-US" smtClean="0"/>
              <a:pPr/>
              <a:t>6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188837873"/>
      </p:ext>
    </p:extLst>
  </p:cSld>
  <p:clrMapOvr>
    <a:masterClrMapping/>
  </p:clrMapOvr>
</p:sld>
</file>

<file path=ppt/slides/slide7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623FB4D5-DA14-4F29-9320-2DE0A6B571B9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32000" y="432000"/>
            <a:ext cx="11340000" cy="432000"/>
          </a:xfrm>
        </p:spPr>
        <p:txBody>
          <a:bodyPr/>
          <a:lstStyle/>
          <a:p>
            <a:r>
              <a:rPr lang="en-US" dirty="0"/>
              <a:t>Chart Options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DE9D0F75-42B5-4960-8C3A-291285872DAF}"/>
              </a:ext>
            </a:extLst>
          </p:cNvPr>
          <p:cNvSpPr>
            <a:spLocks noGrp="1"/>
          </p:cNvSpPr>
          <p:nvPr>
            <p:ph type="body" sz="quarter" idx="4294967295"/>
          </p:nvPr>
        </p:nvSpPr>
        <p:spPr>
          <a:xfrm>
            <a:off x="431800" y="1008000"/>
            <a:ext cx="11339513" cy="360000"/>
          </a:xfrm>
        </p:spPr>
        <p:txBody>
          <a:bodyPr/>
          <a:lstStyle/>
          <a:p>
            <a:r>
              <a:rPr lang="en-US" dirty="0"/>
              <a:t>Lorem ipsum dolor sit amet, consectetur adipiscing elit. </a:t>
            </a:r>
          </a:p>
        </p:txBody>
      </p:sp>
      <p:graphicFrame>
        <p:nvGraphicFramePr>
          <p:cNvPr id="4" name="Chart 3" title="Gross Revenue Placeholder Chart">
            <a:extLst>
              <a:ext uri="{FF2B5EF4-FFF2-40B4-BE49-F238E27FC236}">
                <a16:creationId xmlns:a16="http://schemas.microsoft.com/office/drawing/2014/main" id="{FFE8AFAB-AE1F-4453-8C1B-70D2EF9B1373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3199555074"/>
              </p:ext>
            </p:extLst>
          </p:nvPr>
        </p:nvGraphicFramePr>
        <p:xfrm>
          <a:off x="431800" y="1512000"/>
          <a:ext cx="3389313" cy="4444199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graphicFrame>
        <p:nvGraphicFramePr>
          <p:cNvPr id="7" name="Chart 6" title="Gross Revenue Placeholder Chart">
            <a:extLst>
              <a:ext uri="{FF2B5EF4-FFF2-40B4-BE49-F238E27FC236}">
                <a16:creationId xmlns:a16="http://schemas.microsoft.com/office/drawing/2014/main" id="{9BEBE5AF-1D10-425C-8F3C-2236E52E6E67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765476970"/>
              </p:ext>
            </p:extLst>
          </p:nvPr>
        </p:nvGraphicFramePr>
        <p:xfrm>
          <a:off x="4406900" y="1512000"/>
          <a:ext cx="3389313" cy="4444199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3"/>
          </a:graphicData>
        </a:graphic>
      </p:graphicFrame>
      <p:graphicFrame>
        <p:nvGraphicFramePr>
          <p:cNvPr id="8" name="Chart 7" title="Gross Revenue Placeholder Chart">
            <a:extLst>
              <a:ext uri="{FF2B5EF4-FFF2-40B4-BE49-F238E27FC236}">
                <a16:creationId xmlns:a16="http://schemas.microsoft.com/office/drawing/2014/main" id="{A8D5CDFF-2AF9-4CDE-BF8D-15F294BD5095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3211320689"/>
              </p:ext>
            </p:extLst>
          </p:nvPr>
        </p:nvGraphicFramePr>
        <p:xfrm>
          <a:off x="8382000" y="1512000"/>
          <a:ext cx="3389313" cy="4444199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4"/>
          </a:graphicData>
        </a:graphic>
      </p:graphicFrame>
      <p:sp>
        <p:nvSpPr>
          <p:cNvPr id="9" name="Slide Number Placeholder 8">
            <a:extLst>
              <a:ext uri="{FF2B5EF4-FFF2-40B4-BE49-F238E27FC236}">
                <a16:creationId xmlns:a16="http://schemas.microsoft.com/office/drawing/2014/main" id="{00A34EBD-7DEA-4599-A81B-0A363A0E17FC}"/>
              </a:ext>
            </a:extLst>
          </p:cNvPr>
          <p:cNvSpPr>
            <a:spLocks noGrp="1"/>
          </p:cNvSpPr>
          <p:nvPr>
            <p:ph type="sldNum" sz="quarter" idx="33"/>
          </p:nvPr>
        </p:nvSpPr>
        <p:spPr>
          <a:xfrm>
            <a:off x="11677425" y="6322399"/>
            <a:ext cx="370575" cy="365125"/>
          </a:xfrm>
        </p:spPr>
        <p:txBody>
          <a:bodyPr/>
          <a:lstStyle/>
          <a:p>
            <a:fld id="{19B51A1E-902D-48AF-9020-955120F399B6}" type="slidenum">
              <a:rPr lang="en-US" smtClean="0"/>
              <a:pPr/>
              <a:t>7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5800700"/>
      </p:ext>
    </p:extLst>
  </p:cSld>
  <p:clrMapOvr>
    <a:masterClrMapping/>
  </p:clrMapOvr>
</p:sld>
</file>

<file path=ppt/slides/slide9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" name="Picture Placeholder 8" descr="Snow falling on trees in a forrest">
            <a:extLst>
              <a:ext uri="{FF2B5EF4-FFF2-40B4-BE49-F238E27FC236}">
                <a16:creationId xmlns:a16="http://schemas.microsoft.com/office/drawing/2014/main" id="{5374CEFF-A431-4745-B9D5-35B222FD3F61}"/>
              </a:ext>
            </a:extLst>
          </p:cNvPr>
          <p:cNvPicPr>
            <a:picLocks noGrp="1" noChangeAspect="1"/>
          </p:cNvPicPr>
          <p:nvPr>
            <p:ph type="pic" sz="quarter" idx="16"/>
          </p:nvPr>
        </p:nvPicPr>
        <p:blipFill>
          <a:blip r:embed="rId2"/>
          <a:stretch>
            <a:fillRect/>
          </a:stretch>
        </p:blipFill>
        <p:spPr>
          <a:xfrm>
            <a:off x="146743" y="143999"/>
            <a:ext cx="11899714" cy="6047999"/>
          </a:xfrm>
        </p:spPr>
      </p:pic>
      <p:sp>
        <p:nvSpPr>
          <p:cNvPr id="4" name="Content Placeholder 3">
            <a:extLst>
              <a:ext uri="{FF2B5EF4-FFF2-40B4-BE49-F238E27FC236}">
                <a16:creationId xmlns:a16="http://schemas.microsoft.com/office/drawing/2014/main" id="{3B86E961-B76E-423F-995E-11B31E921437}"/>
              </a:ext>
            </a:extLst>
          </p:cNvPr>
          <p:cNvSpPr>
            <a:spLocks noGrp="1"/>
          </p:cNvSpPr>
          <p:nvPr>
            <p:ph sz="half" idx="1"/>
          </p:nvPr>
        </p:nvSpPr>
        <p:spPr>
          <a:solidFill>
            <a:schemeClr val="tx1"/>
          </a:solidFill>
        </p:spPr>
        <p:txBody>
          <a:bodyPr/>
          <a:lstStyle/>
          <a:p>
            <a:r>
              <a:rPr lang="en-US" dirty="0"/>
              <a:t>Lorem ipsum dolor sit amet, consectetur adipiscing elit. 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70202D98-AA1E-41BB-B94E-180311759C13}"/>
              </a:ext>
            </a:extLst>
          </p:cNvPr>
          <p:cNvSpPr>
            <a:spLocks noGrp="1"/>
          </p:cNvSpPr>
          <p:nvPr>
            <p:ph type="sldNum" sz="quarter" idx="15"/>
          </p:nvPr>
        </p:nvSpPr>
        <p:spPr/>
        <p:txBody>
          <a:bodyPr/>
          <a:lstStyle/>
          <a:p>
            <a:fld id="{19B51A1E-902D-48AF-9020-955120F399B6}" type="slidenum">
              <a:rPr lang="en-US" smtClean="0"/>
              <a:pPr/>
              <a:t>9</a:t>
            </a:fld>
            <a:endParaRPr lang="en-US" dirty="0"/>
          </a:p>
        </p:txBody>
      </p:sp>
      <p:sp>
        <p:nvSpPr>
          <p:cNvPr id="8" name="Title 7" hidden="1">
            <a:extLst>
              <a:ext uri="{FF2B5EF4-FFF2-40B4-BE49-F238E27FC236}">
                <a16:creationId xmlns:a16="http://schemas.microsoft.com/office/drawing/2014/main" id="{7FF01862-0639-48CD-A883-31DC1B3789C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Large Image Slide</a:t>
            </a:r>
          </a:p>
        </p:txBody>
      </p:sp>
    </p:spTree>
    <p:extLst>
      <p:ext uri="{BB962C8B-B14F-4D97-AF65-F5344CB8AC3E}">
        <p14:creationId xmlns:p14="http://schemas.microsoft.com/office/powerpoint/2010/main" val="665219316"/>
      </p:ext>
    </p:extLst>
  </p:cSld>
  <p:clrMapOvr>
    <a:masterClrMapping/>
  </p:clrMapOvr>
</p:sld>
</file>

<file path=ppt/slides/slide10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2" name="Picture Placeholder 11" descr="Frosted drops on flat glass">
            <a:extLst>
              <a:ext uri="{FF2B5EF4-FFF2-40B4-BE49-F238E27FC236}">
                <a16:creationId xmlns:a16="http://schemas.microsoft.com/office/drawing/2014/main" id="{2771D128-D998-4ED8-9EB7-5F3516C8FC45}"/>
              </a:ext>
            </a:extLst>
          </p:cNvPr>
          <p:cNvPicPr>
            <a:picLocks noGrp="1" noChangeAspect="1"/>
          </p:cNvPicPr>
          <p:nvPr>
            <p:ph type="pic" sz="quarter" idx="13"/>
          </p:nvPr>
        </p:nvPicPr>
        <p:blipFill>
          <a:blip r:embed="rId2"/>
          <a:stretch>
            <a:fillRect/>
          </a:stretch>
        </p:blipFill>
        <p:spPr>
          <a:xfrm>
            <a:off x="146180" y="144000"/>
            <a:ext cx="11900839" cy="6570000"/>
          </a:xfrm>
        </p:spPr>
      </p:pic>
      <p:sp>
        <p:nvSpPr>
          <p:cNvPr id="13" name="Title 12">
            <a:extLst>
              <a:ext uri="{FF2B5EF4-FFF2-40B4-BE49-F238E27FC236}">
                <a16:creationId xmlns:a16="http://schemas.microsoft.com/office/drawing/2014/main" id="{0C7833EF-F2FC-4C18-9E89-7491D88CF26F}"/>
              </a:ext>
            </a:extLst>
          </p:cNvPr>
          <p:cNvSpPr>
            <a:spLocks noGrp="1"/>
          </p:cNvSpPr>
          <p:nvPr>
            <p:ph type="ctrTitle"/>
          </p:nvPr>
        </p:nvSpPr>
        <p:spPr/>
        <p:txBody>
          <a:bodyPr/>
          <a:lstStyle/>
          <a:p>
            <a:r>
              <a:rPr lang="en-US" dirty="0"/>
              <a:t>Thank You</a:t>
            </a:r>
          </a:p>
        </p:txBody>
      </p:sp>
      <p:sp>
        <p:nvSpPr>
          <p:cNvPr id="14" name="Subtitle 13">
            <a:extLst>
              <a:ext uri="{FF2B5EF4-FFF2-40B4-BE49-F238E27FC236}">
                <a16:creationId xmlns:a16="http://schemas.microsoft.com/office/drawing/2014/main" id="{C9AEF562-1B88-4933-832C-6BD075D10AC6}"/>
              </a:ext>
            </a:extLst>
          </p:cNvPr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r>
              <a:rPr lang="en-US" dirty="0"/>
              <a:t>April Hansson</a:t>
            </a:r>
          </a:p>
        </p:txBody>
      </p:sp>
      <p:pic>
        <p:nvPicPr>
          <p:cNvPr id="8" name="Graphic 7" descr="User" title="Icon - Presenter Name">
            <a:extLst>
              <a:ext uri="{FF2B5EF4-FFF2-40B4-BE49-F238E27FC236}">
                <a16:creationId xmlns:a16="http://schemas.microsoft.com/office/drawing/2014/main" id="{111541C4-DB03-4E53-994D-499C7D73C4DF}"/>
              </a:ext>
            </a:extLst>
          </p:cNvPr>
          <p:cNvPicPr>
            <a:picLocks noChangeAspect="1"/>
          </p:cNvPicPr>
          <p:nvPr/>
        </p:nvPicPr>
        <p:blipFill>
          <a:blip r:embed="rId3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11498343" y="5262266"/>
            <a:ext cx="180909" cy="180909"/>
          </a:xfrm>
          <a:prstGeom prst="rect">
            <a:avLst/>
          </a:prstGeom>
        </p:spPr>
      </p:pic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1265965-2271-4C1C-BD0A-6F85F80FF9A6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/>
        <p:txBody>
          <a:bodyPr/>
          <a:lstStyle/>
          <a:p>
            <a:r>
              <a:rPr lang="en-US" dirty="0"/>
              <a:t>+1 23 987 6554</a:t>
            </a:r>
          </a:p>
        </p:txBody>
      </p:sp>
      <p:pic>
        <p:nvPicPr>
          <p:cNvPr id="10" name="Graphic 9" descr="Smart Phone" title="Icon - Presenter Phone Number">
            <a:extLst>
              <a:ext uri="{FF2B5EF4-FFF2-40B4-BE49-F238E27FC236}">
                <a16:creationId xmlns:a16="http://schemas.microsoft.com/office/drawing/2014/main" id="{A29DE31C-E099-4579-BB03-675E0A40C5F2}"/>
              </a:ext>
            </a:extLst>
          </p:cNvPr>
          <p:cNvPicPr>
            <a:picLocks noChangeAspect="1"/>
          </p:cNvPicPr>
          <p:nvPr/>
        </p:nvPicPr>
        <p:blipFill>
          <a:blip r:embed="rId5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11498343" y="5533246"/>
            <a:ext cx="180909" cy="180909"/>
          </a:xfrm>
          <a:prstGeom prst="rect">
            <a:avLst/>
          </a:prstGeom>
        </p:spPr>
      </p:pic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50A3BCC3-A277-4C0B-9EBA-EB53990D8EBD}"/>
              </a:ext>
            </a:extLst>
          </p:cNvPr>
          <p:cNvSpPr>
            <a:spLocks noGrp="1"/>
          </p:cNvSpPr>
          <p:nvPr>
            <p:ph type="body" sz="quarter" idx="17"/>
          </p:nvPr>
        </p:nvSpPr>
        <p:spPr/>
        <p:txBody>
          <a:bodyPr/>
          <a:lstStyle/>
          <a:p>
            <a:r>
              <a:rPr lang="en-US" dirty="0"/>
              <a:t>april@contoso.com</a:t>
            </a:r>
          </a:p>
          <a:p>
            <a:endParaRPr lang="en-US" dirty="0"/>
          </a:p>
        </p:txBody>
      </p:sp>
      <p:pic>
        <p:nvPicPr>
          <p:cNvPr id="9" name="Graphic 8" descr="Envelope" title="Icon Presenter Email">
            <a:extLst>
              <a:ext uri="{FF2B5EF4-FFF2-40B4-BE49-F238E27FC236}">
                <a16:creationId xmlns:a16="http://schemas.microsoft.com/office/drawing/2014/main" id="{773C1382-ACE1-460F-A1B6-AB761A7D2E6B}"/>
              </a:ext>
            </a:extLst>
          </p:cNvPr>
          <p:cNvPicPr>
            <a:picLocks noChangeAspect="1"/>
          </p:cNvPicPr>
          <p:nvPr/>
        </p:nvPicPr>
        <p:blipFill>
          <a:blip r:embed="rId7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>
            <a:off x="11498343" y="5804226"/>
            <a:ext cx="180909" cy="180909"/>
          </a:xfrm>
          <a:prstGeom prst="rect">
            <a:avLst/>
          </a:prstGeom>
        </p:spPr>
      </p:pic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F73EDC26-15F7-41F7-8D1D-E36AFD8FA71A}"/>
              </a:ext>
            </a:extLst>
          </p:cNvPr>
          <p:cNvSpPr>
            <a:spLocks noGrp="1"/>
          </p:cNvSpPr>
          <p:nvPr>
            <p:ph type="body" sz="quarter" idx="18"/>
          </p:nvPr>
        </p:nvSpPr>
        <p:spPr/>
        <p:txBody>
          <a:bodyPr/>
          <a:lstStyle/>
          <a:p>
            <a:r>
              <a:rPr lang="en-US" dirty="0"/>
              <a:t>www.contoso.com</a:t>
            </a:r>
          </a:p>
          <a:p>
            <a:endParaRPr lang="en-US" dirty="0"/>
          </a:p>
        </p:txBody>
      </p:sp>
      <p:pic>
        <p:nvPicPr>
          <p:cNvPr id="11" name="Graphic 10" descr="Link">
            <a:extLst>
              <a:ext uri="{FF2B5EF4-FFF2-40B4-BE49-F238E27FC236}">
                <a16:creationId xmlns:a16="http://schemas.microsoft.com/office/drawing/2014/main" id="{0718E6E0-05A2-479C-AEA8-1A385EB73474}"/>
              </a:ext>
            </a:extLst>
          </p:cNvPr>
          <p:cNvPicPr>
            <a:picLocks noChangeAspect="1"/>
          </p:cNvPicPr>
          <p:nvPr/>
        </p:nvPicPr>
        <p:blipFill>
          <a:blip r:embed="rId9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11487646" y="6075206"/>
            <a:ext cx="202303" cy="202303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4153678306"/>
      </p:ext>
    </p:extLst>
  </p:cSld>
  <p:clrMapOvr>
    <a:masterClrMapping/>
  </p:clrMapOvr>
</p:sld>
</file>

<file path=ppt/slides/slide1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E98DCA46-603B-4178-8707-30E192CE6B8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Customize this Template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D61A5CDF-4DF7-4A2B-9829-A1477B50A039}"/>
              </a:ext>
            </a:extLst>
          </p:cNvPr>
          <p:cNvSpPr>
            <a:spLocks noGrp="1"/>
          </p:cNvSpPr>
          <p:nvPr>
            <p:ph type="body" sz="quarter" idx="34"/>
          </p:nvPr>
        </p:nvSpPr>
        <p:spPr/>
        <p:txBody>
          <a:bodyPr/>
          <a:lstStyle/>
          <a:p>
            <a:pPr>
              <a:lnSpc>
                <a:spcPct val="100000"/>
              </a:lnSpc>
            </a:pPr>
            <a:r>
              <a:rPr lang="en-US" u="sng" dirty="0">
                <a:solidFill>
                  <a:srgbClr val="0070C0"/>
                </a:solidFill>
                <a:hlinkClick r:id="rId2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Template Editing Instructions and Feedback</a:t>
            </a:r>
            <a:endParaRPr lang="en-US" u="sng" dirty="0">
              <a:solidFill>
                <a:srgbClr val="0070C0"/>
              </a:solidFill>
            </a:endParaRPr>
          </a:p>
        </p:txBody>
      </p:sp>
      <p:sp>
        <p:nvSpPr>
          <p:cNvPr id="2" name="Slide Number Placeholder 1">
            <a:extLst>
              <a:ext uri="{FF2B5EF4-FFF2-40B4-BE49-F238E27FC236}">
                <a16:creationId xmlns:a16="http://schemas.microsoft.com/office/drawing/2014/main" id="{28EF8F27-03BC-4080-83E5-6B49046A3122}"/>
              </a:ext>
            </a:extLst>
          </p:cNvPr>
          <p:cNvSpPr>
            <a:spLocks noGrp="1"/>
          </p:cNvSpPr>
          <p:nvPr>
            <p:ph type="sldNum" sz="quarter" idx="33"/>
          </p:nvPr>
        </p:nvSpPr>
        <p:spPr/>
        <p:txBody>
          <a:bodyPr/>
          <a:lstStyle/>
          <a:p>
            <a:fld id="{19B51A1E-902D-48AF-9020-955120F399B6}" type="slidenum">
              <a:rPr lang="en-US" smtClean="0"/>
              <a:pPr/>
              <a:t>11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59582380"/>
      </p:ext>
    </p:extLst>
  </p:cSld>
  <p:clrMapOvr>
    <a:masterClrMapping/>
  </p:clrMapOvr>
</p:sld>
</file>

<file path=ppt/slides/slide3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" name="Picture Placeholder 8" descr="Snow mountains from the ground">
            <a:extLst>
              <a:ext uri="{FF2B5EF4-FFF2-40B4-BE49-F238E27FC236}">
                <a16:creationId xmlns:a16="http://schemas.microsoft.com/office/drawing/2014/main" id="{199D014F-A091-4AB5-A7DE-AB7239BAF838}"/>
              </a:ext>
            </a:extLst>
          </p:cNvPr>
          <p:cNvPicPr>
            <a:picLocks noGrp="1" noChangeAspect="1"/>
          </p:cNvPicPr>
          <p:nvPr>
            <p:ph type="pic" sz="quarter" idx="13"/>
          </p:nvPr>
        </p:nvPicPr>
        <p:blipFill>
          <a:blip r:embed="rId2"/>
          <a:stretch>
            <a:fillRect/>
          </a:stretch>
        </p:blipFill>
        <p:spPr>
          <a:xfrm>
            <a:off x="146853" y="144000"/>
            <a:ext cx="11899494" cy="6060155"/>
          </a:xfrm>
        </p:spPr>
      </p:pic>
      <p:sp>
        <p:nvSpPr>
          <p:cNvPr id="3" name="Title 2">
            <a:extLst>
              <a:ext uri="{FF2B5EF4-FFF2-40B4-BE49-F238E27FC236}">
                <a16:creationId xmlns:a16="http://schemas.microsoft.com/office/drawing/2014/main" id="{200B3D2B-613A-41BE-987D-E6A1324B456D}"/>
              </a:ext>
            </a:extLst>
          </p:cNvPr>
          <p:cNvSpPr>
            <a:spLocks noGrp="1"/>
          </p:cNvSpPr>
          <p:nvPr>
            <p:ph type="ctrTitle"/>
          </p:nvPr>
        </p:nvSpPr>
        <p:spPr/>
        <p:txBody>
          <a:bodyPr/>
          <a:lstStyle/>
          <a:p>
            <a:r>
              <a:rPr lang="en-US" dirty="0"/>
              <a:t>Section Divider </a:t>
            </a:r>
            <a:br>
              <a:rPr lang="en-US" dirty="0"/>
            </a:br>
            <a:r>
              <a:rPr lang="en-US" dirty="0"/>
              <a:t>Option 2</a:t>
            </a:r>
          </a:p>
        </p:txBody>
      </p:sp>
      <p:sp>
        <p:nvSpPr>
          <p:cNvPr id="4" name="Subtitle 3">
            <a:extLst>
              <a:ext uri="{FF2B5EF4-FFF2-40B4-BE49-F238E27FC236}">
                <a16:creationId xmlns:a16="http://schemas.microsoft.com/office/drawing/2014/main" id="{4772945D-CA91-4CFE-8EB7-941C7618C994}"/>
              </a:ext>
            </a:extLst>
          </p:cNvPr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r>
              <a:rPr lang="en-US" dirty="0"/>
              <a:t>Lorem ipsum dolor sit ame adipiscing elit</a:t>
            </a:r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BDD5A594-D852-43BB-B591-E9D9027253BD}"/>
              </a:ext>
            </a:extLst>
          </p:cNvPr>
          <p:cNvSpPr>
            <a:spLocks noGrp="1"/>
          </p:cNvSpPr>
          <p:nvPr>
            <p:ph type="sldNum" sz="quarter" idx="14"/>
          </p:nvPr>
        </p:nvSpPr>
        <p:spPr/>
        <p:txBody>
          <a:bodyPr/>
          <a:lstStyle/>
          <a:p>
            <a:fld id="{19B51A1E-902D-48AF-9020-955120F399B6}" type="slidenum">
              <a:rPr lang="en-US" smtClean="0"/>
              <a:pPr/>
              <a:t>3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892918076"/>
      </p:ext>
    </p:extLst>
  </p:cSld>
  <p:clrMapOvr>
    <a:masterClrMapping/>
  </p:clrMapOvr>
</p:sld>
</file>

<file path=ppt/slides/slide8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E7267129-D582-495A-8F4B-6B9075899DD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32000" y="432000"/>
            <a:ext cx="11340000" cy="432000"/>
          </a:xfrm>
        </p:spPr>
        <p:txBody>
          <a:bodyPr/>
          <a:lstStyle/>
          <a:p>
            <a:r>
              <a:rPr lang="en-US" dirty="0"/>
              <a:t>Table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F204AFD2-303D-4B48-AA3E-C96B74D8127A}"/>
              </a:ext>
            </a:extLst>
          </p:cNvPr>
          <p:cNvSpPr>
            <a:spLocks noGrp="1"/>
          </p:cNvSpPr>
          <p:nvPr>
            <p:ph type="body" sz="quarter" idx="4294967295"/>
          </p:nvPr>
        </p:nvSpPr>
        <p:spPr>
          <a:xfrm>
            <a:off x="431800" y="1008000"/>
            <a:ext cx="11339513" cy="360000"/>
          </a:xfrm>
        </p:spPr>
        <p:txBody>
          <a:bodyPr/>
          <a:lstStyle/>
          <a:p>
            <a:r>
              <a:rPr lang="en-US" dirty="0"/>
              <a:t>Lorem ipsum dolor sit amet, consectetur adipiscing elit. </a:t>
            </a:r>
          </a:p>
        </p:txBody>
      </p:sp>
      <p:graphicFrame>
        <p:nvGraphicFramePr>
          <p:cNvPr id="4" name="Table 3">
            <a:extLst>
              <a:ext uri="{FF2B5EF4-FFF2-40B4-BE49-F238E27FC236}">
                <a16:creationId xmlns:a16="http://schemas.microsoft.com/office/drawing/2014/main" id="{BEE0921D-4C1D-4106-9AC0-F73F30E8DA3C}"/>
              </a:ext>
            </a:extLst>
          </p:cNvPr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927991089"/>
              </p:ext>
            </p:extLst>
          </p:nvPr>
        </p:nvGraphicFramePr>
        <p:xfrm>
          <a:off x="431801" y="1614845"/>
          <a:ext cx="11328401" cy="4212000"/>
        </p:xfrm>
        <a:graphic>
          <a:graphicData uri="http://schemas.openxmlformats.org/drawingml/2006/table">
            <a:tbl>
              <a:tblPr firstRow="1" firstCol="1">
                <a:tableStyleId>{5C22544A-7EE6-4342-B048-85BDC9FD1C3A}</a:tableStyleId>
              </a:tblPr>
              <a:tblGrid>
                <a:gridCol w="1618343">
                  <a:extLst>
                    <a:ext uri="{9D8B030D-6E8A-4147-A177-3AD203B41FA5}">
                      <a16:colId xmlns:a16="http://schemas.microsoft.com/office/drawing/2014/main" val="1173992025"/>
                    </a:ext>
                  </a:extLst>
                </a:gridCol>
                <a:gridCol w="1618343">
                  <a:extLst>
                    <a:ext uri="{9D8B030D-6E8A-4147-A177-3AD203B41FA5}">
                      <a16:colId xmlns:a16="http://schemas.microsoft.com/office/drawing/2014/main" val="115202853"/>
                    </a:ext>
                  </a:extLst>
                </a:gridCol>
                <a:gridCol w="1618343">
                  <a:extLst>
                    <a:ext uri="{9D8B030D-6E8A-4147-A177-3AD203B41FA5}">
                      <a16:colId xmlns:a16="http://schemas.microsoft.com/office/drawing/2014/main" val="1010693434"/>
                    </a:ext>
                  </a:extLst>
                </a:gridCol>
                <a:gridCol w="1618343">
                  <a:extLst>
                    <a:ext uri="{9D8B030D-6E8A-4147-A177-3AD203B41FA5}">
                      <a16:colId xmlns:a16="http://schemas.microsoft.com/office/drawing/2014/main" val="608292439"/>
                    </a:ext>
                  </a:extLst>
                </a:gridCol>
                <a:gridCol w="1618343">
                  <a:extLst>
                    <a:ext uri="{9D8B030D-6E8A-4147-A177-3AD203B41FA5}">
                      <a16:colId xmlns:a16="http://schemas.microsoft.com/office/drawing/2014/main" val="1007882540"/>
                    </a:ext>
                  </a:extLst>
                </a:gridCol>
                <a:gridCol w="1618343">
                  <a:extLst>
                    <a:ext uri="{9D8B030D-6E8A-4147-A177-3AD203B41FA5}">
                      <a16:colId xmlns:a16="http://schemas.microsoft.com/office/drawing/2014/main" val="3778082769"/>
                    </a:ext>
                  </a:extLst>
                </a:gridCol>
                <a:gridCol w="1618343">
                  <a:extLst>
                    <a:ext uri="{9D8B030D-6E8A-4147-A177-3AD203B41FA5}">
                      <a16:colId xmlns:a16="http://schemas.microsoft.com/office/drawing/2014/main" val="1136644251"/>
                    </a:ext>
                  </a:extLst>
                </a:gridCol>
              </a:tblGrid>
              <a:tr h="612000">
                <a:tc>
                  <a:txBody>
                    <a:bodyPr/>
                    <a:lstStyle/>
                    <a:p>
                      <a:pPr algn="ctr"/>
                      <a:endParaRPr lang="en-ZA" dirty="0">
                        <a:solidFill>
                          <a:schemeClr val="tx1">
                            <a:lumMod val="75000"/>
                            <a:lumOff val="25000"/>
                          </a:schemeClr>
                        </a:solidFill>
                      </a:endParaRPr>
                    </a:p>
                  </a:txBody>
                  <a:tcPr>
                    <a:lnL w="3175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8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ZA" sz="1600" b="0" dirty="0">
                          <a:solidFill>
                            <a:schemeClr val="bg1"/>
                          </a:solidFill>
                          <a:latin typeface="+mj-lt"/>
                        </a:rPr>
                        <a:t>Vendors</a:t>
                      </a:r>
                    </a:p>
                  </a:txBody>
                  <a:tcPr>
                    <a:lnL w="3175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75000"/>
                        <a:lumOff val="2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ZA" sz="1600" b="0" dirty="0">
                          <a:solidFill>
                            <a:schemeClr val="bg1"/>
                          </a:solidFill>
                          <a:latin typeface="+mj-lt"/>
                        </a:rPr>
                        <a:t>Users</a:t>
                      </a:r>
                    </a:p>
                  </a:txBody>
                  <a:tcPr>
                    <a:lnL w="3175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75000"/>
                        <a:lumOff val="2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ZA" sz="1600" b="0" dirty="0">
                          <a:solidFill>
                            <a:schemeClr val="bg1"/>
                          </a:solidFill>
                          <a:latin typeface="+mj-lt"/>
                        </a:rPr>
                        <a:t>Consultants</a:t>
                      </a:r>
                    </a:p>
                  </a:txBody>
                  <a:tcPr>
                    <a:lnL w="3175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75000"/>
                        <a:lumOff val="2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ZA" sz="1600" b="0" dirty="0">
                          <a:solidFill>
                            <a:schemeClr val="bg1"/>
                          </a:solidFill>
                          <a:latin typeface="+mj-lt"/>
                        </a:rPr>
                        <a:t>Ad Buyers</a:t>
                      </a:r>
                    </a:p>
                  </a:txBody>
                  <a:tcPr>
                    <a:lnL w="3175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75000"/>
                        <a:lumOff val="2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ZA" sz="1600" b="0" dirty="0">
                          <a:solidFill>
                            <a:schemeClr val="bg1"/>
                          </a:solidFill>
                          <a:latin typeface="+mj-lt"/>
                        </a:rPr>
                        <a:t>Gross Revenue</a:t>
                      </a:r>
                    </a:p>
                  </a:txBody>
                  <a:tcPr>
                    <a:lnL w="3175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75000"/>
                        <a:lumOff val="2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ZA" sz="1600" b="0" dirty="0">
                          <a:solidFill>
                            <a:schemeClr val="bg1"/>
                          </a:solidFill>
                          <a:latin typeface="+mj-lt"/>
                        </a:rPr>
                        <a:t>Company Revenue</a:t>
                      </a:r>
                    </a:p>
                  </a:txBody>
                  <a:tcPr>
                    <a:lnL w="3175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75000"/>
                        <a:lumOff val="25000"/>
                      </a:schemeClr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1007223600"/>
                  </a:ext>
                </a:extLst>
              </a:tr>
              <a:tr h="720000">
                <a:tc>
                  <a:txBody>
                    <a:bodyPr/>
                    <a:lstStyle/>
                    <a:p>
                      <a:pPr algn="ctr"/>
                      <a:r>
                        <a:rPr lang="en-ZA" sz="1600" b="1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20YY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2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$0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$0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3583495943"/>
                  </a:ext>
                </a:extLst>
              </a:tr>
              <a:tr h="720000">
                <a:tc>
                  <a:txBody>
                    <a:bodyPr/>
                    <a:lstStyle/>
                    <a:p>
                      <a:pPr algn="ctr"/>
                      <a:r>
                        <a:rPr lang="en-ZA" sz="1600" b="1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20YY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10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100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50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10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$6,750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$1,013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2912132828"/>
                  </a:ext>
                </a:extLst>
              </a:tr>
              <a:tr h="720000">
                <a:tc>
                  <a:txBody>
                    <a:bodyPr/>
                    <a:lstStyle/>
                    <a:p>
                      <a:pPr algn="ctr"/>
                      <a:r>
                        <a:rPr lang="en-ZA" sz="1600" b="1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20YY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50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500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60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500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$33,750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$5,063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1094300830"/>
                  </a:ext>
                </a:extLst>
              </a:tr>
              <a:tr h="720000">
                <a:tc>
                  <a:txBody>
                    <a:bodyPr/>
                    <a:lstStyle/>
                    <a:p>
                      <a:pPr algn="ctr"/>
                      <a:r>
                        <a:rPr lang="en-ZA" sz="1600" b="1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20YY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200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2000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100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5000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$135,000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$20,250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1687728417"/>
                  </a:ext>
                </a:extLst>
              </a:tr>
              <a:tr h="720000">
                <a:tc>
                  <a:txBody>
                    <a:bodyPr/>
                    <a:lstStyle/>
                    <a:p>
                      <a:pPr algn="ctr"/>
                      <a:r>
                        <a:rPr lang="en-ZA" sz="1600" b="1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20YY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400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4000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120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50000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$270,000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$40,500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3857078208"/>
                  </a:ext>
                </a:extLst>
              </a:tr>
            </a:tbl>
          </a:graphicData>
        </a:graphic>
      </p:graphicFrame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4B379698-AB4C-493D-BF95-F5781FDF2AC5}"/>
              </a:ext>
            </a:extLst>
          </p:cNvPr>
          <p:cNvSpPr>
            <a:spLocks noGrp="1"/>
          </p:cNvSpPr>
          <p:nvPr>
            <p:ph type="sldNum" sz="quarter" idx="33"/>
          </p:nvPr>
        </p:nvSpPr>
        <p:spPr>
          <a:xfrm>
            <a:off x="11677425" y="6322399"/>
            <a:ext cx="370575" cy="365125"/>
          </a:xfrm>
        </p:spPr>
        <p:txBody>
          <a:bodyPr/>
          <a:lstStyle/>
          <a:p>
            <a:fld id="{19B51A1E-902D-48AF-9020-955120F399B6}" type="slidenum">
              <a:rPr lang="en-US" smtClean="0"/>
              <a:pPr/>
              <a:t>8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575421478"/>
      </p:ext>
    </p:extLst>
  </p:cSld>
  <p:clrMapOvr>
    <a:masterClrMapping/>
  </p:clrMapOvr>
</p:sld>
</file>

<file path=ppt/theme/theme11.xml><?xml version="1.0" encoding="utf-8"?>
<a:theme xmlns:a="http://schemas.openxmlformats.org/drawingml/2006/main" name="Office Theme">
  <a:themeElements>
    <a:clrScheme name="Custom 131">
      <a:dk1>
        <a:sysClr val="windowText" lastClr="000000"/>
      </a:dk1>
      <a:lt1>
        <a:srgbClr val="FFFFFF"/>
      </a:lt1>
      <a:dk2>
        <a:srgbClr val="3F3F3F"/>
      </a:dk2>
      <a:lt2>
        <a:srgbClr val="F2F2F2"/>
      </a:lt2>
      <a:accent1>
        <a:srgbClr val="056AFF"/>
      </a:accent1>
      <a:accent2>
        <a:srgbClr val="FF391E"/>
      </a:accent2>
      <a:accent3>
        <a:srgbClr val="A1CC18"/>
      </a:accent3>
      <a:accent4>
        <a:srgbClr val="FFC000"/>
      </a:accent4>
      <a:accent5>
        <a:srgbClr val="1554B2"/>
      </a:accent5>
      <a:accent6>
        <a:srgbClr val="8BB20C"/>
      </a:accent6>
      <a:hlink>
        <a:srgbClr val="056AFF"/>
      </a:hlink>
      <a:folHlink>
        <a:srgbClr val="056AFF"/>
      </a:folHlink>
    </a:clrScheme>
    <a:fontScheme name="Custom 150">
      <a:majorFont>
        <a:latin typeface="Rockwell"/>
        <a:ea typeface=""/>
        <a:cs typeface=""/>
      </a:majorFont>
      <a:minorFont>
        <a:latin typeface="Calibri Light"/>
        <a:ea typeface="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>
    <a:spDef>
      <a:spPr>
        <a:gradFill>
          <a:gsLst>
            <a:gs pos="46000">
              <a:schemeClr val="bg1">
                <a:alpha val="90000"/>
              </a:schemeClr>
            </a:gs>
            <a:gs pos="0">
              <a:schemeClr val="accent1">
                <a:lumMod val="20000"/>
                <a:lumOff val="80000"/>
                <a:alpha val="50000"/>
              </a:schemeClr>
            </a:gs>
            <a:gs pos="80000">
              <a:schemeClr val="bg1">
                <a:lumMod val="95000"/>
              </a:schemeClr>
            </a:gs>
          </a:gsLst>
          <a:lin ang="3600000" scaled="0"/>
        </a:gradFill>
      </a:spPr>
      <a:bodyPr rot="0" spcFirstLastPara="0" vertOverflow="overflow" horzOverflow="overflow" vert="horz" wrap="square" lIns="72000" tIns="0" rIns="180000" bIns="180000" numCol="1" spcCol="0" rtlCol="0" fromWordArt="0" anchor="b" anchorCtr="0" forceAA="0" compatLnSpc="1">
        <a:prstTxWarp prst="textNoShape">
          <a:avLst/>
        </a:prstTxWarp>
        <a:noAutofit/>
      </a:bodyPr>
      <a:lstStyle>
        <a:defPPr algn="r">
          <a:lnSpc>
            <a:spcPts val="4700"/>
          </a:lnSpc>
          <a:spcBef>
            <a:spcPct val="0"/>
          </a:spcBef>
          <a:defRPr sz="4500">
            <a:solidFill>
              <a:schemeClr val="tx1"/>
            </a:solidFill>
            <a:latin typeface="Rockwell" panose="02060603020205020403" pitchFamily="18" charset="0"/>
            <a:ea typeface="+mj-ea"/>
            <a:cs typeface="+mj-cs"/>
          </a:defRPr>
        </a:defPPr>
      </a:lstStyle>
    </a:spDef>
  </a:objectDefaults>
  <a:extraClrSchemeLst/>
  <a:extLst>
    <a:ext uri="{05A4C25C-085E-4340-85A3-A5531E510DB2}">
      <thm15:themeFamily xmlns:thm15="http://schemas.microsoft.com/office/thememl/2012/main" name="TF44613219_Snowscape presentation_AAS_v3" id="{3F58B2BF-7FCB-4030-95D0-6E1293A51CD9}" vid="{53A5683B-83CA-458E-B89B-61DA222BA63A}"/>
    </a:ext>
  </a:extLst>
</a:theme>
</file>

<file path=ppt/theme/theme22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customXml/_rels/item3.xml.rels>&#65279;<?xml version="1.0" encoding="utf-8"?><Relationships xmlns="http://schemas.openxmlformats.org/package/2006/relationships"><Relationship Type="http://schemas.openxmlformats.org/officeDocument/2006/relationships/customXmlProps" Target="/customXml/itemProps31.xml" Id="rId1" /></Relationships>
</file>

<file path=customXml/_rels/item13.xml.rels>&#65279;<?xml version="1.0" encoding="utf-8"?><Relationships xmlns="http://schemas.openxmlformats.org/package/2006/relationships"><Relationship Type="http://schemas.openxmlformats.org/officeDocument/2006/relationships/customXmlProps" Target="/customXml/itemProps13.xml" Id="rId1" /></Relationships>
</file>

<file path=customXml/_rels/item22.xml.rels>&#65279;<?xml version="1.0" encoding="utf-8"?><Relationships xmlns="http://schemas.openxmlformats.org/package/2006/relationships"><Relationship Type="http://schemas.openxmlformats.org/officeDocument/2006/relationships/customXmlProps" Target="/customXml/itemProps22.xml" Id="rId1" /></Relationships>
</file>

<file path=customXml/item3.xml><?xml version="1.0" encoding="utf-8"?>
<p:properties xmlns:p="http://schemas.microsoft.com/office/2006/metadata/properties" xmlns:xsi="http://www.w3.org/2001/XMLSchema-instance" xmlns:pc="http://schemas.microsoft.com/office/infopath/2007/PartnerControls">
  <documentManagement>
    <MediaServiceKeyPoints xmlns="71af3243-3dd4-4a8d-8c0d-dd76da1f02a5" xsi:nil="true"/>
  </documentManagement>
</p:properties>
</file>

<file path=customXml/item13.xml><?xml version="1.0" encoding="utf-8"?>
<ct:contentTypeSchema xmlns:ct="http://schemas.microsoft.com/office/2006/metadata/contentType" xmlns:ma="http://schemas.microsoft.com/office/2006/metadata/properties/metaAttributes" ct:_="" ma:_="" ma:contentTypeName="Document" ma:contentTypeID="0x01010079F111ED35F8CC479449609E8A0923A6" ma:contentTypeVersion="11" ma:contentTypeDescription="Create a new document." ma:contentTypeScope="" ma:versionID="96291512c1ee715ab617f4c07df79fc1">
  <xsd:schema xmlns:xsd="http://www.w3.org/2001/XMLSchema" xmlns:xs="http://www.w3.org/2001/XMLSchema" xmlns:p="http://schemas.microsoft.com/office/2006/metadata/properties" xmlns:ns2="71af3243-3dd4-4a8d-8c0d-dd76da1f02a5" xmlns:ns3="16c05727-aa75-4e4a-9b5f-8a80a1165891" targetNamespace="http://schemas.microsoft.com/office/2006/metadata/properties" ma:root="true" ma:fieldsID="8256c27c40ca5c40ce1cf6c44f0205df" ns2:_="" ns3:_="">
    <xsd:import namespace="71af3243-3dd4-4a8d-8c0d-dd76da1f02a5"/>
    <xsd:import namespace="16c05727-aa75-4e4a-9b5f-8a80a1165891"/>
    <xsd:element name="properties">
      <xsd:complexType>
        <xsd:sequence>
          <xsd:element name="documentManagement">
            <xsd:complexType>
              <xsd:all>
                <xsd:element ref="ns2:MediaServiceMetadata" minOccurs="0"/>
                <xsd:element ref="ns2:MediaServiceFastMetadata" minOccurs="0"/>
                <xsd:element ref="ns2:MediaServiceOCR" minOccurs="0"/>
                <xsd:element ref="ns2:MediaServiceAutoTags" minOccurs="0"/>
                <xsd:element ref="ns2:MediaServiceEventHashCode" minOccurs="0"/>
                <xsd:element ref="ns2:MediaServiceGenerationTime" minOccurs="0"/>
                <xsd:element ref="ns3:SharedWithUsers" minOccurs="0"/>
                <xsd:element ref="ns3:SharedWithDetails" minOccurs="0"/>
                <xsd:element ref="ns2:MediaServiceAutoKeyPoints" minOccurs="0"/>
                <xsd:element ref="ns2:MediaServiceKeyPoints" minOccurs="0"/>
                <xsd:element ref="ns2:MediaServiceDateTaken" minOccurs="0"/>
              </xsd:all>
            </xsd:complexType>
          </xsd:element>
        </xsd:sequence>
      </xsd:complex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71af3243-3dd4-4a8d-8c0d-dd76da1f02a5" elementFormDefault="qualified">
    <xsd:import namespace="http://schemas.microsoft.com/office/2006/documentManagement/types"/>
    <xsd:import namespace="http://schemas.microsoft.com/office/infopath/2007/PartnerControls"/>
    <xsd:element name="MediaServiceMetadata" ma:index="8" nillable="true" ma:displayName="MediaServiceMetadata" ma:hidden="true" ma:internalName="MediaServiceMetadata" ma:readOnly="true">
      <xsd:simpleType>
        <xsd:restriction base="dms:Note"/>
      </xsd:simpleType>
    </xsd:element>
    <xsd:element name="MediaServiceFastMetadata" ma:index="9" nillable="true" ma:displayName="MediaServiceFastMetadata" ma:hidden="true" ma:internalName="MediaServiceFastMetadata" ma:readOnly="true">
      <xsd:simpleType>
        <xsd:restriction base="dms:Note"/>
      </xsd:simpleType>
    </xsd:element>
    <xsd:element name="MediaServiceOCR" ma:index="10" nillable="true" ma:displayName="MediaServiceOCR" ma:internalName="MediaServiceOCR" ma:readOnly="true">
      <xsd:simpleType>
        <xsd:restriction base="dms:Note">
          <xsd:maxLength value="255"/>
        </xsd:restriction>
      </xsd:simpleType>
    </xsd:element>
    <xsd:element name="MediaServiceAutoTags" ma:index="11" nillable="true" ma:displayName="MediaServiceAutoTags" ma:internalName="MediaServiceAutoTags" ma:readOnly="true">
      <xsd:simpleType>
        <xsd:restriction base="dms:Text"/>
      </xsd:simpleType>
    </xsd:element>
    <xsd:element name="MediaServiceEventHashCode" ma:index="12" nillable="true" ma:displayName="MediaServiceEventHashCode" ma:hidden="true" ma:internalName="MediaServiceEventHashCode" ma:readOnly="true">
      <xsd:simpleType>
        <xsd:restriction base="dms:Text"/>
      </xsd:simpleType>
    </xsd:element>
    <xsd:element name="MediaServiceGenerationTime" ma:index="13" nillable="true" ma:displayName="MediaServiceGenerationTime" ma:hidden="true" ma:internalName="MediaServiceGenerationTime" ma:readOnly="true">
      <xsd:simpleType>
        <xsd:restriction base="dms:Text"/>
      </xsd:simpleType>
    </xsd:element>
    <xsd:element name="MediaServiceAutoKeyPoints" ma:index="16" nillable="true" ma:displayName="MediaServiceAutoKeyPoints" ma:hidden="true" ma:internalName="MediaServiceAutoKeyPoints" ma:readOnly="true">
      <xsd:simpleType>
        <xsd:restriction base="dms:Note"/>
      </xsd:simpleType>
    </xsd:element>
    <xsd:element name="MediaServiceKeyPoints" ma:index="17" nillable="true" ma:displayName="KeyPoints" ma:internalName="MediaServiceKeyPoints" ma:readOnly="false">
      <xsd:simpleType>
        <xsd:restriction base="dms:Note">
          <xsd:maxLength value="255"/>
        </xsd:restriction>
      </xsd:simpleType>
    </xsd:element>
    <xsd:element name="MediaServiceDateTaken" ma:index="18" nillable="true" ma:displayName="MediaServiceDateTaken" ma:hidden="true" ma:internalName="MediaServiceDateTaken" ma:readOnly="true">
      <xsd:simpleType>
        <xsd:restriction base="dms:Text"/>
      </xsd:simple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16c05727-aa75-4e4a-9b5f-8a80a1165891" elementFormDefault="qualified">
    <xsd:import namespace="http://schemas.microsoft.com/office/2006/documentManagement/types"/>
    <xsd:import namespace="http://schemas.microsoft.com/office/infopath/2007/PartnerControls"/>
    <xsd:element name="SharedWithUsers" ma:index="14" nillable="true" ma:displayName="Shared With" ma:internalName="SharedWithUsers" ma:readOnly="true">
      <xsd:complexType>
        <xsd:complexContent>
          <xsd:extension base="dms:UserMulti">
            <xsd:sequence>
              <xsd:element name="UserInfo" minOccurs="0" maxOccurs="unbounded">
                <xsd:complexType>
                  <xsd:sequence>
                    <xsd:element name="DisplayName" type="xsd:string" minOccurs="0"/>
                    <xsd:element name="AccountId" type="dms:UserId" minOccurs="0" nillable="true"/>
                    <xsd:element name="AccountType" type="xsd:string" minOccurs="0"/>
                  </xsd:sequence>
                </xsd:complexType>
              </xsd:element>
            </xsd:sequence>
          </xsd:extension>
        </xsd:complexContent>
      </xsd:complexType>
    </xsd:element>
    <xsd:element name="SharedWithDetails" ma:index="15" nillable="true" ma:displayName="Shared With Details" ma:internalName="SharedWithDetails" ma:readOnly="true">
      <xsd:simpleType>
        <xsd:restriction base="dms:Note">
          <xsd:maxLength value="255"/>
        </xsd:restriction>
      </xsd:simpleType>
    </xsd:element>
  </xsd:schema>
  <xsd:schema xmlns="http://schemas.openxmlformats.org/package/2006/metadata/core-properties" xmlns:xsd="http://www.w3.org/2001/XMLSchema" xmlns:xsi="http://www.w3.org/2001/XMLSchema-instance" xmlns:dc="http://purl.org/dc/elements/1.1/" xmlns:dcterms="http://purl.org/dc/terms/" xmlns:odoc="http://schemas.microsoft.com/internal/obd" targetNamespace="http://schemas.openxmlformats.org/package/2006/metadata/core-properties" elementFormDefault="qualified" attributeFormDefault="unqualified" blockDefault="#all">
    <xsd:import namespace="http://purl.org/dc/elements/1.1/" schemaLocation="http://dublincore.org/schemas/xmls/qdc/2003/04/02/dc.xsd"/>
    <xsd:import namespace="http://purl.org/dc/terms/" schemaLocation="http://dublincore.org/schemas/xmls/qdc/2003/04/02/dcterms.xsd"/>
    <xsd:element name="coreProperties" type="CT_coreProperties"/>
    <xsd:complexType name="CT_coreProperties">
      <xsd:all>
        <xsd:element ref="dc:creator" minOccurs="0" maxOccurs="1"/>
        <xsd:element ref="dcterms:created" minOccurs="0" maxOccurs="1"/>
        <xsd:element ref="dc:identifier" minOccurs="0" maxOccurs="1"/>
        <xsd:element name="contentType" minOccurs="0" maxOccurs="1" type="xsd:string" ma:index="0" ma:displayName="Content Type"/>
        <xsd:element ref="dc:title" minOccurs="0" maxOccurs="1" ma:index="4" ma:displayName="Title"/>
        <xsd:element ref="dc:subject" minOccurs="0" maxOccurs="1"/>
        <xsd:element ref="dc:description" minOccurs="0" maxOccurs="1"/>
        <xsd:element name="keywords" minOccurs="0" maxOccurs="1" type="xsd:string"/>
        <xsd:element ref="dc:language" minOccurs="0" maxOccurs="1"/>
        <xsd:element name="category" minOccurs="0" maxOccurs="1" type="xsd:string"/>
        <xsd:element name="version" minOccurs="0" maxOccurs="1" type="xsd:string"/>
        <xsd:element name="revision" minOccurs="0" maxOccurs="1" type="xsd:string">
          <xsd:annotation>
            <xsd:documentation>
                        This value indicates the number of saves or revisions. The application is responsible for updating this value after each revision.
                    </xsd:documentation>
          </xsd:annotation>
        </xsd:element>
        <xsd:element name="lastModifiedBy" minOccurs="0" maxOccurs="1" type="xsd:string"/>
        <xsd:element ref="dcterms:modified" minOccurs="0" maxOccurs="1"/>
        <xsd:element name="contentStatus" minOccurs="0" maxOccurs="1" type="xsd:string"/>
      </xsd:all>
    </xsd:complexType>
  </xsd:schema>
  <xs:schema xmlns:pc="http://schemas.microsoft.com/office/infopath/2007/PartnerControls" xmlns:xs="http://www.w3.org/2001/XMLSchema" targetNamespace="http://schemas.microsoft.com/office/infopath/2007/PartnerControls" elementFormDefault="qualified" attributeFormDefault="unqualified">
    <xs:element name="Person">
      <xs:complexType>
        <xs:sequence>
          <xs:element ref="pc:DisplayName" minOccurs="0"/>
          <xs:element ref="pc:AccountId" minOccurs="0"/>
          <xs:element ref="pc:AccountType" minOccurs="0"/>
        </xs:sequence>
      </xs:complexType>
    </xs:element>
    <xs:element name="DisplayName" type="xs:string"/>
    <xs:element name="AccountId" type="xs:string"/>
    <xs:element name="AccountType" type="xs:string"/>
    <xs:element name="BDCAssociatedEntity">
      <xs:complexType>
        <xs:sequence>
          <xs:element ref="pc:BDCEntity" minOccurs="0" maxOccurs="unbounded"/>
        </xs:sequence>
        <xs:attribute ref="pc:EntityNamespace"/>
        <xs:attribute ref="pc:EntityName"/>
        <xs:attribute ref="pc:SystemInstanceName"/>
        <xs:attribute ref="pc:AssociationName"/>
      </xs:complexType>
    </xs:element>
    <xs:attribute name="EntityNamespace" type="xs:string"/>
    <xs:attribute name="EntityName" type="xs:string"/>
    <xs:attribute name="SystemInstanceName" type="xs:string"/>
    <xs:attribute name="AssociationName" type="xs:string"/>
    <xs:element name="BDCEntity">
      <xs:complexType>
        <xs:sequence>
          <xs:element ref="pc:EntityDisplayName" minOccurs="0"/>
          <xs:element ref="pc:EntityInstanceReference" minOccurs="0"/>
          <xs:element ref="pc:EntityId1" minOccurs="0"/>
          <xs:element ref="pc:EntityId2" minOccurs="0"/>
          <xs:element ref="pc:EntityId3" minOccurs="0"/>
          <xs:element ref="pc:EntityId4" minOccurs="0"/>
          <xs:element ref="pc:EntityId5" minOccurs="0"/>
        </xs:sequence>
      </xs:complexType>
    </xs:element>
    <xs:element name="EntityDisplayName" type="xs:string"/>
    <xs:element name="EntityInstanceReference" type="xs:string"/>
    <xs:element name="EntityId1" type="xs:string"/>
    <xs:element name="EntityId2" type="xs:string"/>
    <xs:element name="EntityId3" type="xs:string"/>
    <xs:element name="EntityId4" type="xs:string"/>
    <xs:element name="EntityId5" type="xs:string"/>
    <xs:element name="Terms">
      <xs:complexType>
        <xs:sequence>
          <xs:element ref="pc:TermInfo" minOccurs="0" maxOccurs="unbounded"/>
        </xs:sequence>
      </xs:complexType>
    </xs:element>
    <xs:element name="TermInfo">
      <xs:complexType>
        <xs:sequence>
          <xs:element ref="pc:TermName" minOccurs="0"/>
          <xs:element ref="pc:TermId" minOccurs="0"/>
        </xs:sequence>
      </xs:complexType>
    </xs:element>
    <xs:element name="TermName" type="xs:string"/>
    <xs:element name="TermId" type="xs:string"/>
  </xs:schema>
</ct:contentTypeSchema>
</file>

<file path=customXml/item22.xml><?xml version="1.0" encoding="utf-8"?>
<?mso-contentType ?>
<FormTemplates xmlns="http://schemas.microsoft.com/sharepoint/v3/contenttype/forms">
  <Display>DocumentLibraryForm</Display>
  <Edit>DocumentLibraryForm</Edit>
  <New>DocumentLibraryForm</New>
</FormTemplates>
</file>

<file path=customXml/itemProps13.xml><?xml version="1.0" encoding="utf-8"?>
<ds:datastoreItem xmlns:ds="http://schemas.openxmlformats.org/officeDocument/2006/customXml" ds:itemID="{F4597FF3-20AC-4CC1-81BE-167C9DD71F88}"/>
</file>

<file path=customXml/itemProps22.xml><?xml version="1.0" encoding="utf-8"?>
<ds:datastoreItem xmlns:ds="http://schemas.openxmlformats.org/officeDocument/2006/customXml" ds:itemID="{8D349276-D03C-4504-A5DA-3C2BED60D320}"/>
</file>

<file path=customXml/itemProps31.xml><?xml version="1.0" encoding="utf-8"?>
<ds:datastoreItem xmlns:ds="http://schemas.openxmlformats.org/officeDocument/2006/customXml" ds:itemID="{04A1A72F-8D9B-43C2-9EF9-F1EF7B91BE5A}"/>
</file>

<file path=docProps/app.xml><?xml version="1.0" encoding="utf-8"?>
<ap:Properties xmlns:vt="http://schemas.openxmlformats.org/officeDocument/2006/docPropsVTypes" xmlns:ap="http://schemas.openxmlformats.org/officeDocument/2006/extended-properties">
  <ap:Template/>
  <ap:TotalTime>0</ap:TotalTime>
  <ap:Words>408</ap:Words>
  <ap:Application>Microsoft Office PowerPoint</ap:Application>
  <ap:PresentationFormat>Widescreen</ap:PresentationFormat>
  <ap:Paragraphs>98</ap:Paragraphs>
  <ap:Slides>11</ap:Slides>
  <ap:Notes>0</ap:Notes>
  <ap:HiddenSlides>0</ap:HiddenSlides>
  <ap:MMClips>0</ap:MMClips>
  <ap:ScaleCrop>false</ap:ScaleCrop>
  <ap:HeadingPairs>
    <vt:vector baseType="variant" size="6">
      <vt:variant>
        <vt:lpstr>Fonts Used</vt:lpstr>
      </vt:variant>
      <vt:variant>
        <vt:i4>5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11</vt:i4>
      </vt:variant>
    </vt:vector>
  </ap:HeadingPairs>
  <ap:TitlesOfParts>
    <vt:vector baseType="lpstr" size="17">
      <vt:lpstr>Arial</vt:lpstr>
      <vt:lpstr>Calibri</vt:lpstr>
      <vt:lpstr>Calibri Light</vt:lpstr>
      <vt:lpstr>Rockwell</vt:lpstr>
      <vt:lpstr>Times New Roman</vt:lpstr>
      <vt:lpstr>Office Theme</vt:lpstr>
      <vt:lpstr>Presentation Cover Title</vt:lpstr>
      <vt:lpstr>Section Divider Option 1</vt:lpstr>
      <vt:lpstr>Section Divider  Option 2</vt:lpstr>
      <vt:lpstr>About Us</vt:lpstr>
      <vt:lpstr>Our Promise</vt:lpstr>
      <vt:lpstr>Comparison</vt:lpstr>
      <vt:lpstr>Chart Options</vt:lpstr>
      <vt:lpstr>Table</vt:lpstr>
      <vt:lpstr>Large Image Slide</vt:lpstr>
      <vt:lpstr>Thank You</vt:lpstr>
      <vt:lpstr>Customize this Template</vt:lpstr>
    </vt:vector>
  </ap:TitlesOfParts>
  <ap:Company/>
  <ap:LinksUpToDate>false</ap:LinksUpToDate>
  <ap:SharedDoc>false</ap:SharedDoc>
  <ap:HyperlinksChanged>false</ap:HyperlinksChanged>
  <ap:AppVersion>16.0000</ap:AppVersion>
</ap: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/>
  <dc:creator/>
  <cp:lastModifiedBy/>
  <cp:revision>1</cp:revision>
  <dcterms:created xsi:type="dcterms:W3CDTF">2019-04-02T20:28:39Z</dcterms:created>
  <dcterms:modified xsi:type="dcterms:W3CDTF">2019-04-15T19:40:38Z</dcterms:modified>
</cp:coreProperties>
</file>

<file path=docProps/custom.xml><?xml version="1.0" encoding="utf-8"?>
<Properties xmlns="http://schemas.openxmlformats.org/officeDocument/2006/custom-properties" xmlns:vt="http://schemas.openxmlformats.org/officeDocument/2006/docPropsVTypes">
  <property fmtid="{D5CDD505-2E9C-101B-9397-08002B2CF9AE}" pid="2" name="ContentTypeId">
    <vt:lpwstr>0x01010079F111ED35F8CC479449609E8A0923A6</vt:lpwstr>
  </property>
</Properties>
</file>