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51"/>
  </p:notesMasterIdLst>
  <p:handoutMasterIdLst>
    <p:handoutMasterId r:id="rId52"/>
  </p:handoutMasterIdLst>
  <p:sldIdLst>
    <p:sldId id="259" r:id="rId3"/>
    <p:sldId id="270" r:id="rId4"/>
    <p:sldId id="315" r:id="rId5"/>
    <p:sldId id="277" r:id="rId6"/>
    <p:sldId id="260" r:id="rId7"/>
    <p:sldId id="273" r:id="rId8"/>
    <p:sldId id="288" r:id="rId9"/>
    <p:sldId id="271" r:id="rId10"/>
    <p:sldId id="301" r:id="rId11"/>
    <p:sldId id="264" r:id="rId12"/>
    <p:sldId id="272" r:id="rId13"/>
    <p:sldId id="267" r:id="rId14"/>
    <p:sldId id="265" r:id="rId15"/>
    <p:sldId id="274" r:id="rId16"/>
    <p:sldId id="275" r:id="rId17"/>
    <p:sldId id="302" r:id="rId18"/>
    <p:sldId id="303" r:id="rId19"/>
    <p:sldId id="304" r:id="rId20"/>
    <p:sldId id="308" r:id="rId21"/>
    <p:sldId id="316" r:id="rId22"/>
    <p:sldId id="279" r:id="rId23"/>
    <p:sldId id="278" r:id="rId24"/>
    <p:sldId id="280" r:id="rId25"/>
    <p:sldId id="282" r:id="rId26"/>
    <p:sldId id="263" r:id="rId27"/>
    <p:sldId id="289" r:id="rId28"/>
    <p:sldId id="312" r:id="rId29"/>
    <p:sldId id="283" r:id="rId30"/>
    <p:sldId id="281" r:id="rId31"/>
    <p:sldId id="284" r:id="rId32"/>
    <p:sldId id="294" r:id="rId33"/>
    <p:sldId id="285" r:id="rId34"/>
    <p:sldId id="287" r:id="rId35"/>
    <p:sldId id="299" r:id="rId36"/>
    <p:sldId id="290" r:id="rId37"/>
    <p:sldId id="292" r:id="rId38"/>
    <p:sldId id="295" r:id="rId39"/>
    <p:sldId id="293" r:id="rId40"/>
    <p:sldId id="296" r:id="rId41"/>
    <p:sldId id="297" r:id="rId42"/>
    <p:sldId id="298" r:id="rId43"/>
    <p:sldId id="300" r:id="rId44"/>
    <p:sldId id="309" r:id="rId45"/>
    <p:sldId id="313" r:id="rId46"/>
    <p:sldId id="310" r:id="rId47"/>
    <p:sldId id="311" r:id="rId48"/>
    <p:sldId id="314" r:id="rId49"/>
    <p:sldId id="317" r:id="rId50"/>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3EA3F8"/>
    <a:srgbClr val="0F0634"/>
    <a:srgbClr val="06105A"/>
    <a:srgbClr val="000C68"/>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15" autoAdjust="0"/>
    <p:restoredTop sz="94660"/>
  </p:normalViewPr>
  <p:slideViewPr>
    <p:cSldViewPr showGuides="1">
      <p:cViewPr varScale="1">
        <p:scale>
          <a:sx n="72" d="100"/>
          <a:sy n="72" d="100"/>
        </p:scale>
        <p:origin x="-708" y="-90"/>
      </p:cViewPr>
      <p:guideLst>
        <p:guide orient="horz" pos="5372"/>
        <p:guide pos="5759"/>
      </p:guideLst>
    </p:cSldViewPr>
  </p:slideViewPr>
  <p:notesTextViewPr>
    <p:cViewPr>
      <p:scale>
        <a:sx n="1" d="1"/>
        <a:sy n="1" d="1"/>
      </p:scale>
      <p:origin x="0" y="0"/>
    </p:cViewPr>
  </p:notesTextViewPr>
  <p:sorterViewPr>
    <p:cViewPr>
      <p:scale>
        <a:sx n="52" d="100"/>
        <a:sy n="52" d="100"/>
      </p:scale>
      <p:origin x="0" y="0"/>
    </p:cViewPr>
  </p:sorterViewPr>
  <p:notesViewPr>
    <p:cSldViewPr showGuides="1">
      <p:cViewPr varScale="1">
        <p:scale>
          <a:sx n="86" d="100"/>
          <a:sy n="86" d="100"/>
        </p:scale>
        <p:origin x="-38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rgbClr val="3EA3F8">
                  <a:alpha val="50196"/>
                </a:srgbClr>
              </a:solidFill>
            </c:spPr>
          </c:dPt>
          <c:dPt>
            <c:idx val="1"/>
            <c:bubble3D val="0"/>
            <c:spPr>
              <a:solidFill>
                <a:srgbClr val="FFFFFF">
                  <a:alpha val="40000"/>
                </a:srgbClr>
              </a:solidFill>
            </c:spPr>
          </c:dPt>
          <c:dPt>
            <c:idx val="2"/>
            <c:bubble3D val="0"/>
            <c:spPr>
              <a:solidFill>
                <a:srgbClr val="000000">
                  <a:alpha val="30196"/>
                </a:srgbClr>
              </a:solidFill>
            </c:spPr>
          </c:dPt>
          <c:dLbls>
            <c:dLbl>
              <c:idx val="0"/>
              <c:layout>
                <c:manualLayout>
                  <c:x val="-0.26395448079658607"/>
                  <c:y val="-0.14807853854683528"/>
                </c:manualLayout>
              </c:layout>
              <c:dLblPos val="bestFit"/>
              <c:showLegendKey val="0"/>
              <c:showVal val="1"/>
              <c:showCatName val="0"/>
              <c:showSerName val="0"/>
              <c:showPercent val="0"/>
              <c:showBubbleSize val="0"/>
            </c:dLbl>
            <c:dLbl>
              <c:idx val="1"/>
              <c:layout>
                <c:manualLayout>
                  <c:x val="0.18998577524893315"/>
                  <c:y val="-8.4067158745981793E-2"/>
                </c:manualLayout>
              </c:layout>
              <c:dLblPos val="bestFit"/>
              <c:showLegendKey val="0"/>
              <c:showVal val="1"/>
              <c:showCatName val="0"/>
              <c:showSerName val="0"/>
              <c:showPercent val="0"/>
              <c:showBubbleSize val="0"/>
            </c:dLbl>
            <c:dLblPos val="bestFit"/>
            <c:showLegendKey val="0"/>
            <c:showVal val="1"/>
            <c:showCatName val="0"/>
            <c:showSerName val="0"/>
            <c:showPercent val="0"/>
            <c:showBubbleSize val="0"/>
            <c:showLeaderLines val="1"/>
          </c:dLbls>
          <c:cat>
            <c:strRef>
              <c:f>Sheet1!$A$2:$A$4</c:f>
              <c:strCache>
                <c:ptCount val="3"/>
                <c:pt idx="0">
                  <c:v>A</c:v>
                </c:pt>
                <c:pt idx="1">
                  <c:v>B</c:v>
                </c:pt>
                <c:pt idx="2">
                  <c:v>C</c:v>
                </c:pt>
              </c:strCache>
            </c:strRef>
          </c:cat>
          <c:val>
            <c:numRef>
              <c:f>Sheet1!$B$2:$B$4</c:f>
              <c:numCache>
                <c:formatCode>General</c:formatCode>
                <c:ptCount val="3"/>
                <c:pt idx="0">
                  <c:v>60</c:v>
                </c:pt>
                <c:pt idx="1">
                  <c:v>20</c:v>
                </c:pt>
                <c:pt idx="2">
                  <c:v>20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2017</c:v>
                </c:pt>
              </c:strCache>
            </c:strRef>
          </c:tx>
          <c:spPr>
            <a:solidFill>
              <a:schemeClr val="accent1">
                <a:alpha val="7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88</c:v>
                </c:pt>
                <c:pt idx="1">
                  <c:v>90</c:v>
                </c:pt>
                <c:pt idx="2">
                  <c:v>96</c:v>
                </c:pt>
                <c:pt idx="3">
                  <c:v>120</c:v>
                </c:pt>
                <c:pt idx="4">
                  <c:v>65</c:v>
                </c:pt>
                <c:pt idx="5">
                  <c:v>69</c:v>
                </c:pt>
                <c:pt idx="6">
                  <c:v>85</c:v>
                </c:pt>
                <c:pt idx="7">
                  <c:v>56</c:v>
                </c:pt>
                <c:pt idx="8">
                  <c:v>87</c:v>
                </c:pt>
                <c:pt idx="9">
                  <c:v>98</c:v>
                </c:pt>
                <c:pt idx="10">
                  <c:v>65</c:v>
                </c:pt>
                <c:pt idx="11">
                  <c:v>102</c:v>
                </c:pt>
              </c:numCache>
            </c:numRef>
          </c:val>
        </c:ser>
        <c:ser>
          <c:idx val="1"/>
          <c:order val="1"/>
          <c:tx>
            <c:strRef>
              <c:f>Sheet1!$C$1</c:f>
              <c:strCache>
                <c:ptCount val="1"/>
                <c:pt idx="0">
                  <c:v>2016</c:v>
                </c:pt>
              </c:strCache>
            </c:strRef>
          </c:tx>
          <c:spPr>
            <a:solidFill>
              <a:schemeClr val="bg1">
                <a:alpha val="4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63</c:v>
                </c:pt>
                <c:pt idx="1">
                  <c:v>65</c:v>
                </c:pt>
                <c:pt idx="2">
                  <c:v>72</c:v>
                </c:pt>
                <c:pt idx="3">
                  <c:v>74</c:v>
                </c:pt>
                <c:pt idx="4">
                  <c:v>62</c:v>
                </c:pt>
                <c:pt idx="5">
                  <c:v>51</c:v>
                </c:pt>
                <c:pt idx="6">
                  <c:v>30</c:v>
                </c:pt>
                <c:pt idx="7">
                  <c:v>29</c:v>
                </c:pt>
                <c:pt idx="8">
                  <c:v>50</c:v>
                </c:pt>
                <c:pt idx="9">
                  <c:v>56</c:v>
                </c:pt>
                <c:pt idx="10">
                  <c:v>77</c:v>
                </c:pt>
                <c:pt idx="11">
                  <c:v>89</c:v>
                </c:pt>
              </c:numCache>
            </c:numRef>
          </c:val>
        </c:ser>
        <c:ser>
          <c:idx val="2"/>
          <c:order val="2"/>
          <c:tx>
            <c:strRef>
              <c:f>Sheet1!$D$1</c:f>
              <c:strCache>
                <c:ptCount val="1"/>
                <c:pt idx="0">
                  <c:v>2015</c:v>
                </c:pt>
              </c:strCache>
            </c:strRef>
          </c:tx>
          <c:spPr>
            <a:solidFill>
              <a:srgbClr val="000000">
                <a:alpha val="50000"/>
              </a:srgbClr>
            </a:solidFill>
            <a:ln w="25400">
              <a:noFill/>
            </a:ln>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50</c:v>
                </c:pt>
                <c:pt idx="1">
                  <c:v>46</c:v>
                </c:pt>
                <c:pt idx="2">
                  <c:v>32</c:v>
                </c:pt>
                <c:pt idx="3">
                  <c:v>63</c:v>
                </c:pt>
                <c:pt idx="4">
                  <c:v>53</c:v>
                </c:pt>
                <c:pt idx="5">
                  <c:v>43</c:v>
                </c:pt>
                <c:pt idx="6">
                  <c:v>26</c:v>
                </c:pt>
                <c:pt idx="7">
                  <c:v>35</c:v>
                </c:pt>
                <c:pt idx="8">
                  <c:v>63</c:v>
                </c:pt>
                <c:pt idx="9">
                  <c:v>25</c:v>
                </c:pt>
                <c:pt idx="10">
                  <c:v>26</c:v>
                </c:pt>
                <c:pt idx="11">
                  <c:v>32</c:v>
                </c:pt>
              </c:numCache>
            </c:numRef>
          </c:val>
        </c:ser>
        <c:dLbls>
          <c:showLegendKey val="0"/>
          <c:showVal val="0"/>
          <c:showCatName val="0"/>
          <c:showSerName val="0"/>
          <c:showPercent val="0"/>
          <c:showBubbleSize val="0"/>
        </c:dLbls>
        <c:axId val="227137024"/>
        <c:axId val="227138560"/>
      </c:areaChart>
      <c:catAx>
        <c:axId val="227137024"/>
        <c:scaling>
          <c:orientation val="minMax"/>
        </c:scaling>
        <c:delete val="0"/>
        <c:axPos val="b"/>
        <c:numFmt formatCode="m/d/yyyy" sourceLinked="1"/>
        <c:majorTickMark val="out"/>
        <c:minorTickMark val="none"/>
        <c:tickLblPos val="nextTo"/>
        <c:spPr>
          <a:ln>
            <a:noFill/>
          </a:ln>
        </c:spPr>
        <c:crossAx val="227138560"/>
        <c:crosses val="autoZero"/>
        <c:auto val="1"/>
        <c:lblAlgn val="ctr"/>
        <c:lblOffset val="100"/>
        <c:noMultiLvlLbl val="0"/>
      </c:catAx>
      <c:valAx>
        <c:axId val="227138560"/>
        <c:scaling>
          <c:orientation val="minMax"/>
        </c:scaling>
        <c:delete val="0"/>
        <c:axPos val="l"/>
        <c:numFmt formatCode="General" sourceLinked="1"/>
        <c:majorTickMark val="out"/>
        <c:minorTickMark val="none"/>
        <c:tickLblPos val="nextTo"/>
        <c:spPr>
          <a:ln>
            <a:noFill/>
          </a:ln>
        </c:spPr>
        <c:crossAx val="227137024"/>
        <c:crosses val="autoZero"/>
        <c:crossBetween val="midCat"/>
      </c:valAx>
      <c:spPr>
        <a:ln>
          <a:noFill/>
        </a:ln>
      </c:spPr>
    </c:plotArea>
    <c:legend>
      <c:legendPos val="t"/>
      <c:layout/>
      <c:overlay val="0"/>
    </c:legend>
    <c:plotVisOnly val="1"/>
    <c:dispBlanksAs val="zero"/>
    <c:showDLblsOverMax val="0"/>
  </c:chart>
  <c:spPr>
    <a:ln>
      <a:noFill/>
    </a:ln>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rgbClr val="3EA3F8">
                  <a:alpha val="50000"/>
                </a:srgbClr>
              </a:solidFill>
            </c:spPr>
          </c:dPt>
          <c:dPt>
            <c:idx val="1"/>
            <c:bubble3D val="0"/>
            <c:spPr>
              <a:solidFill>
                <a:schemeClr val="bg1">
                  <a:alpha val="40000"/>
                </a:schemeClr>
              </a:solidFill>
            </c:spPr>
          </c:dPt>
          <c:dPt>
            <c:idx val="2"/>
            <c:bubble3D val="0"/>
            <c:spPr>
              <a:solidFill>
                <a:srgbClr val="000000">
                  <a:alpha val="30000"/>
                </a:srgbClr>
              </a:solidFill>
            </c:spPr>
          </c:dPt>
          <c:dLbls>
            <c:dLbl>
              <c:idx val="0"/>
              <c:layout>
                <c:manualLayout>
                  <c:x val="-0.26395448079658607"/>
                  <c:y val="-2.8731757036771543E-3"/>
                </c:manualLayout>
              </c:layout>
              <c:dLblPos val="bestFit"/>
              <c:showLegendKey val="0"/>
              <c:showVal val="1"/>
              <c:showCatName val="0"/>
              <c:showSerName val="0"/>
              <c:showPercent val="0"/>
              <c:showBubbleSize val="0"/>
            </c:dLbl>
            <c:dLblPos val="bestFit"/>
            <c:showLegendKey val="0"/>
            <c:showVal val="1"/>
            <c:showCatName val="0"/>
            <c:showSerName val="0"/>
            <c:showPercent val="0"/>
            <c:showBubbleSize val="0"/>
            <c:showLeaderLines val="1"/>
          </c:dLbls>
          <c:cat>
            <c:strRef>
              <c:f>Sheet1!$A$2:$A$4</c:f>
              <c:strCache>
                <c:ptCount val="3"/>
                <c:pt idx="0">
                  <c:v>A</c:v>
                </c:pt>
                <c:pt idx="1">
                  <c:v>B</c:v>
                </c:pt>
                <c:pt idx="2">
                  <c:v>C</c:v>
                </c:pt>
              </c:strCache>
            </c:strRef>
          </c:cat>
          <c:val>
            <c:numRef>
              <c:f>Sheet1!$B$2:$B$4</c:f>
              <c:numCache>
                <c:formatCode>General</c:formatCode>
                <c:ptCount val="3"/>
                <c:pt idx="0">
                  <c:v>50</c:v>
                </c:pt>
                <c:pt idx="1">
                  <c:v>30</c:v>
                </c:pt>
                <c:pt idx="2">
                  <c:v>20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rgbClr val="3EA3F8">
                  <a:alpha val="50000"/>
                </a:srgbClr>
              </a:solidFill>
            </c:spPr>
          </c:dPt>
          <c:dPt>
            <c:idx val="1"/>
            <c:bubble3D val="0"/>
            <c:spPr>
              <a:solidFill>
                <a:schemeClr val="bg1">
                  <a:alpha val="40000"/>
                </a:schemeClr>
              </a:solidFill>
            </c:spPr>
          </c:dPt>
          <c:dPt>
            <c:idx val="2"/>
            <c:bubble3D val="0"/>
            <c:spPr>
              <a:solidFill>
                <a:srgbClr val="000000">
                  <a:alpha val="30000"/>
                </a:srgbClr>
              </a:solidFill>
            </c:spPr>
          </c:dPt>
          <c:dLbls>
            <c:dLbl>
              <c:idx val="0"/>
              <c:layout>
                <c:manualLayout>
                  <c:x val="-0.28179231863442389"/>
                  <c:y val="-9.0626225064683416E-2"/>
                </c:manualLayout>
              </c:layout>
              <c:dLblPos val="bestFit"/>
              <c:showLegendKey val="0"/>
              <c:showVal val="1"/>
              <c:showCatName val="0"/>
              <c:showSerName val="0"/>
              <c:showPercent val="0"/>
              <c:showBubbleSize val="0"/>
            </c:dLbl>
            <c:dLblPos val="bestFit"/>
            <c:showLegendKey val="0"/>
            <c:showVal val="1"/>
            <c:showCatName val="0"/>
            <c:showSerName val="0"/>
            <c:showPercent val="0"/>
            <c:showBubbleSize val="0"/>
            <c:showLeaderLines val="1"/>
          </c:dLbls>
          <c:cat>
            <c:strRef>
              <c:f>Sheet1!$A$2:$A$4</c:f>
              <c:strCache>
                <c:ptCount val="3"/>
                <c:pt idx="0">
                  <c:v>A</c:v>
                </c:pt>
                <c:pt idx="1">
                  <c:v>B</c:v>
                </c:pt>
                <c:pt idx="2">
                  <c:v>C</c:v>
                </c:pt>
              </c:strCache>
            </c:strRef>
          </c:cat>
          <c:val>
            <c:numRef>
              <c:f>Sheet1!$B$2:$B$4</c:f>
              <c:numCache>
                <c:formatCode>General</c:formatCode>
                <c:ptCount val="3"/>
                <c:pt idx="0">
                  <c:v>65</c:v>
                </c:pt>
                <c:pt idx="1">
                  <c:v>30</c:v>
                </c:pt>
                <c:pt idx="2">
                  <c:v>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alpha val="50000"/>
                </a:schemeClr>
              </a:solidFill>
            </c:spPr>
          </c:dPt>
          <c:dPt>
            <c:idx val="1"/>
            <c:bubble3D val="0"/>
            <c:spPr>
              <a:solidFill>
                <a:schemeClr val="bg1">
                  <a:alpha val="40000"/>
                </a:schemeClr>
              </a:solidFill>
            </c:spPr>
          </c:dPt>
          <c:dPt>
            <c:idx val="2"/>
            <c:bubble3D val="0"/>
            <c:spPr>
              <a:solidFill>
                <a:srgbClr val="000000">
                  <a:alpha val="30000"/>
                </a:srgbClr>
              </a:solidFill>
            </c:spPr>
          </c:dPt>
          <c:dLbls>
            <c:dLbl>
              <c:idx val="0"/>
              <c:layout>
                <c:manualLayout>
                  <c:x val="-0.25257467994310101"/>
                  <c:y val="-0.11393913598638009"/>
                </c:manualLayout>
              </c:layout>
              <c:dLblPos val="bestFit"/>
              <c:showLegendKey val="0"/>
              <c:showVal val="1"/>
              <c:showCatName val="0"/>
              <c:showSerName val="0"/>
              <c:showPercent val="0"/>
              <c:showBubbleSize val="0"/>
            </c:dLbl>
            <c:dLbl>
              <c:idx val="1"/>
              <c:layout>
                <c:manualLayout>
                  <c:x val="0.20847795163584637"/>
                  <c:y val="-2.8731757036771543E-3"/>
                </c:manualLayout>
              </c:layout>
              <c:dLblPos val="bestFit"/>
              <c:showLegendKey val="0"/>
              <c:showVal val="1"/>
              <c:showCatName val="0"/>
              <c:showSerName val="0"/>
              <c:showPercent val="0"/>
              <c:showBubbleSize val="0"/>
            </c:dLbl>
            <c:dLblPos val="bestFit"/>
            <c:showLegendKey val="0"/>
            <c:showVal val="1"/>
            <c:showCatName val="0"/>
            <c:showSerName val="0"/>
            <c:showPercent val="0"/>
            <c:showBubbleSize val="0"/>
            <c:showLeaderLines val="1"/>
          </c:dLbls>
          <c:cat>
            <c:strRef>
              <c:f>Sheet1!$A$2:$A$4</c:f>
              <c:strCache>
                <c:ptCount val="3"/>
                <c:pt idx="0">
                  <c:v>A</c:v>
                </c:pt>
                <c:pt idx="1">
                  <c:v>B</c:v>
                </c:pt>
                <c:pt idx="2">
                  <c:v>C</c:v>
                </c:pt>
              </c:strCache>
            </c:strRef>
          </c:cat>
          <c:val>
            <c:numRef>
              <c:f>Sheet1!$B$2:$B$4</c:f>
              <c:numCache>
                <c:formatCode>General</c:formatCode>
                <c:ptCount val="3"/>
                <c:pt idx="0">
                  <c:v>60</c:v>
                </c:pt>
                <c:pt idx="1">
                  <c:v>30</c:v>
                </c:pt>
                <c:pt idx="2">
                  <c:v>10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rgbClr val="3EA3F8">
                  <a:alpha val="50000"/>
                </a:srgbClr>
              </a:solidFill>
            </c:spPr>
          </c:dPt>
          <c:dPt>
            <c:idx val="1"/>
            <c:bubble3D val="0"/>
            <c:spPr>
              <a:solidFill>
                <a:schemeClr val="bg1">
                  <a:alpha val="40000"/>
                </a:schemeClr>
              </a:solidFill>
            </c:spPr>
          </c:dPt>
          <c:dPt>
            <c:idx val="2"/>
            <c:bubble3D val="0"/>
            <c:spPr>
              <a:solidFill>
                <a:srgbClr val="000000">
                  <a:alpha val="30000"/>
                </a:srgbClr>
              </a:solidFill>
            </c:spPr>
          </c:dPt>
          <c:dLbls>
            <c:dLbl>
              <c:idx val="0"/>
              <c:layout>
                <c:manualLayout>
                  <c:x val="-0.2355049786628734"/>
                  <c:y val="7.5476305148911862E-2"/>
                </c:manualLayout>
              </c:layout>
              <c:dLblPos val="bestFit"/>
              <c:showLegendKey val="0"/>
              <c:showVal val="1"/>
              <c:showCatName val="0"/>
              <c:showSerName val="0"/>
              <c:showPercent val="0"/>
              <c:showBubbleSize val="0"/>
            </c:dLbl>
            <c:dLbl>
              <c:idx val="1"/>
              <c:layout>
                <c:manualLayout>
                  <c:x val="0.12548649768707787"/>
                  <c:y val="-0.23192034139402559"/>
                </c:manualLayout>
              </c:layout>
              <c:dLblPos val="bestFit"/>
              <c:showLegendKey val="0"/>
              <c:showVal val="1"/>
              <c:showCatName val="0"/>
              <c:showSerName val="0"/>
              <c:showPercent val="0"/>
              <c:showBubbleSize val="0"/>
            </c:dLbl>
            <c:dLbl>
              <c:idx val="2"/>
              <c:layout>
                <c:manualLayout>
                  <c:x val="0.22625329017372117"/>
                  <c:y val="0.17916152372845287"/>
                </c:manualLayout>
              </c:layout>
              <c:dLblPos val="bestFit"/>
              <c:showLegendKey val="0"/>
              <c:showVal val="1"/>
              <c:showCatName val="0"/>
              <c:showSerName val="0"/>
              <c:showPercent val="0"/>
              <c:showBubbleSize val="0"/>
            </c:dLbl>
            <c:dLblPos val="bestFit"/>
            <c:showLegendKey val="0"/>
            <c:showVal val="1"/>
            <c:showCatName val="0"/>
            <c:showSerName val="0"/>
            <c:showPercent val="0"/>
            <c:showBubbleSize val="0"/>
            <c:showLeaderLines val="1"/>
          </c:dLbls>
          <c:cat>
            <c:strRef>
              <c:f>Sheet1!$A$2:$A$4</c:f>
              <c:strCache>
                <c:ptCount val="3"/>
                <c:pt idx="0">
                  <c:v>A</c:v>
                </c:pt>
                <c:pt idx="1">
                  <c:v>B</c:v>
                </c:pt>
                <c:pt idx="2">
                  <c:v>C</c:v>
                </c:pt>
              </c:strCache>
            </c:strRef>
          </c:cat>
          <c:val>
            <c:numRef>
              <c:f>Sheet1!$B$2:$B$4</c:f>
              <c:numCache>
                <c:formatCode>General</c:formatCode>
                <c:ptCount val="3"/>
                <c:pt idx="0">
                  <c:v>40</c:v>
                </c:pt>
                <c:pt idx="1">
                  <c:v>30</c:v>
                </c:pt>
                <c:pt idx="2">
                  <c:v>30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rgbClr val="3EA3F8">
                  <a:alpha val="50000"/>
                </a:srgbClr>
              </a:solidFill>
            </c:spPr>
          </c:dPt>
          <c:dPt>
            <c:idx val="1"/>
            <c:bubble3D val="0"/>
            <c:spPr>
              <a:solidFill>
                <a:schemeClr val="bg1">
                  <a:alpha val="40000"/>
                </a:schemeClr>
              </a:solidFill>
            </c:spPr>
          </c:dPt>
          <c:dPt>
            <c:idx val="2"/>
            <c:bubble3D val="0"/>
            <c:spPr>
              <a:solidFill>
                <a:srgbClr val="000000">
                  <a:alpha val="30000"/>
                </a:srgbClr>
              </a:solidFill>
            </c:spPr>
          </c:dPt>
          <c:dLbls>
            <c:dLbl>
              <c:idx val="0"/>
              <c:layout>
                <c:manualLayout>
                  <c:x val="-0.30022513188696365"/>
                  <c:y val="-0.15503544987175322"/>
                </c:manualLayout>
              </c:layout>
              <c:dLblPos val="bestFit"/>
              <c:showLegendKey val="0"/>
              <c:showVal val="1"/>
              <c:showCatName val="0"/>
              <c:showSerName val="0"/>
              <c:showPercent val="0"/>
              <c:showBubbleSize val="0"/>
            </c:dLbl>
            <c:dLblPos val="bestFit"/>
            <c:showLegendKey val="0"/>
            <c:showVal val="1"/>
            <c:showCatName val="0"/>
            <c:showSerName val="0"/>
            <c:showPercent val="0"/>
            <c:showBubbleSize val="0"/>
            <c:showLeaderLines val="1"/>
          </c:dLbls>
          <c:cat>
            <c:strRef>
              <c:f>Sheet1!$A$2:$A$4</c:f>
              <c:strCache>
                <c:ptCount val="3"/>
                <c:pt idx="0">
                  <c:v>A</c:v>
                </c:pt>
                <c:pt idx="1">
                  <c:v>B</c:v>
                </c:pt>
                <c:pt idx="2">
                  <c:v>C</c:v>
                </c:pt>
              </c:strCache>
            </c:strRef>
          </c:cat>
          <c:val>
            <c:numRef>
              <c:f>Sheet1!$B$2:$B$4</c:f>
              <c:numCache>
                <c:formatCode>General</c:formatCode>
                <c:ptCount val="3"/>
                <c:pt idx="0">
                  <c:v>70</c:v>
                </c:pt>
                <c:pt idx="1">
                  <c:v>20</c:v>
                </c:pt>
                <c:pt idx="2">
                  <c:v>10</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Design</c:v>
                </c:pt>
              </c:strCache>
            </c:strRef>
          </c:tx>
          <c:spPr>
            <a:solidFill>
              <a:schemeClr val="accent1">
                <a:alpha val="50196"/>
              </a:schemeClr>
            </a:solidFill>
          </c:spPr>
          <c:invertIfNegative val="0"/>
          <c:cat>
            <c:strRef>
              <c:f>Sheet1!$A$2:$A$5</c:f>
              <c:strCache>
                <c:ptCount val="4"/>
                <c:pt idx="0">
                  <c:v>Tokyo</c:v>
                </c:pt>
                <c:pt idx="1">
                  <c:v>New York</c:v>
                </c:pt>
                <c:pt idx="2">
                  <c:v>Paris</c:v>
                </c:pt>
                <c:pt idx="3">
                  <c:v>London</c:v>
                </c:pt>
              </c:strCache>
            </c:strRef>
          </c:cat>
          <c:val>
            <c:numRef>
              <c:f>Sheet1!$B$2:$B$5</c:f>
              <c:numCache>
                <c:formatCode>General</c:formatCode>
                <c:ptCount val="4"/>
                <c:pt idx="0">
                  <c:v>720</c:v>
                </c:pt>
                <c:pt idx="1">
                  <c:v>650</c:v>
                </c:pt>
                <c:pt idx="2">
                  <c:v>596</c:v>
                </c:pt>
                <c:pt idx="3">
                  <c:v>450</c:v>
                </c:pt>
              </c:numCache>
            </c:numRef>
          </c:val>
        </c:ser>
        <c:ser>
          <c:idx val="1"/>
          <c:order val="1"/>
          <c:tx>
            <c:strRef>
              <c:f>Sheet1!$C$1</c:f>
              <c:strCache>
                <c:ptCount val="1"/>
                <c:pt idx="0">
                  <c:v>Application</c:v>
                </c:pt>
              </c:strCache>
            </c:strRef>
          </c:tx>
          <c:spPr>
            <a:solidFill>
              <a:schemeClr val="bg1">
                <a:alpha val="40000"/>
              </a:schemeClr>
            </a:solidFill>
          </c:spPr>
          <c:invertIfNegative val="0"/>
          <c:cat>
            <c:strRef>
              <c:f>Sheet1!$A$2:$A$5</c:f>
              <c:strCache>
                <c:ptCount val="4"/>
                <c:pt idx="0">
                  <c:v>Tokyo</c:v>
                </c:pt>
                <c:pt idx="1">
                  <c:v>New York</c:v>
                </c:pt>
                <c:pt idx="2">
                  <c:v>Paris</c:v>
                </c:pt>
                <c:pt idx="3">
                  <c:v>London</c:v>
                </c:pt>
              </c:strCache>
            </c:strRef>
          </c:cat>
          <c:val>
            <c:numRef>
              <c:f>Sheet1!$C$2:$C$5</c:f>
              <c:numCache>
                <c:formatCode>General</c:formatCode>
                <c:ptCount val="4"/>
                <c:pt idx="0">
                  <c:v>540</c:v>
                </c:pt>
                <c:pt idx="1">
                  <c:v>320</c:v>
                </c:pt>
                <c:pt idx="2">
                  <c:v>750</c:v>
                </c:pt>
                <c:pt idx="3">
                  <c:v>890</c:v>
                </c:pt>
              </c:numCache>
            </c:numRef>
          </c:val>
        </c:ser>
        <c:ser>
          <c:idx val="2"/>
          <c:order val="2"/>
          <c:tx>
            <c:strRef>
              <c:f>Sheet1!$D$1</c:f>
              <c:strCache>
                <c:ptCount val="1"/>
                <c:pt idx="0">
                  <c:v>Online Shop</c:v>
                </c:pt>
              </c:strCache>
            </c:strRef>
          </c:tx>
          <c:spPr>
            <a:solidFill>
              <a:srgbClr val="000000">
                <a:alpha val="30196"/>
              </a:srgbClr>
            </a:solidFill>
          </c:spPr>
          <c:invertIfNegative val="0"/>
          <c:cat>
            <c:strRef>
              <c:f>Sheet1!$A$2:$A$5</c:f>
              <c:strCache>
                <c:ptCount val="4"/>
                <c:pt idx="0">
                  <c:v>Tokyo</c:v>
                </c:pt>
                <c:pt idx="1">
                  <c:v>New York</c:v>
                </c:pt>
                <c:pt idx="2">
                  <c:v>Paris</c:v>
                </c:pt>
                <c:pt idx="3">
                  <c:v>London</c:v>
                </c:pt>
              </c:strCache>
            </c:strRef>
          </c:cat>
          <c:val>
            <c:numRef>
              <c:f>Sheet1!$D$2:$D$5</c:f>
              <c:numCache>
                <c:formatCode>General</c:formatCode>
                <c:ptCount val="4"/>
                <c:pt idx="0">
                  <c:v>456</c:v>
                </c:pt>
                <c:pt idx="1">
                  <c:v>965</c:v>
                </c:pt>
                <c:pt idx="2">
                  <c:v>630</c:v>
                </c:pt>
                <c:pt idx="3">
                  <c:v>220</c:v>
                </c:pt>
              </c:numCache>
            </c:numRef>
          </c:val>
        </c:ser>
        <c:dLbls>
          <c:showLegendKey val="0"/>
          <c:showVal val="0"/>
          <c:showCatName val="0"/>
          <c:showSerName val="0"/>
          <c:showPercent val="0"/>
          <c:showBubbleSize val="0"/>
        </c:dLbls>
        <c:gapWidth val="150"/>
        <c:axId val="226694272"/>
        <c:axId val="226695808"/>
      </c:barChart>
      <c:catAx>
        <c:axId val="226694272"/>
        <c:scaling>
          <c:orientation val="minMax"/>
        </c:scaling>
        <c:delete val="0"/>
        <c:axPos val="l"/>
        <c:majorTickMark val="out"/>
        <c:minorTickMark val="none"/>
        <c:tickLblPos val="nextTo"/>
        <c:spPr>
          <a:ln>
            <a:noFill/>
          </a:ln>
        </c:spPr>
        <c:crossAx val="226695808"/>
        <c:crosses val="autoZero"/>
        <c:auto val="1"/>
        <c:lblAlgn val="ctr"/>
        <c:lblOffset val="100"/>
        <c:noMultiLvlLbl val="0"/>
      </c:catAx>
      <c:valAx>
        <c:axId val="226695808"/>
        <c:scaling>
          <c:orientation val="minMax"/>
          <c:max val="1000"/>
        </c:scaling>
        <c:delete val="0"/>
        <c:axPos val="b"/>
        <c:numFmt formatCode="General" sourceLinked="1"/>
        <c:majorTickMark val="out"/>
        <c:minorTickMark val="none"/>
        <c:tickLblPos val="nextTo"/>
        <c:spPr>
          <a:ln>
            <a:noFill/>
          </a:ln>
        </c:spPr>
        <c:crossAx val="226694272"/>
        <c:crosses val="autoZero"/>
        <c:crossBetween val="between"/>
      </c:valAx>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Share</c:v>
                </c:pt>
              </c:strCache>
            </c:strRef>
          </c:tx>
          <c:spPr>
            <a:solidFill>
              <a:srgbClr val="FFFFFF">
                <a:alpha val="10196"/>
              </a:srgbClr>
            </a:solidFill>
            <a:ln w="57150">
              <a:solidFill>
                <a:srgbClr val="FFFFFF">
                  <a:alpha val="50196"/>
                </a:srgbClr>
              </a:solidFill>
            </a:ln>
          </c:spPr>
          <c:dLbls>
            <c:showLegendKey val="0"/>
            <c:showVal val="1"/>
            <c:showCatName val="0"/>
            <c:showSerName val="0"/>
            <c:showPercent val="0"/>
            <c:showBubbleSize val="0"/>
            <c:showLeaderLines val="1"/>
          </c:dLbls>
          <c:cat>
            <c:strRef>
              <c:f>Sheet1!$A$2:$A$5</c:f>
              <c:strCache>
                <c:ptCount val="4"/>
                <c:pt idx="0">
                  <c:v>A</c:v>
                </c:pt>
                <c:pt idx="1">
                  <c:v>B</c:v>
                </c:pt>
                <c:pt idx="2">
                  <c:v>C</c:v>
                </c:pt>
                <c:pt idx="3">
                  <c:v>D</c:v>
                </c:pt>
              </c:strCache>
            </c:strRef>
          </c:cat>
          <c:val>
            <c:numRef>
              <c:f>Sheet1!$B$2:$B$5</c:f>
              <c:numCache>
                <c:formatCode>0%</c:formatCode>
                <c:ptCount val="4"/>
                <c:pt idx="0">
                  <c:v>0.44</c:v>
                </c:pt>
                <c:pt idx="1">
                  <c:v>0.31</c:v>
                </c:pt>
                <c:pt idx="2">
                  <c:v>0.28999999999999998</c:v>
                </c:pt>
                <c:pt idx="3">
                  <c:v>0.16</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Design</c:v>
                </c:pt>
              </c:strCache>
            </c:strRef>
          </c:tx>
          <c:spPr>
            <a:ln w="76200">
              <a:solidFill>
                <a:schemeClr val="accent1">
                  <a:alpha val="50000"/>
                </a:schemeClr>
              </a:solidFill>
            </a:ln>
          </c:spPr>
          <c:marker>
            <c:symbol val="circle"/>
            <c:size val="50"/>
          </c:marker>
          <c:dLbls>
            <c:dLblPos val="ctr"/>
            <c:showLegendKey val="0"/>
            <c:showVal val="1"/>
            <c:showCatName val="0"/>
            <c:showSerName val="0"/>
            <c:showPercent val="0"/>
            <c:showBubbleSize val="0"/>
            <c:showLeaderLines val="0"/>
          </c:dLbls>
          <c:cat>
            <c:numRef>
              <c:f>Sheet1!$A$2:$A$5</c:f>
              <c:numCache>
                <c:formatCode>General</c:formatCode>
                <c:ptCount val="4"/>
                <c:pt idx="0">
                  <c:v>1990</c:v>
                </c:pt>
                <c:pt idx="1">
                  <c:v>2000</c:v>
                </c:pt>
                <c:pt idx="2">
                  <c:v>2010</c:v>
                </c:pt>
                <c:pt idx="3">
                  <c:v>2020</c:v>
                </c:pt>
              </c:numCache>
            </c:numRef>
          </c:cat>
          <c:val>
            <c:numRef>
              <c:f>Sheet1!$B$2:$B$5</c:f>
              <c:numCache>
                <c:formatCode>General</c:formatCode>
                <c:ptCount val="4"/>
                <c:pt idx="0">
                  <c:v>4.5999999999999996</c:v>
                </c:pt>
                <c:pt idx="1">
                  <c:v>2.2000000000000002</c:v>
                </c:pt>
                <c:pt idx="2">
                  <c:v>4.9000000000000004</c:v>
                </c:pt>
                <c:pt idx="3">
                  <c:v>5.0999999999999996</c:v>
                </c:pt>
              </c:numCache>
            </c:numRef>
          </c:val>
          <c:smooth val="0"/>
        </c:ser>
        <c:ser>
          <c:idx val="1"/>
          <c:order val="1"/>
          <c:tx>
            <c:strRef>
              <c:f>Sheet1!$C$1</c:f>
              <c:strCache>
                <c:ptCount val="1"/>
                <c:pt idx="0">
                  <c:v>Application</c:v>
                </c:pt>
              </c:strCache>
            </c:strRef>
          </c:tx>
          <c:spPr>
            <a:ln w="76200">
              <a:solidFill>
                <a:schemeClr val="bg1">
                  <a:alpha val="40000"/>
                </a:schemeClr>
              </a:solidFill>
            </a:ln>
          </c:spPr>
          <c:marker>
            <c:symbol val="circle"/>
            <c:size val="50"/>
            <c:spPr>
              <a:solidFill>
                <a:schemeClr val="tx1"/>
              </a:solidFill>
              <a:ln w="0">
                <a:noFill/>
              </a:ln>
            </c:spPr>
          </c:marker>
          <c:dLbls>
            <c:txPr>
              <a:bodyPr/>
              <a:lstStyle/>
              <a:p>
                <a:pPr>
                  <a:defRPr>
                    <a:solidFill>
                      <a:schemeClr val="accent1"/>
                    </a:solidFill>
                  </a:defRPr>
                </a:pPr>
                <a:endParaRPr lang="en-US"/>
              </a:p>
            </c:txPr>
            <c:dLblPos val="ctr"/>
            <c:showLegendKey val="0"/>
            <c:showVal val="1"/>
            <c:showCatName val="0"/>
            <c:showSerName val="0"/>
            <c:showPercent val="0"/>
            <c:showBubbleSize val="0"/>
            <c:showLeaderLines val="0"/>
          </c:dLbls>
          <c:cat>
            <c:numRef>
              <c:f>Sheet1!$A$2:$A$5</c:f>
              <c:numCache>
                <c:formatCode>General</c:formatCode>
                <c:ptCount val="4"/>
                <c:pt idx="0">
                  <c:v>1990</c:v>
                </c:pt>
                <c:pt idx="1">
                  <c:v>2000</c:v>
                </c:pt>
                <c:pt idx="2">
                  <c:v>2010</c:v>
                </c:pt>
                <c:pt idx="3">
                  <c:v>2020</c:v>
                </c:pt>
              </c:numCache>
            </c:numRef>
          </c:cat>
          <c:val>
            <c:numRef>
              <c:f>Sheet1!$C$2:$C$5</c:f>
              <c:numCache>
                <c:formatCode>General</c:formatCode>
                <c:ptCount val="4"/>
                <c:pt idx="0">
                  <c:v>0.2</c:v>
                </c:pt>
                <c:pt idx="1">
                  <c:v>0.5</c:v>
                </c:pt>
                <c:pt idx="2">
                  <c:v>3.8</c:v>
                </c:pt>
                <c:pt idx="3">
                  <c:v>5.9</c:v>
                </c:pt>
              </c:numCache>
            </c:numRef>
          </c:val>
          <c:smooth val="0"/>
        </c:ser>
        <c:ser>
          <c:idx val="2"/>
          <c:order val="2"/>
          <c:tx>
            <c:strRef>
              <c:f>Sheet1!$D$1</c:f>
              <c:strCache>
                <c:ptCount val="1"/>
                <c:pt idx="0">
                  <c:v>Online Shop</c:v>
                </c:pt>
              </c:strCache>
            </c:strRef>
          </c:tx>
          <c:spPr>
            <a:ln w="76200">
              <a:solidFill>
                <a:srgbClr val="000000">
                  <a:alpha val="30000"/>
                </a:srgbClr>
              </a:solidFill>
            </a:ln>
          </c:spPr>
          <c:marker>
            <c:symbol val="circle"/>
            <c:size val="50"/>
            <c:spPr>
              <a:solidFill>
                <a:srgbClr val="000000"/>
              </a:solidFill>
              <a:ln>
                <a:noFill/>
              </a:ln>
            </c:spPr>
          </c:marker>
          <c:dLbls>
            <c:dLblPos val="ctr"/>
            <c:showLegendKey val="0"/>
            <c:showVal val="1"/>
            <c:showCatName val="0"/>
            <c:showSerName val="0"/>
            <c:showPercent val="0"/>
            <c:showBubbleSize val="0"/>
            <c:showLeaderLines val="0"/>
          </c:dLbls>
          <c:cat>
            <c:numRef>
              <c:f>Sheet1!$A$2:$A$5</c:f>
              <c:numCache>
                <c:formatCode>General</c:formatCode>
                <c:ptCount val="4"/>
                <c:pt idx="0">
                  <c:v>1990</c:v>
                </c:pt>
                <c:pt idx="1">
                  <c:v>2000</c:v>
                </c:pt>
                <c:pt idx="2">
                  <c:v>2010</c:v>
                </c:pt>
                <c:pt idx="3">
                  <c:v>2020</c:v>
                </c:pt>
              </c:numCache>
            </c:numRef>
          </c:cat>
          <c:val>
            <c:numRef>
              <c:f>Sheet1!$D$2:$D$5</c:f>
              <c:numCache>
                <c:formatCode>General</c:formatCode>
                <c:ptCount val="4"/>
                <c:pt idx="0">
                  <c:v>1.5</c:v>
                </c:pt>
                <c:pt idx="1">
                  <c:v>1.1000000000000001</c:v>
                </c:pt>
                <c:pt idx="2">
                  <c:v>2.2999999999999998</c:v>
                </c:pt>
                <c:pt idx="3">
                  <c:v>3.9</c:v>
                </c:pt>
              </c:numCache>
            </c:numRef>
          </c:val>
          <c:smooth val="0"/>
        </c:ser>
        <c:dLbls>
          <c:showLegendKey val="0"/>
          <c:showVal val="0"/>
          <c:showCatName val="0"/>
          <c:showSerName val="0"/>
          <c:showPercent val="0"/>
          <c:showBubbleSize val="0"/>
        </c:dLbls>
        <c:marker val="1"/>
        <c:smooth val="0"/>
        <c:axId val="86876160"/>
        <c:axId val="86877696"/>
      </c:lineChart>
      <c:catAx>
        <c:axId val="86876160"/>
        <c:scaling>
          <c:orientation val="minMax"/>
        </c:scaling>
        <c:delete val="0"/>
        <c:axPos val="b"/>
        <c:numFmt formatCode="General" sourceLinked="1"/>
        <c:majorTickMark val="out"/>
        <c:minorTickMark val="none"/>
        <c:tickLblPos val="nextTo"/>
        <c:spPr>
          <a:ln>
            <a:noFill/>
          </a:ln>
        </c:spPr>
        <c:crossAx val="86877696"/>
        <c:crosses val="autoZero"/>
        <c:auto val="1"/>
        <c:lblAlgn val="ctr"/>
        <c:lblOffset val="100"/>
        <c:noMultiLvlLbl val="0"/>
      </c:catAx>
      <c:valAx>
        <c:axId val="86877696"/>
        <c:scaling>
          <c:orientation val="minMax"/>
        </c:scaling>
        <c:delete val="1"/>
        <c:axPos val="l"/>
        <c:numFmt formatCode="General" sourceLinked="1"/>
        <c:majorTickMark val="out"/>
        <c:minorTickMark val="none"/>
        <c:tickLblPos val="nextTo"/>
        <c:crossAx val="86876160"/>
        <c:crosses val="autoZero"/>
        <c:crossBetween val="between"/>
      </c:valAx>
    </c:plotArea>
    <c:legend>
      <c:legendPos val="t"/>
      <c:layout>
        <c:manualLayout>
          <c:xMode val="edge"/>
          <c:yMode val="edge"/>
          <c:x val="1.8317688635377277E-2"/>
          <c:y val="1.0688043501739682E-2"/>
          <c:w val="0.95391580383160779"/>
          <c:h val="5.2554035634105351E-2"/>
        </c:manualLayout>
      </c:layout>
      <c:overlay val="0"/>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533536-0B1C-4113-81A9-88933E6B5E35}" type="datetimeFigureOut">
              <a:rPr lang="en-US" smtClean="0"/>
              <a:t>1/18/2015</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B39D4A-42BD-4661-A34B-169B9D4948D5}" type="slidenum">
              <a:rPr lang="en-US" smtClean="0"/>
              <a:t>‹#›</a:t>
            </a:fld>
            <a:endParaRPr lang="en-US"/>
          </a:p>
        </p:txBody>
      </p:sp>
    </p:spTree>
    <p:extLst>
      <p:ext uri="{BB962C8B-B14F-4D97-AF65-F5344CB8AC3E}">
        <p14:creationId xmlns:p14="http://schemas.microsoft.com/office/powerpoint/2010/main" val="2451924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DAB2DA-10AE-4BD6-BFC1-534DE09D66C3}" type="datetimeFigureOut">
              <a:rPr lang="en-US" smtClean="0"/>
              <a:t>1/18/2015</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1ECDC-7530-4EA9-86FD-4E56342A475C}" type="slidenum">
              <a:rPr lang="en-US" smtClean="0"/>
              <a:t>‹#›</a:t>
            </a:fld>
            <a:endParaRPr lang="en-US"/>
          </a:p>
        </p:txBody>
      </p:sp>
    </p:spTree>
    <p:extLst>
      <p:ext uri="{BB962C8B-B14F-4D97-AF65-F5344CB8AC3E}">
        <p14:creationId xmlns:p14="http://schemas.microsoft.com/office/powerpoint/2010/main" val="2547794093"/>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info">
    <p:spTree>
      <p:nvGrpSpPr>
        <p:cNvPr id="1" name=""/>
        <p:cNvGrpSpPr/>
        <p:nvPr/>
      </p:nvGrpSpPr>
      <p:grpSpPr>
        <a:xfrm>
          <a:off x="0" y="0"/>
          <a:ext cx="0" cy="0"/>
          <a:chOff x="0" y="0"/>
          <a:chExt cx="0" cy="0"/>
        </a:xfrm>
      </p:grpSpPr>
      <p:sp>
        <p:nvSpPr>
          <p:cNvPr id="9" name="平行四辺形 8"/>
          <p:cNvSpPr/>
          <p:nvPr userDrawn="1"/>
        </p:nvSpPr>
        <p:spPr>
          <a:xfrm>
            <a:off x="2302446" y="3353513"/>
            <a:ext cx="13465496" cy="3302155"/>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4427035" y="3991372"/>
            <a:ext cx="10044763" cy="1189757"/>
          </a:xfrm>
          <a:prstGeom prst="rect">
            <a:avLst/>
          </a:prstGeom>
        </p:spPr>
        <p:txBody>
          <a:bodyPr/>
          <a:lstStyle>
            <a:lvl1pPr algn="l">
              <a:lnSpc>
                <a:spcPts val="9000"/>
              </a:lnSpc>
              <a:defRPr sz="9600" baseline="0">
                <a:solidFill>
                  <a:schemeClr val="bg1"/>
                </a:solidFill>
                <a:latin typeface="Bebas Neue Regular" pitchFamily="50" charset="0"/>
              </a:defRPr>
            </a:lvl1pPr>
          </a:lstStyle>
          <a:p>
            <a:r>
              <a:rPr lang="en-US" altLang="ja-JP" dirty="0" smtClean="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1044000" y="5180019"/>
            <a:ext cx="8782393"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0188000" y="3739857"/>
            <a:ext cx="8782393" cy="1360425"/>
          </a:xfrm>
          <a:prstGeom prst="rect">
            <a:avLst/>
          </a:prstGeom>
        </p:spPr>
      </p:pic>
      <p:sp>
        <p:nvSpPr>
          <p:cNvPr id="7" name="サブタイトル 2"/>
          <p:cNvSpPr>
            <a:spLocks noGrp="1"/>
          </p:cNvSpPr>
          <p:nvPr>
            <p:ph type="subTitle" idx="1" hasCustomPrompt="1"/>
          </p:nvPr>
        </p:nvSpPr>
        <p:spPr>
          <a:xfrm>
            <a:off x="4407613" y="4934253"/>
            <a:ext cx="9992177" cy="785311"/>
          </a:xfrm>
          <a:prstGeom prst="rect">
            <a:avLst/>
          </a:prstGeom>
        </p:spPr>
        <p:txBody>
          <a:bodyPr/>
          <a:lstStyle>
            <a:lvl1pPr marL="0" indent="0" algn="l">
              <a:buNone/>
              <a:defRPr sz="54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4" name="テキスト プレースホルダー 3"/>
          <p:cNvSpPr>
            <a:spLocks noGrp="1"/>
          </p:cNvSpPr>
          <p:nvPr>
            <p:ph type="body" sz="quarter" idx="10" hasCustomPrompt="1"/>
          </p:nvPr>
        </p:nvSpPr>
        <p:spPr>
          <a:xfrm>
            <a:off x="4390678" y="5791572"/>
            <a:ext cx="9577064" cy="432048"/>
          </a:xfrm>
          <a:prstGeom prst="rect">
            <a:avLst/>
          </a:prstGeom>
        </p:spPr>
        <p:txBody>
          <a:bodyPr/>
          <a:lstStyle>
            <a:lvl1pPr marL="0" indent="0" algn="l">
              <a:buNone/>
              <a:defRPr sz="2400" baseline="0">
                <a:solidFill>
                  <a:schemeClr val="tx1">
                    <a:alpha val="50000"/>
                  </a:schemeClr>
                </a:solidFill>
                <a:latin typeface="Bebas Neue Regular" pitchFamily="50" charset="0"/>
              </a:defRPr>
            </a:lvl1pPr>
          </a:lstStyle>
          <a:p>
            <a:pPr lvl="0"/>
            <a:r>
              <a:rPr lang="en-US" dirty="0" smtClean="0"/>
              <a:t>Information Here</a:t>
            </a:r>
            <a:endParaRPr lang="en-US" dirty="0"/>
          </a:p>
        </p:txBody>
      </p:sp>
    </p:spTree>
    <p:extLst>
      <p:ext uri="{BB962C8B-B14F-4D97-AF65-F5344CB8AC3E}">
        <p14:creationId xmlns:p14="http://schemas.microsoft.com/office/powerpoint/2010/main" val="72503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4" grpId="0" build="p">
        <p:tmplLst>
          <p:tmpl lvl="1">
            <p:tnLst>
              <p:par>
                <p:cTn presetID="10" presetClass="entr" presetSubtype="0" fill="hold" nodeType="withEffect">
                  <p:stCondLst>
                    <p:cond delay="25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099795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ly Title and text">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862286" y="2335188"/>
            <a:ext cx="7704063" cy="5976664"/>
          </a:xfrm>
          <a:prstGeom prst="rect">
            <a:avLst/>
          </a:prstGeom>
        </p:spPr>
        <p:txBody>
          <a:bodyPr anchor="ctr"/>
          <a:lstStyle>
            <a:lvl1pPr algn="r">
              <a:lnSpc>
                <a:spcPts val="10000"/>
              </a:lnSpc>
              <a:defRPr sz="12000" baseline="0">
                <a:solidFill>
                  <a:schemeClr val="bg1"/>
                </a:solidFill>
                <a:latin typeface="+mj-lt"/>
              </a:defRPr>
            </a:lvl1pPr>
          </a:lstStyle>
          <a:p>
            <a:r>
              <a:rPr lang="en-US" altLang="ja-JP" dirty="0" smtClean="0"/>
              <a:t>TEXT HERE</a:t>
            </a:r>
            <a:endParaRPr lang="en-US" dirty="0"/>
          </a:p>
        </p:txBody>
      </p:sp>
      <p:sp>
        <p:nvSpPr>
          <p:cNvPr id="3" name="サブタイトル 2"/>
          <p:cNvSpPr>
            <a:spLocks noGrp="1"/>
          </p:cNvSpPr>
          <p:nvPr>
            <p:ph type="subTitle" idx="1" hasCustomPrompt="1"/>
          </p:nvPr>
        </p:nvSpPr>
        <p:spPr>
          <a:xfrm>
            <a:off x="8782372" y="3415308"/>
            <a:ext cx="8209706" cy="3456384"/>
          </a:xfrm>
          <a:prstGeom prst="rect">
            <a:avLst/>
          </a:prstGeom>
        </p:spPr>
        <p:txBody>
          <a:bodyPr anchor="ctr">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Text Here</a:t>
            </a:r>
            <a:endParaRPr lang="en-US" dirty="0"/>
          </a:p>
        </p:txBody>
      </p:sp>
    </p:spTree>
    <p:extLst>
      <p:ext uri="{BB962C8B-B14F-4D97-AF65-F5344CB8AC3E}">
        <p14:creationId xmlns:p14="http://schemas.microsoft.com/office/powerpoint/2010/main" val="146819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50"/>
                            </p:stCondLst>
                            <p:childTnLst>
                              <p:par>
                                <p:cTn id="10" presetID="2" presetClass="entr" presetSubtype="2" decel="100000"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2" decel="10000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718270" y="2119164"/>
            <a:ext cx="16633848" cy="5976664"/>
          </a:xfrm>
          <a:prstGeom prst="rect">
            <a:avLst/>
          </a:prstGeom>
        </p:spPr>
        <p:txBody>
          <a:bodyPr anchor="ctr"/>
          <a:lstStyle>
            <a:lvl1pPr algn="ctr">
              <a:lnSpc>
                <a:spcPct val="100000"/>
              </a:lnSpc>
              <a:defRPr sz="3600" baseline="0">
                <a:solidFill>
                  <a:schemeClr val="bg1"/>
                </a:solidFill>
                <a:latin typeface="+mn-lt"/>
              </a:defRPr>
            </a:lvl1pPr>
          </a:lstStyle>
          <a:p>
            <a:r>
              <a:rPr lang="en-US" altLang="ja-JP" dirty="0" smtClean="0"/>
              <a:t>Text Here</a:t>
            </a:r>
            <a:br>
              <a:rPr lang="en-US" altLang="ja-JP" dirty="0" smtClean="0"/>
            </a:br>
            <a:r>
              <a:rPr lang="en-US" altLang="ja-JP" dirty="0" smtClean="0"/>
              <a:t>Text Here</a:t>
            </a:r>
            <a:endParaRPr lang="en-US" dirty="0"/>
          </a:p>
        </p:txBody>
      </p:sp>
    </p:spTree>
    <p:extLst>
      <p:ext uri="{BB962C8B-B14F-4D97-AF65-F5344CB8AC3E}">
        <p14:creationId xmlns:p14="http://schemas.microsoft.com/office/powerpoint/2010/main" val="265777850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Image - Big Text">
    <p:spTree>
      <p:nvGrpSpPr>
        <p:cNvPr id="1" name=""/>
        <p:cNvGrpSpPr/>
        <p:nvPr/>
      </p:nvGrpSpPr>
      <p:grpSpPr>
        <a:xfrm>
          <a:off x="0" y="0"/>
          <a:ext cx="0" cy="0"/>
          <a:chOff x="0" y="0"/>
          <a:chExt cx="0" cy="0"/>
        </a:xfrm>
      </p:grpSpPr>
      <p:sp>
        <p:nvSpPr>
          <p:cNvPr id="3" name="タイトル 1"/>
          <p:cNvSpPr>
            <a:spLocks noGrp="1"/>
          </p:cNvSpPr>
          <p:nvPr>
            <p:ph type="ctrTitle" hasCustomPrompt="1"/>
          </p:nvPr>
        </p:nvSpPr>
        <p:spPr>
          <a:xfrm>
            <a:off x="7198990" y="1831132"/>
            <a:ext cx="10441160" cy="3600400"/>
          </a:xfrm>
          <a:prstGeom prst="rect">
            <a:avLst/>
          </a:prstGeom>
        </p:spPr>
        <p:txBody>
          <a:bodyPr anchor="b"/>
          <a:lstStyle>
            <a:lvl1pPr algn="l">
              <a:lnSpc>
                <a:spcPts val="11000"/>
              </a:lnSpc>
              <a:defRPr sz="12000" baseline="0">
                <a:solidFill>
                  <a:schemeClr val="bg1"/>
                </a:solidFill>
                <a:latin typeface="+mj-lt"/>
              </a:defRPr>
            </a:lvl1pPr>
          </a:lstStyle>
          <a:p>
            <a:r>
              <a:rPr lang="en-US" altLang="ja-JP" dirty="0" smtClean="0"/>
              <a:t>TEXT HERE</a:t>
            </a:r>
            <a:endParaRPr lang="en-US" dirty="0"/>
          </a:p>
        </p:txBody>
      </p:sp>
      <p:sp>
        <p:nvSpPr>
          <p:cNvPr id="4" name="サブタイトル 2"/>
          <p:cNvSpPr>
            <a:spLocks noGrp="1"/>
          </p:cNvSpPr>
          <p:nvPr>
            <p:ph type="subTitle" idx="1" hasCustomPrompt="1"/>
          </p:nvPr>
        </p:nvSpPr>
        <p:spPr>
          <a:xfrm>
            <a:off x="7198990" y="5431532"/>
            <a:ext cx="10441160" cy="3456384"/>
          </a:xfrm>
          <a:prstGeom prst="rect">
            <a:avLst/>
          </a:prstGeom>
        </p:spPr>
        <p:txBody>
          <a:bodyPr anchor="t">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Text Here</a:t>
            </a:r>
            <a:endParaRPr lang="en-US" dirty="0"/>
          </a:p>
        </p:txBody>
      </p:sp>
      <p:sp>
        <p:nvSpPr>
          <p:cNvPr id="6" name="図プレースホルダー 5"/>
          <p:cNvSpPr>
            <a:spLocks noGrp="1"/>
          </p:cNvSpPr>
          <p:nvPr>
            <p:ph type="pic" sz="quarter" idx="10" hasCustomPrompt="1"/>
          </p:nvPr>
        </p:nvSpPr>
        <p:spPr>
          <a:xfrm>
            <a:off x="0" y="0"/>
            <a:ext cx="6838950" cy="10287000"/>
          </a:xfrm>
        </p:spPr>
        <p:txBody>
          <a:bodyPr/>
          <a:lstStyle>
            <a:lvl1pPr>
              <a:defRPr/>
            </a:lvl1pPr>
          </a:lstStyle>
          <a:p>
            <a:r>
              <a:rPr lang="en-US" dirty="0" smtClean="0"/>
              <a:t>Add Image Here</a:t>
            </a:r>
            <a:endParaRPr lang="en-US" dirty="0"/>
          </a:p>
        </p:txBody>
      </p:sp>
    </p:spTree>
    <p:extLst>
      <p:ext uri="{BB962C8B-B14F-4D97-AF65-F5344CB8AC3E}">
        <p14:creationId xmlns:p14="http://schemas.microsoft.com/office/powerpoint/2010/main" val="202633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decel="10000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50"/>
                            </p:stCondLst>
                            <p:childTnLst>
                              <p:par>
                                <p:cTn id="10" presetID="2" presetClass="entr" presetSubtype="2" decel="100000"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5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allAtOnce"/>
      <p:bldP spid="6"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Screen Imag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Tree>
    <p:extLst>
      <p:ext uri="{BB962C8B-B14F-4D97-AF65-F5344CB8AC3E}">
        <p14:creationId xmlns:p14="http://schemas.microsoft.com/office/powerpoint/2010/main" val="282009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Screen Image - Circle">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4" name="テキスト プレースホルダー 3"/>
          <p:cNvSpPr>
            <a:spLocks noGrp="1"/>
          </p:cNvSpPr>
          <p:nvPr>
            <p:ph type="body" sz="quarter" idx="11" hasCustomPrompt="1"/>
          </p:nvPr>
        </p:nvSpPr>
        <p:spPr>
          <a:xfrm>
            <a:off x="790278" y="4207396"/>
            <a:ext cx="5400600" cy="5400600"/>
          </a:xfrm>
          <a:prstGeom prst="ellipse">
            <a:avLst/>
          </a:prstGeom>
          <a:blipFill dpi="0" rotWithShape="1">
            <a:blip r:embed="rId2"/>
            <a:srcRect/>
            <a:tile tx="0" ty="0" sx="100000" sy="100000" flip="none" algn="tl"/>
          </a:blipFill>
          <a:effectLst>
            <a:innerShdw blurRad="114300">
              <a:prstClr val="black"/>
            </a:innerShdw>
          </a:effectLst>
        </p:spPr>
        <p:txBody>
          <a:bodyPr wrap="none" anchor="ctr">
            <a:normAutofit/>
          </a:bodyPr>
          <a:lstStyle>
            <a:lvl1pPr algn="ctr">
              <a:defRPr sz="7200" baseline="0">
                <a:solidFill>
                  <a:schemeClr val="tx1">
                    <a:alpha val="80000"/>
                  </a:schemeClr>
                </a:solidFill>
                <a:latin typeface="Bebas Neue Regular" pitchFamily="50" charset="0"/>
              </a:defRPr>
            </a:lvl1pPr>
          </a:lstStyle>
          <a:p>
            <a:pPr lvl="0"/>
            <a:r>
              <a:rPr lang="en-US" altLang="ja-JP" dirty="0" smtClean="0"/>
              <a:t>Text Here</a:t>
            </a:r>
            <a:endParaRPr lang="ja-JP" altLang="en-US" dirty="0" smtClean="0"/>
          </a:p>
        </p:txBody>
      </p:sp>
      <p:sp>
        <p:nvSpPr>
          <p:cNvPr id="6" name="図プレースホルダー 5"/>
          <p:cNvSpPr>
            <a:spLocks noGrp="1"/>
          </p:cNvSpPr>
          <p:nvPr>
            <p:ph type="pic" sz="quarter" idx="12" hasCustomPrompt="1"/>
          </p:nvPr>
        </p:nvSpPr>
        <p:spPr>
          <a:xfrm>
            <a:off x="2806800" y="4927476"/>
            <a:ext cx="1439862" cy="1439862"/>
          </a:xfrm>
        </p:spPr>
        <p:txBody>
          <a:bodyPr/>
          <a:lstStyle>
            <a:lvl1pPr>
              <a:defRPr/>
            </a:lvl1pPr>
          </a:lstStyle>
          <a:p>
            <a:r>
              <a:rPr lang="en-US" dirty="0" smtClean="0"/>
              <a:t>Icon</a:t>
            </a:r>
            <a:endParaRPr lang="en-US" dirty="0"/>
          </a:p>
        </p:txBody>
      </p:sp>
      <p:sp>
        <p:nvSpPr>
          <p:cNvPr id="8" name="テキスト プレースホルダー 7"/>
          <p:cNvSpPr>
            <a:spLocks noGrp="1"/>
          </p:cNvSpPr>
          <p:nvPr>
            <p:ph type="body" sz="quarter" idx="13" hasCustomPrompt="1"/>
          </p:nvPr>
        </p:nvSpPr>
        <p:spPr>
          <a:xfrm>
            <a:off x="1006303" y="7447756"/>
            <a:ext cx="4896544" cy="576263"/>
          </a:xfrm>
        </p:spPr>
        <p:txBody>
          <a:bodyPr>
            <a:noAutofit/>
          </a:bodyPr>
          <a:lstStyle>
            <a:lvl1pPr algn="ctr">
              <a:defRPr sz="3200" baseline="0">
                <a:solidFill>
                  <a:schemeClr val="accent1"/>
                </a:solidFill>
                <a:latin typeface="Bebas Neue Regular" pitchFamily="50" charset="0"/>
              </a:defRPr>
            </a:lvl1pPr>
          </a:lstStyle>
          <a:p>
            <a:pPr lvl="0"/>
            <a:r>
              <a:rPr lang="en-US" dirty="0" smtClean="0"/>
              <a:t>TEXT HERE</a:t>
            </a:r>
            <a:endParaRPr lang="en-US" dirty="0"/>
          </a:p>
        </p:txBody>
      </p:sp>
    </p:spTree>
    <p:extLst>
      <p:ext uri="{BB962C8B-B14F-4D97-AF65-F5344CB8AC3E}">
        <p14:creationId xmlns:p14="http://schemas.microsoft.com/office/powerpoint/2010/main" val="1543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4">
                                            <p:bg/>
                                          </p:spTgt>
                                        </p:tgtEl>
                                        <p:attrNameLst>
                                          <p:attrName>style.visibility</p:attrName>
                                        </p:attrNameLst>
                                      </p:cBhvr>
                                      <p:to>
                                        <p:strVal val="visible"/>
                                      </p:to>
                                    </p:set>
                                    <p:anim calcmode="lin" valueType="num">
                                      <p:cBhvr>
                                        <p:cTn id="11" dur="500" fill="hold"/>
                                        <p:tgtEl>
                                          <p:spTgt spid="4">
                                            <p:bg/>
                                          </p:spTgt>
                                        </p:tgtEl>
                                        <p:attrNameLst>
                                          <p:attrName>ppt_w</p:attrName>
                                        </p:attrNameLst>
                                      </p:cBhvr>
                                      <p:tavLst>
                                        <p:tav tm="0">
                                          <p:val>
                                            <p:fltVal val="0"/>
                                          </p:val>
                                        </p:tav>
                                        <p:tav tm="100000">
                                          <p:val>
                                            <p:strVal val="#ppt_w"/>
                                          </p:val>
                                        </p:tav>
                                      </p:tavLst>
                                    </p:anim>
                                    <p:anim calcmode="lin" valueType="num">
                                      <p:cBhvr>
                                        <p:cTn id="12" dur="500" fill="hold"/>
                                        <p:tgtEl>
                                          <p:spTgt spid="4">
                                            <p:bg/>
                                          </p:spTgt>
                                        </p:tgtEl>
                                        <p:attrNameLst>
                                          <p:attrName>ppt_h</p:attrName>
                                        </p:attrNameLst>
                                      </p:cBhvr>
                                      <p:tavLst>
                                        <p:tav tm="0">
                                          <p:val>
                                            <p:fltVal val="0"/>
                                          </p:val>
                                        </p:tav>
                                        <p:tav tm="100000">
                                          <p:val>
                                            <p:strVal val="#ppt_h"/>
                                          </p:val>
                                        </p:tav>
                                      </p:tavLst>
                                    </p:anim>
                                    <p:animEffect transition="in" filter="fade">
                                      <p:cBhvr>
                                        <p:cTn id="13" dur="500"/>
                                        <p:tgtEl>
                                          <p:spTgt spid="4">
                                            <p:bg/>
                                          </p:spTgt>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4">
                                            <p:txEl>
                                              <p:pRg st="0" end="0"/>
                                            </p:txEl>
                                          </p:spTgt>
                                        </p:tgtEl>
                                      </p:cBhvr>
                                    </p:animEffect>
                                  </p:childTnLst>
                                </p:cTn>
                              </p:par>
                            </p:childTnLst>
                          </p:cTn>
                        </p:par>
                        <p:par>
                          <p:cTn id="19" fill="hold">
                            <p:stCondLst>
                              <p:cond delay="1000"/>
                            </p:stCondLst>
                            <p:childTnLst>
                              <p:par>
                                <p:cTn id="20" presetID="10" presetClass="entr" presetSubtype="0" fill="hold" grpId="0" nodeType="afterEffect">
                                  <p:stCondLst>
                                    <p:cond delay="25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grpId="0" nodeType="withEffect">
                                  <p:stCondLst>
                                    <p:cond delay="25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allAtOnce" animBg="1">
        <p:tmplLst>
          <p:tmpl>
            <p:tnLst>
              <p:par>
                <p:cTn presetID="53" presetClass="entr" presetSubtype="16"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500" fill="hold"/>
                        <p:tgtEl>
                          <p:spTgt spid="4"/>
                        </p:tgtEl>
                        <p:attrNameLst>
                          <p:attrName>ppt_w</p:attrName>
                        </p:attrNameLst>
                      </p:cBhvr>
                      <p:tavLst>
                        <p:tav tm="0">
                          <p:val>
                            <p:fltVal val="0"/>
                          </p:val>
                        </p:tav>
                        <p:tav tm="100000">
                          <p:val>
                            <p:strVal val="#ppt_w"/>
                          </p:val>
                        </p:tav>
                      </p:tavLst>
                    </p:anim>
                    <p:anim calcmode="lin" valueType="num">
                      <p:cBhvr>
                        <p:cTn dur="500" fill="hold"/>
                        <p:tgtEl>
                          <p:spTgt spid="4"/>
                        </p:tgtEl>
                        <p:attrNameLst>
                          <p:attrName>ppt_h</p:attrName>
                        </p:attrNameLst>
                      </p:cBhvr>
                      <p:tavLst>
                        <p:tav tm="0">
                          <p:val>
                            <p:fltVal val="0"/>
                          </p:val>
                        </p:tav>
                        <p:tav tm="100000">
                          <p:val>
                            <p:strVal val="#ppt_h"/>
                          </p:val>
                        </p:tav>
                      </p:tavLst>
                    </p:anim>
                    <p:animEffect transition="in" filter="fade">
                      <p:cBhvr>
                        <p:cTn dur="500"/>
                        <p:tgtEl>
                          <p:spTgt spid="4"/>
                        </p:tgtEl>
                      </p:cBhvr>
                    </p:animEffect>
                  </p:childTnLst>
                </p:cTn>
              </p:par>
            </p:tnLst>
          </p:tmpl>
          <p:tmpl lvl="1">
            <p:tnLst>
              <p:par>
                <p:cTn presetID="53" presetClass="entr" presetSubtype="16"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500" fill="hold"/>
                        <p:tgtEl>
                          <p:spTgt spid="4"/>
                        </p:tgtEl>
                        <p:attrNameLst>
                          <p:attrName>ppt_w</p:attrName>
                        </p:attrNameLst>
                      </p:cBhvr>
                      <p:tavLst>
                        <p:tav tm="0">
                          <p:val>
                            <p:fltVal val="0"/>
                          </p:val>
                        </p:tav>
                        <p:tav tm="100000">
                          <p:val>
                            <p:strVal val="#ppt_w"/>
                          </p:val>
                        </p:tav>
                      </p:tavLst>
                    </p:anim>
                    <p:anim calcmode="lin" valueType="num">
                      <p:cBhvr>
                        <p:cTn dur="500" fill="hold"/>
                        <p:tgtEl>
                          <p:spTgt spid="4"/>
                        </p:tgtEl>
                        <p:attrNameLst>
                          <p:attrName>ppt_h</p:attrName>
                        </p:attrNameLst>
                      </p:cBhvr>
                      <p:tavLst>
                        <p:tav tm="0">
                          <p:val>
                            <p:fltVal val="0"/>
                          </p:val>
                        </p:tav>
                        <p:tav tm="100000">
                          <p:val>
                            <p:strVal val="#ppt_h"/>
                          </p:val>
                        </p:tav>
                      </p:tavLst>
                    </p:anim>
                    <p:animEffect transition="in" filter="fade">
                      <p:cBhvr>
                        <p:cTn dur="500"/>
                        <p:tgtEl>
                          <p:spTgt spid="4"/>
                        </p:tgtEl>
                      </p:cBhvr>
                    </p:animEffect>
                  </p:childTnLst>
                </p:cTn>
              </p:par>
            </p:tnLst>
          </p:tmpl>
        </p:tmplLst>
      </p:bldP>
      <p:bldP spid="6" grpId="0"/>
      <p:bldP spid="8" grpId="0" build="p">
        <p:tmplLst>
          <p:tmpl lvl="1">
            <p:tnLst>
              <p:par>
                <p:cTn presetID="10" presetClass="entr" presetSubtype="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Screen Image - Simple Text">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8" name="テキスト プレースホルダー 7"/>
          <p:cNvSpPr>
            <a:spLocks noGrp="1"/>
          </p:cNvSpPr>
          <p:nvPr>
            <p:ph type="body" sz="quarter" idx="13" hasCustomPrompt="1"/>
          </p:nvPr>
        </p:nvSpPr>
        <p:spPr>
          <a:xfrm>
            <a:off x="502245" y="7951812"/>
            <a:ext cx="8640167" cy="2016224"/>
          </a:xfrm>
        </p:spPr>
        <p:txBody>
          <a:bodyPr anchor="b">
            <a:noAutofit/>
          </a:bodyPr>
          <a:lstStyle>
            <a:lvl1pPr algn="l">
              <a:lnSpc>
                <a:spcPts val="8000"/>
              </a:lnSpc>
              <a:defRPr sz="8000" baseline="0">
                <a:solidFill>
                  <a:schemeClr val="bg1"/>
                </a:solidFill>
                <a:latin typeface="Bebas Neue Regular" pitchFamily="50" charset="0"/>
              </a:defRPr>
            </a:lvl1pPr>
          </a:lstStyle>
          <a:p>
            <a:pPr lvl="0"/>
            <a:r>
              <a:rPr lang="en-US" dirty="0" smtClean="0"/>
              <a:t>TEXT HERE</a:t>
            </a:r>
            <a:br>
              <a:rPr lang="en-US" dirty="0" smtClean="0"/>
            </a:br>
            <a:r>
              <a:rPr lang="en-US" dirty="0" smtClean="0"/>
              <a:t>TEXT HERE</a:t>
            </a:r>
          </a:p>
        </p:txBody>
      </p:sp>
    </p:spTree>
    <p:extLst>
      <p:ext uri="{BB962C8B-B14F-4D97-AF65-F5344CB8AC3E}">
        <p14:creationId xmlns:p14="http://schemas.microsoft.com/office/powerpoint/2010/main" val="96427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2" presetClass="entr" presetSubtype="9" decel="100000" fill="hold" grpId="0" nodeType="afterEffect">
                                  <p:stCondLst>
                                    <p:cond delay="250"/>
                                  </p:stCondLst>
                                  <p:iterate type="wd">
                                    <p:tmPct val="1000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build="p">
        <p:tmplLst>
          <p:tmpl lvl="1">
            <p:tnLst>
              <p:par>
                <p:cTn presetID="2" presetClass="entr" presetSubtype="9" decel="100000" fill="hold" nodeType="after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Screen Image - Text">
    <p:spTree>
      <p:nvGrpSpPr>
        <p:cNvPr id="1" name=""/>
        <p:cNvGrpSpPr/>
        <p:nvPr/>
      </p:nvGrpSpPr>
      <p:grpSpPr>
        <a:xfrm>
          <a:off x="0" y="0"/>
          <a:ext cx="0" cy="0"/>
          <a:chOff x="0" y="0"/>
          <a:chExt cx="0" cy="0"/>
        </a:xfrm>
      </p:grpSpPr>
      <p:sp>
        <p:nvSpPr>
          <p:cNvPr id="3" name="図プレースホルダー 2"/>
          <p:cNvSpPr>
            <a:spLocks noGrp="1"/>
          </p:cNvSpPr>
          <p:nvPr>
            <p:ph type="pic" sz="quarter" idx="10" hasCustomPrompt="1"/>
          </p:nvPr>
        </p:nvSpPr>
        <p:spPr>
          <a:xfrm>
            <a:off x="0" y="0"/>
            <a:ext cx="18286413" cy="10287000"/>
          </a:xfrm>
        </p:spPr>
        <p:txBody>
          <a:bodyPr/>
          <a:lstStyle>
            <a:lvl1pPr>
              <a:defRPr/>
            </a:lvl1pPr>
          </a:lstStyle>
          <a:p>
            <a:r>
              <a:rPr lang="en-US" dirty="0" smtClean="0"/>
              <a:t>Add Image</a:t>
            </a:r>
            <a:endParaRPr lang="en-US" dirty="0"/>
          </a:p>
        </p:txBody>
      </p:sp>
      <p:sp>
        <p:nvSpPr>
          <p:cNvPr id="4" name="テキスト プレースホルダー 3"/>
          <p:cNvSpPr>
            <a:spLocks noGrp="1"/>
          </p:cNvSpPr>
          <p:nvPr>
            <p:ph type="body" sz="quarter" idx="14" hasCustomPrompt="1"/>
          </p:nvPr>
        </p:nvSpPr>
        <p:spPr>
          <a:xfrm>
            <a:off x="862286" y="4207396"/>
            <a:ext cx="16561840" cy="1728192"/>
          </a:xfrm>
        </p:spPr>
        <p:txBody>
          <a:bodyPr anchor="ctr">
            <a:noAutofit/>
          </a:bodyPr>
          <a:lstStyle>
            <a:lvl1pPr algn="ctr">
              <a:defRPr sz="9600">
                <a:latin typeface="Bebas Neue Regular" pitchFamily="50" charset="0"/>
              </a:defRPr>
            </a:lvl1pPr>
          </a:lstStyle>
          <a:p>
            <a:pPr lvl="0"/>
            <a:r>
              <a:rPr lang="en-US" altLang="ja-JP" dirty="0" smtClean="0"/>
              <a:t>TEXT HERE</a:t>
            </a:r>
            <a:endParaRPr lang="en-US" dirty="0"/>
          </a:p>
        </p:txBody>
      </p:sp>
    </p:spTree>
    <p:extLst>
      <p:ext uri="{BB962C8B-B14F-4D97-AF65-F5344CB8AC3E}">
        <p14:creationId xmlns:p14="http://schemas.microsoft.com/office/powerpoint/2010/main" val="205701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3" decel="100000" fill="hold" grpId="0" nodeType="withEffect">
                                  <p:stCondLst>
                                    <p:cond delay="250"/>
                                  </p:stCondLst>
                                  <p:iterate type="lt">
                                    <p:tmPct val="10000"/>
                                  </p:iterate>
                                  <p:childTnLst>
                                    <p:set>
                                      <p:cBhvr>
                                        <p:cTn id="9" dur="1" fill="hold">
                                          <p:stCondLst>
                                            <p:cond delay="0"/>
                                          </p:stCondLst>
                                        </p:cTn>
                                        <p:tgtEl>
                                          <p:spTgt spid="4">
                                            <p:txEl>
                                              <p:pRg st="0" end="0"/>
                                            </p:txEl>
                                          </p:spTgt>
                                        </p:tgtEl>
                                        <p:attrNameLst>
                                          <p:attrName>style.visibility</p:attrName>
                                        </p:attrNameLst>
                                      </p:cBhvr>
                                      <p:to>
                                        <p:strVal val="visible"/>
                                      </p:to>
                                    </p:set>
                                    <p:anim calcmode="lin" valueType="num">
                                      <p:cBhvr additive="base">
                                        <p:cTn id="10"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1"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tmplLst>
          <p:tmpl lvl="1">
            <p:tnLst>
              <p:par>
                <p:cTn presetID="2" presetClass="entr" presetSubtype="3" decel="100000" fill="hold" nodeType="withEffect">
                  <p:stCondLst>
                    <p:cond delay="250"/>
                  </p:stCondLst>
                  <p:iterate type="lt">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1+#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Image - 2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767236"/>
            <a:ext cx="5976664" cy="597666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2" name="テキスト プレースホルダー 11"/>
          <p:cNvSpPr>
            <a:spLocks noGrp="1"/>
          </p:cNvSpPr>
          <p:nvPr>
            <p:ph type="body" sz="quarter" idx="14" hasCustomPrompt="1"/>
          </p:nvPr>
        </p:nvSpPr>
        <p:spPr>
          <a:xfrm>
            <a:off x="8279110" y="2839244"/>
            <a:ext cx="8999215"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8279110" y="3487316"/>
            <a:ext cx="8999215" cy="201622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6" hasCustomPrompt="1"/>
          </p:nvPr>
        </p:nvSpPr>
        <p:spPr>
          <a:xfrm>
            <a:off x="8280895" y="6079604"/>
            <a:ext cx="8999215"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7" hasCustomPrompt="1"/>
          </p:nvPr>
        </p:nvSpPr>
        <p:spPr>
          <a:xfrm>
            <a:off x="8280895" y="6727676"/>
            <a:ext cx="8999215" cy="201622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Tree>
    <p:extLst>
      <p:ext uri="{BB962C8B-B14F-4D97-AF65-F5344CB8AC3E}">
        <p14:creationId xmlns:p14="http://schemas.microsoft.com/office/powerpoint/2010/main" val="337965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decel="100000" fill="hold" grpId="0" nodeType="afterEffect">
                                  <p:stCondLst>
                                    <p:cond delay="250"/>
                                  </p:stCondLst>
                                  <p:childTnLst>
                                    <p:set>
                                      <p:cBhvr>
                                        <p:cTn id="26" dur="1" fill="hold">
                                          <p:stCondLst>
                                            <p:cond delay="0"/>
                                          </p:stCondLst>
                                        </p:cTn>
                                        <p:tgtEl>
                                          <p:spTgt spid="14">
                                            <p:txEl>
                                              <p:pRg st="0" end="0"/>
                                            </p:txEl>
                                          </p:spTgt>
                                        </p:tgtEl>
                                        <p:attrNameLst>
                                          <p:attrName>style.visibility</p:attrName>
                                        </p:attrNameLst>
                                      </p:cBhvr>
                                      <p:to>
                                        <p:strVal val="visible"/>
                                      </p:to>
                                    </p:set>
                                    <p:anim calcmode="lin" valueType="num">
                                      <p:cBhvr additive="base">
                                        <p:cTn id="27"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4">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500"/>
                                  </p:stCondLst>
                                  <p:childTnLst>
                                    <p:set>
                                      <p:cBhvr>
                                        <p:cTn id="30" dur="1" fill="hold">
                                          <p:stCondLst>
                                            <p:cond delay="0"/>
                                          </p:stCondLst>
                                        </p:cTn>
                                        <p:tgtEl>
                                          <p:spTgt spid="15">
                                            <p:txEl>
                                              <p:pRg st="0" end="0"/>
                                            </p:txEl>
                                          </p:spTgt>
                                        </p:tgtEl>
                                        <p:attrNameLst>
                                          <p:attrName>style.visibility</p:attrName>
                                        </p:attrNameLst>
                                      </p:cBhvr>
                                      <p:to>
                                        <p:strVal val="visible"/>
                                      </p:to>
                                    </p:set>
                                    <p:anim calcmode="lin" valueType="num">
                                      <p:cBhvr additive="base">
                                        <p:cTn id="31"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Image - 1 Column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767236"/>
            <a:ext cx="5976664" cy="597666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2" name="テキスト プレースホルダー 11"/>
          <p:cNvSpPr>
            <a:spLocks noGrp="1"/>
          </p:cNvSpPr>
          <p:nvPr>
            <p:ph type="body" sz="quarter" idx="14" hasCustomPrompt="1"/>
          </p:nvPr>
        </p:nvSpPr>
        <p:spPr>
          <a:xfrm>
            <a:off x="8279110" y="3991372"/>
            <a:ext cx="8999215"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8279110" y="4639444"/>
            <a:ext cx="8999215" cy="2952328"/>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Tree>
    <p:extLst>
      <p:ext uri="{BB962C8B-B14F-4D97-AF65-F5344CB8AC3E}">
        <p14:creationId xmlns:p14="http://schemas.microsoft.com/office/powerpoint/2010/main" val="48022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9" name="平行四辺形 8"/>
          <p:cNvSpPr/>
          <p:nvPr userDrawn="1"/>
        </p:nvSpPr>
        <p:spPr>
          <a:xfrm>
            <a:off x="2302446" y="3353513"/>
            <a:ext cx="13465496" cy="3302155"/>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4427035" y="4207396"/>
            <a:ext cx="10044763" cy="1189757"/>
          </a:xfrm>
          <a:prstGeom prst="rect">
            <a:avLst/>
          </a:prstGeom>
        </p:spPr>
        <p:txBody>
          <a:bodyPr/>
          <a:lstStyle>
            <a:lvl1pPr algn="l">
              <a:lnSpc>
                <a:spcPts val="9000"/>
              </a:lnSpc>
              <a:defRPr sz="9600" baseline="0">
                <a:solidFill>
                  <a:schemeClr val="bg1"/>
                </a:solidFill>
                <a:latin typeface="Bebas Neue Regular" pitchFamily="50" charset="0"/>
              </a:defRPr>
            </a:lvl1pPr>
          </a:lstStyle>
          <a:p>
            <a:r>
              <a:rPr lang="en-US" altLang="ja-JP" dirty="0" smtClean="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1044000" y="5180019"/>
            <a:ext cx="8782393"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0188000" y="3739857"/>
            <a:ext cx="8782393" cy="1360425"/>
          </a:xfrm>
          <a:prstGeom prst="rect">
            <a:avLst/>
          </a:prstGeom>
        </p:spPr>
      </p:pic>
      <p:sp>
        <p:nvSpPr>
          <p:cNvPr id="7" name="サブタイトル 2"/>
          <p:cNvSpPr>
            <a:spLocks noGrp="1"/>
          </p:cNvSpPr>
          <p:nvPr>
            <p:ph type="subTitle" idx="1" hasCustomPrompt="1"/>
          </p:nvPr>
        </p:nvSpPr>
        <p:spPr>
          <a:xfrm>
            <a:off x="4407613" y="5150277"/>
            <a:ext cx="9992177" cy="785311"/>
          </a:xfrm>
          <a:prstGeom prst="rect">
            <a:avLst/>
          </a:prstGeom>
        </p:spPr>
        <p:txBody>
          <a:bodyPr/>
          <a:lstStyle>
            <a:lvl1pPr marL="0" indent="0" algn="l">
              <a:buNone/>
              <a:defRPr sz="54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76357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Images - 2 Columns - Horizont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6232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2" name="テキスト プレースホルダー 11"/>
          <p:cNvSpPr>
            <a:spLocks noGrp="1"/>
          </p:cNvSpPr>
          <p:nvPr>
            <p:ph type="body" sz="quarter" idx="14" hasCustomPrompt="1"/>
          </p:nvPr>
        </p:nvSpPr>
        <p:spPr>
          <a:xfrm>
            <a:off x="4892948" y="3055268"/>
            <a:ext cx="12385377"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4892948" y="3703340"/>
            <a:ext cx="12385377" cy="165618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6" hasCustomPrompt="1"/>
          </p:nvPr>
        </p:nvSpPr>
        <p:spPr>
          <a:xfrm>
            <a:off x="4894733" y="6439644"/>
            <a:ext cx="12385377"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7" hasCustomPrompt="1"/>
          </p:nvPr>
        </p:nvSpPr>
        <p:spPr>
          <a:xfrm>
            <a:off x="4894733" y="7087716"/>
            <a:ext cx="12385377" cy="165618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6" name="図プレースホルダー 8"/>
          <p:cNvSpPr>
            <a:spLocks noGrp="1"/>
          </p:cNvSpPr>
          <p:nvPr>
            <p:ph type="pic" sz="quarter" idx="19" hasCustomPrompt="1"/>
          </p:nvPr>
        </p:nvSpPr>
        <p:spPr>
          <a:xfrm>
            <a:off x="1438350" y="62236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Tree>
    <p:extLst>
      <p:ext uri="{BB962C8B-B14F-4D97-AF65-F5344CB8AC3E}">
        <p14:creationId xmlns:p14="http://schemas.microsoft.com/office/powerpoint/2010/main" val="409708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360"/>
                                          </p:val>
                                        </p:tav>
                                        <p:tav tm="100000">
                                          <p:val>
                                            <p:fltVal val="0"/>
                                          </p:val>
                                        </p:tav>
                                      </p:tavLst>
                                    </p:anim>
                                    <p:animEffect transition="in" filter="fade">
                                      <p:cBhvr>
                                        <p:cTn id="30" dur="500"/>
                                        <p:tgtEl>
                                          <p:spTgt spid="16"/>
                                        </p:tgtEl>
                                      </p:cBhvr>
                                    </p:animEffect>
                                  </p:childTnLst>
                                </p:cTn>
                              </p:par>
                            </p:childTnLst>
                          </p:cTn>
                        </p:par>
                        <p:par>
                          <p:cTn id="31" fill="hold">
                            <p:stCondLst>
                              <p:cond delay="2500"/>
                            </p:stCondLst>
                            <p:childTnLst>
                              <p:par>
                                <p:cTn id="32" presetID="2" presetClass="entr" presetSubtype="2" decel="100000" fill="hold" grpId="0" nodeType="after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15">
                                            <p:txEl>
                                              <p:pRg st="0" end="0"/>
                                            </p:txEl>
                                          </p:spTgt>
                                        </p:tgtEl>
                                        <p:attrNameLst>
                                          <p:attrName>style.visibility</p:attrName>
                                        </p:attrNameLst>
                                      </p:cBhvr>
                                      <p:to>
                                        <p:strVal val="visible"/>
                                      </p:to>
                                    </p:set>
                                    <p:anim calcmode="lin" valueType="num">
                                      <p:cBhvr additive="base">
                                        <p:cTn id="3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6" grpId="0" animBg="1"/>
    </p:bldLst>
  </p:timing>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 Images - 4 Column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438350" y="26232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2" name="テキスト プレースホルダー 11"/>
          <p:cNvSpPr>
            <a:spLocks noGrp="1"/>
          </p:cNvSpPr>
          <p:nvPr>
            <p:ph type="body" sz="quarter" idx="14" hasCustomPrompt="1"/>
          </p:nvPr>
        </p:nvSpPr>
        <p:spPr>
          <a:xfrm>
            <a:off x="4678709" y="3055268"/>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4678709" y="3703340"/>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6" hasCustomPrompt="1"/>
          </p:nvPr>
        </p:nvSpPr>
        <p:spPr>
          <a:xfrm>
            <a:off x="4680494" y="6439644"/>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7" hasCustomPrompt="1"/>
          </p:nvPr>
        </p:nvSpPr>
        <p:spPr>
          <a:xfrm>
            <a:off x="4680494" y="7087716"/>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6" name="図プレースホルダー 8"/>
          <p:cNvSpPr>
            <a:spLocks noGrp="1"/>
          </p:cNvSpPr>
          <p:nvPr>
            <p:ph type="pic" sz="quarter" idx="19" hasCustomPrompt="1"/>
          </p:nvPr>
        </p:nvSpPr>
        <p:spPr>
          <a:xfrm>
            <a:off x="1438350" y="6223620"/>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8" name="図プレースホルダー 8"/>
          <p:cNvSpPr>
            <a:spLocks noGrp="1"/>
          </p:cNvSpPr>
          <p:nvPr>
            <p:ph type="pic" sz="quarter" idx="20" hasCustomPrompt="1"/>
          </p:nvPr>
        </p:nvSpPr>
        <p:spPr>
          <a:xfrm>
            <a:off x="9647262" y="2623219"/>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0" name="テキスト プレースホルダー 11"/>
          <p:cNvSpPr>
            <a:spLocks noGrp="1"/>
          </p:cNvSpPr>
          <p:nvPr>
            <p:ph type="body" sz="quarter" idx="21" hasCustomPrompt="1"/>
          </p:nvPr>
        </p:nvSpPr>
        <p:spPr>
          <a:xfrm>
            <a:off x="12885041" y="3055267"/>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2" hasCustomPrompt="1"/>
          </p:nvPr>
        </p:nvSpPr>
        <p:spPr>
          <a:xfrm>
            <a:off x="12885041" y="3703339"/>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3" hasCustomPrompt="1"/>
          </p:nvPr>
        </p:nvSpPr>
        <p:spPr>
          <a:xfrm>
            <a:off x="12886826" y="6439643"/>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24" hasCustomPrompt="1"/>
          </p:nvPr>
        </p:nvSpPr>
        <p:spPr>
          <a:xfrm>
            <a:off x="12886826" y="7087715"/>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24" name="図プレースホルダー 8"/>
          <p:cNvSpPr>
            <a:spLocks noGrp="1"/>
          </p:cNvSpPr>
          <p:nvPr>
            <p:ph type="pic" sz="quarter" idx="25" hasCustomPrompt="1"/>
          </p:nvPr>
        </p:nvSpPr>
        <p:spPr>
          <a:xfrm>
            <a:off x="9647262" y="6223619"/>
            <a:ext cx="2808312" cy="2808313"/>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Tree>
    <p:extLst>
      <p:ext uri="{BB962C8B-B14F-4D97-AF65-F5344CB8AC3E}">
        <p14:creationId xmlns:p14="http://schemas.microsoft.com/office/powerpoint/2010/main" val="788206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2"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anim calcmode="lin" valueType="num">
                                      <p:cBhvr>
                                        <p:cTn id="29" dur="500" fill="hold"/>
                                        <p:tgtEl>
                                          <p:spTgt spid="16"/>
                                        </p:tgtEl>
                                        <p:attrNameLst>
                                          <p:attrName>style.rotation</p:attrName>
                                        </p:attrNameLst>
                                      </p:cBhvr>
                                      <p:tavLst>
                                        <p:tav tm="0">
                                          <p:val>
                                            <p:fltVal val="360"/>
                                          </p:val>
                                        </p:tav>
                                        <p:tav tm="100000">
                                          <p:val>
                                            <p:fltVal val="0"/>
                                          </p:val>
                                        </p:tav>
                                      </p:tavLst>
                                    </p:anim>
                                    <p:animEffect transition="in" filter="fade">
                                      <p:cBhvr>
                                        <p:cTn id="30" dur="500"/>
                                        <p:tgtEl>
                                          <p:spTgt spid="16"/>
                                        </p:tgtEl>
                                      </p:cBhvr>
                                    </p:animEffect>
                                  </p:childTnLst>
                                </p:cTn>
                              </p:par>
                            </p:childTnLst>
                          </p:cTn>
                        </p:par>
                        <p:par>
                          <p:cTn id="31" fill="hold">
                            <p:stCondLst>
                              <p:cond delay="2500"/>
                            </p:stCondLst>
                            <p:childTnLst>
                              <p:par>
                                <p:cTn id="32" presetID="2" presetClass="entr" presetSubtype="2" decel="100000" fill="hold" grpId="0" nodeType="afterEffect">
                                  <p:stCondLst>
                                    <p:cond delay="250"/>
                                  </p:stCondLst>
                                  <p:childTnLst>
                                    <p:set>
                                      <p:cBhvr>
                                        <p:cTn id="33" dur="1" fill="hold">
                                          <p:stCondLst>
                                            <p:cond delay="0"/>
                                          </p:stCondLst>
                                        </p:cTn>
                                        <p:tgtEl>
                                          <p:spTgt spid="14">
                                            <p:txEl>
                                              <p:pRg st="0" end="0"/>
                                            </p:txEl>
                                          </p:spTgt>
                                        </p:tgtEl>
                                        <p:attrNameLst>
                                          <p:attrName>style.visibility</p:attrName>
                                        </p:attrNameLst>
                                      </p:cBhvr>
                                      <p:to>
                                        <p:strVal val="visible"/>
                                      </p:to>
                                    </p:set>
                                    <p:anim calcmode="lin" valueType="num">
                                      <p:cBhvr additive="base">
                                        <p:cTn id="3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4">
                                            <p:txEl>
                                              <p:pRg st="0" end="0"/>
                                            </p:txEl>
                                          </p:spTgt>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15">
                                            <p:txEl>
                                              <p:pRg st="0" end="0"/>
                                            </p:txEl>
                                          </p:spTgt>
                                        </p:tgtEl>
                                        <p:attrNameLst>
                                          <p:attrName>style.visibility</p:attrName>
                                        </p:attrNameLst>
                                      </p:cBhvr>
                                      <p:to>
                                        <p:strVal val="visible"/>
                                      </p:to>
                                    </p:set>
                                    <p:anim calcmode="lin" valueType="num">
                                      <p:cBhvr additive="base">
                                        <p:cTn id="3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p:cTn id="43" dur="500" fill="hold"/>
                                        <p:tgtEl>
                                          <p:spTgt spid="18"/>
                                        </p:tgtEl>
                                        <p:attrNameLst>
                                          <p:attrName>ppt_w</p:attrName>
                                        </p:attrNameLst>
                                      </p:cBhvr>
                                      <p:tavLst>
                                        <p:tav tm="0">
                                          <p:val>
                                            <p:fltVal val="0"/>
                                          </p:val>
                                        </p:tav>
                                        <p:tav tm="100000">
                                          <p:val>
                                            <p:strVal val="#ppt_w"/>
                                          </p:val>
                                        </p:tav>
                                      </p:tavLst>
                                    </p:anim>
                                    <p:anim calcmode="lin" valueType="num">
                                      <p:cBhvr>
                                        <p:cTn id="44" dur="500" fill="hold"/>
                                        <p:tgtEl>
                                          <p:spTgt spid="18"/>
                                        </p:tgtEl>
                                        <p:attrNameLst>
                                          <p:attrName>ppt_h</p:attrName>
                                        </p:attrNameLst>
                                      </p:cBhvr>
                                      <p:tavLst>
                                        <p:tav tm="0">
                                          <p:val>
                                            <p:fltVal val="0"/>
                                          </p:val>
                                        </p:tav>
                                        <p:tav tm="100000">
                                          <p:val>
                                            <p:strVal val="#ppt_h"/>
                                          </p:val>
                                        </p:tav>
                                      </p:tavLst>
                                    </p:anim>
                                    <p:anim calcmode="lin" valueType="num">
                                      <p:cBhvr>
                                        <p:cTn id="45" dur="500" fill="hold"/>
                                        <p:tgtEl>
                                          <p:spTgt spid="18"/>
                                        </p:tgtEl>
                                        <p:attrNameLst>
                                          <p:attrName>style.rotation</p:attrName>
                                        </p:attrNameLst>
                                      </p:cBhvr>
                                      <p:tavLst>
                                        <p:tav tm="0">
                                          <p:val>
                                            <p:fltVal val="360"/>
                                          </p:val>
                                        </p:tav>
                                        <p:tav tm="100000">
                                          <p:val>
                                            <p:fltVal val="0"/>
                                          </p:val>
                                        </p:tav>
                                      </p:tavLst>
                                    </p:anim>
                                    <p:animEffect transition="in" filter="fade">
                                      <p:cBhvr>
                                        <p:cTn id="46" dur="500"/>
                                        <p:tgtEl>
                                          <p:spTgt spid="18"/>
                                        </p:tgtEl>
                                      </p:cBhvr>
                                    </p:animEffect>
                                  </p:childTnLst>
                                </p:cTn>
                              </p:par>
                            </p:childTnLst>
                          </p:cTn>
                        </p:par>
                        <p:par>
                          <p:cTn id="47" fill="hold">
                            <p:stCondLst>
                              <p:cond delay="4000"/>
                            </p:stCondLst>
                            <p:childTnLst>
                              <p:par>
                                <p:cTn id="48" presetID="2" presetClass="entr" presetSubtype="2" decel="100000" fill="hold" grpId="0" nodeType="afterEffect">
                                  <p:stCondLst>
                                    <p:cond delay="250"/>
                                  </p:stCondLst>
                                  <p:childTnLst>
                                    <p:set>
                                      <p:cBhvr>
                                        <p:cTn id="49" dur="1" fill="hold">
                                          <p:stCondLst>
                                            <p:cond delay="0"/>
                                          </p:stCondLst>
                                        </p:cTn>
                                        <p:tgtEl>
                                          <p:spTgt spid="20">
                                            <p:txEl>
                                              <p:pRg st="0" end="0"/>
                                            </p:txEl>
                                          </p:spTgt>
                                        </p:tgtEl>
                                        <p:attrNameLst>
                                          <p:attrName>style.visibility</p:attrName>
                                        </p:attrNameLst>
                                      </p:cBhvr>
                                      <p:to>
                                        <p:strVal val="visible"/>
                                      </p:to>
                                    </p:set>
                                    <p:anim calcmode="lin" valueType="num">
                                      <p:cBhvr additive="base">
                                        <p:cTn id="50"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20">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2" decel="100000" fill="hold" grpId="0" nodeType="withEffect">
                                  <p:stCondLst>
                                    <p:cond delay="500"/>
                                  </p:stCondLst>
                                  <p:childTnLst>
                                    <p:set>
                                      <p:cBhvr>
                                        <p:cTn id="53" dur="1" fill="hold">
                                          <p:stCondLst>
                                            <p:cond delay="0"/>
                                          </p:stCondLst>
                                        </p:cTn>
                                        <p:tgtEl>
                                          <p:spTgt spid="21">
                                            <p:txEl>
                                              <p:pRg st="0" end="0"/>
                                            </p:txEl>
                                          </p:spTgt>
                                        </p:tgtEl>
                                        <p:attrNameLst>
                                          <p:attrName>style.visibility</p:attrName>
                                        </p:attrNameLst>
                                      </p:cBhvr>
                                      <p:to>
                                        <p:strVal val="visible"/>
                                      </p:to>
                                    </p:set>
                                    <p:anim calcmode="lin" valueType="num">
                                      <p:cBhvr additive="base">
                                        <p:cTn id="54"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56" fill="hold">
                            <p:stCondLst>
                              <p:cond delay="5000"/>
                            </p:stCondLst>
                            <p:childTnLst>
                              <p:par>
                                <p:cTn id="57" presetID="49" presetClass="entr" presetSubtype="0" decel="10000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p:cTn id="59" dur="500" fill="hold"/>
                                        <p:tgtEl>
                                          <p:spTgt spid="24"/>
                                        </p:tgtEl>
                                        <p:attrNameLst>
                                          <p:attrName>ppt_w</p:attrName>
                                        </p:attrNameLst>
                                      </p:cBhvr>
                                      <p:tavLst>
                                        <p:tav tm="0">
                                          <p:val>
                                            <p:fltVal val="0"/>
                                          </p:val>
                                        </p:tav>
                                        <p:tav tm="100000">
                                          <p:val>
                                            <p:strVal val="#ppt_w"/>
                                          </p:val>
                                        </p:tav>
                                      </p:tavLst>
                                    </p:anim>
                                    <p:anim calcmode="lin" valueType="num">
                                      <p:cBhvr>
                                        <p:cTn id="60" dur="500" fill="hold"/>
                                        <p:tgtEl>
                                          <p:spTgt spid="24"/>
                                        </p:tgtEl>
                                        <p:attrNameLst>
                                          <p:attrName>ppt_h</p:attrName>
                                        </p:attrNameLst>
                                      </p:cBhvr>
                                      <p:tavLst>
                                        <p:tav tm="0">
                                          <p:val>
                                            <p:fltVal val="0"/>
                                          </p:val>
                                        </p:tav>
                                        <p:tav tm="100000">
                                          <p:val>
                                            <p:strVal val="#ppt_h"/>
                                          </p:val>
                                        </p:tav>
                                      </p:tavLst>
                                    </p:anim>
                                    <p:anim calcmode="lin" valueType="num">
                                      <p:cBhvr>
                                        <p:cTn id="61" dur="500" fill="hold"/>
                                        <p:tgtEl>
                                          <p:spTgt spid="24"/>
                                        </p:tgtEl>
                                        <p:attrNameLst>
                                          <p:attrName>style.rotation</p:attrName>
                                        </p:attrNameLst>
                                      </p:cBhvr>
                                      <p:tavLst>
                                        <p:tav tm="0">
                                          <p:val>
                                            <p:fltVal val="360"/>
                                          </p:val>
                                        </p:tav>
                                        <p:tav tm="100000">
                                          <p:val>
                                            <p:fltVal val="0"/>
                                          </p:val>
                                        </p:tav>
                                      </p:tavLst>
                                    </p:anim>
                                    <p:animEffect transition="in" filter="fade">
                                      <p:cBhvr>
                                        <p:cTn id="62" dur="500"/>
                                        <p:tgtEl>
                                          <p:spTgt spid="24"/>
                                        </p:tgtEl>
                                      </p:cBhvr>
                                    </p:animEffect>
                                  </p:childTnLst>
                                </p:cTn>
                              </p:par>
                            </p:childTnLst>
                          </p:cTn>
                        </p:par>
                        <p:par>
                          <p:cTn id="63" fill="hold">
                            <p:stCondLst>
                              <p:cond delay="5500"/>
                            </p:stCondLst>
                            <p:childTnLst>
                              <p:par>
                                <p:cTn id="64" presetID="2" presetClass="entr" presetSubtype="2" decel="100000" fill="hold" grpId="0" nodeType="afterEffect">
                                  <p:stCondLst>
                                    <p:cond delay="250"/>
                                  </p:stCondLst>
                                  <p:childTnLst>
                                    <p:set>
                                      <p:cBhvr>
                                        <p:cTn id="65" dur="1" fill="hold">
                                          <p:stCondLst>
                                            <p:cond delay="0"/>
                                          </p:stCondLst>
                                        </p:cTn>
                                        <p:tgtEl>
                                          <p:spTgt spid="22">
                                            <p:txEl>
                                              <p:pRg st="0" end="0"/>
                                            </p:txEl>
                                          </p:spTgt>
                                        </p:tgtEl>
                                        <p:attrNameLst>
                                          <p:attrName>style.visibility</p:attrName>
                                        </p:attrNameLst>
                                      </p:cBhvr>
                                      <p:to>
                                        <p:strVal val="visible"/>
                                      </p:to>
                                    </p:set>
                                    <p:anim calcmode="lin" valueType="num">
                                      <p:cBhvr additive="base">
                                        <p:cTn id="66"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22">
                                            <p:txEl>
                                              <p:pRg st="0" end="0"/>
                                            </p:txEl>
                                          </p:spTgt>
                                        </p:tgtEl>
                                        <p:attrNameLst>
                                          <p:attrName>ppt_y</p:attrName>
                                        </p:attrNameLst>
                                      </p:cBhvr>
                                      <p:tavLst>
                                        <p:tav tm="0">
                                          <p:val>
                                            <p:strVal val="#ppt_y"/>
                                          </p:val>
                                        </p:tav>
                                        <p:tav tm="100000">
                                          <p:val>
                                            <p:strVal val="#ppt_y"/>
                                          </p:val>
                                        </p:tav>
                                      </p:tavLst>
                                    </p:anim>
                                  </p:childTnLst>
                                </p:cTn>
                              </p:par>
                              <p:par>
                                <p:cTn id="68" presetID="2" presetClass="entr" presetSubtype="2" decel="100000" fill="hold" grpId="0" nodeType="withEffect">
                                  <p:stCondLst>
                                    <p:cond delay="500"/>
                                  </p:stCondLst>
                                  <p:childTnLst>
                                    <p:set>
                                      <p:cBhvr>
                                        <p:cTn id="69" dur="1" fill="hold">
                                          <p:stCondLst>
                                            <p:cond delay="0"/>
                                          </p:stCondLst>
                                        </p:cTn>
                                        <p:tgtEl>
                                          <p:spTgt spid="23">
                                            <p:txEl>
                                              <p:pRg st="0" end="0"/>
                                            </p:txEl>
                                          </p:spTgt>
                                        </p:tgtEl>
                                        <p:attrNameLst>
                                          <p:attrName>style.visibility</p:attrName>
                                        </p:attrNameLst>
                                      </p:cBhvr>
                                      <p:to>
                                        <p:strVal val="visible"/>
                                      </p:to>
                                    </p:set>
                                    <p:anim calcmode="lin" valueType="num">
                                      <p:cBhvr additive="base">
                                        <p:cTn id="70"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71"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6" grpId="0" animBg="1"/>
      <p:bldP spid="18" grpId="0" animBg="1"/>
      <p:bldP spid="20" grpId="0" build="p">
        <p:tmplLst>
          <p:tmpl lvl="1">
            <p:tnLst>
              <p:par>
                <p:cTn presetID="2" presetClass="entr" presetSubtype="2"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4" grpId="0" animBg="1"/>
    </p:bldLst>
  </p:timing>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Images - 4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150318"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2" name="テキスト プレースホルダー 11"/>
          <p:cNvSpPr>
            <a:spLocks noGrp="1"/>
          </p:cNvSpPr>
          <p:nvPr>
            <p:ph type="body" sz="quarter" idx="14" hasCustomPrompt="1"/>
          </p:nvPr>
        </p:nvSpPr>
        <p:spPr>
          <a:xfrm>
            <a:off x="934294"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934294" y="7375748"/>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25" name="図プレースホルダー 8"/>
          <p:cNvSpPr>
            <a:spLocks noGrp="1"/>
          </p:cNvSpPr>
          <p:nvPr>
            <p:ph type="pic" sz="quarter" idx="19" hasCustomPrompt="1"/>
          </p:nvPr>
        </p:nvSpPr>
        <p:spPr>
          <a:xfrm>
            <a:off x="5326782"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6" name="テキスト プレースホルダー 11"/>
          <p:cNvSpPr>
            <a:spLocks noGrp="1"/>
          </p:cNvSpPr>
          <p:nvPr>
            <p:ph type="body" sz="quarter" idx="20" hasCustomPrompt="1"/>
          </p:nvPr>
        </p:nvSpPr>
        <p:spPr>
          <a:xfrm>
            <a:off x="5110758"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1" hasCustomPrompt="1"/>
          </p:nvPr>
        </p:nvSpPr>
        <p:spPr>
          <a:xfrm>
            <a:off x="5110758" y="7375748"/>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28" name="図プレースホルダー 8"/>
          <p:cNvSpPr>
            <a:spLocks noGrp="1"/>
          </p:cNvSpPr>
          <p:nvPr>
            <p:ph type="pic" sz="quarter" idx="22" hasCustomPrompt="1"/>
          </p:nvPr>
        </p:nvSpPr>
        <p:spPr>
          <a:xfrm>
            <a:off x="9503246"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9" name="テキスト プレースホルダー 11"/>
          <p:cNvSpPr>
            <a:spLocks noGrp="1"/>
          </p:cNvSpPr>
          <p:nvPr>
            <p:ph type="body" sz="quarter" idx="23" hasCustomPrompt="1"/>
          </p:nvPr>
        </p:nvSpPr>
        <p:spPr>
          <a:xfrm>
            <a:off x="9287222"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24" hasCustomPrompt="1"/>
          </p:nvPr>
        </p:nvSpPr>
        <p:spPr>
          <a:xfrm>
            <a:off x="9287222" y="7375748"/>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31" name="図プレースホルダー 8"/>
          <p:cNvSpPr>
            <a:spLocks noGrp="1"/>
          </p:cNvSpPr>
          <p:nvPr>
            <p:ph type="pic" sz="quarter" idx="25" hasCustomPrompt="1"/>
          </p:nvPr>
        </p:nvSpPr>
        <p:spPr>
          <a:xfrm>
            <a:off x="13679710"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32" name="テキスト プレースホルダー 11"/>
          <p:cNvSpPr>
            <a:spLocks noGrp="1"/>
          </p:cNvSpPr>
          <p:nvPr>
            <p:ph type="body" sz="quarter" idx="26" hasCustomPrompt="1"/>
          </p:nvPr>
        </p:nvSpPr>
        <p:spPr>
          <a:xfrm>
            <a:off x="13463686"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7" hasCustomPrompt="1"/>
          </p:nvPr>
        </p:nvSpPr>
        <p:spPr>
          <a:xfrm>
            <a:off x="13463686" y="7375748"/>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67739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childTnLst>
                          </p:cTn>
                        </p:par>
                        <p:par>
                          <p:cTn id="15" fill="hold">
                            <p:stCondLst>
                              <p:cond delay="1000"/>
                            </p:stCondLst>
                            <p:childTnLst>
                              <p:par>
                                <p:cTn id="16" presetID="2" presetClass="entr" presetSubtype="4" decel="100000" fill="hold" grpId="0" nodeType="afterEffect">
                                  <p:stCondLst>
                                    <p:cond delay="250"/>
                                  </p:stCondLst>
                                  <p:childTnLst>
                                    <p:set>
                                      <p:cBhvr>
                                        <p:cTn id="17" dur="1" fill="hold">
                                          <p:stCondLst>
                                            <p:cond delay="0"/>
                                          </p:stCondLst>
                                        </p:cTn>
                                        <p:tgtEl>
                                          <p:spTgt spid="12">
                                            <p:txEl>
                                              <p:pRg st="0" end="0"/>
                                            </p:txEl>
                                          </p:spTgt>
                                        </p:tgtEl>
                                        <p:attrNameLst>
                                          <p:attrName>style.visibility</p:attrName>
                                        </p:attrNameLst>
                                      </p:cBhvr>
                                      <p:to>
                                        <p:strVal val="visible"/>
                                      </p:to>
                                    </p:set>
                                    <p:anim calcmode="lin" valueType="num">
                                      <p:cBhvr additive="base">
                                        <p:cTn id="1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49" presetClass="entr" presetSubtype="0" decel="10000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anim calcmode="lin" valueType="num">
                                      <p:cBhvr>
                                        <p:cTn id="29" dur="500" fill="hold"/>
                                        <p:tgtEl>
                                          <p:spTgt spid="25"/>
                                        </p:tgtEl>
                                        <p:attrNameLst>
                                          <p:attrName>style.rotation</p:attrName>
                                        </p:attrNameLst>
                                      </p:cBhvr>
                                      <p:tavLst>
                                        <p:tav tm="0">
                                          <p:val>
                                            <p:fltVal val="360"/>
                                          </p:val>
                                        </p:tav>
                                        <p:tav tm="100000">
                                          <p:val>
                                            <p:fltVal val="0"/>
                                          </p:val>
                                        </p:tav>
                                      </p:tavLst>
                                    </p:anim>
                                    <p:animEffect transition="in" filter="fade">
                                      <p:cBhvr>
                                        <p:cTn id="30" dur="500"/>
                                        <p:tgtEl>
                                          <p:spTgt spid="25"/>
                                        </p:tgtEl>
                                      </p:cBhvr>
                                    </p:animEffect>
                                  </p:childTnLst>
                                </p:cTn>
                              </p:par>
                            </p:childTnLst>
                          </p:cTn>
                        </p:par>
                        <p:par>
                          <p:cTn id="31" fill="hold">
                            <p:stCondLst>
                              <p:cond delay="2500"/>
                            </p:stCondLst>
                            <p:childTnLst>
                              <p:par>
                                <p:cTn id="32" presetID="2" presetClass="entr" presetSubtype="4" decel="100000" fill="hold" grpId="0" nodeType="afterEffect">
                                  <p:stCondLst>
                                    <p:cond delay="250"/>
                                  </p:stCondLst>
                                  <p:childTnLst>
                                    <p:set>
                                      <p:cBhvr>
                                        <p:cTn id="33" dur="1" fill="hold">
                                          <p:stCondLst>
                                            <p:cond delay="0"/>
                                          </p:stCondLst>
                                        </p:cTn>
                                        <p:tgtEl>
                                          <p:spTgt spid="26">
                                            <p:txEl>
                                              <p:pRg st="0" end="0"/>
                                            </p:txEl>
                                          </p:spTgt>
                                        </p:tgtEl>
                                        <p:attrNameLst>
                                          <p:attrName>style.visibility</p:attrName>
                                        </p:attrNameLst>
                                      </p:cBhvr>
                                      <p:to>
                                        <p:strVal val="visible"/>
                                      </p:to>
                                    </p:set>
                                    <p:anim calcmode="lin" valueType="num">
                                      <p:cBhvr additive="base">
                                        <p:cTn id="34"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6">
                                            <p:txEl>
                                              <p:pRg st="0" end="0"/>
                                            </p:txEl>
                                          </p:spTgt>
                                        </p:tgtEl>
                                        <p:attrNameLst>
                                          <p:attrName>ppt_y</p:attrName>
                                        </p:attrNameLst>
                                      </p:cBhvr>
                                      <p:tavLst>
                                        <p:tav tm="0">
                                          <p:val>
                                            <p:strVal val="1+#ppt_h/2"/>
                                          </p:val>
                                        </p:tav>
                                        <p:tav tm="100000">
                                          <p:val>
                                            <p:strVal val="#ppt_y"/>
                                          </p:val>
                                        </p:tav>
                                      </p:tavLst>
                                    </p:anim>
                                  </p:childTnLst>
                                </p:cTn>
                              </p:par>
                              <p:par>
                                <p:cTn id="36" presetID="2" presetClass="entr" presetSubtype="4" decel="100000" fill="hold" grpId="0" nodeType="withEffect">
                                  <p:stCondLst>
                                    <p:cond delay="500"/>
                                  </p:stCondLst>
                                  <p:childTnLst>
                                    <p:set>
                                      <p:cBhvr>
                                        <p:cTn id="37" dur="1" fill="hold">
                                          <p:stCondLst>
                                            <p:cond delay="0"/>
                                          </p:stCondLst>
                                        </p:cTn>
                                        <p:tgtEl>
                                          <p:spTgt spid="27">
                                            <p:txEl>
                                              <p:pRg st="0" end="0"/>
                                            </p:txEl>
                                          </p:spTgt>
                                        </p:tgtEl>
                                        <p:attrNameLst>
                                          <p:attrName>style.visibility</p:attrName>
                                        </p:attrNameLst>
                                      </p:cBhvr>
                                      <p:to>
                                        <p:strVal val="visible"/>
                                      </p:to>
                                    </p:set>
                                    <p:anim calcmode="lin" valueType="num">
                                      <p:cBhvr additive="base">
                                        <p:cTn id="38"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7">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3500"/>
                            </p:stCondLst>
                            <p:childTnLst>
                              <p:par>
                                <p:cTn id="41" presetID="49" presetClass="entr" presetSubtype="0" decel="10000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4000"/>
                            </p:stCondLst>
                            <p:childTnLst>
                              <p:par>
                                <p:cTn id="48" presetID="2" presetClass="entr" presetSubtype="4" decel="100000" fill="hold" grpId="0" nodeType="afterEffect">
                                  <p:stCondLst>
                                    <p:cond delay="250"/>
                                  </p:stCondLst>
                                  <p:childTnLst>
                                    <p:set>
                                      <p:cBhvr>
                                        <p:cTn id="49" dur="1" fill="hold">
                                          <p:stCondLst>
                                            <p:cond delay="0"/>
                                          </p:stCondLst>
                                        </p:cTn>
                                        <p:tgtEl>
                                          <p:spTgt spid="29">
                                            <p:txEl>
                                              <p:pRg st="0" end="0"/>
                                            </p:txEl>
                                          </p:spTgt>
                                        </p:tgtEl>
                                        <p:attrNameLst>
                                          <p:attrName>style.visibility</p:attrName>
                                        </p:attrNameLst>
                                      </p:cBhvr>
                                      <p:to>
                                        <p:strVal val="visible"/>
                                      </p:to>
                                    </p:set>
                                    <p:anim calcmode="lin" valueType="num">
                                      <p:cBhvr additive="base">
                                        <p:cTn id="50"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52" presetID="2" presetClass="entr" presetSubtype="4" decel="100000" fill="hold" grpId="0" nodeType="withEffect">
                                  <p:stCondLst>
                                    <p:cond delay="500"/>
                                  </p:stCondLst>
                                  <p:childTnLst>
                                    <p:set>
                                      <p:cBhvr>
                                        <p:cTn id="53" dur="1" fill="hold">
                                          <p:stCondLst>
                                            <p:cond delay="0"/>
                                          </p:stCondLst>
                                        </p:cTn>
                                        <p:tgtEl>
                                          <p:spTgt spid="30">
                                            <p:txEl>
                                              <p:pRg st="0" end="0"/>
                                            </p:txEl>
                                          </p:spTgt>
                                        </p:tgtEl>
                                        <p:attrNameLst>
                                          <p:attrName>style.visibility</p:attrName>
                                        </p:attrNameLst>
                                      </p:cBhvr>
                                      <p:to>
                                        <p:strVal val="visible"/>
                                      </p:to>
                                    </p:set>
                                    <p:anim calcmode="lin" valueType="num">
                                      <p:cBhvr additive="base">
                                        <p:cTn id="54"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0">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5000"/>
                            </p:stCondLst>
                            <p:childTnLst>
                              <p:par>
                                <p:cTn id="57" presetID="49" presetClass="entr" presetSubtype="0" decel="100000" fill="hold" grpId="0" nodeType="after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 calcmode="lin" valueType="num">
                                      <p:cBhvr>
                                        <p:cTn id="61" dur="500" fill="hold"/>
                                        <p:tgtEl>
                                          <p:spTgt spid="31"/>
                                        </p:tgtEl>
                                        <p:attrNameLst>
                                          <p:attrName>style.rotation</p:attrName>
                                        </p:attrNameLst>
                                      </p:cBhvr>
                                      <p:tavLst>
                                        <p:tav tm="0">
                                          <p:val>
                                            <p:fltVal val="360"/>
                                          </p:val>
                                        </p:tav>
                                        <p:tav tm="100000">
                                          <p:val>
                                            <p:fltVal val="0"/>
                                          </p:val>
                                        </p:tav>
                                      </p:tavLst>
                                    </p:anim>
                                    <p:animEffect transition="in" filter="fade">
                                      <p:cBhvr>
                                        <p:cTn id="62" dur="500"/>
                                        <p:tgtEl>
                                          <p:spTgt spid="31"/>
                                        </p:tgtEl>
                                      </p:cBhvr>
                                    </p:animEffect>
                                  </p:childTnLst>
                                </p:cTn>
                              </p:par>
                            </p:childTnLst>
                          </p:cTn>
                        </p:par>
                        <p:par>
                          <p:cTn id="63" fill="hold">
                            <p:stCondLst>
                              <p:cond delay="5500"/>
                            </p:stCondLst>
                            <p:childTnLst>
                              <p:par>
                                <p:cTn id="64" presetID="2" presetClass="entr" presetSubtype="4" decel="100000" fill="hold" grpId="0" nodeType="afterEffect">
                                  <p:stCondLst>
                                    <p:cond delay="250"/>
                                  </p:stCondLst>
                                  <p:childTnLst>
                                    <p:set>
                                      <p:cBhvr>
                                        <p:cTn id="65" dur="1" fill="hold">
                                          <p:stCondLst>
                                            <p:cond delay="0"/>
                                          </p:stCondLst>
                                        </p:cTn>
                                        <p:tgtEl>
                                          <p:spTgt spid="32">
                                            <p:txEl>
                                              <p:pRg st="0" end="0"/>
                                            </p:txEl>
                                          </p:spTgt>
                                        </p:tgtEl>
                                        <p:attrNameLst>
                                          <p:attrName>style.visibility</p:attrName>
                                        </p:attrNameLst>
                                      </p:cBhvr>
                                      <p:to>
                                        <p:strVal val="visible"/>
                                      </p:to>
                                    </p:set>
                                    <p:anim calcmode="lin" valueType="num">
                                      <p:cBhvr additive="base">
                                        <p:cTn id="6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500"/>
                                  </p:stCondLst>
                                  <p:childTnLst>
                                    <p:set>
                                      <p:cBhvr>
                                        <p:cTn id="69" dur="1" fill="hold">
                                          <p:stCondLst>
                                            <p:cond delay="0"/>
                                          </p:stCondLst>
                                        </p:cTn>
                                        <p:tgtEl>
                                          <p:spTgt spid="33">
                                            <p:txEl>
                                              <p:pRg st="0" end="0"/>
                                            </p:txEl>
                                          </p:spTgt>
                                        </p:tgtEl>
                                        <p:attrNameLst>
                                          <p:attrName>style.visibility</p:attrName>
                                        </p:attrNameLst>
                                      </p:cBhvr>
                                      <p:to>
                                        <p:strVal val="visible"/>
                                      </p:to>
                                    </p:set>
                                    <p:anim calcmode="lin" valueType="num">
                                      <p:cBhvr additive="base">
                                        <p:cTn id="70"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build="p">
        <p:tmplLst>
          <p:tmpl lvl="1">
            <p:tnLst>
              <p:par>
                <p:cTn presetID="2" presetClass="entr" presetSubtype="4"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5" grpId="0" animBg="1"/>
      <p:bldP spid="26" grpId="0" build="p">
        <p:tmplLst>
          <p:tmpl lvl="1">
            <p:tnLst>
              <p:par>
                <p:cTn presetID="2" presetClass="entr" presetSubtype="4" decel="100000"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build="p">
        <p:tmplLst>
          <p:tmpl lvl="1">
            <p:tnLst>
              <p:par>
                <p:cTn presetID="2" presetClass="entr" presetSubtype="4" decel="10000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animBg="1"/>
      <p:bldP spid="29" grpId="0" build="p">
        <p:tmplLst>
          <p:tmpl lvl="1">
            <p:tnLst>
              <p:par>
                <p:cTn presetID="2" presetClass="entr" presetSubtype="4" decel="100000" fill="hold" nodeType="afterEffect">
                  <p:stCondLst>
                    <p:cond delay="25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4"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animBg="1"/>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Images - 4 Columns - Tag">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150318"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2" name="テキスト プレースホルダー 11"/>
          <p:cNvSpPr>
            <a:spLocks noGrp="1"/>
          </p:cNvSpPr>
          <p:nvPr>
            <p:ph type="body" sz="quarter" idx="14" hasCustomPrompt="1"/>
          </p:nvPr>
        </p:nvSpPr>
        <p:spPr>
          <a:xfrm>
            <a:off x="934294"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934294" y="7375747"/>
            <a:ext cx="3960440" cy="2088233"/>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テキスト プレースホルダー 7"/>
          <p:cNvSpPr>
            <a:spLocks noGrp="1"/>
          </p:cNvSpPr>
          <p:nvPr>
            <p:ph type="body" sz="quarter" idx="28" hasCustomPrompt="1"/>
          </p:nvPr>
        </p:nvSpPr>
        <p:spPr>
          <a:xfrm>
            <a:off x="790278" y="2335187"/>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smtClean="0"/>
              <a:t>TEXT</a:t>
            </a:r>
            <a:endParaRPr lang="en-US" dirty="0"/>
          </a:p>
        </p:txBody>
      </p:sp>
      <p:sp>
        <p:nvSpPr>
          <p:cNvPr id="36" name="図プレースホルダー 8"/>
          <p:cNvSpPr>
            <a:spLocks noGrp="1"/>
          </p:cNvSpPr>
          <p:nvPr>
            <p:ph type="pic" sz="quarter" idx="29" hasCustomPrompt="1"/>
          </p:nvPr>
        </p:nvSpPr>
        <p:spPr>
          <a:xfrm>
            <a:off x="5326782" y="2767236"/>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37" name="テキスト プレースホルダー 11"/>
          <p:cNvSpPr>
            <a:spLocks noGrp="1"/>
          </p:cNvSpPr>
          <p:nvPr>
            <p:ph type="body" sz="quarter" idx="30" hasCustomPrompt="1"/>
          </p:nvPr>
        </p:nvSpPr>
        <p:spPr>
          <a:xfrm>
            <a:off x="5110758" y="6727677"/>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1" hasCustomPrompt="1"/>
          </p:nvPr>
        </p:nvSpPr>
        <p:spPr>
          <a:xfrm>
            <a:off x="5110758" y="7375748"/>
            <a:ext cx="3960440" cy="2088233"/>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39" name="テキスト プレースホルダー 7"/>
          <p:cNvSpPr>
            <a:spLocks noGrp="1"/>
          </p:cNvSpPr>
          <p:nvPr>
            <p:ph type="body" sz="quarter" idx="32" hasCustomPrompt="1"/>
          </p:nvPr>
        </p:nvSpPr>
        <p:spPr>
          <a:xfrm>
            <a:off x="4966742" y="2335188"/>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smtClean="0"/>
              <a:t>TEXT</a:t>
            </a:r>
            <a:endParaRPr lang="en-US" dirty="0"/>
          </a:p>
        </p:txBody>
      </p:sp>
      <p:sp>
        <p:nvSpPr>
          <p:cNvPr id="40" name="図プレースホルダー 8"/>
          <p:cNvSpPr>
            <a:spLocks noGrp="1"/>
          </p:cNvSpPr>
          <p:nvPr>
            <p:ph type="pic" sz="quarter" idx="33" hasCustomPrompt="1"/>
          </p:nvPr>
        </p:nvSpPr>
        <p:spPr>
          <a:xfrm>
            <a:off x="9503246" y="2767234"/>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41" name="テキスト プレースホルダー 11"/>
          <p:cNvSpPr>
            <a:spLocks noGrp="1"/>
          </p:cNvSpPr>
          <p:nvPr>
            <p:ph type="body" sz="quarter" idx="34" hasCustomPrompt="1"/>
          </p:nvPr>
        </p:nvSpPr>
        <p:spPr>
          <a:xfrm>
            <a:off x="9287222" y="6727675"/>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2" name="テキスト プレースホルダー 11"/>
          <p:cNvSpPr>
            <a:spLocks noGrp="1"/>
          </p:cNvSpPr>
          <p:nvPr>
            <p:ph type="body" sz="quarter" idx="35" hasCustomPrompt="1"/>
          </p:nvPr>
        </p:nvSpPr>
        <p:spPr>
          <a:xfrm>
            <a:off x="9287222" y="7375746"/>
            <a:ext cx="3960440" cy="2088233"/>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43" name="テキスト プレースホルダー 7"/>
          <p:cNvSpPr>
            <a:spLocks noGrp="1"/>
          </p:cNvSpPr>
          <p:nvPr>
            <p:ph type="body" sz="quarter" idx="36" hasCustomPrompt="1"/>
          </p:nvPr>
        </p:nvSpPr>
        <p:spPr>
          <a:xfrm>
            <a:off x="9143206" y="2335186"/>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smtClean="0"/>
              <a:t>TEXT</a:t>
            </a:r>
            <a:endParaRPr lang="en-US" dirty="0"/>
          </a:p>
        </p:txBody>
      </p:sp>
      <p:sp>
        <p:nvSpPr>
          <p:cNvPr id="44" name="図プレースホルダー 8"/>
          <p:cNvSpPr>
            <a:spLocks noGrp="1"/>
          </p:cNvSpPr>
          <p:nvPr>
            <p:ph type="pic" sz="quarter" idx="37" hasCustomPrompt="1"/>
          </p:nvPr>
        </p:nvSpPr>
        <p:spPr>
          <a:xfrm>
            <a:off x="13679710" y="2767235"/>
            <a:ext cx="3456384" cy="3456385"/>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45" name="テキスト プレースホルダー 11"/>
          <p:cNvSpPr>
            <a:spLocks noGrp="1"/>
          </p:cNvSpPr>
          <p:nvPr>
            <p:ph type="body" sz="quarter" idx="38" hasCustomPrompt="1"/>
          </p:nvPr>
        </p:nvSpPr>
        <p:spPr>
          <a:xfrm>
            <a:off x="13463686" y="6727676"/>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6" name="テキスト プレースホルダー 11"/>
          <p:cNvSpPr>
            <a:spLocks noGrp="1"/>
          </p:cNvSpPr>
          <p:nvPr>
            <p:ph type="body" sz="quarter" idx="39" hasCustomPrompt="1"/>
          </p:nvPr>
        </p:nvSpPr>
        <p:spPr>
          <a:xfrm>
            <a:off x="13463686" y="7375747"/>
            <a:ext cx="3960440" cy="2088233"/>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47" name="テキスト プレースホルダー 7"/>
          <p:cNvSpPr>
            <a:spLocks noGrp="1"/>
          </p:cNvSpPr>
          <p:nvPr>
            <p:ph type="body" sz="quarter" idx="40" hasCustomPrompt="1"/>
          </p:nvPr>
        </p:nvSpPr>
        <p:spPr>
          <a:xfrm>
            <a:off x="13319670" y="2335187"/>
            <a:ext cx="1152128" cy="1152128"/>
          </a:xfrm>
          <a:prstGeom prst="ellipse">
            <a:avLst/>
          </a:prstGeom>
          <a:blipFill dpi="0" rotWithShape="1">
            <a:blip r:embed="rId2"/>
            <a:srcRect/>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smtClean="0"/>
              <a:t>TEXT</a:t>
            </a:r>
            <a:endParaRPr lang="en-US" dirty="0"/>
          </a:p>
        </p:txBody>
      </p:sp>
    </p:spTree>
    <p:extLst>
      <p:ext uri="{BB962C8B-B14F-4D97-AF65-F5344CB8AC3E}">
        <p14:creationId xmlns:p14="http://schemas.microsoft.com/office/powerpoint/2010/main" val="18222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bg/>
                                          </p:spTgt>
                                        </p:tgtEl>
                                        <p:attrNameLst>
                                          <p:attrName>style.visibility</p:attrName>
                                        </p:attrNameLst>
                                      </p:cBhvr>
                                      <p:to>
                                        <p:strVal val="visible"/>
                                      </p:to>
                                    </p:set>
                                    <p:anim calcmode="lin" valueType="num">
                                      <p:cBhvr>
                                        <p:cTn id="11" dur="500" fill="hold"/>
                                        <p:tgtEl>
                                          <p:spTgt spid="9">
                                            <p:bg/>
                                          </p:spTgt>
                                        </p:tgtEl>
                                        <p:attrNameLst>
                                          <p:attrName>ppt_w</p:attrName>
                                        </p:attrNameLst>
                                      </p:cBhvr>
                                      <p:tavLst>
                                        <p:tav tm="0">
                                          <p:val>
                                            <p:fltVal val="0"/>
                                          </p:val>
                                        </p:tav>
                                        <p:tav tm="100000">
                                          <p:val>
                                            <p:strVal val="#ppt_w"/>
                                          </p:val>
                                        </p:tav>
                                      </p:tavLst>
                                    </p:anim>
                                    <p:anim calcmode="lin" valueType="num">
                                      <p:cBhvr>
                                        <p:cTn id="12" dur="500" fill="hold"/>
                                        <p:tgtEl>
                                          <p:spTgt spid="9">
                                            <p:bg/>
                                          </p:spTgt>
                                        </p:tgtEl>
                                        <p:attrNameLst>
                                          <p:attrName>ppt_h</p:attrName>
                                        </p:attrNameLst>
                                      </p:cBhvr>
                                      <p:tavLst>
                                        <p:tav tm="0">
                                          <p:val>
                                            <p:fltVal val="0"/>
                                          </p:val>
                                        </p:tav>
                                        <p:tav tm="100000">
                                          <p:val>
                                            <p:strVal val="#ppt_h"/>
                                          </p:val>
                                        </p:tav>
                                      </p:tavLst>
                                    </p:anim>
                                    <p:anim calcmode="lin" valueType="num">
                                      <p:cBhvr>
                                        <p:cTn id="13" dur="500" fill="hold"/>
                                        <p:tgtEl>
                                          <p:spTgt spid="9">
                                            <p:bg/>
                                          </p:spTgt>
                                        </p:tgtEl>
                                        <p:attrNameLst>
                                          <p:attrName>style.rotation</p:attrName>
                                        </p:attrNameLst>
                                      </p:cBhvr>
                                      <p:tavLst>
                                        <p:tav tm="0">
                                          <p:val>
                                            <p:fltVal val="360"/>
                                          </p:val>
                                        </p:tav>
                                        <p:tav tm="100000">
                                          <p:val>
                                            <p:fltVal val="0"/>
                                          </p:val>
                                        </p:tav>
                                      </p:tavLst>
                                    </p:anim>
                                    <p:animEffect transition="in" filter="fade">
                                      <p:cBhvr>
                                        <p:cTn id="14" dur="500"/>
                                        <p:tgtEl>
                                          <p:spTgt spid="9">
                                            <p:bg/>
                                          </p:spTgt>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 calcmode="lin" valueType="num">
                                      <p:cBhvr>
                                        <p:cTn id="17"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9" dur="500" fill="hold"/>
                                        <p:tgtEl>
                                          <p:spTgt spid="9">
                                            <p:txEl>
                                              <p:pRg st="0" end="0"/>
                                            </p:txEl>
                                          </p:spTgt>
                                        </p:tgtEl>
                                        <p:attrNameLst>
                                          <p:attrName>style.rotation</p:attrName>
                                        </p:attrNameLst>
                                      </p:cBhvr>
                                      <p:tavLst>
                                        <p:tav tm="0">
                                          <p:val>
                                            <p:fltVal val="360"/>
                                          </p:val>
                                        </p:tav>
                                        <p:tav tm="100000">
                                          <p:val>
                                            <p:fltVal val="0"/>
                                          </p:val>
                                        </p:tav>
                                      </p:tavLst>
                                    </p:anim>
                                    <p:animEffect transition="in" filter="fade">
                                      <p:cBhvr>
                                        <p:cTn id="20" dur="500"/>
                                        <p:tgtEl>
                                          <p:spTgt spid="9">
                                            <p:txEl>
                                              <p:pRg st="0" end="0"/>
                                            </p:txEl>
                                          </p:spTgt>
                                        </p:tgtEl>
                                      </p:cBhvr>
                                    </p:animEffect>
                                  </p:childTnLst>
                                </p:cTn>
                              </p:par>
                            </p:childTnLst>
                          </p:cTn>
                        </p:par>
                        <p:par>
                          <p:cTn id="21" fill="hold">
                            <p:stCondLst>
                              <p:cond delay="1000"/>
                            </p:stCondLst>
                            <p:childTnLst>
                              <p:par>
                                <p:cTn id="22" presetID="2" presetClass="entr" presetSubtype="4" decel="100000" fill="hold" grpId="0" nodeType="afterEffect">
                                  <p:stCondLst>
                                    <p:cond delay="25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50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49" presetClass="entr" presetSubtype="0" decel="100000" fill="hold" grpId="0" nodeType="afterEffect">
                                  <p:stCondLst>
                                    <p:cond delay="0"/>
                                  </p:stCondLst>
                                  <p:childTnLst>
                                    <p:set>
                                      <p:cBhvr>
                                        <p:cTn id="32" dur="1" fill="hold">
                                          <p:stCondLst>
                                            <p:cond delay="0"/>
                                          </p:stCondLst>
                                        </p:cTn>
                                        <p:tgtEl>
                                          <p:spTgt spid="8">
                                            <p:bg/>
                                          </p:spTgt>
                                        </p:tgtEl>
                                        <p:attrNameLst>
                                          <p:attrName>style.visibility</p:attrName>
                                        </p:attrNameLst>
                                      </p:cBhvr>
                                      <p:to>
                                        <p:strVal val="visible"/>
                                      </p:to>
                                    </p:set>
                                    <p:anim calcmode="lin" valueType="num">
                                      <p:cBhvr>
                                        <p:cTn id="33" dur="500" fill="hold"/>
                                        <p:tgtEl>
                                          <p:spTgt spid="8">
                                            <p:bg/>
                                          </p:spTgt>
                                        </p:tgtEl>
                                        <p:attrNameLst>
                                          <p:attrName>ppt_w</p:attrName>
                                        </p:attrNameLst>
                                      </p:cBhvr>
                                      <p:tavLst>
                                        <p:tav tm="0">
                                          <p:val>
                                            <p:fltVal val="0"/>
                                          </p:val>
                                        </p:tav>
                                        <p:tav tm="100000">
                                          <p:val>
                                            <p:strVal val="#ppt_w"/>
                                          </p:val>
                                        </p:tav>
                                      </p:tavLst>
                                    </p:anim>
                                    <p:anim calcmode="lin" valueType="num">
                                      <p:cBhvr>
                                        <p:cTn id="34" dur="500" fill="hold"/>
                                        <p:tgtEl>
                                          <p:spTgt spid="8">
                                            <p:bg/>
                                          </p:spTgt>
                                        </p:tgtEl>
                                        <p:attrNameLst>
                                          <p:attrName>ppt_h</p:attrName>
                                        </p:attrNameLst>
                                      </p:cBhvr>
                                      <p:tavLst>
                                        <p:tav tm="0">
                                          <p:val>
                                            <p:fltVal val="0"/>
                                          </p:val>
                                        </p:tav>
                                        <p:tav tm="100000">
                                          <p:val>
                                            <p:strVal val="#ppt_h"/>
                                          </p:val>
                                        </p:tav>
                                      </p:tavLst>
                                    </p:anim>
                                    <p:anim calcmode="lin" valueType="num">
                                      <p:cBhvr>
                                        <p:cTn id="35" dur="500" fill="hold"/>
                                        <p:tgtEl>
                                          <p:spTgt spid="8">
                                            <p:bg/>
                                          </p:spTgt>
                                        </p:tgtEl>
                                        <p:attrNameLst>
                                          <p:attrName>style.rotation</p:attrName>
                                        </p:attrNameLst>
                                      </p:cBhvr>
                                      <p:tavLst>
                                        <p:tav tm="0">
                                          <p:val>
                                            <p:fltVal val="360"/>
                                          </p:val>
                                        </p:tav>
                                        <p:tav tm="100000">
                                          <p:val>
                                            <p:fltVal val="0"/>
                                          </p:val>
                                        </p:tav>
                                      </p:tavLst>
                                    </p:anim>
                                    <p:animEffect transition="in" filter="fade">
                                      <p:cBhvr>
                                        <p:cTn id="36" dur="500"/>
                                        <p:tgtEl>
                                          <p:spTgt spid="8">
                                            <p:bg/>
                                          </p:spTgt>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 calcmode="lin" valueType="num">
                                      <p:cBhvr>
                                        <p:cTn id="39"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40" dur="500" fill="hold"/>
                                        <p:tgtEl>
                                          <p:spTgt spid="8">
                                            <p:txEl>
                                              <p:pRg st="0" end="0"/>
                                            </p:txEl>
                                          </p:spTgt>
                                        </p:tgtEl>
                                        <p:attrNameLst>
                                          <p:attrName>ppt_h</p:attrName>
                                        </p:attrNameLst>
                                      </p:cBhvr>
                                      <p:tavLst>
                                        <p:tav tm="0">
                                          <p:val>
                                            <p:fltVal val="0"/>
                                          </p:val>
                                        </p:tav>
                                        <p:tav tm="100000">
                                          <p:val>
                                            <p:strVal val="#ppt_h"/>
                                          </p:val>
                                        </p:tav>
                                      </p:tavLst>
                                    </p:anim>
                                    <p:anim calcmode="lin" valueType="num">
                                      <p:cBhvr>
                                        <p:cTn id="41" dur="500" fill="hold"/>
                                        <p:tgtEl>
                                          <p:spTgt spid="8">
                                            <p:txEl>
                                              <p:pRg st="0" end="0"/>
                                            </p:txEl>
                                          </p:spTgt>
                                        </p:tgtEl>
                                        <p:attrNameLst>
                                          <p:attrName>style.rotation</p:attrName>
                                        </p:attrNameLst>
                                      </p:cBhvr>
                                      <p:tavLst>
                                        <p:tav tm="0">
                                          <p:val>
                                            <p:fltVal val="360"/>
                                          </p:val>
                                        </p:tav>
                                        <p:tav tm="100000">
                                          <p:val>
                                            <p:fltVal val="0"/>
                                          </p:val>
                                        </p:tav>
                                      </p:tavLst>
                                    </p:anim>
                                    <p:animEffect transition="in" filter="fade">
                                      <p:cBhvr>
                                        <p:cTn id="42" dur="500"/>
                                        <p:tgtEl>
                                          <p:spTgt spid="8">
                                            <p:txEl>
                                              <p:pRg st="0" end="0"/>
                                            </p:txEl>
                                          </p:spTgt>
                                        </p:tgtEl>
                                      </p:cBhvr>
                                    </p:animEffect>
                                  </p:childTnLst>
                                </p:cTn>
                              </p:par>
                            </p:childTnLst>
                          </p:cTn>
                        </p:par>
                        <p:par>
                          <p:cTn id="43" fill="hold">
                            <p:stCondLst>
                              <p:cond delay="2500"/>
                            </p:stCondLst>
                            <p:childTnLst>
                              <p:par>
                                <p:cTn id="44" presetID="49" presetClass="entr" presetSubtype="0" decel="100000" fill="hold" grpId="0" nodeType="afterEffect">
                                  <p:stCondLst>
                                    <p:cond delay="250"/>
                                  </p:stCondLst>
                                  <p:childTnLst>
                                    <p:set>
                                      <p:cBhvr>
                                        <p:cTn id="45" dur="1" fill="hold">
                                          <p:stCondLst>
                                            <p:cond delay="0"/>
                                          </p:stCondLst>
                                        </p:cTn>
                                        <p:tgtEl>
                                          <p:spTgt spid="36">
                                            <p:bg/>
                                          </p:spTgt>
                                        </p:tgtEl>
                                        <p:attrNameLst>
                                          <p:attrName>style.visibility</p:attrName>
                                        </p:attrNameLst>
                                      </p:cBhvr>
                                      <p:to>
                                        <p:strVal val="visible"/>
                                      </p:to>
                                    </p:set>
                                    <p:anim calcmode="lin" valueType="num">
                                      <p:cBhvr>
                                        <p:cTn id="46" dur="500" fill="hold"/>
                                        <p:tgtEl>
                                          <p:spTgt spid="36">
                                            <p:bg/>
                                          </p:spTgt>
                                        </p:tgtEl>
                                        <p:attrNameLst>
                                          <p:attrName>ppt_w</p:attrName>
                                        </p:attrNameLst>
                                      </p:cBhvr>
                                      <p:tavLst>
                                        <p:tav tm="0">
                                          <p:val>
                                            <p:fltVal val="0"/>
                                          </p:val>
                                        </p:tav>
                                        <p:tav tm="100000">
                                          <p:val>
                                            <p:strVal val="#ppt_w"/>
                                          </p:val>
                                        </p:tav>
                                      </p:tavLst>
                                    </p:anim>
                                    <p:anim calcmode="lin" valueType="num">
                                      <p:cBhvr>
                                        <p:cTn id="47" dur="500" fill="hold"/>
                                        <p:tgtEl>
                                          <p:spTgt spid="36">
                                            <p:bg/>
                                          </p:spTgt>
                                        </p:tgtEl>
                                        <p:attrNameLst>
                                          <p:attrName>ppt_h</p:attrName>
                                        </p:attrNameLst>
                                      </p:cBhvr>
                                      <p:tavLst>
                                        <p:tav tm="0">
                                          <p:val>
                                            <p:fltVal val="0"/>
                                          </p:val>
                                        </p:tav>
                                        <p:tav tm="100000">
                                          <p:val>
                                            <p:strVal val="#ppt_h"/>
                                          </p:val>
                                        </p:tav>
                                      </p:tavLst>
                                    </p:anim>
                                    <p:anim calcmode="lin" valueType="num">
                                      <p:cBhvr>
                                        <p:cTn id="48" dur="500" fill="hold"/>
                                        <p:tgtEl>
                                          <p:spTgt spid="36">
                                            <p:bg/>
                                          </p:spTgt>
                                        </p:tgtEl>
                                        <p:attrNameLst>
                                          <p:attrName>style.rotation</p:attrName>
                                        </p:attrNameLst>
                                      </p:cBhvr>
                                      <p:tavLst>
                                        <p:tav tm="0">
                                          <p:val>
                                            <p:fltVal val="360"/>
                                          </p:val>
                                        </p:tav>
                                        <p:tav tm="100000">
                                          <p:val>
                                            <p:fltVal val="0"/>
                                          </p:val>
                                        </p:tav>
                                      </p:tavLst>
                                    </p:anim>
                                    <p:animEffect transition="in" filter="fade">
                                      <p:cBhvr>
                                        <p:cTn id="49" dur="500"/>
                                        <p:tgtEl>
                                          <p:spTgt spid="36">
                                            <p:bg/>
                                          </p:spTgt>
                                        </p:tgtEl>
                                      </p:cBhvr>
                                    </p:animEffect>
                                  </p:childTnLst>
                                </p:cTn>
                              </p:par>
                              <p:par>
                                <p:cTn id="50" presetID="49" presetClass="entr" presetSubtype="0" decel="100000" fill="hold" grpId="0" nodeType="withEffect">
                                  <p:stCondLst>
                                    <p:cond delay="250"/>
                                  </p:stCondLst>
                                  <p:childTnLst>
                                    <p:set>
                                      <p:cBhvr>
                                        <p:cTn id="51" dur="1" fill="hold">
                                          <p:stCondLst>
                                            <p:cond delay="0"/>
                                          </p:stCondLst>
                                        </p:cTn>
                                        <p:tgtEl>
                                          <p:spTgt spid="36">
                                            <p:txEl>
                                              <p:pRg st="0" end="0"/>
                                            </p:txEl>
                                          </p:spTgt>
                                        </p:tgtEl>
                                        <p:attrNameLst>
                                          <p:attrName>style.visibility</p:attrName>
                                        </p:attrNameLst>
                                      </p:cBhvr>
                                      <p:to>
                                        <p:strVal val="visible"/>
                                      </p:to>
                                    </p:set>
                                    <p:anim calcmode="lin" valueType="num">
                                      <p:cBhvr>
                                        <p:cTn id="52" dur="500" fill="hold"/>
                                        <p:tgtEl>
                                          <p:spTgt spid="36">
                                            <p:txEl>
                                              <p:pRg st="0" end="0"/>
                                            </p:txEl>
                                          </p:spTgt>
                                        </p:tgtEl>
                                        <p:attrNameLst>
                                          <p:attrName>ppt_w</p:attrName>
                                        </p:attrNameLst>
                                      </p:cBhvr>
                                      <p:tavLst>
                                        <p:tav tm="0">
                                          <p:val>
                                            <p:fltVal val="0"/>
                                          </p:val>
                                        </p:tav>
                                        <p:tav tm="100000">
                                          <p:val>
                                            <p:strVal val="#ppt_w"/>
                                          </p:val>
                                        </p:tav>
                                      </p:tavLst>
                                    </p:anim>
                                    <p:anim calcmode="lin" valueType="num">
                                      <p:cBhvr>
                                        <p:cTn id="53" dur="500" fill="hold"/>
                                        <p:tgtEl>
                                          <p:spTgt spid="36">
                                            <p:txEl>
                                              <p:pRg st="0" end="0"/>
                                            </p:txEl>
                                          </p:spTgt>
                                        </p:tgtEl>
                                        <p:attrNameLst>
                                          <p:attrName>ppt_h</p:attrName>
                                        </p:attrNameLst>
                                      </p:cBhvr>
                                      <p:tavLst>
                                        <p:tav tm="0">
                                          <p:val>
                                            <p:fltVal val="0"/>
                                          </p:val>
                                        </p:tav>
                                        <p:tav tm="100000">
                                          <p:val>
                                            <p:strVal val="#ppt_h"/>
                                          </p:val>
                                        </p:tav>
                                      </p:tavLst>
                                    </p:anim>
                                    <p:anim calcmode="lin" valueType="num">
                                      <p:cBhvr>
                                        <p:cTn id="54" dur="500" fill="hold"/>
                                        <p:tgtEl>
                                          <p:spTgt spid="36">
                                            <p:txEl>
                                              <p:pRg st="0" end="0"/>
                                            </p:txEl>
                                          </p:spTgt>
                                        </p:tgtEl>
                                        <p:attrNameLst>
                                          <p:attrName>style.rotation</p:attrName>
                                        </p:attrNameLst>
                                      </p:cBhvr>
                                      <p:tavLst>
                                        <p:tav tm="0">
                                          <p:val>
                                            <p:fltVal val="360"/>
                                          </p:val>
                                        </p:tav>
                                        <p:tav tm="100000">
                                          <p:val>
                                            <p:fltVal val="0"/>
                                          </p:val>
                                        </p:tav>
                                      </p:tavLst>
                                    </p:anim>
                                    <p:animEffect transition="in" filter="fade">
                                      <p:cBhvr>
                                        <p:cTn id="55" dur="500"/>
                                        <p:tgtEl>
                                          <p:spTgt spid="36">
                                            <p:txEl>
                                              <p:pRg st="0" end="0"/>
                                            </p:txEl>
                                          </p:spTgt>
                                        </p:tgtEl>
                                      </p:cBhvr>
                                    </p:animEffect>
                                  </p:childTnLst>
                                </p:cTn>
                              </p:par>
                            </p:childTnLst>
                          </p:cTn>
                        </p:par>
                        <p:par>
                          <p:cTn id="56" fill="hold">
                            <p:stCondLst>
                              <p:cond delay="3250"/>
                            </p:stCondLst>
                            <p:childTnLst>
                              <p:par>
                                <p:cTn id="57" presetID="2" presetClass="entr" presetSubtype="4" decel="100000" fill="hold" grpId="0" nodeType="afterEffect">
                                  <p:stCondLst>
                                    <p:cond delay="250"/>
                                  </p:stCondLst>
                                  <p:childTnLst>
                                    <p:set>
                                      <p:cBhvr>
                                        <p:cTn id="58" dur="1" fill="hold">
                                          <p:stCondLst>
                                            <p:cond delay="0"/>
                                          </p:stCondLst>
                                        </p:cTn>
                                        <p:tgtEl>
                                          <p:spTgt spid="37">
                                            <p:txEl>
                                              <p:pRg st="0" end="0"/>
                                            </p:txEl>
                                          </p:spTgt>
                                        </p:tgtEl>
                                        <p:attrNameLst>
                                          <p:attrName>style.visibility</p:attrName>
                                        </p:attrNameLst>
                                      </p:cBhvr>
                                      <p:to>
                                        <p:strVal val="visible"/>
                                      </p:to>
                                    </p:set>
                                    <p:anim calcmode="lin" valueType="num">
                                      <p:cBhvr additive="base">
                                        <p:cTn id="59"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7">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500"/>
                                  </p:stCondLst>
                                  <p:childTnLst>
                                    <p:set>
                                      <p:cBhvr>
                                        <p:cTn id="62" dur="1" fill="hold">
                                          <p:stCondLst>
                                            <p:cond delay="0"/>
                                          </p:stCondLst>
                                        </p:cTn>
                                        <p:tgtEl>
                                          <p:spTgt spid="38">
                                            <p:txEl>
                                              <p:pRg st="0" end="0"/>
                                            </p:txEl>
                                          </p:spTgt>
                                        </p:tgtEl>
                                        <p:attrNameLst>
                                          <p:attrName>style.visibility</p:attrName>
                                        </p:attrNameLst>
                                      </p:cBhvr>
                                      <p:to>
                                        <p:strVal val="visible"/>
                                      </p:to>
                                    </p:set>
                                    <p:anim calcmode="lin" valueType="num">
                                      <p:cBhvr additive="base">
                                        <p:cTn id="63"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8">
                                            <p:txEl>
                                              <p:pRg st="0" end="0"/>
                                            </p:txEl>
                                          </p:spTgt>
                                        </p:tgtEl>
                                        <p:attrNameLst>
                                          <p:attrName>ppt_y</p:attrName>
                                        </p:attrNameLst>
                                      </p:cBhvr>
                                      <p:tavLst>
                                        <p:tav tm="0">
                                          <p:val>
                                            <p:strVal val="1+#ppt_h/2"/>
                                          </p:val>
                                        </p:tav>
                                        <p:tav tm="100000">
                                          <p:val>
                                            <p:strVal val="#ppt_y"/>
                                          </p:val>
                                        </p:tav>
                                      </p:tavLst>
                                    </p:anim>
                                  </p:childTnLst>
                                </p:cTn>
                              </p:par>
                            </p:childTnLst>
                          </p:cTn>
                        </p:par>
                        <p:par>
                          <p:cTn id="65" fill="hold">
                            <p:stCondLst>
                              <p:cond delay="4250"/>
                            </p:stCondLst>
                            <p:childTnLst>
                              <p:par>
                                <p:cTn id="66" presetID="49" presetClass="entr" presetSubtype="0" decel="100000" fill="hold" grpId="0" nodeType="afterEffect">
                                  <p:stCondLst>
                                    <p:cond delay="0"/>
                                  </p:stCondLst>
                                  <p:childTnLst>
                                    <p:set>
                                      <p:cBhvr>
                                        <p:cTn id="67" dur="1" fill="hold">
                                          <p:stCondLst>
                                            <p:cond delay="0"/>
                                          </p:stCondLst>
                                        </p:cTn>
                                        <p:tgtEl>
                                          <p:spTgt spid="39">
                                            <p:bg/>
                                          </p:spTgt>
                                        </p:tgtEl>
                                        <p:attrNameLst>
                                          <p:attrName>style.visibility</p:attrName>
                                        </p:attrNameLst>
                                      </p:cBhvr>
                                      <p:to>
                                        <p:strVal val="visible"/>
                                      </p:to>
                                    </p:set>
                                    <p:anim calcmode="lin" valueType="num">
                                      <p:cBhvr>
                                        <p:cTn id="68" dur="500" fill="hold"/>
                                        <p:tgtEl>
                                          <p:spTgt spid="39">
                                            <p:bg/>
                                          </p:spTgt>
                                        </p:tgtEl>
                                        <p:attrNameLst>
                                          <p:attrName>ppt_w</p:attrName>
                                        </p:attrNameLst>
                                      </p:cBhvr>
                                      <p:tavLst>
                                        <p:tav tm="0">
                                          <p:val>
                                            <p:fltVal val="0"/>
                                          </p:val>
                                        </p:tav>
                                        <p:tav tm="100000">
                                          <p:val>
                                            <p:strVal val="#ppt_w"/>
                                          </p:val>
                                        </p:tav>
                                      </p:tavLst>
                                    </p:anim>
                                    <p:anim calcmode="lin" valueType="num">
                                      <p:cBhvr>
                                        <p:cTn id="69" dur="500" fill="hold"/>
                                        <p:tgtEl>
                                          <p:spTgt spid="39">
                                            <p:bg/>
                                          </p:spTgt>
                                        </p:tgtEl>
                                        <p:attrNameLst>
                                          <p:attrName>ppt_h</p:attrName>
                                        </p:attrNameLst>
                                      </p:cBhvr>
                                      <p:tavLst>
                                        <p:tav tm="0">
                                          <p:val>
                                            <p:fltVal val="0"/>
                                          </p:val>
                                        </p:tav>
                                        <p:tav tm="100000">
                                          <p:val>
                                            <p:strVal val="#ppt_h"/>
                                          </p:val>
                                        </p:tav>
                                      </p:tavLst>
                                    </p:anim>
                                    <p:anim calcmode="lin" valueType="num">
                                      <p:cBhvr>
                                        <p:cTn id="70" dur="500" fill="hold"/>
                                        <p:tgtEl>
                                          <p:spTgt spid="39">
                                            <p:bg/>
                                          </p:spTgt>
                                        </p:tgtEl>
                                        <p:attrNameLst>
                                          <p:attrName>style.rotation</p:attrName>
                                        </p:attrNameLst>
                                      </p:cBhvr>
                                      <p:tavLst>
                                        <p:tav tm="0">
                                          <p:val>
                                            <p:fltVal val="360"/>
                                          </p:val>
                                        </p:tav>
                                        <p:tav tm="100000">
                                          <p:val>
                                            <p:fltVal val="0"/>
                                          </p:val>
                                        </p:tav>
                                      </p:tavLst>
                                    </p:anim>
                                    <p:animEffect transition="in" filter="fade">
                                      <p:cBhvr>
                                        <p:cTn id="71" dur="500"/>
                                        <p:tgtEl>
                                          <p:spTgt spid="39">
                                            <p:bg/>
                                          </p:spTgt>
                                        </p:tgtEl>
                                      </p:cBhvr>
                                    </p:animEffect>
                                  </p:childTnLst>
                                </p:cTn>
                              </p:par>
                              <p:par>
                                <p:cTn id="72" presetID="49" presetClass="entr" presetSubtype="0" decel="100000" fill="hold" grpId="0" nodeType="withEffect">
                                  <p:stCondLst>
                                    <p:cond delay="0"/>
                                  </p:stCondLst>
                                  <p:childTnLst>
                                    <p:set>
                                      <p:cBhvr>
                                        <p:cTn id="73" dur="1" fill="hold">
                                          <p:stCondLst>
                                            <p:cond delay="0"/>
                                          </p:stCondLst>
                                        </p:cTn>
                                        <p:tgtEl>
                                          <p:spTgt spid="39">
                                            <p:txEl>
                                              <p:pRg st="0" end="0"/>
                                            </p:txEl>
                                          </p:spTgt>
                                        </p:tgtEl>
                                        <p:attrNameLst>
                                          <p:attrName>style.visibility</p:attrName>
                                        </p:attrNameLst>
                                      </p:cBhvr>
                                      <p:to>
                                        <p:strVal val="visible"/>
                                      </p:to>
                                    </p:set>
                                    <p:anim calcmode="lin" valueType="num">
                                      <p:cBhvr>
                                        <p:cTn id="74" dur="500" fill="hold"/>
                                        <p:tgtEl>
                                          <p:spTgt spid="39">
                                            <p:txEl>
                                              <p:pRg st="0" end="0"/>
                                            </p:txEl>
                                          </p:spTgt>
                                        </p:tgtEl>
                                        <p:attrNameLst>
                                          <p:attrName>ppt_w</p:attrName>
                                        </p:attrNameLst>
                                      </p:cBhvr>
                                      <p:tavLst>
                                        <p:tav tm="0">
                                          <p:val>
                                            <p:fltVal val="0"/>
                                          </p:val>
                                        </p:tav>
                                        <p:tav tm="100000">
                                          <p:val>
                                            <p:strVal val="#ppt_w"/>
                                          </p:val>
                                        </p:tav>
                                      </p:tavLst>
                                    </p:anim>
                                    <p:anim calcmode="lin" valueType="num">
                                      <p:cBhvr>
                                        <p:cTn id="75" dur="500" fill="hold"/>
                                        <p:tgtEl>
                                          <p:spTgt spid="39">
                                            <p:txEl>
                                              <p:pRg st="0" end="0"/>
                                            </p:txEl>
                                          </p:spTgt>
                                        </p:tgtEl>
                                        <p:attrNameLst>
                                          <p:attrName>ppt_h</p:attrName>
                                        </p:attrNameLst>
                                      </p:cBhvr>
                                      <p:tavLst>
                                        <p:tav tm="0">
                                          <p:val>
                                            <p:fltVal val="0"/>
                                          </p:val>
                                        </p:tav>
                                        <p:tav tm="100000">
                                          <p:val>
                                            <p:strVal val="#ppt_h"/>
                                          </p:val>
                                        </p:tav>
                                      </p:tavLst>
                                    </p:anim>
                                    <p:anim calcmode="lin" valueType="num">
                                      <p:cBhvr>
                                        <p:cTn id="76" dur="500" fill="hold"/>
                                        <p:tgtEl>
                                          <p:spTgt spid="39">
                                            <p:txEl>
                                              <p:pRg st="0" end="0"/>
                                            </p:txEl>
                                          </p:spTgt>
                                        </p:tgtEl>
                                        <p:attrNameLst>
                                          <p:attrName>style.rotation</p:attrName>
                                        </p:attrNameLst>
                                      </p:cBhvr>
                                      <p:tavLst>
                                        <p:tav tm="0">
                                          <p:val>
                                            <p:fltVal val="360"/>
                                          </p:val>
                                        </p:tav>
                                        <p:tav tm="100000">
                                          <p:val>
                                            <p:fltVal val="0"/>
                                          </p:val>
                                        </p:tav>
                                      </p:tavLst>
                                    </p:anim>
                                    <p:animEffect transition="in" filter="fade">
                                      <p:cBhvr>
                                        <p:cTn id="77" dur="500"/>
                                        <p:tgtEl>
                                          <p:spTgt spid="39">
                                            <p:txEl>
                                              <p:pRg st="0" end="0"/>
                                            </p:txEl>
                                          </p:spTgt>
                                        </p:tgtEl>
                                      </p:cBhvr>
                                    </p:animEffect>
                                  </p:childTnLst>
                                </p:cTn>
                              </p:par>
                            </p:childTnLst>
                          </p:cTn>
                        </p:par>
                        <p:par>
                          <p:cTn id="78" fill="hold">
                            <p:stCondLst>
                              <p:cond delay="4750"/>
                            </p:stCondLst>
                            <p:childTnLst>
                              <p:par>
                                <p:cTn id="79" presetID="49" presetClass="entr" presetSubtype="0" decel="100000" fill="hold" grpId="0" nodeType="afterEffect">
                                  <p:stCondLst>
                                    <p:cond delay="250"/>
                                  </p:stCondLst>
                                  <p:childTnLst>
                                    <p:set>
                                      <p:cBhvr>
                                        <p:cTn id="80" dur="1" fill="hold">
                                          <p:stCondLst>
                                            <p:cond delay="0"/>
                                          </p:stCondLst>
                                        </p:cTn>
                                        <p:tgtEl>
                                          <p:spTgt spid="40">
                                            <p:bg/>
                                          </p:spTgt>
                                        </p:tgtEl>
                                        <p:attrNameLst>
                                          <p:attrName>style.visibility</p:attrName>
                                        </p:attrNameLst>
                                      </p:cBhvr>
                                      <p:to>
                                        <p:strVal val="visible"/>
                                      </p:to>
                                    </p:set>
                                    <p:anim calcmode="lin" valueType="num">
                                      <p:cBhvr>
                                        <p:cTn id="81" dur="500" fill="hold"/>
                                        <p:tgtEl>
                                          <p:spTgt spid="40">
                                            <p:bg/>
                                          </p:spTgt>
                                        </p:tgtEl>
                                        <p:attrNameLst>
                                          <p:attrName>ppt_w</p:attrName>
                                        </p:attrNameLst>
                                      </p:cBhvr>
                                      <p:tavLst>
                                        <p:tav tm="0">
                                          <p:val>
                                            <p:fltVal val="0"/>
                                          </p:val>
                                        </p:tav>
                                        <p:tav tm="100000">
                                          <p:val>
                                            <p:strVal val="#ppt_w"/>
                                          </p:val>
                                        </p:tav>
                                      </p:tavLst>
                                    </p:anim>
                                    <p:anim calcmode="lin" valueType="num">
                                      <p:cBhvr>
                                        <p:cTn id="82" dur="500" fill="hold"/>
                                        <p:tgtEl>
                                          <p:spTgt spid="40">
                                            <p:bg/>
                                          </p:spTgt>
                                        </p:tgtEl>
                                        <p:attrNameLst>
                                          <p:attrName>ppt_h</p:attrName>
                                        </p:attrNameLst>
                                      </p:cBhvr>
                                      <p:tavLst>
                                        <p:tav tm="0">
                                          <p:val>
                                            <p:fltVal val="0"/>
                                          </p:val>
                                        </p:tav>
                                        <p:tav tm="100000">
                                          <p:val>
                                            <p:strVal val="#ppt_h"/>
                                          </p:val>
                                        </p:tav>
                                      </p:tavLst>
                                    </p:anim>
                                    <p:anim calcmode="lin" valueType="num">
                                      <p:cBhvr>
                                        <p:cTn id="83" dur="500" fill="hold"/>
                                        <p:tgtEl>
                                          <p:spTgt spid="40">
                                            <p:bg/>
                                          </p:spTgt>
                                        </p:tgtEl>
                                        <p:attrNameLst>
                                          <p:attrName>style.rotation</p:attrName>
                                        </p:attrNameLst>
                                      </p:cBhvr>
                                      <p:tavLst>
                                        <p:tav tm="0">
                                          <p:val>
                                            <p:fltVal val="360"/>
                                          </p:val>
                                        </p:tav>
                                        <p:tav tm="100000">
                                          <p:val>
                                            <p:fltVal val="0"/>
                                          </p:val>
                                        </p:tav>
                                      </p:tavLst>
                                    </p:anim>
                                    <p:animEffect transition="in" filter="fade">
                                      <p:cBhvr>
                                        <p:cTn id="84" dur="500"/>
                                        <p:tgtEl>
                                          <p:spTgt spid="40">
                                            <p:bg/>
                                          </p:spTgt>
                                        </p:tgtEl>
                                      </p:cBhvr>
                                    </p:animEffect>
                                  </p:childTnLst>
                                </p:cTn>
                              </p:par>
                              <p:par>
                                <p:cTn id="85" presetID="49" presetClass="entr" presetSubtype="0" decel="100000" fill="hold" grpId="0" nodeType="withEffect">
                                  <p:stCondLst>
                                    <p:cond delay="250"/>
                                  </p:stCondLst>
                                  <p:childTnLst>
                                    <p:set>
                                      <p:cBhvr>
                                        <p:cTn id="86" dur="1" fill="hold">
                                          <p:stCondLst>
                                            <p:cond delay="0"/>
                                          </p:stCondLst>
                                        </p:cTn>
                                        <p:tgtEl>
                                          <p:spTgt spid="40">
                                            <p:txEl>
                                              <p:pRg st="0" end="0"/>
                                            </p:txEl>
                                          </p:spTgt>
                                        </p:tgtEl>
                                        <p:attrNameLst>
                                          <p:attrName>style.visibility</p:attrName>
                                        </p:attrNameLst>
                                      </p:cBhvr>
                                      <p:to>
                                        <p:strVal val="visible"/>
                                      </p:to>
                                    </p:set>
                                    <p:anim calcmode="lin" valueType="num">
                                      <p:cBhvr>
                                        <p:cTn id="87"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88" dur="500" fill="hold"/>
                                        <p:tgtEl>
                                          <p:spTgt spid="40">
                                            <p:txEl>
                                              <p:pRg st="0" end="0"/>
                                            </p:txEl>
                                          </p:spTgt>
                                        </p:tgtEl>
                                        <p:attrNameLst>
                                          <p:attrName>ppt_h</p:attrName>
                                        </p:attrNameLst>
                                      </p:cBhvr>
                                      <p:tavLst>
                                        <p:tav tm="0">
                                          <p:val>
                                            <p:fltVal val="0"/>
                                          </p:val>
                                        </p:tav>
                                        <p:tav tm="100000">
                                          <p:val>
                                            <p:strVal val="#ppt_h"/>
                                          </p:val>
                                        </p:tav>
                                      </p:tavLst>
                                    </p:anim>
                                    <p:anim calcmode="lin" valueType="num">
                                      <p:cBhvr>
                                        <p:cTn id="89" dur="500" fill="hold"/>
                                        <p:tgtEl>
                                          <p:spTgt spid="40">
                                            <p:txEl>
                                              <p:pRg st="0" end="0"/>
                                            </p:txEl>
                                          </p:spTgt>
                                        </p:tgtEl>
                                        <p:attrNameLst>
                                          <p:attrName>style.rotation</p:attrName>
                                        </p:attrNameLst>
                                      </p:cBhvr>
                                      <p:tavLst>
                                        <p:tav tm="0">
                                          <p:val>
                                            <p:fltVal val="360"/>
                                          </p:val>
                                        </p:tav>
                                        <p:tav tm="100000">
                                          <p:val>
                                            <p:fltVal val="0"/>
                                          </p:val>
                                        </p:tav>
                                      </p:tavLst>
                                    </p:anim>
                                    <p:animEffect transition="in" filter="fade">
                                      <p:cBhvr>
                                        <p:cTn id="90" dur="500"/>
                                        <p:tgtEl>
                                          <p:spTgt spid="40">
                                            <p:txEl>
                                              <p:pRg st="0" end="0"/>
                                            </p:txEl>
                                          </p:spTgt>
                                        </p:tgtEl>
                                      </p:cBhvr>
                                    </p:animEffect>
                                  </p:childTnLst>
                                </p:cTn>
                              </p:par>
                            </p:childTnLst>
                          </p:cTn>
                        </p:par>
                        <p:par>
                          <p:cTn id="91" fill="hold">
                            <p:stCondLst>
                              <p:cond delay="5500"/>
                            </p:stCondLst>
                            <p:childTnLst>
                              <p:par>
                                <p:cTn id="92" presetID="2" presetClass="entr" presetSubtype="4" decel="100000" fill="hold" grpId="0" nodeType="afterEffect">
                                  <p:stCondLst>
                                    <p:cond delay="250"/>
                                  </p:stCondLst>
                                  <p:childTnLst>
                                    <p:set>
                                      <p:cBhvr>
                                        <p:cTn id="93" dur="1" fill="hold">
                                          <p:stCondLst>
                                            <p:cond delay="0"/>
                                          </p:stCondLst>
                                        </p:cTn>
                                        <p:tgtEl>
                                          <p:spTgt spid="41">
                                            <p:txEl>
                                              <p:pRg st="0" end="0"/>
                                            </p:txEl>
                                          </p:spTgt>
                                        </p:tgtEl>
                                        <p:attrNameLst>
                                          <p:attrName>style.visibility</p:attrName>
                                        </p:attrNameLst>
                                      </p:cBhvr>
                                      <p:to>
                                        <p:strVal val="visible"/>
                                      </p:to>
                                    </p:set>
                                    <p:anim calcmode="lin" valueType="num">
                                      <p:cBhvr additive="base">
                                        <p:cTn id="94" dur="500" fill="hold"/>
                                        <p:tgtEl>
                                          <p:spTgt spid="41">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1">
                                            <p:txEl>
                                              <p:pRg st="0" end="0"/>
                                            </p:txEl>
                                          </p:spTgt>
                                        </p:tgtEl>
                                        <p:attrNameLst>
                                          <p:attrName>ppt_y</p:attrName>
                                        </p:attrNameLst>
                                      </p:cBhvr>
                                      <p:tavLst>
                                        <p:tav tm="0">
                                          <p:val>
                                            <p:strVal val="1+#ppt_h/2"/>
                                          </p:val>
                                        </p:tav>
                                        <p:tav tm="100000">
                                          <p:val>
                                            <p:strVal val="#ppt_y"/>
                                          </p:val>
                                        </p:tav>
                                      </p:tavLst>
                                    </p:anim>
                                  </p:childTnLst>
                                </p:cTn>
                              </p:par>
                              <p:par>
                                <p:cTn id="96" presetID="2" presetClass="entr" presetSubtype="4" decel="100000" fill="hold" grpId="0" nodeType="withEffect">
                                  <p:stCondLst>
                                    <p:cond delay="500"/>
                                  </p:stCondLst>
                                  <p:childTnLst>
                                    <p:set>
                                      <p:cBhvr>
                                        <p:cTn id="97" dur="1" fill="hold">
                                          <p:stCondLst>
                                            <p:cond delay="0"/>
                                          </p:stCondLst>
                                        </p:cTn>
                                        <p:tgtEl>
                                          <p:spTgt spid="42">
                                            <p:txEl>
                                              <p:pRg st="0" end="0"/>
                                            </p:txEl>
                                          </p:spTgt>
                                        </p:tgtEl>
                                        <p:attrNameLst>
                                          <p:attrName>style.visibility</p:attrName>
                                        </p:attrNameLst>
                                      </p:cBhvr>
                                      <p:to>
                                        <p:strVal val="visible"/>
                                      </p:to>
                                    </p:set>
                                    <p:anim calcmode="lin" valueType="num">
                                      <p:cBhvr additive="base">
                                        <p:cTn id="98"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99" dur="500" fill="hold"/>
                                        <p:tgtEl>
                                          <p:spTgt spid="42">
                                            <p:txEl>
                                              <p:pRg st="0" end="0"/>
                                            </p:txEl>
                                          </p:spTgt>
                                        </p:tgtEl>
                                        <p:attrNameLst>
                                          <p:attrName>ppt_y</p:attrName>
                                        </p:attrNameLst>
                                      </p:cBhvr>
                                      <p:tavLst>
                                        <p:tav tm="0">
                                          <p:val>
                                            <p:strVal val="1+#ppt_h/2"/>
                                          </p:val>
                                        </p:tav>
                                        <p:tav tm="100000">
                                          <p:val>
                                            <p:strVal val="#ppt_y"/>
                                          </p:val>
                                        </p:tav>
                                      </p:tavLst>
                                    </p:anim>
                                  </p:childTnLst>
                                </p:cTn>
                              </p:par>
                            </p:childTnLst>
                          </p:cTn>
                        </p:par>
                        <p:par>
                          <p:cTn id="100" fill="hold">
                            <p:stCondLst>
                              <p:cond delay="6500"/>
                            </p:stCondLst>
                            <p:childTnLst>
                              <p:par>
                                <p:cTn id="101" presetID="49" presetClass="entr" presetSubtype="0" decel="100000" fill="hold" grpId="0" nodeType="afterEffect">
                                  <p:stCondLst>
                                    <p:cond delay="0"/>
                                  </p:stCondLst>
                                  <p:childTnLst>
                                    <p:set>
                                      <p:cBhvr>
                                        <p:cTn id="102" dur="1" fill="hold">
                                          <p:stCondLst>
                                            <p:cond delay="0"/>
                                          </p:stCondLst>
                                        </p:cTn>
                                        <p:tgtEl>
                                          <p:spTgt spid="43">
                                            <p:bg/>
                                          </p:spTgt>
                                        </p:tgtEl>
                                        <p:attrNameLst>
                                          <p:attrName>style.visibility</p:attrName>
                                        </p:attrNameLst>
                                      </p:cBhvr>
                                      <p:to>
                                        <p:strVal val="visible"/>
                                      </p:to>
                                    </p:set>
                                    <p:anim calcmode="lin" valueType="num">
                                      <p:cBhvr>
                                        <p:cTn id="103" dur="500" fill="hold"/>
                                        <p:tgtEl>
                                          <p:spTgt spid="43">
                                            <p:bg/>
                                          </p:spTgt>
                                        </p:tgtEl>
                                        <p:attrNameLst>
                                          <p:attrName>ppt_w</p:attrName>
                                        </p:attrNameLst>
                                      </p:cBhvr>
                                      <p:tavLst>
                                        <p:tav tm="0">
                                          <p:val>
                                            <p:fltVal val="0"/>
                                          </p:val>
                                        </p:tav>
                                        <p:tav tm="100000">
                                          <p:val>
                                            <p:strVal val="#ppt_w"/>
                                          </p:val>
                                        </p:tav>
                                      </p:tavLst>
                                    </p:anim>
                                    <p:anim calcmode="lin" valueType="num">
                                      <p:cBhvr>
                                        <p:cTn id="104" dur="500" fill="hold"/>
                                        <p:tgtEl>
                                          <p:spTgt spid="43">
                                            <p:bg/>
                                          </p:spTgt>
                                        </p:tgtEl>
                                        <p:attrNameLst>
                                          <p:attrName>ppt_h</p:attrName>
                                        </p:attrNameLst>
                                      </p:cBhvr>
                                      <p:tavLst>
                                        <p:tav tm="0">
                                          <p:val>
                                            <p:fltVal val="0"/>
                                          </p:val>
                                        </p:tav>
                                        <p:tav tm="100000">
                                          <p:val>
                                            <p:strVal val="#ppt_h"/>
                                          </p:val>
                                        </p:tav>
                                      </p:tavLst>
                                    </p:anim>
                                    <p:anim calcmode="lin" valueType="num">
                                      <p:cBhvr>
                                        <p:cTn id="105" dur="500" fill="hold"/>
                                        <p:tgtEl>
                                          <p:spTgt spid="43">
                                            <p:bg/>
                                          </p:spTgt>
                                        </p:tgtEl>
                                        <p:attrNameLst>
                                          <p:attrName>style.rotation</p:attrName>
                                        </p:attrNameLst>
                                      </p:cBhvr>
                                      <p:tavLst>
                                        <p:tav tm="0">
                                          <p:val>
                                            <p:fltVal val="360"/>
                                          </p:val>
                                        </p:tav>
                                        <p:tav tm="100000">
                                          <p:val>
                                            <p:fltVal val="0"/>
                                          </p:val>
                                        </p:tav>
                                      </p:tavLst>
                                    </p:anim>
                                    <p:animEffect transition="in" filter="fade">
                                      <p:cBhvr>
                                        <p:cTn id="106" dur="500"/>
                                        <p:tgtEl>
                                          <p:spTgt spid="43">
                                            <p:bg/>
                                          </p:spTgt>
                                        </p:tgtEl>
                                      </p:cBhvr>
                                    </p:animEffect>
                                  </p:childTnLst>
                                </p:cTn>
                              </p:par>
                              <p:par>
                                <p:cTn id="107" presetID="49" presetClass="entr" presetSubtype="0" decel="100000" fill="hold" grpId="0" nodeType="withEffect">
                                  <p:stCondLst>
                                    <p:cond delay="0"/>
                                  </p:stCondLst>
                                  <p:childTnLst>
                                    <p:set>
                                      <p:cBhvr>
                                        <p:cTn id="108" dur="1" fill="hold">
                                          <p:stCondLst>
                                            <p:cond delay="0"/>
                                          </p:stCondLst>
                                        </p:cTn>
                                        <p:tgtEl>
                                          <p:spTgt spid="43">
                                            <p:txEl>
                                              <p:pRg st="0" end="0"/>
                                            </p:txEl>
                                          </p:spTgt>
                                        </p:tgtEl>
                                        <p:attrNameLst>
                                          <p:attrName>style.visibility</p:attrName>
                                        </p:attrNameLst>
                                      </p:cBhvr>
                                      <p:to>
                                        <p:strVal val="visible"/>
                                      </p:to>
                                    </p:set>
                                    <p:anim calcmode="lin" valueType="num">
                                      <p:cBhvr>
                                        <p:cTn id="109"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111"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112" dur="500"/>
                                        <p:tgtEl>
                                          <p:spTgt spid="43">
                                            <p:txEl>
                                              <p:pRg st="0" end="0"/>
                                            </p:txEl>
                                          </p:spTgt>
                                        </p:tgtEl>
                                      </p:cBhvr>
                                    </p:animEffect>
                                  </p:childTnLst>
                                </p:cTn>
                              </p:par>
                            </p:childTnLst>
                          </p:cTn>
                        </p:par>
                        <p:par>
                          <p:cTn id="113" fill="hold">
                            <p:stCondLst>
                              <p:cond delay="7000"/>
                            </p:stCondLst>
                            <p:childTnLst>
                              <p:par>
                                <p:cTn id="114" presetID="49" presetClass="entr" presetSubtype="0" decel="100000" fill="hold" grpId="0" nodeType="afterEffect">
                                  <p:stCondLst>
                                    <p:cond delay="250"/>
                                  </p:stCondLst>
                                  <p:childTnLst>
                                    <p:set>
                                      <p:cBhvr>
                                        <p:cTn id="115" dur="1" fill="hold">
                                          <p:stCondLst>
                                            <p:cond delay="0"/>
                                          </p:stCondLst>
                                        </p:cTn>
                                        <p:tgtEl>
                                          <p:spTgt spid="44">
                                            <p:bg/>
                                          </p:spTgt>
                                        </p:tgtEl>
                                        <p:attrNameLst>
                                          <p:attrName>style.visibility</p:attrName>
                                        </p:attrNameLst>
                                      </p:cBhvr>
                                      <p:to>
                                        <p:strVal val="visible"/>
                                      </p:to>
                                    </p:set>
                                    <p:anim calcmode="lin" valueType="num">
                                      <p:cBhvr>
                                        <p:cTn id="116" dur="500" fill="hold"/>
                                        <p:tgtEl>
                                          <p:spTgt spid="44">
                                            <p:bg/>
                                          </p:spTgt>
                                        </p:tgtEl>
                                        <p:attrNameLst>
                                          <p:attrName>ppt_w</p:attrName>
                                        </p:attrNameLst>
                                      </p:cBhvr>
                                      <p:tavLst>
                                        <p:tav tm="0">
                                          <p:val>
                                            <p:fltVal val="0"/>
                                          </p:val>
                                        </p:tav>
                                        <p:tav tm="100000">
                                          <p:val>
                                            <p:strVal val="#ppt_w"/>
                                          </p:val>
                                        </p:tav>
                                      </p:tavLst>
                                    </p:anim>
                                    <p:anim calcmode="lin" valueType="num">
                                      <p:cBhvr>
                                        <p:cTn id="117" dur="500" fill="hold"/>
                                        <p:tgtEl>
                                          <p:spTgt spid="44">
                                            <p:bg/>
                                          </p:spTgt>
                                        </p:tgtEl>
                                        <p:attrNameLst>
                                          <p:attrName>ppt_h</p:attrName>
                                        </p:attrNameLst>
                                      </p:cBhvr>
                                      <p:tavLst>
                                        <p:tav tm="0">
                                          <p:val>
                                            <p:fltVal val="0"/>
                                          </p:val>
                                        </p:tav>
                                        <p:tav tm="100000">
                                          <p:val>
                                            <p:strVal val="#ppt_h"/>
                                          </p:val>
                                        </p:tav>
                                      </p:tavLst>
                                    </p:anim>
                                    <p:anim calcmode="lin" valueType="num">
                                      <p:cBhvr>
                                        <p:cTn id="118" dur="500" fill="hold"/>
                                        <p:tgtEl>
                                          <p:spTgt spid="44">
                                            <p:bg/>
                                          </p:spTgt>
                                        </p:tgtEl>
                                        <p:attrNameLst>
                                          <p:attrName>style.rotation</p:attrName>
                                        </p:attrNameLst>
                                      </p:cBhvr>
                                      <p:tavLst>
                                        <p:tav tm="0">
                                          <p:val>
                                            <p:fltVal val="360"/>
                                          </p:val>
                                        </p:tav>
                                        <p:tav tm="100000">
                                          <p:val>
                                            <p:fltVal val="0"/>
                                          </p:val>
                                        </p:tav>
                                      </p:tavLst>
                                    </p:anim>
                                    <p:animEffect transition="in" filter="fade">
                                      <p:cBhvr>
                                        <p:cTn id="119" dur="500"/>
                                        <p:tgtEl>
                                          <p:spTgt spid="44">
                                            <p:bg/>
                                          </p:spTgt>
                                        </p:tgtEl>
                                      </p:cBhvr>
                                    </p:animEffect>
                                  </p:childTnLst>
                                </p:cTn>
                              </p:par>
                              <p:par>
                                <p:cTn id="120" presetID="49" presetClass="entr" presetSubtype="0" decel="100000" fill="hold" grpId="0" nodeType="withEffect">
                                  <p:stCondLst>
                                    <p:cond delay="250"/>
                                  </p:stCondLst>
                                  <p:childTnLst>
                                    <p:set>
                                      <p:cBhvr>
                                        <p:cTn id="121" dur="1" fill="hold">
                                          <p:stCondLst>
                                            <p:cond delay="0"/>
                                          </p:stCondLst>
                                        </p:cTn>
                                        <p:tgtEl>
                                          <p:spTgt spid="44">
                                            <p:txEl>
                                              <p:pRg st="0" end="0"/>
                                            </p:txEl>
                                          </p:spTgt>
                                        </p:tgtEl>
                                        <p:attrNameLst>
                                          <p:attrName>style.visibility</p:attrName>
                                        </p:attrNameLst>
                                      </p:cBhvr>
                                      <p:to>
                                        <p:strVal val="visible"/>
                                      </p:to>
                                    </p:set>
                                    <p:anim calcmode="lin" valueType="num">
                                      <p:cBhvr>
                                        <p:cTn id="122"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123" dur="500" fill="hold"/>
                                        <p:tgtEl>
                                          <p:spTgt spid="44">
                                            <p:txEl>
                                              <p:pRg st="0" end="0"/>
                                            </p:txEl>
                                          </p:spTgt>
                                        </p:tgtEl>
                                        <p:attrNameLst>
                                          <p:attrName>ppt_h</p:attrName>
                                        </p:attrNameLst>
                                      </p:cBhvr>
                                      <p:tavLst>
                                        <p:tav tm="0">
                                          <p:val>
                                            <p:fltVal val="0"/>
                                          </p:val>
                                        </p:tav>
                                        <p:tav tm="100000">
                                          <p:val>
                                            <p:strVal val="#ppt_h"/>
                                          </p:val>
                                        </p:tav>
                                      </p:tavLst>
                                    </p:anim>
                                    <p:anim calcmode="lin" valueType="num">
                                      <p:cBhvr>
                                        <p:cTn id="124" dur="500" fill="hold"/>
                                        <p:tgtEl>
                                          <p:spTgt spid="44">
                                            <p:txEl>
                                              <p:pRg st="0" end="0"/>
                                            </p:txEl>
                                          </p:spTgt>
                                        </p:tgtEl>
                                        <p:attrNameLst>
                                          <p:attrName>style.rotation</p:attrName>
                                        </p:attrNameLst>
                                      </p:cBhvr>
                                      <p:tavLst>
                                        <p:tav tm="0">
                                          <p:val>
                                            <p:fltVal val="360"/>
                                          </p:val>
                                        </p:tav>
                                        <p:tav tm="100000">
                                          <p:val>
                                            <p:fltVal val="0"/>
                                          </p:val>
                                        </p:tav>
                                      </p:tavLst>
                                    </p:anim>
                                    <p:animEffect transition="in" filter="fade">
                                      <p:cBhvr>
                                        <p:cTn id="125" dur="500"/>
                                        <p:tgtEl>
                                          <p:spTgt spid="44">
                                            <p:txEl>
                                              <p:pRg st="0" end="0"/>
                                            </p:txEl>
                                          </p:spTgt>
                                        </p:tgtEl>
                                      </p:cBhvr>
                                    </p:animEffect>
                                  </p:childTnLst>
                                </p:cTn>
                              </p:par>
                            </p:childTnLst>
                          </p:cTn>
                        </p:par>
                        <p:par>
                          <p:cTn id="126" fill="hold">
                            <p:stCondLst>
                              <p:cond delay="7750"/>
                            </p:stCondLst>
                            <p:childTnLst>
                              <p:par>
                                <p:cTn id="127" presetID="2" presetClass="entr" presetSubtype="4" decel="100000" fill="hold" grpId="0" nodeType="afterEffect">
                                  <p:stCondLst>
                                    <p:cond delay="250"/>
                                  </p:stCondLst>
                                  <p:childTnLst>
                                    <p:set>
                                      <p:cBhvr>
                                        <p:cTn id="128" dur="1" fill="hold">
                                          <p:stCondLst>
                                            <p:cond delay="0"/>
                                          </p:stCondLst>
                                        </p:cTn>
                                        <p:tgtEl>
                                          <p:spTgt spid="45">
                                            <p:txEl>
                                              <p:pRg st="0" end="0"/>
                                            </p:txEl>
                                          </p:spTgt>
                                        </p:tgtEl>
                                        <p:attrNameLst>
                                          <p:attrName>style.visibility</p:attrName>
                                        </p:attrNameLst>
                                      </p:cBhvr>
                                      <p:to>
                                        <p:strVal val="visible"/>
                                      </p:to>
                                    </p:set>
                                    <p:anim calcmode="lin" valueType="num">
                                      <p:cBhvr additive="base">
                                        <p:cTn id="129"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30" dur="500" fill="hold"/>
                                        <p:tgtEl>
                                          <p:spTgt spid="45">
                                            <p:txEl>
                                              <p:pRg st="0" end="0"/>
                                            </p:txEl>
                                          </p:spTgt>
                                        </p:tgtEl>
                                        <p:attrNameLst>
                                          <p:attrName>ppt_y</p:attrName>
                                        </p:attrNameLst>
                                      </p:cBhvr>
                                      <p:tavLst>
                                        <p:tav tm="0">
                                          <p:val>
                                            <p:strVal val="1+#ppt_h/2"/>
                                          </p:val>
                                        </p:tav>
                                        <p:tav tm="100000">
                                          <p:val>
                                            <p:strVal val="#ppt_y"/>
                                          </p:val>
                                        </p:tav>
                                      </p:tavLst>
                                    </p:anim>
                                  </p:childTnLst>
                                </p:cTn>
                              </p:par>
                              <p:par>
                                <p:cTn id="131" presetID="2" presetClass="entr" presetSubtype="4" decel="100000" fill="hold" grpId="0" nodeType="withEffect">
                                  <p:stCondLst>
                                    <p:cond delay="500"/>
                                  </p:stCondLst>
                                  <p:childTnLst>
                                    <p:set>
                                      <p:cBhvr>
                                        <p:cTn id="132" dur="1" fill="hold">
                                          <p:stCondLst>
                                            <p:cond delay="0"/>
                                          </p:stCondLst>
                                        </p:cTn>
                                        <p:tgtEl>
                                          <p:spTgt spid="46">
                                            <p:txEl>
                                              <p:pRg st="0" end="0"/>
                                            </p:txEl>
                                          </p:spTgt>
                                        </p:tgtEl>
                                        <p:attrNameLst>
                                          <p:attrName>style.visibility</p:attrName>
                                        </p:attrNameLst>
                                      </p:cBhvr>
                                      <p:to>
                                        <p:strVal val="visible"/>
                                      </p:to>
                                    </p:set>
                                    <p:anim calcmode="lin" valueType="num">
                                      <p:cBhvr additive="base">
                                        <p:cTn id="133"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134"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par>
                          <p:cTn id="135" fill="hold">
                            <p:stCondLst>
                              <p:cond delay="8750"/>
                            </p:stCondLst>
                            <p:childTnLst>
                              <p:par>
                                <p:cTn id="136" presetID="49" presetClass="entr" presetSubtype="0" decel="100000" fill="hold" grpId="0" nodeType="afterEffect">
                                  <p:stCondLst>
                                    <p:cond delay="0"/>
                                  </p:stCondLst>
                                  <p:childTnLst>
                                    <p:set>
                                      <p:cBhvr>
                                        <p:cTn id="137" dur="1" fill="hold">
                                          <p:stCondLst>
                                            <p:cond delay="0"/>
                                          </p:stCondLst>
                                        </p:cTn>
                                        <p:tgtEl>
                                          <p:spTgt spid="47">
                                            <p:bg/>
                                          </p:spTgt>
                                        </p:tgtEl>
                                        <p:attrNameLst>
                                          <p:attrName>style.visibility</p:attrName>
                                        </p:attrNameLst>
                                      </p:cBhvr>
                                      <p:to>
                                        <p:strVal val="visible"/>
                                      </p:to>
                                    </p:set>
                                    <p:anim calcmode="lin" valueType="num">
                                      <p:cBhvr>
                                        <p:cTn id="138" dur="500" fill="hold"/>
                                        <p:tgtEl>
                                          <p:spTgt spid="47">
                                            <p:bg/>
                                          </p:spTgt>
                                        </p:tgtEl>
                                        <p:attrNameLst>
                                          <p:attrName>ppt_w</p:attrName>
                                        </p:attrNameLst>
                                      </p:cBhvr>
                                      <p:tavLst>
                                        <p:tav tm="0">
                                          <p:val>
                                            <p:fltVal val="0"/>
                                          </p:val>
                                        </p:tav>
                                        <p:tav tm="100000">
                                          <p:val>
                                            <p:strVal val="#ppt_w"/>
                                          </p:val>
                                        </p:tav>
                                      </p:tavLst>
                                    </p:anim>
                                    <p:anim calcmode="lin" valueType="num">
                                      <p:cBhvr>
                                        <p:cTn id="139" dur="500" fill="hold"/>
                                        <p:tgtEl>
                                          <p:spTgt spid="47">
                                            <p:bg/>
                                          </p:spTgt>
                                        </p:tgtEl>
                                        <p:attrNameLst>
                                          <p:attrName>ppt_h</p:attrName>
                                        </p:attrNameLst>
                                      </p:cBhvr>
                                      <p:tavLst>
                                        <p:tav tm="0">
                                          <p:val>
                                            <p:fltVal val="0"/>
                                          </p:val>
                                        </p:tav>
                                        <p:tav tm="100000">
                                          <p:val>
                                            <p:strVal val="#ppt_h"/>
                                          </p:val>
                                        </p:tav>
                                      </p:tavLst>
                                    </p:anim>
                                    <p:anim calcmode="lin" valueType="num">
                                      <p:cBhvr>
                                        <p:cTn id="140" dur="500" fill="hold"/>
                                        <p:tgtEl>
                                          <p:spTgt spid="47">
                                            <p:bg/>
                                          </p:spTgt>
                                        </p:tgtEl>
                                        <p:attrNameLst>
                                          <p:attrName>style.rotation</p:attrName>
                                        </p:attrNameLst>
                                      </p:cBhvr>
                                      <p:tavLst>
                                        <p:tav tm="0">
                                          <p:val>
                                            <p:fltVal val="360"/>
                                          </p:val>
                                        </p:tav>
                                        <p:tav tm="100000">
                                          <p:val>
                                            <p:fltVal val="0"/>
                                          </p:val>
                                        </p:tav>
                                      </p:tavLst>
                                    </p:anim>
                                    <p:animEffect transition="in" filter="fade">
                                      <p:cBhvr>
                                        <p:cTn id="141" dur="500"/>
                                        <p:tgtEl>
                                          <p:spTgt spid="47">
                                            <p:bg/>
                                          </p:spTgt>
                                        </p:tgtEl>
                                      </p:cBhvr>
                                    </p:animEffect>
                                  </p:childTnLst>
                                </p:cTn>
                              </p:par>
                              <p:par>
                                <p:cTn id="142" presetID="49" presetClass="entr" presetSubtype="0" decel="100000" fill="hold" grpId="0" nodeType="withEffect">
                                  <p:stCondLst>
                                    <p:cond delay="0"/>
                                  </p:stCondLst>
                                  <p:childTnLst>
                                    <p:set>
                                      <p:cBhvr>
                                        <p:cTn id="143" dur="1" fill="hold">
                                          <p:stCondLst>
                                            <p:cond delay="0"/>
                                          </p:stCondLst>
                                        </p:cTn>
                                        <p:tgtEl>
                                          <p:spTgt spid="47">
                                            <p:txEl>
                                              <p:pRg st="0" end="0"/>
                                            </p:txEl>
                                          </p:spTgt>
                                        </p:tgtEl>
                                        <p:attrNameLst>
                                          <p:attrName>style.visibility</p:attrName>
                                        </p:attrNameLst>
                                      </p:cBhvr>
                                      <p:to>
                                        <p:strVal val="visible"/>
                                      </p:to>
                                    </p:set>
                                    <p:anim calcmode="lin" valueType="num">
                                      <p:cBhvr>
                                        <p:cTn id="144"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45"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46"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47" dur="500"/>
                                        <p:tgtEl>
                                          <p:spTgt spid="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2" grpId="0" build="p">
        <p:tmplLst>
          <p:tmpl lvl="1">
            <p:tnLst>
              <p:par>
                <p:cTn presetID="2" presetClass="entr" presetSubtype="4"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8"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 calcmode="lin" valueType="num">
                      <p:cBhvr>
                        <p:cTn dur="500" fill="hold"/>
                        <p:tgtEl>
                          <p:spTgt spid="8"/>
                        </p:tgtEl>
                        <p:attrNameLst>
                          <p:attrName>style.rotation</p:attrName>
                        </p:attrNameLst>
                      </p:cBhvr>
                      <p:tavLst>
                        <p:tav tm="0">
                          <p:val>
                            <p:fltVal val="360"/>
                          </p:val>
                        </p:tav>
                        <p:tav tm="100000">
                          <p:val>
                            <p:fltVal val="0"/>
                          </p:val>
                        </p:tav>
                      </p:tavLst>
                    </p:anim>
                    <p:animEffect transition="in" filter="fade">
                      <p:cBhvr>
                        <p:cTn dur="500"/>
                        <p:tgtEl>
                          <p:spTgt spid="8"/>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 calcmode="lin" valueType="num">
                      <p:cBhvr>
                        <p:cTn dur="500" fill="hold"/>
                        <p:tgtEl>
                          <p:spTgt spid="8"/>
                        </p:tgtEl>
                        <p:attrNameLst>
                          <p:attrName>style.rotation</p:attrName>
                        </p:attrNameLst>
                      </p:cBhvr>
                      <p:tavLst>
                        <p:tav tm="0">
                          <p:val>
                            <p:fltVal val="360"/>
                          </p:val>
                        </p:tav>
                        <p:tav tm="100000">
                          <p:val>
                            <p:fltVal val="0"/>
                          </p:val>
                        </p:tav>
                      </p:tavLst>
                    </p:anim>
                    <p:animEffect transition="in" filter="fade">
                      <p:cBhvr>
                        <p:cTn dur="500"/>
                        <p:tgtEl>
                          <p:spTgt spid="8"/>
                        </p:tgtEl>
                      </p:cBhvr>
                    </p:animEffect>
                  </p:childTnLst>
                </p:cTn>
              </p:par>
            </p:tnLst>
          </p:tmpl>
        </p:tmplLst>
      </p:bldP>
      <p:bldP spid="36" grpId="0" build="allAtOnce" animBg="1"/>
      <p:bldP spid="37" grpId="0" build="p">
        <p:tmplLst>
          <p:tmpl lvl="1">
            <p:tnLst>
              <p:par>
                <p:cTn presetID="2" presetClass="entr" presetSubtype="4" decel="100000" fill="hold" nodeType="afterEffect">
                  <p:stCondLst>
                    <p:cond delay="25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 calcmode="lin" valueType="num">
                      <p:cBhvr>
                        <p:cTn dur="500" fill="hold"/>
                        <p:tgtEl>
                          <p:spTgt spid="39"/>
                        </p:tgtEl>
                        <p:attrNameLst>
                          <p:attrName>style.rotation</p:attrName>
                        </p:attrNameLst>
                      </p:cBhvr>
                      <p:tavLst>
                        <p:tav tm="0">
                          <p:val>
                            <p:fltVal val="360"/>
                          </p:val>
                        </p:tav>
                        <p:tav tm="100000">
                          <p:val>
                            <p:fltVal val="0"/>
                          </p:val>
                        </p:tav>
                      </p:tavLst>
                    </p:anim>
                    <p:animEffect transition="in" filter="fade">
                      <p:cBhvr>
                        <p:cTn dur="500"/>
                        <p:tgtEl>
                          <p:spTgt spid="39"/>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p:cTn dur="500" fill="hold"/>
                        <p:tgtEl>
                          <p:spTgt spid="39"/>
                        </p:tgtEl>
                        <p:attrNameLst>
                          <p:attrName>ppt_w</p:attrName>
                        </p:attrNameLst>
                      </p:cBhvr>
                      <p:tavLst>
                        <p:tav tm="0">
                          <p:val>
                            <p:fltVal val="0"/>
                          </p:val>
                        </p:tav>
                        <p:tav tm="100000">
                          <p:val>
                            <p:strVal val="#ppt_w"/>
                          </p:val>
                        </p:tav>
                      </p:tavLst>
                    </p:anim>
                    <p:anim calcmode="lin" valueType="num">
                      <p:cBhvr>
                        <p:cTn dur="500" fill="hold"/>
                        <p:tgtEl>
                          <p:spTgt spid="39"/>
                        </p:tgtEl>
                        <p:attrNameLst>
                          <p:attrName>ppt_h</p:attrName>
                        </p:attrNameLst>
                      </p:cBhvr>
                      <p:tavLst>
                        <p:tav tm="0">
                          <p:val>
                            <p:fltVal val="0"/>
                          </p:val>
                        </p:tav>
                        <p:tav tm="100000">
                          <p:val>
                            <p:strVal val="#ppt_h"/>
                          </p:val>
                        </p:tav>
                      </p:tavLst>
                    </p:anim>
                    <p:anim calcmode="lin" valueType="num">
                      <p:cBhvr>
                        <p:cTn dur="500" fill="hold"/>
                        <p:tgtEl>
                          <p:spTgt spid="39"/>
                        </p:tgtEl>
                        <p:attrNameLst>
                          <p:attrName>style.rotation</p:attrName>
                        </p:attrNameLst>
                      </p:cBhvr>
                      <p:tavLst>
                        <p:tav tm="0">
                          <p:val>
                            <p:fltVal val="360"/>
                          </p:val>
                        </p:tav>
                        <p:tav tm="100000">
                          <p:val>
                            <p:fltVal val="0"/>
                          </p:val>
                        </p:tav>
                      </p:tavLst>
                    </p:anim>
                    <p:animEffect transition="in" filter="fade">
                      <p:cBhvr>
                        <p:cTn dur="500"/>
                        <p:tgtEl>
                          <p:spTgt spid="39"/>
                        </p:tgtEl>
                      </p:cBhvr>
                    </p:animEffect>
                  </p:childTnLst>
                </p:cTn>
              </p:par>
            </p:tnLst>
          </p:tmpl>
        </p:tmplLst>
      </p:bldP>
      <p:bldP spid="40" grpId="0" build="allAtOnce" animBg="1"/>
      <p:bldP spid="41" grpId="0" build="p">
        <p:tmplLst>
          <p:tmpl lvl="1">
            <p:tnLst>
              <p:par>
                <p:cTn presetID="2" presetClass="entr" presetSubtype="4" decel="100000" fill="hold" nodeType="afterEffect">
                  <p:stCondLst>
                    <p:cond delay="25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ppt_x"/>
                          </p:val>
                        </p:tav>
                        <p:tav tm="100000">
                          <p:val>
                            <p:strVal val="#ppt_x"/>
                          </p:val>
                        </p:tav>
                      </p:tavLst>
                    </p:anim>
                    <p:anim calcmode="lin" valueType="num">
                      <p:cBhvr additive="base">
                        <p:cTn dur="500" fill="hold"/>
                        <p:tgtEl>
                          <p:spTgt spid="41"/>
                        </p:tgtEl>
                        <p:attrNameLst>
                          <p:attrName>ppt_y</p:attrName>
                        </p:attrNameLst>
                      </p:cBhvr>
                      <p:tavLst>
                        <p:tav tm="0">
                          <p:val>
                            <p:strVal val="1+#ppt_h/2"/>
                          </p:val>
                        </p:tav>
                        <p:tav tm="100000">
                          <p:val>
                            <p:strVal val="#ppt_y"/>
                          </p:val>
                        </p:tav>
                      </p:tavLst>
                    </p:anim>
                  </p:childTnLst>
                </p:cTn>
              </p:par>
            </p:tnLst>
          </p:tmpl>
        </p:tmplLst>
      </p:bldP>
      <p:bldP spid="42" grpId="0" build="p">
        <p:tmplLst>
          <p:tmpl lvl="1">
            <p:tnLst>
              <p:par>
                <p:cTn presetID="2" presetClass="entr" presetSubtype="4" decel="100000" fill="hold" nodeType="withEffect">
                  <p:stCondLst>
                    <p:cond delay="50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1+#ppt_h/2"/>
                          </p:val>
                        </p:tav>
                        <p:tav tm="100000">
                          <p:val>
                            <p:strVal val="#ppt_y"/>
                          </p:val>
                        </p:tav>
                      </p:tavLst>
                    </p:anim>
                  </p:childTnLst>
                </p:cTn>
              </p:par>
            </p:tnLst>
          </p:tmpl>
        </p:tmplLst>
      </p:bldP>
      <p:bldP spid="43"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build="allAtOnce" animBg="1"/>
      <p:bldP spid="45" grpId="0" build="p">
        <p:tmplLst>
          <p:tmpl lvl="1">
            <p:tnLst>
              <p:par>
                <p:cTn presetID="2" presetClass="entr" presetSubtype="4" decel="100000" fill="hold" nodeType="after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build="p">
        <p:tmplLst>
          <p:tmpl lvl="1">
            <p:tnLst>
              <p:par>
                <p:cTn presetID="2" presetClass="entr" presetSubtype="4" decel="100000"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ppt_x"/>
                          </p:val>
                        </p:tav>
                        <p:tav tm="100000">
                          <p:val>
                            <p:strVal val="#ppt_x"/>
                          </p:val>
                        </p:tav>
                      </p:tavLst>
                    </p:anim>
                    <p:anim calcmode="lin" valueType="num">
                      <p:cBhvr additive="base">
                        <p:cTn dur="500" fill="hold"/>
                        <p:tgtEl>
                          <p:spTgt spid="46"/>
                        </p:tgtEl>
                        <p:attrNameLst>
                          <p:attrName>ppt_y</p:attrName>
                        </p:attrNameLst>
                      </p:cBhvr>
                      <p:tavLst>
                        <p:tav tm="0">
                          <p:val>
                            <p:strVal val="1+#ppt_h/2"/>
                          </p:val>
                        </p:tav>
                        <p:tav tm="100000">
                          <p:val>
                            <p:strVal val="#ppt_y"/>
                          </p:val>
                        </p:tav>
                      </p:tavLst>
                    </p:anim>
                  </p:childTnLst>
                </p:cTn>
              </p:par>
            </p:tnLst>
          </p:tmpl>
        </p:tmplLst>
      </p:bldP>
      <p:bldP spid="47" grpId="0" build="allAtOnce" animBg="1">
        <p:tmplLst>
          <p:tmpl>
            <p:tnLst>
              <p:par>
                <p:cTn presetID="49" presetClass="entr" presetSubtype="0" decel="100000"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Lst>
  </p:timing>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9" name="図プレースホルダー 8"/>
          <p:cNvSpPr>
            <a:spLocks noGrp="1"/>
          </p:cNvSpPr>
          <p:nvPr>
            <p:ph type="pic" sz="quarter" idx="13" hasCustomPrompt="1"/>
          </p:nvPr>
        </p:nvSpPr>
        <p:spPr>
          <a:xfrm>
            <a:off x="1582366" y="2479205"/>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36" name="図プレースホルダー 8"/>
          <p:cNvSpPr>
            <a:spLocks noGrp="1"/>
          </p:cNvSpPr>
          <p:nvPr>
            <p:ph type="pic" sz="quarter" idx="29" hasCustomPrompt="1"/>
          </p:nvPr>
        </p:nvSpPr>
        <p:spPr>
          <a:xfrm>
            <a:off x="5758830" y="2479206"/>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40" name="図プレースホルダー 8"/>
          <p:cNvSpPr>
            <a:spLocks noGrp="1"/>
          </p:cNvSpPr>
          <p:nvPr>
            <p:ph type="pic" sz="quarter" idx="33" hasCustomPrompt="1"/>
          </p:nvPr>
        </p:nvSpPr>
        <p:spPr>
          <a:xfrm>
            <a:off x="9935294" y="2479204"/>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44" name="図プレースホルダー 8"/>
          <p:cNvSpPr>
            <a:spLocks noGrp="1"/>
          </p:cNvSpPr>
          <p:nvPr>
            <p:ph type="pic" sz="quarter" idx="37" hasCustomPrompt="1"/>
          </p:nvPr>
        </p:nvSpPr>
        <p:spPr>
          <a:xfrm>
            <a:off x="14111758" y="2479205"/>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3" name="図プレースホルダー 8"/>
          <p:cNvSpPr>
            <a:spLocks noGrp="1"/>
          </p:cNvSpPr>
          <p:nvPr>
            <p:ph type="pic" sz="quarter" idx="38" hasCustomPrompt="1"/>
          </p:nvPr>
        </p:nvSpPr>
        <p:spPr>
          <a:xfrm>
            <a:off x="1582366" y="6223622"/>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4" name="図プレースホルダー 8"/>
          <p:cNvSpPr>
            <a:spLocks noGrp="1"/>
          </p:cNvSpPr>
          <p:nvPr>
            <p:ph type="pic" sz="quarter" idx="39" hasCustomPrompt="1"/>
          </p:nvPr>
        </p:nvSpPr>
        <p:spPr>
          <a:xfrm>
            <a:off x="5758830" y="6223623"/>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5" name="図プレースホルダー 8"/>
          <p:cNvSpPr>
            <a:spLocks noGrp="1"/>
          </p:cNvSpPr>
          <p:nvPr>
            <p:ph type="pic" sz="quarter" idx="40" hasCustomPrompt="1"/>
          </p:nvPr>
        </p:nvSpPr>
        <p:spPr>
          <a:xfrm>
            <a:off x="9935294" y="6223621"/>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6" name="図プレースホルダー 8"/>
          <p:cNvSpPr>
            <a:spLocks noGrp="1"/>
          </p:cNvSpPr>
          <p:nvPr>
            <p:ph type="pic" sz="quarter" idx="41" hasCustomPrompt="1"/>
          </p:nvPr>
        </p:nvSpPr>
        <p:spPr>
          <a:xfrm>
            <a:off x="14111758" y="6223622"/>
            <a:ext cx="2448271" cy="2448272"/>
          </a:xfrm>
          <a:prstGeom prst="ellipse">
            <a:avLst/>
          </a:prstGeom>
          <a:solidFill>
            <a:srgbClr val="F8F8F8">
              <a:alpha val="10196"/>
            </a:srgbClr>
          </a:solidFill>
          <a:ln w="254000" cmpd="thinThick">
            <a:solidFill>
              <a:schemeClr val="bg1">
                <a:lumMod val="85000"/>
                <a:alpha val="50000"/>
              </a:schemeClr>
            </a:solidFill>
            <a:prstDash val="solid"/>
            <a:round/>
          </a:ln>
          <a:effectLst>
            <a:innerShdw blurRad="215900" dist="203200" dir="2700000">
              <a:prstClr val="black">
                <a:alpha val="50000"/>
              </a:prstClr>
            </a:innerShdw>
          </a:effectLst>
        </p:spPr>
        <p:txBody>
          <a:bodyPr/>
          <a:lstStyle>
            <a:lvl1pPr>
              <a:defRPr/>
            </a:lvl1pPr>
          </a:lstStyle>
          <a:p>
            <a:r>
              <a:rPr lang="en-US" dirty="0" smtClean="0"/>
              <a:t>Add Image</a:t>
            </a:r>
            <a:endParaRPr lang="en-US" dirty="0"/>
          </a:p>
        </p:txBody>
      </p:sp>
      <p:sp>
        <p:nvSpPr>
          <p:cNvPr id="27" name="テキスト プレースホルダー 11"/>
          <p:cNvSpPr>
            <a:spLocks noGrp="1"/>
          </p:cNvSpPr>
          <p:nvPr>
            <p:ph type="body" sz="quarter" idx="14" hasCustomPrompt="1"/>
          </p:nvPr>
        </p:nvSpPr>
        <p:spPr>
          <a:xfrm>
            <a:off x="1222326"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42" hasCustomPrompt="1"/>
          </p:nvPr>
        </p:nvSpPr>
        <p:spPr>
          <a:xfrm>
            <a:off x="5372765"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43" hasCustomPrompt="1"/>
          </p:nvPr>
        </p:nvSpPr>
        <p:spPr>
          <a:xfrm>
            <a:off x="9647262"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44" hasCustomPrompt="1"/>
          </p:nvPr>
        </p:nvSpPr>
        <p:spPr>
          <a:xfrm>
            <a:off x="13797701" y="5143500"/>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45" hasCustomPrompt="1"/>
          </p:nvPr>
        </p:nvSpPr>
        <p:spPr>
          <a:xfrm>
            <a:off x="1222326"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46" hasCustomPrompt="1"/>
          </p:nvPr>
        </p:nvSpPr>
        <p:spPr>
          <a:xfrm>
            <a:off x="5372765"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47" hasCustomPrompt="1"/>
          </p:nvPr>
        </p:nvSpPr>
        <p:spPr>
          <a:xfrm>
            <a:off x="9647262"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48" hasCustomPrompt="1"/>
          </p:nvPr>
        </p:nvSpPr>
        <p:spPr>
          <a:xfrm>
            <a:off x="13797701" y="8815908"/>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Tree>
    <p:extLst>
      <p:ext uri="{BB962C8B-B14F-4D97-AF65-F5344CB8AC3E}">
        <p14:creationId xmlns:p14="http://schemas.microsoft.com/office/powerpoint/2010/main" val="239258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 calcmode="lin" valueType="num">
                                      <p:cBhvr>
                                        <p:cTn id="13" dur="500" fill="hold"/>
                                        <p:tgtEl>
                                          <p:spTgt spid="9"/>
                                        </p:tgtEl>
                                        <p:attrNameLst>
                                          <p:attrName>style.rotation</p:attrName>
                                        </p:attrNameLst>
                                      </p:cBhvr>
                                      <p:tavLst>
                                        <p:tav tm="0">
                                          <p:val>
                                            <p:fltVal val="360"/>
                                          </p:val>
                                        </p:tav>
                                        <p:tav tm="100000">
                                          <p:val>
                                            <p:fltVal val="0"/>
                                          </p:val>
                                        </p:tav>
                                      </p:tavLst>
                                    </p:anim>
                                    <p:animEffect transition="in" filter="fade">
                                      <p:cBhvr>
                                        <p:cTn id="14" dur="500"/>
                                        <p:tgtEl>
                                          <p:spTgt spid="9"/>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27">
                                            <p:txEl>
                                              <p:pRg st="0" end="0"/>
                                            </p:txEl>
                                          </p:spTgt>
                                        </p:tgtEl>
                                        <p:attrNameLst>
                                          <p:attrName>style.visibility</p:attrName>
                                        </p:attrNameLst>
                                      </p:cBhvr>
                                      <p:to>
                                        <p:strVal val="visible"/>
                                      </p:to>
                                    </p:set>
                                    <p:animEffect transition="in" filter="fade">
                                      <p:cBhvr>
                                        <p:cTn id="17" dur="500"/>
                                        <p:tgtEl>
                                          <p:spTgt spid="27">
                                            <p:txEl>
                                              <p:pRg st="0" end="0"/>
                                            </p:txEl>
                                          </p:spTgt>
                                        </p:tgtEl>
                                      </p:cBhvr>
                                    </p:animEffect>
                                  </p:childTnLst>
                                </p:cTn>
                              </p:par>
                            </p:childTnLst>
                          </p:cTn>
                        </p:par>
                        <p:par>
                          <p:cTn id="18" fill="hold">
                            <p:stCondLst>
                              <p:cond delay="1250"/>
                            </p:stCondLst>
                            <p:childTnLst>
                              <p:par>
                                <p:cTn id="19" presetID="49" presetClass="entr" presetSubtype="0" decel="100000"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p:cTn id="21" dur="500" fill="hold"/>
                                        <p:tgtEl>
                                          <p:spTgt spid="36"/>
                                        </p:tgtEl>
                                        <p:attrNameLst>
                                          <p:attrName>ppt_w</p:attrName>
                                        </p:attrNameLst>
                                      </p:cBhvr>
                                      <p:tavLst>
                                        <p:tav tm="0">
                                          <p:val>
                                            <p:fltVal val="0"/>
                                          </p:val>
                                        </p:tav>
                                        <p:tav tm="100000">
                                          <p:val>
                                            <p:strVal val="#ppt_w"/>
                                          </p:val>
                                        </p:tav>
                                      </p:tavLst>
                                    </p:anim>
                                    <p:anim calcmode="lin" valueType="num">
                                      <p:cBhvr>
                                        <p:cTn id="22" dur="500" fill="hold"/>
                                        <p:tgtEl>
                                          <p:spTgt spid="36"/>
                                        </p:tgtEl>
                                        <p:attrNameLst>
                                          <p:attrName>ppt_h</p:attrName>
                                        </p:attrNameLst>
                                      </p:cBhvr>
                                      <p:tavLst>
                                        <p:tav tm="0">
                                          <p:val>
                                            <p:fltVal val="0"/>
                                          </p:val>
                                        </p:tav>
                                        <p:tav tm="100000">
                                          <p:val>
                                            <p:strVal val="#ppt_h"/>
                                          </p:val>
                                        </p:tav>
                                      </p:tavLst>
                                    </p:anim>
                                    <p:anim calcmode="lin" valueType="num">
                                      <p:cBhvr>
                                        <p:cTn id="23" dur="500" fill="hold"/>
                                        <p:tgtEl>
                                          <p:spTgt spid="36"/>
                                        </p:tgtEl>
                                        <p:attrNameLst>
                                          <p:attrName>style.rotation</p:attrName>
                                        </p:attrNameLst>
                                      </p:cBhvr>
                                      <p:tavLst>
                                        <p:tav tm="0">
                                          <p:val>
                                            <p:fltVal val="360"/>
                                          </p:val>
                                        </p:tav>
                                        <p:tav tm="100000">
                                          <p:val>
                                            <p:fltVal val="0"/>
                                          </p:val>
                                        </p:tav>
                                      </p:tavLst>
                                    </p:anim>
                                    <p:animEffect transition="in" filter="fade">
                                      <p:cBhvr>
                                        <p:cTn id="24" dur="500"/>
                                        <p:tgtEl>
                                          <p:spTgt spid="36"/>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28">
                                            <p:txEl>
                                              <p:pRg st="0" end="0"/>
                                            </p:txEl>
                                          </p:spTgt>
                                        </p:tgtEl>
                                        <p:attrNameLst>
                                          <p:attrName>style.visibility</p:attrName>
                                        </p:attrNameLst>
                                      </p:cBhvr>
                                      <p:to>
                                        <p:strVal val="visible"/>
                                      </p:to>
                                    </p:set>
                                    <p:animEffect transition="in" filter="fade">
                                      <p:cBhvr>
                                        <p:cTn id="27" dur="500"/>
                                        <p:tgtEl>
                                          <p:spTgt spid="28">
                                            <p:txEl>
                                              <p:pRg st="0" end="0"/>
                                            </p:txEl>
                                          </p:spTgt>
                                        </p:tgtEl>
                                      </p:cBhvr>
                                    </p:animEffect>
                                  </p:childTnLst>
                                </p:cTn>
                              </p:par>
                            </p:childTnLst>
                          </p:cTn>
                        </p:par>
                        <p:par>
                          <p:cTn id="28" fill="hold">
                            <p:stCondLst>
                              <p:cond delay="2000"/>
                            </p:stCondLst>
                            <p:childTnLst>
                              <p:par>
                                <p:cTn id="29" presetID="49" presetClass="entr" presetSubtype="0" decel="100000"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p:cTn id="31" dur="500" fill="hold"/>
                                        <p:tgtEl>
                                          <p:spTgt spid="40"/>
                                        </p:tgtEl>
                                        <p:attrNameLst>
                                          <p:attrName>ppt_w</p:attrName>
                                        </p:attrNameLst>
                                      </p:cBhvr>
                                      <p:tavLst>
                                        <p:tav tm="0">
                                          <p:val>
                                            <p:fltVal val="0"/>
                                          </p:val>
                                        </p:tav>
                                        <p:tav tm="100000">
                                          <p:val>
                                            <p:strVal val="#ppt_w"/>
                                          </p:val>
                                        </p:tav>
                                      </p:tavLst>
                                    </p:anim>
                                    <p:anim calcmode="lin" valueType="num">
                                      <p:cBhvr>
                                        <p:cTn id="32" dur="500" fill="hold"/>
                                        <p:tgtEl>
                                          <p:spTgt spid="40"/>
                                        </p:tgtEl>
                                        <p:attrNameLst>
                                          <p:attrName>ppt_h</p:attrName>
                                        </p:attrNameLst>
                                      </p:cBhvr>
                                      <p:tavLst>
                                        <p:tav tm="0">
                                          <p:val>
                                            <p:fltVal val="0"/>
                                          </p:val>
                                        </p:tav>
                                        <p:tav tm="100000">
                                          <p:val>
                                            <p:strVal val="#ppt_h"/>
                                          </p:val>
                                        </p:tav>
                                      </p:tavLst>
                                    </p:anim>
                                    <p:anim calcmode="lin" valueType="num">
                                      <p:cBhvr>
                                        <p:cTn id="33" dur="500" fill="hold"/>
                                        <p:tgtEl>
                                          <p:spTgt spid="40"/>
                                        </p:tgtEl>
                                        <p:attrNameLst>
                                          <p:attrName>style.rotation</p:attrName>
                                        </p:attrNameLst>
                                      </p:cBhvr>
                                      <p:tavLst>
                                        <p:tav tm="0">
                                          <p:val>
                                            <p:fltVal val="360"/>
                                          </p:val>
                                        </p:tav>
                                        <p:tav tm="100000">
                                          <p:val>
                                            <p:fltVal val="0"/>
                                          </p:val>
                                        </p:tav>
                                      </p:tavLst>
                                    </p:anim>
                                    <p:animEffect transition="in" filter="fade">
                                      <p:cBhvr>
                                        <p:cTn id="34" dur="500"/>
                                        <p:tgtEl>
                                          <p:spTgt spid="40"/>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29">
                                            <p:txEl>
                                              <p:pRg st="0" end="0"/>
                                            </p:txEl>
                                          </p:spTgt>
                                        </p:tgtEl>
                                        <p:attrNameLst>
                                          <p:attrName>style.visibility</p:attrName>
                                        </p:attrNameLst>
                                      </p:cBhvr>
                                      <p:to>
                                        <p:strVal val="visible"/>
                                      </p:to>
                                    </p:set>
                                    <p:animEffect transition="in" filter="fade">
                                      <p:cBhvr>
                                        <p:cTn id="37" dur="500"/>
                                        <p:tgtEl>
                                          <p:spTgt spid="29">
                                            <p:txEl>
                                              <p:pRg st="0" end="0"/>
                                            </p:txEl>
                                          </p:spTgt>
                                        </p:tgtEl>
                                      </p:cBhvr>
                                    </p:animEffect>
                                  </p:childTnLst>
                                </p:cTn>
                              </p:par>
                            </p:childTnLst>
                          </p:cTn>
                        </p:par>
                        <p:par>
                          <p:cTn id="38" fill="hold">
                            <p:stCondLst>
                              <p:cond delay="2750"/>
                            </p:stCondLst>
                            <p:childTnLst>
                              <p:par>
                                <p:cTn id="39" presetID="49" presetClass="entr" presetSubtype="0" decel="100000" fill="hold" grpId="0" nodeType="afterEffect">
                                  <p:stCondLst>
                                    <p:cond delay="0"/>
                                  </p:stCondLst>
                                  <p:childTnLst>
                                    <p:set>
                                      <p:cBhvr>
                                        <p:cTn id="40" dur="1" fill="hold">
                                          <p:stCondLst>
                                            <p:cond delay="0"/>
                                          </p:stCondLst>
                                        </p:cTn>
                                        <p:tgtEl>
                                          <p:spTgt spid="44"/>
                                        </p:tgtEl>
                                        <p:attrNameLst>
                                          <p:attrName>style.visibility</p:attrName>
                                        </p:attrNameLst>
                                      </p:cBhvr>
                                      <p:to>
                                        <p:strVal val="visible"/>
                                      </p:to>
                                    </p:set>
                                    <p:anim calcmode="lin" valueType="num">
                                      <p:cBhvr>
                                        <p:cTn id="41" dur="500" fill="hold"/>
                                        <p:tgtEl>
                                          <p:spTgt spid="44"/>
                                        </p:tgtEl>
                                        <p:attrNameLst>
                                          <p:attrName>ppt_w</p:attrName>
                                        </p:attrNameLst>
                                      </p:cBhvr>
                                      <p:tavLst>
                                        <p:tav tm="0">
                                          <p:val>
                                            <p:fltVal val="0"/>
                                          </p:val>
                                        </p:tav>
                                        <p:tav tm="100000">
                                          <p:val>
                                            <p:strVal val="#ppt_w"/>
                                          </p:val>
                                        </p:tav>
                                      </p:tavLst>
                                    </p:anim>
                                    <p:anim calcmode="lin" valueType="num">
                                      <p:cBhvr>
                                        <p:cTn id="42" dur="500" fill="hold"/>
                                        <p:tgtEl>
                                          <p:spTgt spid="44"/>
                                        </p:tgtEl>
                                        <p:attrNameLst>
                                          <p:attrName>ppt_h</p:attrName>
                                        </p:attrNameLst>
                                      </p:cBhvr>
                                      <p:tavLst>
                                        <p:tav tm="0">
                                          <p:val>
                                            <p:fltVal val="0"/>
                                          </p:val>
                                        </p:tav>
                                        <p:tav tm="100000">
                                          <p:val>
                                            <p:strVal val="#ppt_h"/>
                                          </p:val>
                                        </p:tav>
                                      </p:tavLst>
                                    </p:anim>
                                    <p:anim calcmode="lin" valueType="num">
                                      <p:cBhvr>
                                        <p:cTn id="43" dur="500" fill="hold"/>
                                        <p:tgtEl>
                                          <p:spTgt spid="44"/>
                                        </p:tgtEl>
                                        <p:attrNameLst>
                                          <p:attrName>style.rotation</p:attrName>
                                        </p:attrNameLst>
                                      </p:cBhvr>
                                      <p:tavLst>
                                        <p:tav tm="0">
                                          <p:val>
                                            <p:fltVal val="360"/>
                                          </p:val>
                                        </p:tav>
                                        <p:tav tm="100000">
                                          <p:val>
                                            <p:fltVal val="0"/>
                                          </p:val>
                                        </p:tav>
                                      </p:tavLst>
                                    </p:anim>
                                    <p:animEffect transition="in" filter="fade">
                                      <p:cBhvr>
                                        <p:cTn id="44" dur="500"/>
                                        <p:tgtEl>
                                          <p:spTgt spid="44"/>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30">
                                            <p:txEl>
                                              <p:pRg st="0" end="0"/>
                                            </p:txEl>
                                          </p:spTgt>
                                        </p:tgtEl>
                                        <p:attrNameLst>
                                          <p:attrName>style.visibility</p:attrName>
                                        </p:attrNameLst>
                                      </p:cBhvr>
                                      <p:to>
                                        <p:strVal val="visible"/>
                                      </p:to>
                                    </p:set>
                                    <p:animEffect transition="in" filter="fade">
                                      <p:cBhvr>
                                        <p:cTn id="47" dur="500"/>
                                        <p:tgtEl>
                                          <p:spTgt spid="30">
                                            <p:txEl>
                                              <p:pRg st="0" end="0"/>
                                            </p:txEl>
                                          </p:spTgt>
                                        </p:tgtEl>
                                      </p:cBhvr>
                                    </p:animEffect>
                                  </p:childTnLst>
                                </p:cTn>
                              </p:par>
                            </p:childTnLst>
                          </p:cTn>
                        </p:par>
                        <p:par>
                          <p:cTn id="48" fill="hold">
                            <p:stCondLst>
                              <p:cond delay="3500"/>
                            </p:stCondLst>
                            <p:childTnLst>
                              <p:par>
                                <p:cTn id="49" presetID="49" presetClass="entr" presetSubtype="0" decel="100000" fill="hold" grpId="0" nodeType="after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p:cTn id="51" dur="500" fill="hold"/>
                                        <p:tgtEl>
                                          <p:spTgt spid="23"/>
                                        </p:tgtEl>
                                        <p:attrNameLst>
                                          <p:attrName>ppt_w</p:attrName>
                                        </p:attrNameLst>
                                      </p:cBhvr>
                                      <p:tavLst>
                                        <p:tav tm="0">
                                          <p:val>
                                            <p:fltVal val="0"/>
                                          </p:val>
                                        </p:tav>
                                        <p:tav tm="100000">
                                          <p:val>
                                            <p:strVal val="#ppt_w"/>
                                          </p:val>
                                        </p:tav>
                                      </p:tavLst>
                                    </p:anim>
                                    <p:anim calcmode="lin" valueType="num">
                                      <p:cBhvr>
                                        <p:cTn id="52" dur="500" fill="hold"/>
                                        <p:tgtEl>
                                          <p:spTgt spid="23"/>
                                        </p:tgtEl>
                                        <p:attrNameLst>
                                          <p:attrName>ppt_h</p:attrName>
                                        </p:attrNameLst>
                                      </p:cBhvr>
                                      <p:tavLst>
                                        <p:tav tm="0">
                                          <p:val>
                                            <p:fltVal val="0"/>
                                          </p:val>
                                        </p:tav>
                                        <p:tav tm="100000">
                                          <p:val>
                                            <p:strVal val="#ppt_h"/>
                                          </p:val>
                                        </p:tav>
                                      </p:tavLst>
                                    </p:anim>
                                    <p:anim calcmode="lin" valueType="num">
                                      <p:cBhvr>
                                        <p:cTn id="53" dur="500" fill="hold"/>
                                        <p:tgtEl>
                                          <p:spTgt spid="23"/>
                                        </p:tgtEl>
                                        <p:attrNameLst>
                                          <p:attrName>style.rotation</p:attrName>
                                        </p:attrNameLst>
                                      </p:cBhvr>
                                      <p:tavLst>
                                        <p:tav tm="0">
                                          <p:val>
                                            <p:fltVal val="360"/>
                                          </p:val>
                                        </p:tav>
                                        <p:tav tm="100000">
                                          <p:val>
                                            <p:fltVal val="0"/>
                                          </p:val>
                                        </p:tav>
                                      </p:tavLst>
                                    </p:anim>
                                    <p:animEffect transition="in" filter="fade">
                                      <p:cBhvr>
                                        <p:cTn id="54" dur="500"/>
                                        <p:tgtEl>
                                          <p:spTgt spid="23"/>
                                        </p:tgtEl>
                                      </p:cBhvr>
                                    </p:animEffect>
                                  </p:childTnLst>
                                </p:cTn>
                              </p:par>
                              <p:par>
                                <p:cTn id="55" presetID="10" presetClass="entr" presetSubtype="0" fill="hold" grpId="0" nodeType="withEffect">
                                  <p:stCondLst>
                                    <p:cond delay="250"/>
                                  </p:stCondLst>
                                  <p:childTnLst>
                                    <p:set>
                                      <p:cBhvr>
                                        <p:cTn id="56" dur="1" fill="hold">
                                          <p:stCondLst>
                                            <p:cond delay="0"/>
                                          </p:stCondLst>
                                        </p:cTn>
                                        <p:tgtEl>
                                          <p:spTgt spid="31">
                                            <p:txEl>
                                              <p:pRg st="0" end="0"/>
                                            </p:txEl>
                                          </p:spTgt>
                                        </p:tgtEl>
                                        <p:attrNameLst>
                                          <p:attrName>style.visibility</p:attrName>
                                        </p:attrNameLst>
                                      </p:cBhvr>
                                      <p:to>
                                        <p:strVal val="visible"/>
                                      </p:to>
                                    </p:set>
                                    <p:animEffect transition="in" filter="fade">
                                      <p:cBhvr>
                                        <p:cTn id="57" dur="500"/>
                                        <p:tgtEl>
                                          <p:spTgt spid="31">
                                            <p:txEl>
                                              <p:pRg st="0" end="0"/>
                                            </p:txEl>
                                          </p:spTgt>
                                        </p:tgtEl>
                                      </p:cBhvr>
                                    </p:animEffect>
                                  </p:childTnLst>
                                </p:cTn>
                              </p:par>
                            </p:childTnLst>
                          </p:cTn>
                        </p:par>
                        <p:par>
                          <p:cTn id="58" fill="hold">
                            <p:stCondLst>
                              <p:cond delay="4250"/>
                            </p:stCondLst>
                            <p:childTnLst>
                              <p:par>
                                <p:cTn id="59" presetID="49" presetClass="entr" presetSubtype="0" decel="100000" fill="hold" grpId="0" nodeType="after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p:cTn id="61" dur="500" fill="hold"/>
                                        <p:tgtEl>
                                          <p:spTgt spid="24"/>
                                        </p:tgtEl>
                                        <p:attrNameLst>
                                          <p:attrName>ppt_w</p:attrName>
                                        </p:attrNameLst>
                                      </p:cBhvr>
                                      <p:tavLst>
                                        <p:tav tm="0">
                                          <p:val>
                                            <p:fltVal val="0"/>
                                          </p:val>
                                        </p:tav>
                                        <p:tav tm="100000">
                                          <p:val>
                                            <p:strVal val="#ppt_w"/>
                                          </p:val>
                                        </p:tav>
                                      </p:tavLst>
                                    </p:anim>
                                    <p:anim calcmode="lin" valueType="num">
                                      <p:cBhvr>
                                        <p:cTn id="62" dur="500" fill="hold"/>
                                        <p:tgtEl>
                                          <p:spTgt spid="24"/>
                                        </p:tgtEl>
                                        <p:attrNameLst>
                                          <p:attrName>ppt_h</p:attrName>
                                        </p:attrNameLst>
                                      </p:cBhvr>
                                      <p:tavLst>
                                        <p:tav tm="0">
                                          <p:val>
                                            <p:fltVal val="0"/>
                                          </p:val>
                                        </p:tav>
                                        <p:tav tm="100000">
                                          <p:val>
                                            <p:strVal val="#ppt_h"/>
                                          </p:val>
                                        </p:tav>
                                      </p:tavLst>
                                    </p:anim>
                                    <p:anim calcmode="lin" valueType="num">
                                      <p:cBhvr>
                                        <p:cTn id="63" dur="500" fill="hold"/>
                                        <p:tgtEl>
                                          <p:spTgt spid="24"/>
                                        </p:tgtEl>
                                        <p:attrNameLst>
                                          <p:attrName>style.rotation</p:attrName>
                                        </p:attrNameLst>
                                      </p:cBhvr>
                                      <p:tavLst>
                                        <p:tav tm="0">
                                          <p:val>
                                            <p:fltVal val="360"/>
                                          </p:val>
                                        </p:tav>
                                        <p:tav tm="100000">
                                          <p:val>
                                            <p:fltVal val="0"/>
                                          </p:val>
                                        </p:tav>
                                      </p:tavLst>
                                    </p:anim>
                                    <p:animEffect transition="in" filter="fade">
                                      <p:cBhvr>
                                        <p:cTn id="64" dur="500"/>
                                        <p:tgtEl>
                                          <p:spTgt spid="24"/>
                                        </p:tgtEl>
                                      </p:cBhvr>
                                    </p:animEffect>
                                  </p:childTnLst>
                                </p:cTn>
                              </p:par>
                              <p:par>
                                <p:cTn id="65" presetID="10" presetClass="entr" presetSubtype="0" fill="hold" grpId="0" nodeType="withEffect">
                                  <p:stCondLst>
                                    <p:cond delay="250"/>
                                  </p:stCondLst>
                                  <p:childTnLst>
                                    <p:set>
                                      <p:cBhvr>
                                        <p:cTn id="66" dur="1" fill="hold">
                                          <p:stCondLst>
                                            <p:cond delay="0"/>
                                          </p:stCondLst>
                                        </p:cTn>
                                        <p:tgtEl>
                                          <p:spTgt spid="32">
                                            <p:txEl>
                                              <p:pRg st="0" end="0"/>
                                            </p:txEl>
                                          </p:spTgt>
                                        </p:tgtEl>
                                        <p:attrNameLst>
                                          <p:attrName>style.visibility</p:attrName>
                                        </p:attrNameLst>
                                      </p:cBhvr>
                                      <p:to>
                                        <p:strVal val="visible"/>
                                      </p:to>
                                    </p:set>
                                    <p:animEffect transition="in" filter="fade">
                                      <p:cBhvr>
                                        <p:cTn id="67" dur="500"/>
                                        <p:tgtEl>
                                          <p:spTgt spid="32">
                                            <p:txEl>
                                              <p:pRg st="0" end="0"/>
                                            </p:txEl>
                                          </p:spTgt>
                                        </p:tgtEl>
                                      </p:cBhvr>
                                    </p:animEffect>
                                  </p:childTnLst>
                                </p:cTn>
                              </p:par>
                            </p:childTnLst>
                          </p:cTn>
                        </p:par>
                        <p:par>
                          <p:cTn id="68" fill="hold">
                            <p:stCondLst>
                              <p:cond delay="5000"/>
                            </p:stCondLst>
                            <p:childTnLst>
                              <p:par>
                                <p:cTn id="69" presetID="49" presetClass="entr" presetSubtype="0" decel="100000" fill="hold" grpId="0" nodeType="after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500" fill="hold"/>
                                        <p:tgtEl>
                                          <p:spTgt spid="25"/>
                                        </p:tgtEl>
                                        <p:attrNameLst>
                                          <p:attrName>ppt_w</p:attrName>
                                        </p:attrNameLst>
                                      </p:cBhvr>
                                      <p:tavLst>
                                        <p:tav tm="0">
                                          <p:val>
                                            <p:fltVal val="0"/>
                                          </p:val>
                                        </p:tav>
                                        <p:tav tm="100000">
                                          <p:val>
                                            <p:strVal val="#ppt_w"/>
                                          </p:val>
                                        </p:tav>
                                      </p:tavLst>
                                    </p:anim>
                                    <p:anim calcmode="lin" valueType="num">
                                      <p:cBhvr>
                                        <p:cTn id="72" dur="500" fill="hold"/>
                                        <p:tgtEl>
                                          <p:spTgt spid="25"/>
                                        </p:tgtEl>
                                        <p:attrNameLst>
                                          <p:attrName>ppt_h</p:attrName>
                                        </p:attrNameLst>
                                      </p:cBhvr>
                                      <p:tavLst>
                                        <p:tav tm="0">
                                          <p:val>
                                            <p:fltVal val="0"/>
                                          </p:val>
                                        </p:tav>
                                        <p:tav tm="100000">
                                          <p:val>
                                            <p:strVal val="#ppt_h"/>
                                          </p:val>
                                        </p:tav>
                                      </p:tavLst>
                                    </p:anim>
                                    <p:anim calcmode="lin" valueType="num">
                                      <p:cBhvr>
                                        <p:cTn id="73" dur="500" fill="hold"/>
                                        <p:tgtEl>
                                          <p:spTgt spid="25"/>
                                        </p:tgtEl>
                                        <p:attrNameLst>
                                          <p:attrName>style.rotation</p:attrName>
                                        </p:attrNameLst>
                                      </p:cBhvr>
                                      <p:tavLst>
                                        <p:tav tm="0">
                                          <p:val>
                                            <p:fltVal val="360"/>
                                          </p:val>
                                        </p:tav>
                                        <p:tav tm="100000">
                                          <p:val>
                                            <p:fltVal val="0"/>
                                          </p:val>
                                        </p:tav>
                                      </p:tavLst>
                                    </p:anim>
                                    <p:animEffect transition="in" filter="fade">
                                      <p:cBhvr>
                                        <p:cTn id="74" dur="500"/>
                                        <p:tgtEl>
                                          <p:spTgt spid="25"/>
                                        </p:tgtEl>
                                      </p:cBhvr>
                                    </p:animEffect>
                                  </p:childTnLst>
                                </p:cTn>
                              </p:par>
                              <p:par>
                                <p:cTn id="75" presetID="10" presetClass="entr" presetSubtype="0" fill="hold" grpId="0" nodeType="withEffect">
                                  <p:stCondLst>
                                    <p:cond delay="250"/>
                                  </p:st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fade">
                                      <p:cBhvr>
                                        <p:cTn id="77" dur="500"/>
                                        <p:tgtEl>
                                          <p:spTgt spid="33">
                                            <p:txEl>
                                              <p:pRg st="0" end="0"/>
                                            </p:txEl>
                                          </p:spTgt>
                                        </p:tgtEl>
                                      </p:cBhvr>
                                    </p:animEffect>
                                  </p:childTnLst>
                                </p:cTn>
                              </p:par>
                            </p:childTnLst>
                          </p:cTn>
                        </p:par>
                        <p:par>
                          <p:cTn id="78" fill="hold">
                            <p:stCondLst>
                              <p:cond delay="5750"/>
                            </p:stCondLst>
                            <p:childTnLst>
                              <p:par>
                                <p:cTn id="79" presetID="49" presetClass="entr" presetSubtype="0" decel="100000" fill="hold" grpId="0" nodeType="after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500" fill="hold"/>
                                        <p:tgtEl>
                                          <p:spTgt spid="26"/>
                                        </p:tgtEl>
                                        <p:attrNameLst>
                                          <p:attrName>ppt_w</p:attrName>
                                        </p:attrNameLst>
                                      </p:cBhvr>
                                      <p:tavLst>
                                        <p:tav tm="0">
                                          <p:val>
                                            <p:fltVal val="0"/>
                                          </p:val>
                                        </p:tav>
                                        <p:tav tm="100000">
                                          <p:val>
                                            <p:strVal val="#ppt_w"/>
                                          </p:val>
                                        </p:tav>
                                      </p:tavLst>
                                    </p:anim>
                                    <p:anim calcmode="lin" valueType="num">
                                      <p:cBhvr>
                                        <p:cTn id="82" dur="500" fill="hold"/>
                                        <p:tgtEl>
                                          <p:spTgt spid="26"/>
                                        </p:tgtEl>
                                        <p:attrNameLst>
                                          <p:attrName>ppt_h</p:attrName>
                                        </p:attrNameLst>
                                      </p:cBhvr>
                                      <p:tavLst>
                                        <p:tav tm="0">
                                          <p:val>
                                            <p:fltVal val="0"/>
                                          </p:val>
                                        </p:tav>
                                        <p:tav tm="100000">
                                          <p:val>
                                            <p:strVal val="#ppt_h"/>
                                          </p:val>
                                        </p:tav>
                                      </p:tavLst>
                                    </p:anim>
                                    <p:anim calcmode="lin" valueType="num">
                                      <p:cBhvr>
                                        <p:cTn id="83" dur="500" fill="hold"/>
                                        <p:tgtEl>
                                          <p:spTgt spid="26"/>
                                        </p:tgtEl>
                                        <p:attrNameLst>
                                          <p:attrName>style.rotation</p:attrName>
                                        </p:attrNameLst>
                                      </p:cBhvr>
                                      <p:tavLst>
                                        <p:tav tm="0">
                                          <p:val>
                                            <p:fltVal val="360"/>
                                          </p:val>
                                        </p:tav>
                                        <p:tav tm="100000">
                                          <p:val>
                                            <p:fltVal val="0"/>
                                          </p:val>
                                        </p:tav>
                                      </p:tavLst>
                                    </p:anim>
                                    <p:animEffect transition="in" filter="fade">
                                      <p:cBhvr>
                                        <p:cTn id="84" dur="500"/>
                                        <p:tgtEl>
                                          <p:spTgt spid="26"/>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34">
                                            <p:txEl>
                                              <p:pRg st="0" end="0"/>
                                            </p:txEl>
                                          </p:spTgt>
                                        </p:tgtEl>
                                        <p:attrNameLst>
                                          <p:attrName>style.visibility</p:attrName>
                                        </p:attrNameLst>
                                      </p:cBhvr>
                                      <p:to>
                                        <p:strVal val="visible"/>
                                      </p:to>
                                    </p:set>
                                    <p:animEffect transition="in" filter="fade">
                                      <p:cBhvr>
                                        <p:cTn id="8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36" grpId="0" animBg="1"/>
      <p:bldP spid="40" grpId="0" animBg="1"/>
      <p:bldP spid="44" grpId="0" animBg="1"/>
      <p:bldP spid="23" grpId="0" animBg="1"/>
      <p:bldP spid="24" grpId="0" animBg="1"/>
      <p:bldP spid="25" grpId="0" animBg="1"/>
      <p:bldP spid="26" grpId="0" animBg="1"/>
      <p:bldP spid="27" grpId="0" build="p">
        <p:tmplLst>
          <p:tmpl lvl="1">
            <p:tnLst>
              <p:par>
                <p:cTn presetID="10" presetClass="entr" presetSubtype="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with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cons - 4 Column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4678709" y="3055268"/>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4678709" y="3703340"/>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6" hasCustomPrompt="1"/>
          </p:nvPr>
        </p:nvSpPr>
        <p:spPr>
          <a:xfrm>
            <a:off x="4680494" y="6439644"/>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7" hasCustomPrompt="1"/>
          </p:nvPr>
        </p:nvSpPr>
        <p:spPr>
          <a:xfrm>
            <a:off x="4680494" y="7087716"/>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20" name="テキスト プレースホルダー 11"/>
          <p:cNvSpPr>
            <a:spLocks noGrp="1"/>
          </p:cNvSpPr>
          <p:nvPr>
            <p:ph type="body" sz="quarter" idx="21" hasCustomPrompt="1"/>
          </p:nvPr>
        </p:nvSpPr>
        <p:spPr>
          <a:xfrm>
            <a:off x="12885041" y="3055267"/>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2" hasCustomPrompt="1"/>
          </p:nvPr>
        </p:nvSpPr>
        <p:spPr>
          <a:xfrm>
            <a:off x="12885041" y="3703339"/>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3" hasCustomPrompt="1"/>
          </p:nvPr>
        </p:nvSpPr>
        <p:spPr>
          <a:xfrm>
            <a:off x="12886826" y="6439643"/>
            <a:ext cx="44637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24" hasCustomPrompt="1"/>
          </p:nvPr>
        </p:nvSpPr>
        <p:spPr>
          <a:xfrm>
            <a:off x="12886826" y="7087715"/>
            <a:ext cx="4463703" cy="1728192"/>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4" name="円/楕円 3"/>
          <p:cNvSpPr/>
          <p:nvPr userDrawn="1"/>
        </p:nvSpPr>
        <p:spPr>
          <a:xfrm>
            <a:off x="1438350" y="262322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図プレースホルダー 5"/>
          <p:cNvSpPr>
            <a:spLocks noGrp="1"/>
          </p:cNvSpPr>
          <p:nvPr>
            <p:ph type="pic" sz="quarter" idx="38" hasCustomPrompt="1"/>
          </p:nvPr>
        </p:nvSpPr>
        <p:spPr>
          <a:xfrm>
            <a:off x="2338450" y="3523320"/>
            <a:ext cx="1008112" cy="1008112"/>
          </a:xfrm>
        </p:spPr>
        <p:txBody>
          <a:bodyPr>
            <a:normAutofit/>
          </a:bodyPr>
          <a:lstStyle>
            <a:lvl1pPr>
              <a:defRPr sz="1100"/>
            </a:lvl1pPr>
          </a:lstStyle>
          <a:p>
            <a:r>
              <a:rPr lang="en-US" dirty="0" smtClean="0"/>
              <a:t>ICON</a:t>
            </a:r>
          </a:p>
        </p:txBody>
      </p:sp>
      <p:sp>
        <p:nvSpPr>
          <p:cNvPr id="26" name="円/楕円 25"/>
          <p:cNvSpPr/>
          <p:nvPr userDrawn="1"/>
        </p:nvSpPr>
        <p:spPr>
          <a:xfrm>
            <a:off x="1438350" y="622362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図プレースホルダー 5"/>
          <p:cNvSpPr>
            <a:spLocks noGrp="1"/>
          </p:cNvSpPr>
          <p:nvPr>
            <p:ph type="pic" sz="quarter" idx="39" hasCustomPrompt="1"/>
          </p:nvPr>
        </p:nvSpPr>
        <p:spPr>
          <a:xfrm>
            <a:off x="2338450" y="7123720"/>
            <a:ext cx="1008112" cy="1008112"/>
          </a:xfrm>
        </p:spPr>
        <p:txBody>
          <a:bodyPr>
            <a:normAutofit/>
          </a:bodyPr>
          <a:lstStyle>
            <a:lvl1pPr>
              <a:defRPr sz="1100"/>
            </a:lvl1pPr>
          </a:lstStyle>
          <a:p>
            <a:r>
              <a:rPr lang="en-US" dirty="0" smtClean="0"/>
              <a:t>ICON</a:t>
            </a:r>
          </a:p>
        </p:txBody>
      </p:sp>
      <p:sp>
        <p:nvSpPr>
          <p:cNvPr id="28" name="円/楕円 27"/>
          <p:cNvSpPr/>
          <p:nvPr userDrawn="1"/>
        </p:nvSpPr>
        <p:spPr>
          <a:xfrm>
            <a:off x="9647262" y="262322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図プレースホルダー 5"/>
          <p:cNvSpPr>
            <a:spLocks noGrp="1"/>
          </p:cNvSpPr>
          <p:nvPr>
            <p:ph type="pic" sz="quarter" idx="40" hasCustomPrompt="1"/>
          </p:nvPr>
        </p:nvSpPr>
        <p:spPr>
          <a:xfrm>
            <a:off x="10547362" y="3523320"/>
            <a:ext cx="1008112" cy="1008112"/>
          </a:xfrm>
        </p:spPr>
        <p:txBody>
          <a:bodyPr>
            <a:normAutofit/>
          </a:bodyPr>
          <a:lstStyle>
            <a:lvl1pPr>
              <a:defRPr sz="1100"/>
            </a:lvl1pPr>
          </a:lstStyle>
          <a:p>
            <a:r>
              <a:rPr lang="en-US" dirty="0" smtClean="0"/>
              <a:t>ICON</a:t>
            </a:r>
          </a:p>
        </p:txBody>
      </p:sp>
      <p:sp>
        <p:nvSpPr>
          <p:cNvPr id="30" name="円/楕円 29"/>
          <p:cNvSpPr/>
          <p:nvPr userDrawn="1"/>
        </p:nvSpPr>
        <p:spPr>
          <a:xfrm>
            <a:off x="9647262" y="6201369"/>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図プレースホルダー 5"/>
          <p:cNvSpPr>
            <a:spLocks noGrp="1"/>
          </p:cNvSpPr>
          <p:nvPr>
            <p:ph type="pic" sz="quarter" idx="41" hasCustomPrompt="1"/>
          </p:nvPr>
        </p:nvSpPr>
        <p:spPr>
          <a:xfrm>
            <a:off x="10547362" y="7101469"/>
            <a:ext cx="1008112" cy="1008112"/>
          </a:xfrm>
        </p:spPr>
        <p:txBody>
          <a:bodyPr>
            <a:normAutofit/>
          </a:bodyPr>
          <a:lstStyle>
            <a:lvl1pPr>
              <a:defRPr sz="1100"/>
            </a:lvl1pPr>
          </a:lstStyle>
          <a:p>
            <a:r>
              <a:rPr lang="en-US" dirty="0" smtClean="0"/>
              <a:t>ICON</a:t>
            </a:r>
          </a:p>
        </p:txBody>
      </p:sp>
    </p:spTree>
    <p:extLst>
      <p:ext uri="{BB962C8B-B14F-4D97-AF65-F5344CB8AC3E}">
        <p14:creationId xmlns:p14="http://schemas.microsoft.com/office/powerpoint/2010/main" val="3900619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 calcmode="lin" valueType="num">
                                      <p:cBhvr>
                                        <p:cTn id="13" dur="500" fill="hold"/>
                                        <p:tgtEl>
                                          <p:spTgt spid="4"/>
                                        </p:tgtEl>
                                        <p:attrNameLst>
                                          <p:attrName>style.rotation</p:attrName>
                                        </p:attrNameLst>
                                      </p:cBhvr>
                                      <p:tavLst>
                                        <p:tav tm="0">
                                          <p:val>
                                            <p:fltVal val="360"/>
                                          </p:val>
                                        </p:tav>
                                        <p:tav tm="100000">
                                          <p:val>
                                            <p:fltVal val="0"/>
                                          </p:val>
                                        </p:tav>
                                      </p:tavLst>
                                    </p:anim>
                                    <p:animEffect transition="in" filter="fade">
                                      <p:cBhvr>
                                        <p:cTn id="14" dur="500"/>
                                        <p:tgtEl>
                                          <p:spTgt spid="4"/>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 calcmode="lin" valueType="num">
                                      <p:cBhvr>
                                        <p:cTn id="19" dur="500" fill="hold"/>
                                        <p:tgtEl>
                                          <p:spTgt spid="25"/>
                                        </p:tgtEl>
                                        <p:attrNameLst>
                                          <p:attrName>style.rotation</p:attrName>
                                        </p:attrNameLst>
                                      </p:cBhvr>
                                      <p:tavLst>
                                        <p:tav tm="0">
                                          <p:val>
                                            <p:fltVal val="360"/>
                                          </p:val>
                                        </p:tav>
                                        <p:tav tm="100000">
                                          <p:val>
                                            <p:fltVal val="0"/>
                                          </p:val>
                                        </p:tav>
                                      </p:tavLst>
                                    </p:anim>
                                    <p:animEffect transition="in" filter="fade">
                                      <p:cBhvr>
                                        <p:cTn id="20" dur="500"/>
                                        <p:tgtEl>
                                          <p:spTgt spid="25"/>
                                        </p:tgtEl>
                                      </p:cBhvr>
                                    </p:animEffect>
                                  </p:childTnLst>
                                </p:cTn>
                              </p:par>
                            </p:childTnLst>
                          </p:cTn>
                        </p:par>
                        <p:par>
                          <p:cTn id="21" fill="hold">
                            <p:stCondLst>
                              <p:cond delay="1000"/>
                            </p:stCondLst>
                            <p:childTnLst>
                              <p:par>
                                <p:cTn id="22" presetID="2" presetClass="entr" presetSubtype="2" decel="100000" fill="hold" grpId="0" nodeType="afterEffect">
                                  <p:stCondLst>
                                    <p:cond delay="25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13">
                                            <p:txEl>
                                              <p:pRg st="0" end="0"/>
                                            </p:txEl>
                                          </p:spTgt>
                                        </p:tgtEl>
                                        <p:attrNameLst>
                                          <p:attrName>style.visibility</p:attrName>
                                        </p:attrNameLst>
                                      </p:cBhvr>
                                      <p:to>
                                        <p:strVal val="visible"/>
                                      </p:to>
                                    </p:set>
                                    <p:anim calcmode="lin" valueType="num">
                                      <p:cBhvr additive="base">
                                        <p:cTn id="28"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49" presetClass="entr" presetSubtype="0" decel="100000"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p:cTn id="33" dur="500" fill="hold"/>
                                        <p:tgtEl>
                                          <p:spTgt spid="26"/>
                                        </p:tgtEl>
                                        <p:attrNameLst>
                                          <p:attrName>ppt_w</p:attrName>
                                        </p:attrNameLst>
                                      </p:cBhvr>
                                      <p:tavLst>
                                        <p:tav tm="0">
                                          <p:val>
                                            <p:fltVal val="0"/>
                                          </p:val>
                                        </p:tav>
                                        <p:tav tm="100000">
                                          <p:val>
                                            <p:strVal val="#ppt_w"/>
                                          </p:val>
                                        </p:tav>
                                      </p:tavLst>
                                    </p:anim>
                                    <p:anim calcmode="lin" valueType="num">
                                      <p:cBhvr>
                                        <p:cTn id="34" dur="500" fill="hold"/>
                                        <p:tgtEl>
                                          <p:spTgt spid="26"/>
                                        </p:tgtEl>
                                        <p:attrNameLst>
                                          <p:attrName>ppt_h</p:attrName>
                                        </p:attrNameLst>
                                      </p:cBhvr>
                                      <p:tavLst>
                                        <p:tav tm="0">
                                          <p:val>
                                            <p:fltVal val="0"/>
                                          </p:val>
                                        </p:tav>
                                        <p:tav tm="100000">
                                          <p:val>
                                            <p:strVal val="#ppt_h"/>
                                          </p:val>
                                        </p:tav>
                                      </p:tavLst>
                                    </p:anim>
                                    <p:anim calcmode="lin" valueType="num">
                                      <p:cBhvr>
                                        <p:cTn id="35" dur="500" fill="hold"/>
                                        <p:tgtEl>
                                          <p:spTgt spid="26"/>
                                        </p:tgtEl>
                                        <p:attrNameLst>
                                          <p:attrName>style.rotation</p:attrName>
                                        </p:attrNameLst>
                                      </p:cBhvr>
                                      <p:tavLst>
                                        <p:tav tm="0">
                                          <p:val>
                                            <p:fltVal val="360"/>
                                          </p:val>
                                        </p:tav>
                                        <p:tav tm="100000">
                                          <p:val>
                                            <p:fltVal val="0"/>
                                          </p:val>
                                        </p:tav>
                                      </p:tavLst>
                                    </p:anim>
                                    <p:animEffect transition="in" filter="fade">
                                      <p:cBhvr>
                                        <p:cTn id="36" dur="500"/>
                                        <p:tgtEl>
                                          <p:spTgt spid="26"/>
                                        </p:tgtEl>
                                      </p:cBhvr>
                                    </p:animEffect>
                                  </p:childTnLst>
                                </p:cTn>
                              </p:par>
                              <p:par>
                                <p:cTn id="37" presetID="49" presetClass="entr" presetSubtype="0" decel="10000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p:cTn id="39" dur="500" fill="hold"/>
                                        <p:tgtEl>
                                          <p:spTgt spid="27"/>
                                        </p:tgtEl>
                                        <p:attrNameLst>
                                          <p:attrName>ppt_w</p:attrName>
                                        </p:attrNameLst>
                                      </p:cBhvr>
                                      <p:tavLst>
                                        <p:tav tm="0">
                                          <p:val>
                                            <p:fltVal val="0"/>
                                          </p:val>
                                        </p:tav>
                                        <p:tav tm="100000">
                                          <p:val>
                                            <p:strVal val="#ppt_w"/>
                                          </p:val>
                                        </p:tav>
                                      </p:tavLst>
                                    </p:anim>
                                    <p:anim calcmode="lin" valueType="num">
                                      <p:cBhvr>
                                        <p:cTn id="40" dur="500" fill="hold"/>
                                        <p:tgtEl>
                                          <p:spTgt spid="27"/>
                                        </p:tgtEl>
                                        <p:attrNameLst>
                                          <p:attrName>ppt_h</p:attrName>
                                        </p:attrNameLst>
                                      </p:cBhvr>
                                      <p:tavLst>
                                        <p:tav tm="0">
                                          <p:val>
                                            <p:fltVal val="0"/>
                                          </p:val>
                                        </p:tav>
                                        <p:tav tm="100000">
                                          <p:val>
                                            <p:strVal val="#ppt_h"/>
                                          </p:val>
                                        </p:tav>
                                      </p:tavLst>
                                    </p:anim>
                                    <p:anim calcmode="lin" valueType="num">
                                      <p:cBhvr>
                                        <p:cTn id="41" dur="500" fill="hold"/>
                                        <p:tgtEl>
                                          <p:spTgt spid="27"/>
                                        </p:tgtEl>
                                        <p:attrNameLst>
                                          <p:attrName>style.rotation</p:attrName>
                                        </p:attrNameLst>
                                      </p:cBhvr>
                                      <p:tavLst>
                                        <p:tav tm="0">
                                          <p:val>
                                            <p:fltVal val="360"/>
                                          </p:val>
                                        </p:tav>
                                        <p:tav tm="100000">
                                          <p:val>
                                            <p:fltVal val="0"/>
                                          </p:val>
                                        </p:tav>
                                      </p:tavLst>
                                    </p:anim>
                                    <p:animEffect transition="in" filter="fade">
                                      <p:cBhvr>
                                        <p:cTn id="42" dur="500"/>
                                        <p:tgtEl>
                                          <p:spTgt spid="27"/>
                                        </p:tgtEl>
                                      </p:cBhvr>
                                    </p:animEffect>
                                  </p:childTnLst>
                                </p:cTn>
                              </p:par>
                            </p:childTnLst>
                          </p:cTn>
                        </p:par>
                        <p:par>
                          <p:cTn id="43" fill="hold">
                            <p:stCondLst>
                              <p:cond delay="2500"/>
                            </p:stCondLst>
                            <p:childTnLst>
                              <p:par>
                                <p:cTn id="44" presetID="2" presetClass="entr" presetSubtype="2" decel="100000" fill="hold" grpId="0" nodeType="after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 calcmode="lin" valueType="num">
                                      <p:cBhvr additive="base">
                                        <p:cTn id="46"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4">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500"/>
                                  </p:stCondLst>
                                  <p:childTnLst>
                                    <p:set>
                                      <p:cBhvr>
                                        <p:cTn id="49" dur="1" fill="hold">
                                          <p:stCondLst>
                                            <p:cond delay="0"/>
                                          </p:stCondLst>
                                        </p:cTn>
                                        <p:tgtEl>
                                          <p:spTgt spid="15">
                                            <p:txEl>
                                              <p:pRg st="0" end="0"/>
                                            </p:txEl>
                                          </p:spTgt>
                                        </p:tgtEl>
                                        <p:attrNameLst>
                                          <p:attrName>style.visibility</p:attrName>
                                        </p:attrNameLst>
                                      </p:cBhvr>
                                      <p:to>
                                        <p:strVal val="visible"/>
                                      </p:to>
                                    </p:set>
                                    <p:anim calcmode="lin" valueType="num">
                                      <p:cBhvr additive="base">
                                        <p:cTn id="50"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par>
                          <p:cTn id="52" fill="hold">
                            <p:stCondLst>
                              <p:cond delay="3500"/>
                            </p:stCondLst>
                            <p:childTnLst>
                              <p:par>
                                <p:cTn id="53" presetID="49" presetClass="entr" presetSubtype="0" decel="10000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fltVal val="0"/>
                                          </p:val>
                                        </p:tav>
                                        <p:tav tm="100000">
                                          <p:val>
                                            <p:strVal val="#ppt_w"/>
                                          </p:val>
                                        </p:tav>
                                      </p:tavLst>
                                    </p:anim>
                                    <p:anim calcmode="lin" valueType="num">
                                      <p:cBhvr>
                                        <p:cTn id="56" dur="500" fill="hold"/>
                                        <p:tgtEl>
                                          <p:spTgt spid="28"/>
                                        </p:tgtEl>
                                        <p:attrNameLst>
                                          <p:attrName>ppt_h</p:attrName>
                                        </p:attrNameLst>
                                      </p:cBhvr>
                                      <p:tavLst>
                                        <p:tav tm="0">
                                          <p:val>
                                            <p:fltVal val="0"/>
                                          </p:val>
                                        </p:tav>
                                        <p:tav tm="100000">
                                          <p:val>
                                            <p:strVal val="#ppt_h"/>
                                          </p:val>
                                        </p:tav>
                                      </p:tavLst>
                                    </p:anim>
                                    <p:anim calcmode="lin" valueType="num">
                                      <p:cBhvr>
                                        <p:cTn id="57" dur="500" fill="hold"/>
                                        <p:tgtEl>
                                          <p:spTgt spid="28"/>
                                        </p:tgtEl>
                                        <p:attrNameLst>
                                          <p:attrName>style.rotation</p:attrName>
                                        </p:attrNameLst>
                                      </p:cBhvr>
                                      <p:tavLst>
                                        <p:tav tm="0">
                                          <p:val>
                                            <p:fltVal val="360"/>
                                          </p:val>
                                        </p:tav>
                                        <p:tav tm="100000">
                                          <p:val>
                                            <p:fltVal val="0"/>
                                          </p:val>
                                        </p:tav>
                                      </p:tavLst>
                                    </p:anim>
                                    <p:animEffect transition="in" filter="fade">
                                      <p:cBhvr>
                                        <p:cTn id="58" dur="500"/>
                                        <p:tgtEl>
                                          <p:spTgt spid="28"/>
                                        </p:tgtEl>
                                      </p:cBhvr>
                                    </p:animEffect>
                                  </p:childTnLst>
                                </p:cTn>
                              </p:par>
                              <p:par>
                                <p:cTn id="59" presetID="49" presetClass="entr" presetSubtype="0" decel="100000"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p:cTn id="61" dur="500" fill="hold"/>
                                        <p:tgtEl>
                                          <p:spTgt spid="29"/>
                                        </p:tgtEl>
                                        <p:attrNameLst>
                                          <p:attrName>ppt_w</p:attrName>
                                        </p:attrNameLst>
                                      </p:cBhvr>
                                      <p:tavLst>
                                        <p:tav tm="0">
                                          <p:val>
                                            <p:fltVal val="0"/>
                                          </p:val>
                                        </p:tav>
                                        <p:tav tm="100000">
                                          <p:val>
                                            <p:strVal val="#ppt_w"/>
                                          </p:val>
                                        </p:tav>
                                      </p:tavLst>
                                    </p:anim>
                                    <p:anim calcmode="lin" valueType="num">
                                      <p:cBhvr>
                                        <p:cTn id="62" dur="500" fill="hold"/>
                                        <p:tgtEl>
                                          <p:spTgt spid="29"/>
                                        </p:tgtEl>
                                        <p:attrNameLst>
                                          <p:attrName>ppt_h</p:attrName>
                                        </p:attrNameLst>
                                      </p:cBhvr>
                                      <p:tavLst>
                                        <p:tav tm="0">
                                          <p:val>
                                            <p:fltVal val="0"/>
                                          </p:val>
                                        </p:tav>
                                        <p:tav tm="100000">
                                          <p:val>
                                            <p:strVal val="#ppt_h"/>
                                          </p:val>
                                        </p:tav>
                                      </p:tavLst>
                                    </p:anim>
                                    <p:anim calcmode="lin" valueType="num">
                                      <p:cBhvr>
                                        <p:cTn id="63" dur="500" fill="hold"/>
                                        <p:tgtEl>
                                          <p:spTgt spid="29"/>
                                        </p:tgtEl>
                                        <p:attrNameLst>
                                          <p:attrName>style.rotation</p:attrName>
                                        </p:attrNameLst>
                                      </p:cBhvr>
                                      <p:tavLst>
                                        <p:tav tm="0">
                                          <p:val>
                                            <p:fltVal val="360"/>
                                          </p:val>
                                        </p:tav>
                                        <p:tav tm="100000">
                                          <p:val>
                                            <p:fltVal val="0"/>
                                          </p:val>
                                        </p:tav>
                                      </p:tavLst>
                                    </p:anim>
                                    <p:animEffect transition="in" filter="fade">
                                      <p:cBhvr>
                                        <p:cTn id="64" dur="500"/>
                                        <p:tgtEl>
                                          <p:spTgt spid="29"/>
                                        </p:tgtEl>
                                      </p:cBhvr>
                                    </p:animEffect>
                                  </p:childTnLst>
                                </p:cTn>
                              </p:par>
                            </p:childTnLst>
                          </p:cTn>
                        </p:par>
                        <p:par>
                          <p:cTn id="65" fill="hold">
                            <p:stCondLst>
                              <p:cond delay="4000"/>
                            </p:stCondLst>
                            <p:childTnLst>
                              <p:par>
                                <p:cTn id="66" presetID="2" presetClass="entr" presetSubtype="2" decel="100000" fill="hold" grpId="0" nodeType="afterEffect">
                                  <p:stCondLst>
                                    <p:cond delay="250"/>
                                  </p:stCondLst>
                                  <p:childTnLst>
                                    <p:set>
                                      <p:cBhvr>
                                        <p:cTn id="67" dur="1" fill="hold">
                                          <p:stCondLst>
                                            <p:cond delay="0"/>
                                          </p:stCondLst>
                                        </p:cTn>
                                        <p:tgtEl>
                                          <p:spTgt spid="20">
                                            <p:txEl>
                                              <p:pRg st="0" end="0"/>
                                            </p:txEl>
                                          </p:spTgt>
                                        </p:tgtEl>
                                        <p:attrNameLst>
                                          <p:attrName>style.visibility</p:attrName>
                                        </p:attrNameLst>
                                      </p:cBhvr>
                                      <p:to>
                                        <p:strVal val="visible"/>
                                      </p:to>
                                    </p:set>
                                    <p:anim calcmode="lin" valueType="num">
                                      <p:cBhvr additive="base">
                                        <p:cTn id="68"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69" dur="500" fill="hold"/>
                                        <p:tgtEl>
                                          <p:spTgt spid="20">
                                            <p:txEl>
                                              <p:pRg st="0" end="0"/>
                                            </p:txEl>
                                          </p:spTgt>
                                        </p:tgtEl>
                                        <p:attrNameLst>
                                          <p:attrName>ppt_y</p:attrName>
                                        </p:attrNameLst>
                                      </p:cBhvr>
                                      <p:tavLst>
                                        <p:tav tm="0">
                                          <p:val>
                                            <p:strVal val="#ppt_y"/>
                                          </p:val>
                                        </p:tav>
                                        <p:tav tm="100000">
                                          <p:val>
                                            <p:strVal val="#ppt_y"/>
                                          </p:val>
                                        </p:tav>
                                      </p:tavLst>
                                    </p:anim>
                                  </p:childTnLst>
                                </p:cTn>
                              </p:par>
                              <p:par>
                                <p:cTn id="70" presetID="2" presetClass="entr" presetSubtype="2" decel="100000" fill="hold" grpId="0" nodeType="withEffect">
                                  <p:stCondLst>
                                    <p:cond delay="500"/>
                                  </p:stCondLst>
                                  <p:childTnLst>
                                    <p:set>
                                      <p:cBhvr>
                                        <p:cTn id="71" dur="1" fill="hold">
                                          <p:stCondLst>
                                            <p:cond delay="0"/>
                                          </p:stCondLst>
                                        </p:cTn>
                                        <p:tgtEl>
                                          <p:spTgt spid="21">
                                            <p:txEl>
                                              <p:pRg st="0" end="0"/>
                                            </p:txEl>
                                          </p:spTgt>
                                        </p:tgtEl>
                                        <p:attrNameLst>
                                          <p:attrName>style.visibility</p:attrName>
                                        </p:attrNameLst>
                                      </p:cBhvr>
                                      <p:to>
                                        <p:strVal val="visible"/>
                                      </p:to>
                                    </p:set>
                                    <p:anim calcmode="lin" valueType="num">
                                      <p:cBhvr additive="base">
                                        <p:cTn id="72"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74" fill="hold">
                            <p:stCondLst>
                              <p:cond delay="5000"/>
                            </p:stCondLst>
                            <p:childTnLst>
                              <p:par>
                                <p:cTn id="75" presetID="49" presetClass="entr" presetSubtype="0" decel="100000" fill="hold" grpId="0" nodeType="after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p:cTn id="77" dur="500" fill="hold"/>
                                        <p:tgtEl>
                                          <p:spTgt spid="30"/>
                                        </p:tgtEl>
                                        <p:attrNameLst>
                                          <p:attrName>ppt_w</p:attrName>
                                        </p:attrNameLst>
                                      </p:cBhvr>
                                      <p:tavLst>
                                        <p:tav tm="0">
                                          <p:val>
                                            <p:fltVal val="0"/>
                                          </p:val>
                                        </p:tav>
                                        <p:tav tm="100000">
                                          <p:val>
                                            <p:strVal val="#ppt_w"/>
                                          </p:val>
                                        </p:tav>
                                      </p:tavLst>
                                    </p:anim>
                                    <p:anim calcmode="lin" valueType="num">
                                      <p:cBhvr>
                                        <p:cTn id="78" dur="500" fill="hold"/>
                                        <p:tgtEl>
                                          <p:spTgt spid="30"/>
                                        </p:tgtEl>
                                        <p:attrNameLst>
                                          <p:attrName>ppt_h</p:attrName>
                                        </p:attrNameLst>
                                      </p:cBhvr>
                                      <p:tavLst>
                                        <p:tav tm="0">
                                          <p:val>
                                            <p:fltVal val="0"/>
                                          </p:val>
                                        </p:tav>
                                        <p:tav tm="100000">
                                          <p:val>
                                            <p:strVal val="#ppt_h"/>
                                          </p:val>
                                        </p:tav>
                                      </p:tavLst>
                                    </p:anim>
                                    <p:anim calcmode="lin" valueType="num">
                                      <p:cBhvr>
                                        <p:cTn id="79" dur="500" fill="hold"/>
                                        <p:tgtEl>
                                          <p:spTgt spid="30"/>
                                        </p:tgtEl>
                                        <p:attrNameLst>
                                          <p:attrName>style.rotation</p:attrName>
                                        </p:attrNameLst>
                                      </p:cBhvr>
                                      <p:tavLst>
                                        <p:tav tm="0">
                                          <p:val>
                                            <p:fltVal val="360"/>
                                          </p:val>
                                        </p:tav>
                                        <p:tav tm="100000">
                                          <p:val>
                                            <p:fltVal val="0"/>
                                          </p:val>
                                        </p:tav>
                                      </p:tavLst>
                                    </p:anim>
                                    <p:animEffect transition="in" filter="fade">
                                      <p:cBhvr>
                                        <p:cTn id="80" dur="500"/>
                                        <p:tgtEl>
                                          <p:spTgt spid="30"/>
                                        </p:tgtEl>
                                      </p:cBhvr>
                                    </p:animEffect>
                                  </p:childTnLst>
                                </p:cTn>
                              </p:par>
                              <p:par>
                                <p:cTn id="81" presetID="49" presetClass="entr" presetSubtype="0" decel="100000" fill="hold" grpId="0" nodeType="withEffect">
                                  <p:stCondLst>
                                    <p:cond delay="0"/>
                                  </p:stCondLst>
                                  <p:childTnLst>
                                    <p:set>
                                      <p:cBhvr>
                                        <p:cTn id="82" dur="1" fill="hold">
                                          <p:stCondLst>
                                            <p:cond delay="0"/>
                                          </p:stCondLst>
                                        </p:cTn>
                                        <p:tgtEl>
                                          <p:spTgt spid="31"/>
                                        </p:tgtEl>
                                        <p:attrNameLst>
                                          <p:attrName>style.visibility</p:attrName>
                                        </p:attrNameLst>
                                      </p:cBhvr>
                                      <p:to>
                                        <p:strVal val="visible"/>
                                      </p:to>
                                    </p:set>
                                    <p:anim calcmode="lin" valueType="num">
                                      <p:cBhvr>
                                        <p:cTn id="83" dur="500" fill="hold"/>
                                        <p:tgtEl>
                                          <p:spTgt spid="31"/>
                                        </p:tgtEl>
                                        <p:attrNameLst>
                                          <p:attrName>ppt_w</p:attrName>
                                        </p:attrNameLst>
                                      </p:cBhvr>
                                      <p:tavLst>
                                        <p:tav tm="0">
                                          <p:val>
                                            <p:fltVal val="0"/>
                                          </p:val>
                                        </p:tav>
                                        <p:tav tm="100000">
                                          <p:val>
                                            <p:strVal val="#ppt_w"/>
                                          </p:val>
                                        </p:tav>
                                      </p:tavLst>
                                    </p:anim>
                                    <p:anim calcmode="lin" valueType="num">
                                      <p:cBhvr>
                                        <p:cTn id="84" dur="500" fill="hold"/>
                                        <p:tgtEl>
                                          <p:spTgt spid="31"/>
                                        </p:tgtEl>
                                        <p:attrNameLst>
                                          <p:attrName>ppt_h</p:attrName>
                                        </p:attrNameLst>
                                      </p:cBhvr>
                                      <p:tavLst>
                                        <p:tav tm="0">
                                          <p:val>
                                            <p:fltVal val="0"/>
                                          </p:val>
                                        </p:tav>
                                        <p:tav tm="100000">
                                          <p:val>
                                            <p:strVal val="#ppt_h"/>
                                          </p:val>
                                        </p:tav>
                                      </p:tavLst>
                                    </p:anim>
                                    <p:anim calcmode="lin" valueType="num">
                                      <p:cBhvr>
                                        <p:cTn id="85" dur="500" fill="hold"/>
                                        <p:tgtEl>
                                          <p:spTgt spid="31"/>
                                        </p:tgtEl>
                                        <p:attrNameLst>
                                          <p:attrName>style.rotation</p:attrName>
                                        </p:attrNameLst>
                                      </p:cBhvr>
                                      <p:tavLst>
                                        <p:tav tm="0">
                                          <p:val>
                                            <p:fltVal val="360"/>
                                          </p:val>
                                        </p:tav>
                                        <p:tav tm="100000">
                                          <p:val>
                                            <p:fltVal val="0"/>
                                          </p:val>
                                        </p:tav>
                                      </p:tavLst>
                                    </p:anim>
                                    <p:animEffect transition="in" filter="fade">
                                      <p:cBhvr>
                                        <p:cTn id="86" dur="500"/>
                                        <p:tgtEl>
                                          <p:spTgt spid="31"/>
                                        </p:tgtEl>
                                      </p:cBhvr>
                                    </p:animEffect>
                                  </p:childTnLst>
                                </p:cTn>
                              </p:par>
                            </p:childTnLst>
                          </p:cTn>
                        </p:par>
                        <p:par>
                          <p:cTn id="87" fill="hold">
                            <p:stCondLst>
                              <p:cond delay="5500"/>
                            </p:stCondLst>
                            <p:childTnLst>
                              <p:par>
                                <p:cTn id="88" presetID="2" presetClass="entr" presetSubtype="2" decel="100000" fill="hold" grpId="0" nodeType="afterEffect">
                                  <p:stCondLst>
                                    <p:cond delay="250"/>
                                  </p:stCondLst>
                                  <p:childTnLst>
                                    <p:set>
                                      <p:cBhvr>
                                        <p:cTn id="89" dur="1" fill="hold">
                                          <p:stCondLst>
                                            <p:cond delay="0"/>
                                          </p:stCondLst>
                                        </p:cTn>
                                        <p:tgtEl>
                                          <p:spTgt spid="22">
                                            <p:txEl>
                                              <p:pRg st="0" end="0"/>
                                            </p:txEl>
                                          </p:spTgt>
                                        </p:tgtEl>
                                        <p:attrNameLst>
                                          <p:attrName>style.visibility</p:attrName>
                                        </p:attrNameLst>
                                      </p:cBhvr>
                                      <p:to>
                                        <p:strVal val="visible"/>
                                      </p:to>
                                    </p:set>
                                    <p:anim calcmode="lin" valueType="num">
                                      <p:cBhvr additive="base">
                                        <p:cTn id="90"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91" dur="500" fill="hold"/>
                                        <p:tgtEl>
                                          <p:spTgt spid="22">
                                            <p:txEl>
                                              <p:pRg st="0" end="0"/>
                                            </p:txEl>
                                          </p:spTgt>
                                        </p:tgtEl>
                                        <p:attrNameLst>
                                          <p:attrName>ppt_y</p:attrName>
                                        </p:attrNameLst>
                                      </p:cBhvr>
                                      <p:tavLst>
                                        <p:tav tm="0">
                                          <p:val>
                                            <p:strVal val="#ppt_y"/>
                                          </p:val>
                                        </p:tav>
                                        <p:tav tm="100000">
                                          <p:val>
                                            <p:strVal val="#ppt_y"/>
                                          </p:val>
                                        </p:tav>
                                      </p:tavLst>
                                    </p:anim>
                                  </p:childTnLst>
                                </p:cTn>
                              </p:par>
                              <p:par>
                                <p:cTn id="92" presetID="2" presetClass="entr" presetSubtype="2" decel="100000" fill="hold" grpId="0" nodeType="withEffect">
                                  <p:stCondLst>
                                    <p:cond delay="500"/>
                                  </p:stCondLst>
                                  <p:childTnLst>
                                    <p:set>
                                      <p:cBhvr>
                                        <p:cTn id="93" dur="1" fill="hold">
                                          <p:stCondLst>
                                            <p:cond delay="0"/>
                                          </p:stCondLst>
                                        </p:cTn>
                                        <p:tgtEl>
                                          <p:spTgt spid="23">
                                            <p:txEl>
                                              <p:pRg st="0" end="0"/>
                                            </p:txEl>
                                          </p:spTgt>
                                        </p:tgtEl>
                                        <p:attrNameLst>
                                          <p:attrName>style.visibility</p:attrName>
                                        </p:attrNameLst>
                                      </p:cBhvr>
                                      <p:to>
                                        <p:strVal val="visible"/>
                                      </p:to>
                                    </p:set>
                                    <p:anim calcmode="lin" valueType="num">
                                      <p:cBhvr additive="base">
                                        <p:cTn id="94"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95"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build="p">
        <p:tmplLst>
          <p:tmpl lvl="1">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2" presetClass="entr" presetSubtype="2" decel="100000" fill="hold" nodeType="after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4" grpId="0" animBg="1"/>
      <p:bldP spid="25" grpId="0"/>
      <p:bldP spid="26" grpId="0" animBg="1"/>
      <p:bldP spid="27" grpId="0"/>
      <p:bldP spid="28" grpId="0" animBg="1"/>
      <p:bldP spid="29" grpId="0"/>
      <p:bldP spid="30" grpId="0" animBg="1"/>
      <p:bldP spid="31" grpId="0"/>
    </p:bld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Icons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934294"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934294" y="7087716"/>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20" name="円/楕円 19"/>
          <p:cNvSpPr/>
          <p:nvPr userDrawn="1"/>
        </p:nvSpPr>
        <p:spPr>
          <a:xfrm>
            <a:off x="1582366"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図プレースホルダー 5"/>
          <p:cNvSpPr>
            <a:spLocks noGrp="1"/>
          </p:cNvSpPr>
          <p:nvPr>
            <p:ph type="pic" sz="quarter" idx="38" hasCustomPrompt="1"/>
          </p:nvPr>
        </p:nvSpPr>
        <p:spPr>
          <a:xfrm>
            <a:off x="2482466" y="3955368"/>
            <a:ext cx="1008112" cy="1008112"/>
          </a:xfrm>
        </p:spPr>
        <p:txBody>
          <a:bodyPr>
            <a:normAutofit/>
          </a:bodyPr>
          <a:lstStyle>
            <a:lvl1pPr>
              <a:defRPr sz="1100"/>
            </a:lvl1pPr>
          </a:lstStyle>
          <a:p>
            <a:r>
              <a:rPr lang="en-US" dirty="0" smtClean="0"/>
              <a:t>ICON</a:t>
            </a:r>
          </a:p>
        </p:txBody>
      </p:sp>
      <p:cxnSp>
        <p:nvCxnSpPr>
          <p:cNvPr id="6" name="直線コネクタ 5"/>
          <p:cNvCxnSpPr/>
          <p:nvPr userDrawn="1"/>
        </p:nvCxnSpPr>
        <p:spPr>
          <a:xfrm>
            <a:off x="1294334"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4" name="テキスト プレースホルダー 11"/>
          <p:cNvSpPr>
            <a:spLocks noGrp="1"/>
          </p:cNvSpPr>
          <p:nvPr>
            <p:ph type="body" sz="quarter" idx="39" hasCustomPrompt="1"/>
          </p:nvPr>
        </p:nvSpPr>
        <p:spPr>
          <a:xfrm>
            <a:off x="5038750"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40" hasCustomPrompt="1"/>
          </p:nvPr>
        </p:nvSpPr>
        <p:spPr>
          <a:xfrm>
            <a:off x="5038750" y="7087716"/>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36" name="円/楕円 35"/>
          <p:cNvSpPr/>
          <p:nvPr userDrawn="1"/>
        </p:nvSpPr>
        <p:spPr>
          <a:xfrm>
            <a:off x="5686822"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図プレースホルダー 5"/>
          <p:cNvSpPr>
            <a:spLocks noGrp="1"/>
          </p:cNvSpPr>
          <p:nvPr>
            <p:ph type="pic" sz="quarter" idx="41" hasCustomPrompt="1"/>
          </p:nvPr>
        </p:nvSpPr>
        <p:spPr>
          <a:xfrm>
            <a:off x="6586922" y="3955368"/>
            <a:ext cx="1008112" cy="1008112"/>
          </a:xfrm>
        </p:spPr>
        <p:txBody>
          <a:bodyPr>
            <a:normAutofit/>
          </a:bodyPr>
          <a:lstStyle>
            <a:lvl1pPr>
              <a:defRPr sz="1100"/>
            </a:lvl1pPr>
          </a:lstStyle>
          <a:p>
            <a:r>
              <a:rPr lang="en-US" dirty="0" smtClean="0"/>
              <a:t>ICON</a:t>
            </a:r>
          </a:p>
        </p:txBody>
      </p:sp>
      <p:cxnSp>
        <p:nvCxnSpPr>
          <p:cNvPr id="38" name="直線コネクタ 37"/>
          <p:cNvCxnSpPr/>
          <p:nvPr userDrawn="1"/>
        </p:nvCxnSpPr>
        <p:spPr>
          <a:xfrm>
            <a:off x="5398790"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9" name="テキスト プレースホルダー 11"/>
          <p:cNvSpPr>
            <a:spLocks noGrp="1"/>
          </p:cNvSpPr>
          <p:nvPr>
            <p:ph type="body" sz="quarter" idx="42" hasCustomPrompt="1"/>
          </p:nvPr>
        </p:nvSpPr>
        <p:spPr>
          <a:xfrm>
            <a:off x="9143206"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43" hasCustomPrompt="1"/>
          </p:nvPr>
        </p:nvSpPr>
        <p:spPr>
          <a:xfrm>
            <a:off x="9143206" y="7087716"/>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41" name="円/楕円 40"/>
          <p:cNvSpPr/>
          <p:nvPr userDrawn="1"/>
        </p:nvSpPr>
        <p:spPr>
          <a:xfrm>
            <a:off x="9791278"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図プレースホルダー 5"/>
          <p:cNvSpPr>
            <a:spLocks noGrp="1"/>
          </p:cNvSpPr>
          <p:nvPr>
            <p:ph type="pic" sz="quarter" idx="44" hasCustomPrompt="1"/>
          </p:nvPr>
        </p:nvSpPr>
        <p:spPr>
          <a:xfrm>
            <a:off x="10691378" y="3955368"/>
            <a:ext cx="1008112" cy="1008112"/>
          </a:xfrm>
        </p:spPr>
        <p:txBody>
          <a:bodyPr>
            <a:normAutofit/>
          </a:bodyPr>
          <a:lstStyle>
            <a:lvl1pPr>
              <a:defRPr sz="1100"/>
            </a:lvl1pPr>
          </a:lstStyle>
          <a:p>
            <a:r>
              <a:rPr lang="en-US" dirty="0" smtClean="0"/>
              <a:t>ICON</a:t>
            </a:r>
          </a:p>
        </p:txBody>
      </p:sp>
      <p:cxnSp>
        <p:nvCxnSpPr>
          <p:cNvPr id="43" name="直線コネクタ 42"/>
          <p:cNvCxnSpPr/>
          <p:nvPr userDrawn="1"/>
        </p:nvCxnSpPr>
        <p:spPr>
          <a:xfrm>
            <a:off x="9503246"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4" name="テキスト プレースホルダー 11"/>
          <p:cNvSpPr>
            <a:spLocks noGrp="1"/>
          </p:cNvSpPr>
          <p:nvPr>
            <p:ph type="body" sz="quarter" idx="45" hasCustomPrompt="1"/>
          </p:nvPr>
        </p:nvSpPr>
        <p:spPr>
          <a:xfrm>
            <a:off x="13247662" y="6439644"/>
            <a:ext cx="3960440"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5" name="テキスト プレースホルダー 11"/>
          <p:cNvSpPr>
            <a:spLocks noGrp="1"/>
          </p:cNvSpPr>
          <p:nvPr>
            <p:ph type="body" sz="quarter" idx="46" hasCustomPrompt="1"/>
          </p:nvPr>
        </p:nvSpPr>
        <p:spPr>
          <a:xfrm>
            <a:off x="13247662" y="7087716"/>
            <a:ext cx="3960440" cy="2088232"/>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46" name="円/楕円 45"/>
          <p:cNvSpPr/>
          <p:nvPr userDrawn="1"/>
        </p:nvSpPr>
        <p:spPr>
          <a:xfrm>
            <a:off x="13895734" y="305526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図プレースホルダー 5"/>
          <p:cNvSpPr>
            <a:spLocks noGrp="1"/>
          </p:cNvSpPr>
          <p:nvPr>
            <p:ph type="pic" sz="quarter" idx="47" hasCustomPrompt="1"/>
          </p:nvPr>
        </p:nvSpPr>
        <p:spPr>
          <a:xfrm>
            <a:off x="14795834" y="3955368"/>
            <a:ext cx="1008112" cy="1008112"/>
          </a:xfrm>
        </p:spPr>
        <p:txBody>
          <a:bodyPr>
            <a:normAutofit/>
          </a:bodyPr>
          <a:lstStyle>
            <a:lvl1pPr>
              <a:defRPr sz="1100"/>
            </a:lvl1pPr>
          </a:lstStyle>
          <a:p>
            <a:r>
              <a:rPr lang="en-US" dirty="0" smtClean="0"/>
              <a:t>ICON</a:t>
            </a:r>
          </a:p>
        </p:txBody>
      </p:sp>
      <p:cxnSp>
        <p:nvCxnSpPr>
          <p:cNvPr id="48" name="直線コネクタ 47"/>
          <p:cNvCxnSpPr/>
          <p:nvPr userDrawn="1"/>
        </p:nvCxnSpPr>
        <p:spPr>
          <a:xfrm>
            <a:off x="13607702" y="6223620"/>
            <a:ext cx="3312368"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56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fltVal val="0"/>
                                          </p:val>
                                        </p:tav>
                                        <p:tav tm="100000">
                                          <p:val>
                                            <p:strVal val="#ppt_h"/>
                                          </p:val>
                                        </p:tav>
                                      </p:tavLst>
                                    </p:anim>
                                    <p:anim calcmode="lin" valueType="num">
                                      <p:cBhvr>
                                        <p:cTn id="13" dur="500" fill="hold"/>
                                        <p:tgtEl>
                                          <p:spTgt spid="20"/>
                                        </p:tgtEl>
                                        <p:attrNameLst>
                                          <p:attrName>style.rotation</p:attrName>
                                        </p:attrNameLst>
                                      </p:cBhvr>
                                      <p:tavLst>
                                        <p:tav tm="0">
                                          <p:val>
                                            <p:fltVal val="360"/>
                                          </p:val>
                                        </p:tav>
                                        <p:tav tm="100000">
                                          <p:val>
                                            <p:fltVal val="0"/>
                                          </p:val>
                                        </p:tav>
                                      </p:tavLst>
                                    </p:anim>
                                    <p:animEffect transition="in" filter="fade">
                                      <p:cBhvr>
                                        <p:cTn id="14" dur="500"/>
                                        <p:tgtEl>
                                          <p:spTgt spid="20"/>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 calcmode="lin" valueType="num">
                                      <p:cBhvr>
                                        <p:cTn id="19" dur="500" fill="hold"/>
                                        <p:tgtEl>
                                          <p:spTgt spid="21"/>
                                        </p:tgtEl>
                                        <p:attrNameLst>
                                          <p:attrName>style.rotation</p:attrName>
                                        </p:attrNameLst>
                                      </p:cBhvr>
                                      <p:tavLst>
                                        <p:tav tm="0">
                                          <p:val>
                                            <p:fltVal val="360"/>
                                          </p:val>
                                        </p:tav>
                                        <p:tav tm="100000">
                                          <p:val>
                                            <p:fltVal val="0"/>
                                          </p:val>
                                        </p:tav>
                                      </p:tavLst>
                                    </p:anim>
                                    <p:animEffect transition="in" filter="fade">
                                      <p:cBhvr>
                                        <p:cTn id="20" dur="500"/>
                                        <p:tgtEl>
                                          <p:spTgt spid="21"/>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p:stCondLst>
                              <p:cond delay="1500"/>
                            </p:stCondLst>
                            <p:childTnLst>
                              <p:par>
                                <p:cTn id="26" presetID="2" presetClass="entr" presetSubtype="4" decel="100000" fill="hold" grpId="0" nodeType="after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 calcmode="lin" valueType="num">
                                      <p:cBhvr additive="base">
                                        <p:cTn id="28"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13">
                                            <p:txEl>
                                              <p:pRg st="0" end="0"/>
                                            </p:txEl>
                                          </p:spTgt>
                                        </p:tgtEl>
                                        <p:attrNameLst>
                                          <p:attrName>style.visibility</p:attrName>
                                        </p:attrNameLst>
                                      </p:cBhvr>
                                      <p:to>
                                        <p:strVal val="visible"/>
                                      </p:to>
                                    </p:set>
                                    <p:anim calcmode="lin" valueType="num">
                                      <p:cBhvr additive="base">
                                        <p:cTn id="3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49" presetClass="entr" presetSubtype="0" decel="100000"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 calcmode="lin" valueType="num">
                                      <p:cBhvr>
                                        <p:cTn id="39" dur="500" fill="hold"/>
                                        <p:tgtEl>
                                          <p:spTgt spid="36"/>
                                        </p:tgtEl>
                                        <p:attrNameLst>
                                          <p:attrName>style.rotation</p:attrName>
                                        </p:attrNameLst>
                                      </p:cBhvr>
                                      <p:tavLst>
                                        <p:tav tm="0">
                                          <p:val>
                                            <p:fltVal val="360"/>
                                          </p:val>
                                        </p:tav>
                                        <p:tav tm="100000">
                                          <p:val>
                                            <p:fltVal val="0"/>
                                          </p:val>
                                        </p:tav>
                                      </p:tavLst>
                                    </p:anim>
                                    <p:animEffect transition="in" filter="fade">
                                      <p:cBhvr>
                                        <p:cTn id="40" dur="500"/>
                                        <p:tgtEl>
                                          <p:spTgt spid="36"/>
                                        </p:tgtEl>
                                      </p:cBhvr>
                                    </p:animEffect>
                                  </p:childTnLst>
                                </p:cTn>
                              </p:par>
                              <p:par>
                                <p:cTn id="41" presetID="49" presetClass="entr" presetSubtype="0" decel="10000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 calcmode="lin" valueType="num">
                                      <p:cBhvr>
                                        <p:cTn id="43" dur="500" fill="hold"/>
                                        <p:tgtEl>
                                          <p:spTgt spid="37"/>
                                        </p:tgtEl>
                                        <p:attrNameLst>
                                          <p:attrName>ppt_w</p:attrName>
                                        </p:attrNameLst>
                                      </p:cBhvr>
                                      <p:tavLst>
                                        <p:tav tm="0">
                                          <p:val>
                                            <p:fltVal val="0"/>
                                          </p:val>
                                        </p:tav>
                                        <p:tav tm="100000">
                                          <p:val>
                                            <p:strVal val="#ppt_w"/>
                                          </p:val>
                                        </p:tav>
                                      </p:tavLst>
                                    </p:anim>
                                    <p:anim calcmode="lin" valueType="num">
                                      <p:cBhvr>
                                        <p:cTn id="44" dur="500" fill="hold"/>
                                        <p:tgtEl>
                                          <p:spTgt spid="37"/>
                                        </p:tgtEl>
                                        <p:attrNameLst>
                                          <p:attrName>ppt_h</p:attrName>
                                        </p:attrNameLst>
                                      </p:cBhvr>
                                      <p:tavLst>
                                        <p:tav tm="0">
                                          <p:val>
                                            <p:fltVal val="0"/>
                                          </p:val>
                                        </p:tav>
                                        <p:tav tm="100000">
                                          <p:val>
                                            <p:strVal val="#ppt_h"/>
                                          </p:val>
                                        </p:tav>
                                      </p:tavLst>
                                    </p:anim>
                                    <p:anim calcmode="lin" valueType="num">
                                      <p:cBhvr>
                                        <p:cTn id="45" dur="500" fill="hold"/>
                                        <p:tgtEl>
                                          <p:spTgt spid="37"/>
                                        </p:tgtEl>
                                        <p:attrNameLst>
                                          <p:attrName>style.rotation</p:attrName>
                                        </p:attrNameLst>
                                      </p:cBhvr>
                                      <p:tavLst>
                                        <p:tav tm="0">
                                          <p:val>
                                            <p:fltVal val="360"/>
                                          </p:val>
                                        </p:tav>
                                        <p:tav tm="100000">
                                          <p:val>
                                            <p:fltVal val="0"/>
                                          </p:val>
                                        </p:tav>
                                      </p:tavLst>
                                    </p:anim>
                                    <p:animEffect transition="in" filter="fade">
                                      <p:cBhvr>
                                        <p:cTn id="46" dur="500"/>
                                        <p:tgtEl>
                                          <p:spTgt spid="37"/>
                                        </p:tgtEl>
                                      </p:cBhvr>
                                    </p:animEffect>
                                  </p:childTnLst>
                                </p:cTn>
                              </p:par>
                            </p:childTnLst>
                          </p:cTn>
                        </p:par>
                        <p:par>
                          <p:cTn id="47" fill="hold">
                            <p:stCondLst>
                              <p:cond delay="3000"/>
                            </p:stCondLst>
                            <p:childTnLst>
                              <p:par>
                                <p:cTn id="48" presetID="22" presetClass="entr" presetSubtype="8" fill="hold" nodeType="after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500"/>
                                        <p:tgtEl>
                                          <p:spTgt spid="38"/>
                                        </p:tgtEl>
                                      </p:cBhvr>
                                    </p:animEffect>
                                  </p:childTnLst>
                                </p:cTn>
                              </p:par>
                            </p:childTnLst>
                          </p:cTn>
                        </p:par>
                        <p:par>
                          <p:cTn id="51" fill="hold">
                            <p:stCondLst>
                              <p:cond delay="3500"/>
                            </p:stCondLst>
                            <p:childTnLst>
                              <p:par>
                                <p:cTn id="52" presetID="2" presetClass="entr" presetSubtype="4" decel="10000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 calcmode="lin" valueType="num">
                                      <p:cBhvr additive="base">
                                        <p:cTn id="54"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500"/>
                                  </p:stCondLst>
                                  <p:childTnLst>
                                    <p:set>
                                      <p:cBhvr>
                                        <p:cTn id="57" dur="1" fill="hold">
                                          <p:stCondLst>
                                            <p:cond delay="0"/>
                                          </p:stCondLst>
                                        </p:cTn>
                                        <p:tgtEl>
                                          <p:spTgt spid="35">
                                            <p:txEl>
                                              <p:pRg st="0" end="0"/>
                                            </p:txEl>
                                          </p:spTgt>
                                        </p:tgtEl>
                                        <p:attrNameLst>
                                          <p:attrName>style.visibility</p:attrName>
                                        </p:attrNameLst>
                                      </p:cBhvr>
                                      <p:to>
                                        <p:strVal val="visible"/>
                                      </p:to>
                                    </p:set>
                                    <p:anim calcmode="lin" valueType="num">
                                      <p:cBhvr additive="base">
                                        <p:cTn id="58"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49" presetClass="entr" presetSubtype="0" decel="100000" fill="hold" grpId="0" nodeType="after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p:cTn id="63" dur="500" fill="hold"/>
                                        <p:tgtEl>
                                          <p:spTgt spid="41"/>
                                        </p:tgtEl>
                                        <p:attrNameLst>
                                          <p:attrName>ppt_w</p:attrName>
                                        </p:attrNameLst>
                                      </p:cBhvr>
                                      <p:tavLst>
                                        <p:tav tm="0">
                                          <p:val>
                                            <p:fltVal val="0"/>
                                          </p:val>
                                        </p:tav>
                                        <p:tav tm="100000">
                                          <p:val>
                                            <p:strVal val="#ppt_w"/>
                                          </p:val>
                                        </p:tav>
                                      </p:tavLst>
                                    </p:anim>
                                    <p:anim calcmode="lin" valueType="num">
                                      <p:cBhvr>
                                        <p:cTn id="64" dur="500" fill="hold"/>
                                        <p:tgtEl>
                                          <p:spTgt spid="41"/>
                                        </p:tgtEl>
                                        <p:attrNameLst>
                                          <p:attrName>ppt_h</p:attrName>
                                        </p:attrNameLst>
                                      </p:cBhvr>
                                      <p:tavLst>
                                        <p:tav tm="0">
                                          <p:val>
                                            <p:fltVal val="0"/>
                                          </p:val>
                                        </p:tav>
                                        <p:tav tm="100000">
                                          <p:val>
                                            <p:strVal val="#ppt_h"/>
                                          </p:val>
                                        </p:tav>
                                      </p:tavLst>
                                    </p:anim>
                                    <p:anim calcmode="lin" valueType="num">
                                      <p:cBhvr>
                                        <p:cTn id="65" dur="500" fill="hold"/>
                                        <p:tgtEl>
                                          <p:spTgt spid="41"/>
                                        </p:tgtEl>
                                        <p:attrNameLst>
                                          <p:attrName>style.rotation</p:attrName>
                                        </p:attrNameLst>
                                      </p:cBhvr>
                                      <p:tavLst>
                                        <p:tav tm="0">
                                          <p:val>
                                            <p:fltVal val="360"/>
                                          </p:val>
                                        </p:tav>
                                        <p:tav tm="100000">
                                          <p:val>
                                            <p:fltVal val="0"/>
                                          </p:val>
                                        </p:tav>
                                      </p:tavLst>
                                    </p:anim>
                                    <p:animEffect transition="in" filter="fade">
                                      <p:cBhvr>
                                        <p:cTn id="66" dur="500"/>
                                        <p:tgtEl>
                                          <p:spTgt spid="41"/>
                                        </p:tgtEl>
                                      </p:cBhvr>
                                    </p:animEffect>
                                  </p:childTnLst>
                                </p:cTn>
                              </p:par>
                              <p:par>
                                <p:cTn id="67" presetID="49" presetClass="entr" presetSubtype="0" decel="100000"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anim calcmode="lin" valueType="num">
                                      <p:cBhvr>
                                        <p:cTn id="69" dur="500" fill="hold"/>
                                        <p:tgtEl>
                                          <p:spTgt spid="42"/>
                                        </p:tgtEl>
                                        <p:attrNameLst>
                                          <p:attrName>ppt_w</p:attrName>
                                        </p:attrNameLst>
                                      </p:cBhvr>
                                      <p:tavLst>
                                        <p:tav tm="0">
                                          <p:val>
                                            <p:fltVal val="0"/>
                                          </p:val>
                                        </p:tav>
                                        <p:tav tm="100000">
                                          <p:val>
                                            <p:strVal val="#ppt_w"/>
                                          </p:val>
                                        </p:tav>
                                      </p:tavLst>
                                    </p:anim>
                                    <p:anim calcmode="lin" valueType="num">
                                      <p:cBhvr>
                                        <p:cTn id="70" dur="500" fill="hold"/>
                                        <p:tgtEl>
                                          <p:spTgt spid="42"/>
                                        </p:tgtEl>
                                        <p:attrNameLst>
                                          <p:attrName>ppt_h</p:attrName>
                                        </p:attrNameLst>
                                      </p:cBhvr>
                                      <p:tavLst>
                                        <p:tav tm="0">
                                          <p:val>
                                            <p:fltVal val="0"/>
                                          </p:val>
                                        </p:tav>
                                        <p:tav tm="100000">
                                          <p:val>
                                            <p:strVal val="#ppt_h"/>
                                          </p:val>
                                        </p:tav>
                                      </p:tavLst>
                                    </p:anim>
                                    <p:anim calcmode="lin" valueType="num">
                                      <p:cBhvr>
                                        <p:cTn id="71" dur="500" fill="hold"/>
                                        <p:tgtEl>
                                          <p:spTgt spid="42"/>
                                        </p:tgtEl>
                                        <p:attrNameLst>
                                          <p:attrName>style.rotation</p:attrName>
                                        </p:attrNameLst>
                                      </p:cBhvr>
                                      <p:tavLst>
                                        <p:tav tm="0">
                                          <p:val>
                                            <p:fltVal val="360"/>
                                          </p:val>
                                        </p:tav>
                                        <p:tav tm="100000">
                                          <p:val>
                                            <p:fltVal val="0"/>
                                          </p:val>
                                        </p:tav>
                                      </p:tavLst>
                                    </p:anim>
                                    <p:animEffect transition="in" filter="fade">
                                      <p:cBhvr>
                                        <p:cTn id="72" dur="500"/>
                                        <p:tgtEl>
                                          <p:spTgt spid="42"/>
                                        </p:tgtEl>
                                      </p:cBhvr>
                                    </p:animEffect>
                                  </p:childTnLst>
                                </p:cTn>
                              </p:par>
                            </p:childTnLst>
                          </p:cTn>
                        </p:par>
                        <p:par>
                          <p:cTn id="73" fill="hold">
                            <p:stCondLst>
                              <p:cond delay="5000"/>
                            </p:stCondLst>
                            <p:childTnLst>
                              <p:par>
                                <p:cTn id="74" presetID="22" presetClass="entr" presetSubtype="8" fill="hold" nodeType="after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left)">
                                      <p:cBhvr>
                                        <p:cTn id="76" dur="500"/>
                                        <p:tgtEl>
                                          <p:spTgt spid="43"/>
                                        </p:tgtEl>
                                      </p:cBhvr>
                                    </p:animEffect>
                                  </p:childTnLst>
                                </p:cTn>
                              </p:par>
                            </p:childTnLst>
                          </p:cTn>
                        </p:par>
                        <p:par>
                          <p:cTn id="77" fill="hold">
                            <p:stCondLst>
                              <p:cond delay="5500"/>
                            </p:stCondLst>
                            <p:childTnLst>
                              <p:par>
                                <p:cTn id="78" presetID="2" presetClass="entr" presetSubtype="4" decel="100000" fill="hold" grpId="0" nodeType="afterEffect">
                                  <p:stCondLst>
                                    <p:cond delay="0"/>
                                  </p:stCondLst>
                                  <p:childTnLst>
                                    <p:set>
                                      <p:cBhvr>
                                        <p:cTn id="79" dur="1" fill="hold">
                                          <p:stCondLst>
                                            <p:cond delay="0"/>
                                          </p:stCondLst>
                                        </p:cTn>
                                        <p:tgtEl>
                                          <p:spTgt spid="39">
                                            <p:txEl>
                                              <p:pRg st="0" end="0"/>
                                            </p:txEl>
                                          </p:spTgt>
                                        </p:tgtEl>
                                        <p:attrNameLst>
                                          <p:attrName>style.visibility</p:attrName>
                                        </p:attrNameLst>
                                      </p:cBhvr>
                                      <p:to>
                                        <p:strVal val="visible"/>
                                      </p:to>
                                    </p:set>
                                    <p:anim calcmode="lin" valueType="num">
                                      <p:cBhvr additive="base">
                                        <p:cTn id="80"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9">
                                            <p:txEl>
                                              <p:pRg st="0" end="0"/>
                                            </p:txEl>
                                          </p:spTgt>
                                        </p:tgtEl>
                                        <p:attrNameLst>
                                          <p:attrName>ppt_y</p:attrName>
                                        </p:attrNameLst>
                                      </p:cBhvr>
                                      <p:tavLst>
                                        <p:tav tm="0">
                                          <p:val>
                                            <p:strVal val="1+#ppt_h/2"/>
                                          </p:val>
                                        </p:tav>
                                        <p:tav tm="100000">
                                          <p:val>
                                            <p:strVal val="#ppt_y"/>
                                          </p:val>
                                        </p:tav>
                                      </p:tavLst>
                                    </p:anim>
                                  </p:childTnLst>
                                </p:cTn>
                              </p:par>
                              <p:par>
                                <p:cTn id="82" presetID="2" presetClass="entr" presetSubtype="4" decel="100000" fill="hold" grpId="0" nodeType="withEffect">
                                  <p:stCondLst>
                                    <p:cond delay="500"/>
                                  </p:stCondLst>
                                  <p:childTnLst>
                                    <p:set>
                                      <p:cBhvr>
                                        <p:cTn id="83" dur="1" fill="hold">
                                          <p:stCondLst>
                                            <p:cond delay="0"/>
                                          </p:stCondLst>
                                        </p:cTn>
                                        <p:tgtEl>
                                          <p:spTgt spid="40">
                                            <p:txEl>
                                              <p:pRg st="0" end="0"/>
                                            </p:txEl>
                                          </p:spTgt>
                                        </p:tgtEl>
                                        <p:attrNameLst>
                                          <p:attrName>style.visibility</p:attrName>
                                        </p:attrNameLst>
                                      </p:cBhvr>
                                      <p:to>
                                        <p:strVal val="visible"/>
                                      </p:to>
                                    </p:set>
                                    <p:anim calcmode="lin" valueType="num">
                                      <p:cBhvr additive="base">
                                        <p:cTn id="84"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49" presetClass="entr" presetSubtype="0" decel="100000" fill="hold" grpId="0" nodeType="afterEffect">
                                  <p:stCondLst>
                                    <p:cond delay="0"/>
                                  </p:stCondLst>
                                  <p:childTnLst>
                                    <p:set>
                                      <p:cBhvr>
                                        <p:cTn id="88" dur="1" fill="hold">
                                          <p:stCondLst>
                                            <p:cond delay="0"/>
                                          </p:stCondLst>
                                        </p:cTn>
                                        <p:tgtEl>
                                          <p:spTgt spid="46"/>
                                        </p:tgtEl>
                                        <p:attrNameLst>
                                          <p:attrName>style.visibility</p:attrName>
                                        </p:attrNameLst>
                                      </p:cBhvr>
                                      <p:to>
                                        <p:strVal val="visible"/>
                                      </p:to>
                                    </p:set>
                                    <p:anim calcmode="lin" valueType="num">
                                      <p:cBhvr>
                                        <p:cTn id="89" dur="500" fill="hold"/>
                                        <p:tgtEl>
                                          <p:spTgt spid="46"/>
                                        </p:tgtEl>
                                        <p:attrNameLst>
                                          <p:attrName>ppt_w</p:attrName>
                                        </p:attrNameLst>
                                      </p:cBhvr>
                                      <p:tavLst>
                                        <p:tav tm="0">
                                          <p:val>
                                            <p:fltVal val="0"/>
                                          </p:val>
                                        </p:tav>
                                        <p:tav tm="100000">
                                          <p:val>
                                            <p:strVal val="#ppt_w"/>
                                          </p:val>
                                        </p:tav>
                                      </p:tavLst>
                                    </p:anim>
                                    <p:anim calcmode="lin" valueType="num">
                                      <p:cBhvr>
                                        <p:cTn id="90" dur="500" fill="hold"/>
                                        <p:tgtEl>
                                          <p:spTgt spid="46"/>
                                        </p:tgtEl>
                                        <p:attrNameLst>
                                          <p:attrName>ppt_h</p:attrName>
                                        </p:attrNameLst>
                                      </p:cBhvr>
                                      <p:tavLst>
                                        <p:tav tm="0">
                                          <p:val>
                                            <p:fltVal val="0"/>
                                          </p:val>
                                        </p:tav>
                                        <p:tav tm="100000">
                                          <p:val>
                                            <p:strVal val="#ppt_h"/>
                                          </p:val>
                                        </p:tav>
                                      </p:tavLst>
                                    </p:anim>
                                    <p:anim calcmode="lin" valueType="num">
                                      <p:cBhvr>
                                        <p:cTn id="91" dur="500" fill="hold"/>
                                        <p:tgtEl>
                                          <p:spTgt spid="46"/>
                                        </p:tgtEl>
                                        <p:attrNameLst>
                                          <p:attrName>style.rotation</p:attrName>
                                        </p:attrNameLst>
                                      </p:cBhvr>
                                      <p:tavLst>
                                        <p:tav tm="0">
                                          <p:val>
                                            <p:fltVal val="360"/>
                                          </p:val>
                                        </p:tav>
                                        <p:tav tm="100000">
                                          <p:val>
                                            <p:fltVal val="0"/>
                                          </p:val>
                                        </p:tav>
                                      </p:tavLst>
                                    </p:anim>
                                    <p:animEffect transition="in" filter="fade">
                                      <p:cBhvr>
                                        <p:cTn id="92" dur="500"/>
                                        <p:tgtEl>
                                          <p:spTgt spid="46"/>
                                        </p:tgtEl>
                                      </p:cBhvr>
                                    </p:animEffect>
                                  </p:childTnLst>
                                </p:cTn>
                              </p:par>
                              <p:par>
                                <p:cTn id="93" presetID="49" presetClass="entr" presetSubtype="0" decel="100000" fill="hold" grpId="0" nodeType="withEffect">
                                  <p:stCondLst>
                                    <p:cond delay="0"/>
                                  </p:stCondLst>
                                  <p:childTnLst>
                                    <p:set>
                                      <p:cBhvr>
                                        <p:cTn id="94" dur="1" fill="hold">
                                          <p:stCondLst>
                                            <p:cond delay="0"/>
                                          </p:stCondLst>
                                        </p:cTn>
                                        <p:tgtEl>
                                          <p:spTgt spid="47"/>
                                        </p:tgtEl>
                                        <p:attrNameLst>
                                          <p:attrName>style.visibility</p:attrName>
                                        </p:attrNameLst>
                                      </p:cBhvr>
                                      <p:to>
                                        <p:strVal val="visible"/>
                                      </p:to>
                                    </p:set>
                                    <p:anim calcmode="lin" valueType="num">
                                      <p:cBhvr>
                                        <p:cTn id="95" dur="500" fill="hold"/>
                                        <p:tgtEl>
                                          <p:spTgt spid="47"/>
                                        </p:tgtEl>
                                        <p:attrNameLst>
                                          <p:attrName>ppt_w</p:attrName>
                                        </p:attrNameLst>
                                      </p:cBhvr>
                                      <p:tavLst>
                                        <p:tav tm="0">
                                          <p:val>
                                            <p:fltVal val="0"/>
                                          </p:val>
                                        </p:tav>
                                        <p:tav tm="100000">
                                          <p:val>
                                            <p:strVal val="#ppt_w"/>
                                          </p:val>
                                        </p:tav>
                                      </p:tavLst>
                                    </p:anim>
                                    <p:anim calcmode="lin" valueType="num">
                                      <p:cBhvr>
                                        <p:cTn id="96" dur="500" fill="hold"/>
                                        <p:tgtEl>
                                          <p:spTgt spid="47"/>
                                        </p:tgtEl>
                                        <p:attrNameLst>
                                          <p:attrName>ppt_h</p:attrName>
                                        </p:attrNameLst>
                                      </p:cBhvr>
                                      <p:tavLst>
                                        <p:tav tm="0">
                                          <p:val>
                                            <p:fltVal val="0"/>
                                          </p:val>
                                        </p:tav>
                                        <p:tav tm="100000">
                                          <p:val>
                                            <p:strVal val="#ppt_h"/>
                                          </p:val>
                                        </p:tav>
                                      </p:tavLst>
                                    </p:anim>
                                    <p:anim calcmode="lin" valueType="num">
                                      <p:cBhvr>
                                        <p:cTn id="97" dur="500" fill="hold"/>
                                        <p:tgtEl>
                                          <p:spTgt spid="47"/>
                                        </p:tgtEl>
                                        <p:attrNameLst>
                                          <p:attrName>style.rotation</p:attrName>
                                        </p:attrNameLst>
                                      </p:cBhvr>
                                      <p:tavLst>
                                        <p:tav tm="0">
                                          <p:val>
                                            <p:fltVal val="360"/>
                                          </p:val>
                                        </p:tav>
                                        <p:tav tm="100000">
                                          <p:val>
                                            <p:fltVal val="0"/>
                                          </p:val>
                                        </p:tav>
                                      </p:tavLst>
                                    </p:anim>
                                    <p:animEffect transition="in" filter="fade">
                                      <p:cBhvr>
                                        <p:cTn id="98" dur="500"/>
                                        <p:tgtEl>
                                          <p:spTgt spid="47"/>
                                        </p:tgtEl>
                                      </p:cBhvr>
                                    </p:animEffect>
                                  </p:childTnLst>
                                </p:cTn>
                              </p:par>
                            </p:childTnLst>
                          </p:cTn>
                        </p:par>
                        <p:par>
                          <p:cTn id="99" fill="hold">
                            <p:stCondLst>
                              <p:cond delay="7000"/>
                            </p:stCondLst>
                            <p:childTnLst>
                              <p:par>
                                <p:cTn id="100" presetID="22" presetClass="entr" presetSubtype="8" fill="hold" nodeType="afterEffect">
                                  <p:stCondLst>
                                    <p:cond delay="0"/>
                                  </p:stCondLst>
                                  <p:childTnLst>
                                    <p:set>
                                      <p:cBhvr>
                                        <p:cTn id="101" dur="1" fill="hold">
                                          <p:stCondLst>
                                            <p:cond delay="0"/>
                                          </p:stCondLst>
                                        </p:cTn>
                                        <p:tgtEl>
                                          <p:spTgt spid="48"/>
                                        </p:tgtEl>
                                        <p:attrNameLst>
                                          <p:attrName>style.visibility</p:attrName>
                                        </p:attrNameLst>
                                      </p:cBhvr>
                                      <p:to>
                                        <p:strVal val="visible"/>
                                      </p:to>
                                    </p:set>
                                    <p:animEffect transition="in" filter="wipe(left)">
                                      <p:cBhvr>
                                        <p:cTn id="102" dur="500"/>
                                        <p:tgtEl>
                                          <p:spTgt spid="48"/>
                                        </p:tgtEl>
                                      </p:cBhvr>
                                    </p:animEffect>
                                  </p:childTnLst>
                                </p:cTn>
                              </p:par>
                            </p:childTnLst>
                          </p:cTn>
                        </p:par>
                        <p:par>
                          <p:cTn id="103" fill="hold">
                            <p:stCondLst>
                              <p:cond delay="7500"/>
                            </p:stCondLst>
                            <p:childTnLst>
                              <p:par>
                                <p:cTn id="104" presetID="2" presetClass="entr" presetSubtype="4" decel="100000" fill="hold" grpId="0" nodeType="afterEffect">
                                  <p:stCondLst>
                                    <p:cond delay="0"/>
                                  </p:stCondLst>
                                  <p:childTnLst>
                                    <p:set>
                                      <p:cBhvr>
                                        <p:cTn id="105" dur="1" fill="hold">
                                          <p:stCondLst>
                                            <p:cond delay="0"/>
                                          </p:stCondLst>
                                        </p:cTn>
                                        <p:tgtEl>
                                          <p:spTgt spid="44">
                                            <p:txEl>
                                              <p:pRg st="0" end="0"/>
                                            </p:txEl>
                                          </p:spTgt>
                                        </p:tgtEl>
                                        <p:attrNameLst>
                                          <p:attrName>style.visibility</p:attrName>
                                        </p:attrNameLst>
                                      </p:cBhvr>
                                      <p:to>
                                        <p:strVal val="visible"/>
                                      </p:to>
                                    </p:set>
                                    <p:anim calcmode="lin" valueType="num">
                                      <p:cBhvr additive="base">
                                        <p:cTn id="106"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44">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decel="100000" fill="hold" grpId="0" nodeType="withEffect">
                                  <p:stCondLst>
                                    <p:cond delay="500"/>
                                  </p:stCondLst>
                                  <p:childTnLst>
                                    <p:set>
                                      <p:cBhvr>
                                        <p:cTn id="109" dur="1" fill="hold">
                                          <p:stCondLst>
                                            <p:cond delay="0"/>
                                          </p:stCondLst>
                                        </p:cTn>
                                        <p:tgtEl>
                                          <p:spTgt spid="45">
                                            <p:txEl>
                                              <p:pRg st="0" end="0"/>
                                            </p:txEl>
                                          </p:spTgt>
                                        </p:tgtEl>
                                        <p:attrNameLst>
                                          <p:attrName>style.visibility</p:attrName>
                                        </p:attrNameLst>
                                      </p:cBhvr>
                                      <p:to>
                                        <p:strVal val="visible"/>
                                      </p:to>
                                    </p:set>
                                    <p:anim calcmode="lin" valueType="num">
                                      <p:cBhvr additive="base">
                                        <p:cTn id="110"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build="p">
        <p:tmplLst>
          <p:tmpl lvl="1">
            <p:tnLst>
              <p:par>
                <p:cTn presetID="2" presetClass="entr" presetSubtype="4" decel="10000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bldP spid="21" grpId="0"/>
      <p:bldP spid="34" grpId="0" build="p">
        <p:tmplLst>
          <p:tmpl lvl="1">
            <p:tnLst>
              <p:par>
                <p:cTn presetID="2" presetClass="entr" presetSubtype="4" decel="10000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animBg="1"/>
      <p:bldP spid="37" grpId="0"/>
      <p:bldP spid="39" grpId="0" build="p">
        <p:tmplLst>
          <p:tmpl lvl="1">
            <p:tnLst>
              <p:par>
                <p:cTn presetID="2" presetClass="entr" presetSubtype="4" decel="10000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animBg="1"/>
      <p:bldP spid="42" grpId="0"/>
      <p:bldP spid="44" grpId="0" build="p">
        <p:tmplLst>
          <p:tmpl lvl="1">
            <p:tnLst>
              <p:par>
                <p:cTn presetID="2" presetClass="entr" presetSubtype="4"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2" presetClass="entr" presetSubtype="4" decel="100000"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47" grpId="0"/>
    </p:bld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正方形/長方形 8"/>
          <p:cNvSpPr/>
          <p:nvPr userDrawn="1"/>
        </p:nvSpPr>
        <p:spPr>
          <a:xfrm>
            <a:off x="159" y="5035488"/>
            <a:ext cx="259031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正方形/長方形 23"/>
          <p:cNvSpPr/>
          <p:nvPr userDrawn="1"/>
        </p:nvSpPr>
        <p:spPr>
          <a:xfrm>
            <a:off x="2590478" y="5033066"/>
            <a:ext cx="3240360" cy="21844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正方形/長方形 24"/>
          <p:cNvSpPr/>
          <p:nvPr userDrawn="1"/>
        </p:nvSpPr>
        <p:spPr>
          <a:xfrm>
            <a:off x="5830838" y="5023026"/>
            <a:ext cx="331236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正方形/長方形 25"/>
          <p:cNvSpPr/>
          <p:nvPr userDrawn="1"/>
        </p:nvSpPr>
        <p:spPr>
          <a:xfrm>
            <a:off x="9143206" y="5023026"/>
            <a:ext cx="3240360" cy="22848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正方形/長方形 26"/>
          <p:cNvSpPr/>
          <p:nvPr userDrawn="1"/>
        </p:nvSpPr>
        <p:spPr>
          <a:xfrm>
            <a:off x="12383566" y="5023026"/>
            <a:ext cx="324035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正方形/長方形 28"/>
          <p:cNvSpPr/>
          <p:nvPr userDrawn="1"/>
        </p:nvSpPr>
        <p:spPr>
          <a:xfrm>
            <a:off x="15623926" y="5035488"/>
            <a:ext cx="266248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30" name="テキスト プレースホルダー 11"/>
          <p:cNvSpPr>
            <a:spLocks noGrp="1"/>
          </p:cNvSpPr>
          <p:nvPr>
            <p:ph type="body" sz="quarter" idx="14" hasCustomPrompt="1"/>
          </p:nvPr>
        </p:nvSpPr>
        <p:spPr>
          <a:xfrm>
            <a:off x="1006302"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15" hasCustomPrompt="1"/>
          </p:nvPr>
        </p:nvSpPr>
        <p:spPr>
          <a:xfrm>
            <a:off x="1006302"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25" hasCustomPrompt="1"/>
          </p:nvPr>
        </p:nvSpPr>
        <p:spPr>
          <a:xfrm>
            <a:off x="4292645"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6" hasCustomPrompt="1"/>
          </p:nvPr>
        </p:nvSpPr>
        <p:spPr>
          <a:xfrm>
            <a:off x="4292645"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27" hasCustomPrompt="1"/>
          </p:nvPr>
        </p:nvSpPr>
        <p:spPr>
          <a:xfrm>
            <a:off x="7580956"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28" hasCustomPrompt="1"/>
          </p:nvPr>
        </p:nvSpPr>
        <p:spPr>
          <a:xfrm>
            <a:off x="7580956"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29" hasCustomPrompt="1"/>
          </p:nvPr>
        </p:nvSpPr>
        <p:spPr>
          <a:xfrm>
            <a:off x="10847341"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30" hasCustomPrompt="1"/>
          </p:nvPr>
        </p:nvSpPr>
        <p:spPr>
          <a:xfrm>
            <a:off x="10847341"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1" hasCustomPrompt="1"/>
          </p:nvPr>
        </p:nvSpPr>
        <p:spPr>
          <a:xfrm>
            <a:off x="14111758" y="6439645"/>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32" hasCustomPrompt="1"/>
          </p:nvPr>
        </p:nvSpPr>
        <p:spPr>
          <a:xfrm>
            <a:off x="14111758" y="7015709"/>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useBgFill="1">
        <p:nvSpPr>
          <p:cNvPr id="40" name="円/楕円 39"/>
          <p:cNvSpPr/>
          <p:nvPr userDrawn="1"/>
        </p:nvSpPr>
        <p:spPr>
          <a:xfrm>
            <a:off x="1438350" y="3991372"/>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テキスト プレースホルダー 11"/>
          <p:cNvSpPr>
            <a:spLocks noGrp="1"/>
          </p:cNvSpPr>
          <p:nvPr>
            <p:ph type="body" sz="quarter" idx="33" hasCustomPrompt="1"/>
          </p:nvPr>
        </p:nvSpPr>
        <p:spPr>
          <a:xfrm>
            <a:off x="1448427" y="4819675"/>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useBgFill="1">
        <p:nvSpPr>
          <p:cNvPr id="42" name="円/楕円 41"/>
          <p:cNvSpPr/>
          <p:nvPr userDrawn="1"/>
        </p:nvSpPr>
        <p:spPr>
          <a:xfrm>
            <a:off x="4678710" y="4000520"/>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テキスト プレースホルダー 11"/>
          <p:cNvSpPr>
            <a:spLocks noGrp="1"/>
          </p:cNvSpPr>
          <p:nvPr>
            <p:ph type="body" sz="quarter" idx="34" hasCustomPrompt="1"/>
          </p:nvPr>
        </p:nvSpPr>
        <p:spPr>
          <a:xfrm>
            <a:off x="4688787" y="4828823"/>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useBgFill="1">
        <p:nvSpPr>
          <p:cNvPr id="44" name="円/楕円 43"/>
          <p:cNvSpPr/>
          <p:nvPr userDrawn="1"/>
        </p:nvSpPr>
        <p:spPr>
          <a:xfrm>
            <a:off x="7991078" y="3991372"/>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テキスト プレースホルダー 11"/>
          <p:cNvSpPr>
            <a:spLocks noGrp="1"/>
          </p:cNvSpPr>
          <p:nvPr>
            <p:ph type="body" sz="quarter" idx="35" hasCustomPrompt="1"/>
          </p:nvPr>
        </p:nvSpPr>
        <p:spPr>
          <a:xfrm>
            <a:off x="8001155" y="4819675"/>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useBgFill="1">
        <p:nvSpPr>
          <p:cNvPr id="46" name="円/楕円 45"/>
          <p:cNvSpPr/>
          <p:nvPr userDrawn="1"/>
        </p:nvSpPr>
        <p:spPr>
          <a:xfrm>
            <a:off x="11231438" y="3964253"/>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テキスト プレースホルダー 11"/>
          <p:cNvSpPr>
            <a:spLocks noGrp="1"/>
          </p:cNvSpPr>
          <p:nvPr>
            <p:ph type="body" sz="quarter" idx="36" hasCustomPrompt="1"/>
          </p:nvPr>
        </p:nvSpPr>
        <p:spPr>
          <a:xfrm>
            <a:off x="11241515" y="4792556"/>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useBgFill="1">
        <p:nvSpPr>
          <p:cNvPr id="48" name="円/楕円 47"/>
          <p:cNvSpPr/>
          <p:nvPr userDrawn="1"/>
        </p:nvSpPr>
        <p:spPr>
          <a:xfrm>
            <a:off x="14471798" y="3991372"/>
            <a:ext cx="2304256" cy="2304256"/>
          </a:xfrm>
          <a:prstGeom prst="ellipse">
            <a:avLst/>
          </a:prstGeom>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 name="テキスト プレースホルダー 11"/>
          <p:cNvSpPr>
            <a:spLocks noGrp="1"/>
          </p:cNvSpPr>
          <p:nvPr>
            <p:ph type="body" sz="quarter" idx="37" hasCustomPrompt="1"/>
          </p:nvPr>
        </p:nvSpPr>
        <p:spPr>
          <a:xfrm>
            <a:off x="14481875" y="4819675"/>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Tree>
    <p:extLst>
      <p:ext uri="{BB962C8B-B14F-4D97-AF65-F5344CB8AC3E}">
        <p14:creationId xmlns:p14="http://schemas.microsoft.com/office/powerpoint/2010/main" val="151045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 calcmode="lin" valueType="num">
                                      <p:cBhvr>
                                        <p:cTn id="17" dur="500" fill="hold"/>
                                        <p:tgtEl>
                                          <p:spTgt spid="40"/>
                                        </p:tgtEl>
                                        <p:attrNameLst>
                                          <p:attrName>style.rotation</p:attrName>
                                        </p:attrNameLst>
                                      </p:cBhvr>
                                      <p:tavLst>
                                        <p:tav tm="0">
                                          <p:val>
                                            <p:fltVal val="360"/>
                                          </p:val>
                                        </p:tav>
                                        <p:tav tm="100000">
                                          <p:val>
                                            <p:fltVal val="0"/>
                                          </p:val>
                                        </p:tav>
                                      </p:tavLst>
                                    </p:anim>
                                    <p:animEffect transition="in" filter="fade">
                                      <p:cBhvr>
                                        <p:cTn id="18" dur="500"/>
                                        <p:tgtEl>
                                          <p:spTgt spid="40"/>
                                        </p:tgtEl>
                                      </p:cBhvr>
                                    </p:animEffect>
                                  </p:childTnLst>
                                </p:cTn>
                              </p:par>
                              <p:par>
                                <p:cTn id="19" presetID="49" presetClass="entr" presetSubtype="0" decel="100000" fill="hold" grpId="0" nodeType="withEffect">
                                  <p:stCondLst>
                                    <p:cond delay="0"/>
                                  </p:stCondLst>
                                  <p:childTnLst>
                                    <p:set>
                                      <p:cBhvr>
                                        <p:cTn id="20" dur="1" fill="hold">
                                          <p:stCondLst>
                                            <p:cond delay="0"/>
                                          </p:stCondLst>
                                        </p:cTn>
                                        <p:tgtEl>
                                          <p:spTgt spid="41">
                                            <p:txEl>
                                              <p:pRg st="0" end="0"/>
                                            </p:txEl>
                                          </p:spTgt>
                                        </p:tgtEl>
                                        <p:attrNameLst>
                                          <p:attrName>style.visibility</p:attrName>
                                        </p:attrNameLst>
                                      </p:cBhvr>
                                      <p:to>
                                        <p:strVal val="visible"/>
                                      </p:to>
                                    </p:set>
                                    <p:anim calcmode="lin" valueType="num">
                                      <p:cBhvr>
                                        <p:cTn id="21"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23" dur="5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24" dur="500"/>
                                        <p:tgtEl>
                                          <p:spTgt spid="41">
                                            <p:txEl>
                                              <p:pRg st="0" end="0"/>
                                            </p:txEl>
                                          </p:spTgt>
                                        </p:tgtEl>
                                      </p:cBhvr>
                                    </p:animEffect>
                                  </p:childTnLst>
                                </p:cTn>
                              </p:par>
                            </p:childTnLst>
                          </p:cTn>
                        </p:par>
                        <p:par>
                          <p:cTn id="25" fill="hold">
                            <p:stCondLst>
                              <p:cond delay="1500"/>
                            </p:stCondLst>
                            <p:childTnLst>
                              <p:par>
                                <p:cTn id="26" presetID="2" presetClass="entr" presetSubtype="4" decel="100000" fill="hold" grpId="0" nodeType="afterEffect">
                                  <p:stCondLst>
                                    <p:cond delay="250"/>
                                  </p:stCondLst>
                                  <p:childTnLst>
                                    <p:set>
                                      <p:cBhvr>
                                        <p:cTn id="27" dur="1" fill="hold">
                                          <p:stCondLst>
                                            <p:cond delay="0"/>
                                          </p:stCondLst>
                                        </p:cTn>
                                        <p:tgtEl>
                                          <p:spTgt spid="30">
                                            <p:txEl>
                                              <p:pRg st="0" end="0"/>
                                            </p:txEl>
                                          </p:spTgt>
                                        </p:tgtEl>
                                        <p:attrNameLst>
                                          <p:attrName>style.visibility</p:attrName>
                                        </p:attrNameLst>
                                      </p:cBhvr>
                                      <p:to>
                                        <p:strVal val="visible"/>
                                      </p:to>
                                    </p:set>
                                    <p:anim calcmode="lin" valueType="num">
                                      <p:cBhvr additive="base">
                                        <p:cTn id="28"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0" presetID="2" presetClass="entr" presetSubtype="4" decel="100000" fill="hold" grpId="0" nodeType="withEffect">
                                  <p:stCondLst>
                                    <p:cond delay="500"/>
                                  </p:stCondLst>
                                  <p:childTnLst>
                                    <p:set>
                                      <p:cBhvr>
                                        <p:cTn id="31" dur="1" fill="hold">
                                          <p:stCondLst>
                                            <p:cond delay="0"/>
                                          </p:stCondLst>
                                        </p:cTn>
                                        <p:tgtEl>
                                          <p:spTgt spid="31">
                                            <p:txEl>
                                              <p:pRg st="0" end="0"/>
                                            </p:txEl>
                                          </p:spTgt>
                                        </p:tgtEl>
                                        <p:attrNameLst>
                                          <p:attrName>style.visibility</p:attrName>
                                        </p:attrNameLst>
                                      </p:cBhvr>
                                      <p:to>
                                        <p:strVal val="visible"/>
                                      </p:to>
                                    </p:set>
                                    <p:anim calcmode="lin" valueType="num">
                                      <p:cBhvr additive="base">
                                        <p:cTn id="32"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left)">
                                      <p:cBhvr>
                                        <p:cTn id="37" dur="500"/>
                                        <p:tgtEl>
                                          <p:spTgt spid="24"/>
                                        </p:tgtEl>
                                      </p:cBhvr>
                                    </p:animEffect>
                                  </p:childTnLst>
                                </p:cTn>
                              </p:par>
                            </p:childTnLst>
                          </p:cTn>
                        </p:par>
                        <p:par>
                          <p:cTn id="38" fill="hold">
                            <p:stCondLst>
                              <p:cond delay="3000"/>
                            </p:stCondLst>
                            <p:childTnLst>
                              <p:par>
                                <p:cTn id="39" presetID="49" presetClass="entr" presetSubtype="0" decel="100000" fill="hold" grpId="0" nodeType="afterEffect">
                                  <p:stCondLst>
                                    <p:cond delay="0"/>
                                  </p:stCondLst>
                                  <p:childTnLst>
                                    <p:set>
                                      <p:cBhvr>
                                        <p:cTn id="40" dur="1" fill="hold">
                                          <p:stCondLst>
                                            <p:cond delay="0"/>
                                          </p:stCondLst>
                                        </p:cTn>
                                        <p:tgtEl>
                                          <p:spTgt spid="42"/>
                                        </p:tgtEl>
                                        <p:attrNameLst>
                                          <p:attrName>style.visibility</p:attrName>
                                        </p:attrNameLst>
                                      </p:cBhvr>
                                      <p:to>
                                        <p:strVal val="visible"/>
                                      </p:to>
                                    </p:set>
                                    <p:anim calcmode="lin" valueType="num">
                                      <p:cBhvr>
                                        <p:cTn id="41" dur="500" fill="hold"/>
                                        <p:tgtEl>
                                          <p:spTgt spid="42"/>
                                        </p:tgtEl>
                                        <p:attrNameLst>
                                          <p:attrName>ppt_w</p:attrName>
                                        </p:attrNameLst>
                                      </p:cBhvr>
                                      <p:tavLst>
                                        <p:tav tm="0">
                                          <p:val>
                                            <p:fltVal val="0"/>
                                          </p:val>
                                        </p:tav>
                                        <p:tav tm="100000">
                                          <p:val>
                                            <p:strVal val="#ppt_w"/>
                                          </p:val>
                                        </p:tav>
                                      </p:tavLst>
                                    </p:anim>
                                    <p:anim calcmode="lin" valueType="num">
                                      <p:cBhvr>
                                        <p:cTn id="42" dur="500" fill="hold"/>
                                        <p:tgtEl>
                                          <p:spTgt spid="42"/>
                                        </p:tgtEl>
                                        <p:attrNameLst>
                                          <p:attrName>ppt_h</p:attrName>
                                        </p:attrNameLst>
                                      </p:cBhvr>
                                      <p:tavLst>
                                        <p:tav tm="0">
                                          <p:val>
                                            <p:fltVal val="0"/>
                                          </p:val>
                                        </p:tav>
                                        <p:tav tm="100000">
                                          <p:val>
                                            <p:strVal val="#ppt_h"/>
                                          </p:val>
                                        </p:tav>
                                      </p:tavLst>
                                    </p:anim>
                                    <p:anim calcmode="lin" valueType="num">
                                      <p:cBhvr>
                                        <p:cTn id="43" dur="500" fill="hold"/>
                                        <p:tgtEl>
                                          <p:spTgt spid="42"/>
                                        </p:tgtEl>
                                        <p:attrNameLst>
                                          <p:attrName>style.rotation</p:attrName>
                                        </p:attrNameLst>
                                      </p:cBhvr>
                                      <p:tavLst>
                                        <p:tav tm="0">
                                          <p:val>
                                            <p:fltVal val="360"/>
                                          </p:val>
                                        </p:tav>
                                        <p:tav tm="100000">
                                          <p:val>
                                            <p:fltVal val="0"/>
                                          </p:val>
                                        </p:tav>
                                      </p:tavLst>
                                    </p:anim>
                                    <p:animEffect transition="in" filter="fade">
                                      <p:cBhvr>
                                        <p:cTn id="44" dur="500"/>
                                        <p:tgtEl>
                                          <p:spTgt spid="42"/>
                                        </p:tgtEl>
                                      </p:cBhvr>
                                    </p:animEffect>
                                  </p:childTnLst>
                                </p:cTn>
                              </p:par>
                              <p:par>
                                <p:cTn id="45" presetID="49" presetClass="entr" presetSubtype="0" decel="100000" fill="hold" grpId="0" nodeType="withEffect">
                                  <p:stCondLst>
                                    <p:cond delay="0"/>
                                  </p:stCondLst>
                                  <p:childTnLst>
                                    <p:set>
                                      <p:cBhvr>
                                        <p:cTn id="46" dur="1" fill="hold">
                                          <p:stCondLst>
                                            <p:cond delay="0"/>
                                          </p:stCondLst>
                                        </p:cTn>
                                        <p:tgtEl>
                                          <p:spTgt spid="43">
                                            <p:txEl>
                                              <p:pRg st="0" end="0"/>
                                            </p:txEl>
                                          </p:spTgt>
                                        </p:tgtEl>
                                        <p:attrNameLst>
                                          <p:attrName>style.visibility</p:attrName>
                                        </p:attrNameLst>
                                      </p:cBhvr>
                                      <p:to>
                                        <p:strVal val="visible"/>
                                      </p:to>
                                    </p:set>
                                    <p:anim calcmode="lin" valueType="num">
                                      <p:cBhvr>
                                        <p:cTn id="47"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49"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50" dur="500"/>
                                        <p:tgtEl>
                                          <p:spTgt spid="43">
                                            <p:txEl>
                                              <p:pRg st="0" end="0"/>
                                            </p:txEl>
                                          </p:spTgt>
                                        </p:tgtEl>
                                      </p:cBhvr>
                                    </p:animEffect>
                                  </p:childTnLst>
                                </p:cTn>
                              </p:par>
                            </p:childTnLst>
                          </p:cTn>
                        </p:par>
                        <p:par>
                          <p:cTn id="51" fill="hold">
                            <p:stCondLst>
                              <p:cond delay="3500"/>
                            </p:stCondLst>
                            <p:childTnLst>
                              <p:par>
                                <p:cTn id="52" presetID="2" presetClass="entr" presetSubtype="4" decel="100000" fill="hold" grpId="0" nodeType="afterEffect">
                                  <p:stCondLst>
                                    <p:cond delay="25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500"/>
                                  </p:stCondLst>
                                  <p:childTnLst>
                                    <p:set>
                                      <p:cBhvr>
                                        <p:cTn id="57" dur="1" fill="hold">
                                          <p:stCondLst>
                                            <p:cond delay="0"/>
                                          </p:stCondLst>
                                        </p:cTn>
                                        <p:tgtEl>
                                          <p:spTgt spid="33">
                                            <p:txEl>
                                              <p:pRg st="0" end="0"/>
                                            </p:txEl>
                                          </p:spTgt>
                                        </p:tgtEl>
                                        <p:attrNameLst>
                                          <p:attrName>style.visibility</p:attrName>
                                        </p:attrNameLst>
                                      </p:cBhvr>
                                      <p:to>
                                        <p:strVal val="visible"/>
                                      </p:to>
                                    </p:set>
                                    <p:anim calcmode="lin" valueType="num">
                                      <p:cBhvr additive="base">
                                        <p:cTn id="5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22" presetClass="entr" presetSubtype="8"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left)">
                                      <p:cBhvr>
                                        <p:cTn id="63" dur="500"/>
                                        <p:tgtEl>
                                          <p:spTgt spid="25"/>
                                        </p:tgtEl>
                                      </p:cBhvr>
                                    </p:animEffect>
                                  </p:childTnLst>
                                </p:cTn>
                              </p:par>
                            </p:childTnLst>
                          </p:cTn>
                        </p:par>
                        <p:par>
                          <p:cTn id="64" fill="hold">
                            <p:stCondLst>
                              <p:cond delay="5000"/>
                            </p:stCondLst>
                            <p:childTnLst>
                              <p:par>
                                <p:cTn id="65" presetID="49" presetClass="entr" presetSubtype="0" decel="100000" fill="hold" grpId="0" nodeType="after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p:cTn id="67" dur="500" fill="hold"/>
                                        <p:tgtEl>
                                          <p:spTgt spid="44"/>
                                        </p:tgtEl>
                                        <p:attrNameLst>
                                          <p:attrName>ppt_w</p:attrName>
                                        </p:attrNameLst>
                                      </p:cBhvr>
                                      <p:tavLst>
                                        <p:tav tm="0">
                                          <p:val>
                                            <p:fltVal val="0"/>
                                          </p:val>
                                        </p:tav>
                                        <p:tav tm="100000">
                                          <p:val>
                                            <p:strVal val="#ppt_w"/>
                                          </p:val>
                                        </p:tav>
                                      </p:tavLst>
                                    </p:anim>
                                    <p:anim calcmode="lin" valueType="num">
                                      <p:cBhvr>
                                        <p:cTn id="68" dur="500" fill="hold"/>
                                        <p:tgtEl>
                                          <p:spTgt spid="44"/>
                                        </p:tgtEl>
                                        <p:attrNameLst>
                                          <p:attrName>ppt_h</p:attrName>
                                        </p:attrNameLst>
                                      </p:cBhvr>
                                      <p:tavLst>
                                        <p:tav tm="0">
                                          <p:val>
                                            <p:fltVal val="0"/>
                                          </p:val>
                                        </p:tav>
                                        <p:tav tm="100000">
                                          <p:val>
                                            <p:strVal val="#ppt_h"/>
                                          </p:val>
                                        </p:tav>
                                      </p:tavLst>
                                    </p:anim>
                                    <p:anim calcmode="lin" valueType="num">
                                      <p:cBhvr>
                                        <p:cTn id="69" dur="500" fill="hold"/>
                                        <p:tgtEl>
                                          <p:spTgt spid="44"/>
                                        </p:tgtEl>
                                        <p:attrNameLst>
                                          <p:attrName>style.rotation</p:attrName>
                                        </p:attrNameLst>
                                      </p:cBhvr>
                                      <p:tavLst>
                                        <p:tav tm="0">
                                          <p:val>
                                            <p:fltVal val="360"/>
                                          </p:val>
                                        </p:tav>
                                        <p:tav tm="100000">
                                          <p:val>
                                            <p:fltVal val="0"/>
                                          </p:val>
                                        </p:tav>
                                      </p:tavLst>
                                    </p:anim>
                                    <p:animEffect transition="in" filter="fade">
                                      <p:cBhvr>
                                        <p:cTn id="70" dur="500"/>
                                        <p:tgtEl>
                                          <p:spTgt spid="44"/>
                                        </p:tgtEl>
                                      </p:cBhvr>
                                    </p:animEffect>
                                  </p:childTnLst>
                                </p:cTn>
                              </p:par>
                              <p:par>
                                <p:cTn id="71" presetID="49" presetClass="entr" presetSubtype="0" decel="100000" fill="hold" grpId="0" nodeType="withEffect">
                                  <p:stCondLst>
                                    <p:cond delay="0"/>
                                  </p:stCondLst>
                                  <p:childTnLst>
                                    <p:set>
                                      <p:cBhvr>
                                        <p:cTn id="72" dur="1" fill="hold">
                                          <p:stCondLst>
                                            <p:cond delay="0"/>
                                          </p:stCondLst>
                                        </p:cTn>
                                        <p:tgtEl>
                                          <p:spTgt spid="45">
                                            <p:txEl>
                                              <p:pRg st="0" end="0"/>
                                            </p:txEl>
                                          </p:spTgt>
                                        </p:tgtEl>
                                        <p:attrNameLst>
                                          <p:attrName>style.visibility</p:attrName>
                                        </p:attrNameLst>
                                      </p:cBhvr>
                                      <p:to>
                                        <p:strVal val="visible"/>
                                      </p:to>
                                    </p:set>
                                    <p:anim calcmode="lin" valueType="num">
                                      <p:cBhvr>
                                        <p:cTn id="73"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75" dur="5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76" dur="500"/>
                                        <p:tgtEl>
                                          <p:spTgt spid="45">
                                            <p:txEl>
                                              <p:pRg st="0" end="0"/>
                                            </p:txEl>
                                          </p:spTgt>
                                        </p:tgtEl>
                                      </p:cBhvr>
                                    </p:animEffect>
                                  </p:childTnLst>
                                </p:cTn>
                              </p:par>
                            </p:childTnLst>
                          </p:cTn>
                        </p:par>
                        <p:par>
                          <p:cTn id="77" fill="hold">
                            <p:stCondLst>
                              <p:cond delay="5500"/>
                            </p:stCondLst>
                            <p:childTnLst>
                              <p:par>
                                <p:cTn id="78" presetID="2" presetClass="entr" presetSubtype="4" decel="100000" fill="hold" grpId="0" nodeType="afterEffect">
                                  <p:stCondLst>
                                    <p:cond delay="250"/>
                                  </p:stCondLst>
                                  <p:childTnLst>
                                    <p:set>
                                      <p:cBhvr>
                                        <p:cTn id="79" dur="1" fill="hold">
                                          <p:stCondLst>
                                            <p:cond delay="0"/>
                                          </p:stCondLst>
                                        </p:cTn>
                                        <p:tgtEl>
                                          <p:spTgt spid="34">
                                            <p:txEl>
                                              <p:pRg st="0" end="0"/>
                                            </p:txEl>
                                          </p:spTgt>
                                        </p:tgtEl>
                                        <p:attrNameLst>
                                          <p:attrName>style.visibility</p:attrName>
                                        </p:attrNameLst>
                                      </p:cBhvr>
                                      <p:to>
                                        <p:strVal val="visible"/>
                                      </p:to>
                                    </p:set>
                                    <p:anim calcmode="lin" valueType="num">
                                      <p:cBhvr additive="base">
                                        <p:cTn id="80"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82" presetID="2" presetClass="entr" presetSubtype="4" decel="100000" fill="hold" grpId="0" nodeType="withEffect">
                                  <p:stCondLst>
                                    <p:cond delay="500"/>
                                  </p:stCondLst>
                                  <p:childTnLst>
                                    <p:set>
                                      <p:cBhvr>
                                        <p:cTn id="83" dur="1" fill="hold">
                                          <p:stCondLst>
                                            <p:cond delay="0"/>
                                          </p:stCondLst>
                                        </p:cTn>
                                        <p:tgtEl>
                                          <p:spTgt spid="35">
                                            <p:txEl>
                                              <p:pRg st="0" end="0"/>
                                            </p:txEl>
                                          </p:spTgt>
                                        </p:tgtEl>
                                        <p:attrNameLst>
                                          <p:attrName>style.visibility</p:attrName>
                                        </p:attrNameLst>
                                      </p:cBhvr>
                                      <p:to>
                                        <p:strVal val="visible"/>
                                      </p:to>
                                    </p:set>
                                    <p:anim calcmode="lin" valueType="num">
                                      <p:cBhvr additive="base">
                                        <p:cTn id="84"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22" presetClass="entr" presetSubtype="8" fill="hold" grpId="0"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left)">
                                      <p:cBhvr>
                                        <p:cTn id="89" dur="500"/>
                                        <p:tgtEl>
                                          <p:spTgt spid="26"/>
                                        </p:tgtEl>
                                      </p:cBhvr>
                                    </p:animEffect>
                                  </p:childTnLst>
                                </p:cTn>
                              </p:par>
                            </p:childTnLst>
                          </p:cTn>
                        </p:par>
                        <p:par>
                          <p:cTn id="90" fill="hold">
                            <p:stCondLst>
                              <p:cond delay="7000"/>
                            </p:stCondLst>
                            <p:childTnLst>
                              <p:par>
                                <p:cTn id="91" presetID="49" presetClass="entr" presetSubtype="0" decel="100000" fill="hold" grpId="0" nodeType="afterEffect">
                                  <p:stCondLst>
                                    <p:cond delay="0"/>
                                  </p:stCondLst>
                                  <p:childTnLst>
                                    <p:set>
                                      <p:cBhvr>
                                        <p:cTn id="92" dur="1" fill="hold">
                                          <p:stCondLst>
                                            <p:cond delay="0"/>
                                          </p:stCondLst>
                                        </p:cTn>
                                        <p:tgtEl>
                                          <p:spTgt spid="46"/>
                                        </p:tgtEl>
                                        <p:attrNameLst>
                                          <p:attrName>style.visibility</p:attrName>
                                        </p:attrNameLst>
                                      </p:cBhvr>
                                      <p:to>
                                        <p:strVal val="visible"/>
                                      </p:to>
                                    </p:set>
                                    <p:anim calcmode="lin" valueType="num">
                                      <p:cBhvr>
                                        <p:cTn id="93" dur="500" fill="hold"/>
                                        <p:tgtEl>
                                          <p:spTgt spid="46"/>
                                        </p:tgtEl>
                                        <p:attrNameLst>
                                          <p:attrName>ppt_w</p:attrName>
                                        </p:attrNameLst>
                                      </p:cBhvr>
                                      <p:tavLst>
                                        <p:tav tm="0">
                                          <p:val>
                                            <p:fltVal val="0"/>
                                          </p:val>
                                        </p:tav>
                                        <p:tav tm="100000">
                                          <p:val>
                                            <p:strVal val="#ppt_w"/>
                                          </p:val>
                                        </p:tav>
                                      </p:tavLst>
                                    </p:anim>
                                    <p:anim calcmode="lin" valueType="num">
                                      <p:cBhvr>
                                        <p:cTn id="94" dur="500" fill="hold"/>
                                        <p:tgtEl>
                                          <p:spTgt spid="46"/>
                                        </p:tgtEl>
                                        <p:attrNameLst>
                                          <p:attrName>ppt_h</p:attrName>
                                        </p:attrNameLst>
                                      </p:cBhvr>
                                      <p:tavLst>
                                        <p:tav tm="0">
                                          <p:val>
                                            <p:fltVal val="0"/>
                                          </p:val>
                                        </p:tav>
                                        <p:tav tm="100000">
                                          <p:val>
                                            <p:strVal val="#ppt_h"/>
                                          </p:val>
                                        </p:tav>
                                      </p:tavLst>
                                    </p:anim>
                                    <p:anim calcmode="lin" valueType="num">
                                      <p:cBhvr>
                                        <p:cTn id="95" dur="500" fill="hold"/>
                                        <p:tgtEl>
                                          <p:spTgt spid="46"/>
                                        </p:tgtEl>
                                        <p:attrNameLst>
                                          <p:attrName>style.rotation</p:attrName>
                                        </p:attrNameLst>
                                      </p:cBhvr>
                                      <p:tavLst>
                                        <p:tav tm="0">
                                          <p:val>
                                            <p:fltVal val="360"/>
                                          </p:val>
                                        </p:tav>
                                        <p:tav tm="100000">
                                          <p:val>
                                            <p:fltVal val="0"/>
                                          </p:val>
                                        </p:tav>
                                      </p:tavLst>
                                    </p:anim>
                                    <p:animEffect transition="in" filter="fade">
                                      <p:cBhvr>
                                        <p:cTn id="96" dur="500"/>
                                        <p:tgtEl>
                                          <p:spTgt spid="46"/>
                                        </p:tgtEl>
                                      </p:cBhvr>
                                    </p:animEffect>
                                  </p:childTnLst>
                                </p:cTn>
                              </p:par>
                              <p:par>
                                <p:cTn id="97" presetID="49" presetClass="entr" presetSubtype="0" decel="100000" fill="hold" grpId="0" nodeType="withEffect">
                                  <p:stCondLst>
                                    <p:cond delay="0"/>
                                  </p:stCondLst>
                                  <p:childTnLst>
                                    <p:set>
                                      <p:cBhvr>
                                        <p:cTn id="98" dur="1" fill="hold">
                                          <p:stCondLst>
                                            <p:cond delay="0"/>
                                          </p:stCondLst>
                                        </p:cTn>
                                        <p:tgtEl>
                                          <p:spTgt spid="47">
                                            <p:txEl>
                                              <p:pRg st="0" end="0"/>
                                            </p:txEl>
                                          </p:spTgt>
                                        </p:tgtEl>
                                        <p:attrNameLst>
                                          <p:attrName>style.visibility</p:attrName>
                                        </p:attrNameLst>
                                      </p:cBhvr>
                                      <p:to>
                                        <p:strVal val="visible"/>
                                      </p:to>
                                    </p:set>
                                    <p:anim calcmode="lin" valueType="num">
                                      <p:cBhvr>
                                        <p:cTn id="99"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00"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01"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02" dur="500"/>
                                        <p:tgtEl>
                                          <p:spTgt spid="47">
                                            <p:txEl>
                                              <p:pRg st="0" end="0"/>
                                            </p:txEl>
                                          </p:spTgt>
                                        </p:tgtEl>
                                      </p:cBhvr>
                                    </p:animEffect>
                                  </p:childTnLst>
                                </p:cTn>
                              </p:par>
                            </p:childTnLst>
                          </p:cTn>
                        </p:par>
                        <p:par>
                          <p:cTn id="103" fill="hold">
                            <p:stCondLst>
                              <p:cond delay="7500"/>
                            </p:stCondLst>
                            <p:childTnLst>
                              <p:par>
                                <p:cTn id="104" presetID="2" presetClass="entr" presetSubtype="4" decel="100000" fill="hold" grpId="0" nodeType="afterEffect">
                                  <p:stCondLst>
                                    <p:cond delay="250"/>
                                  </p:stCondLst>
                                  <p:childTnLst>
                                    <p:set>
                                      <p:cBhvr>
                                        <p:cTn id="105" dur="1" fill="hold">
                                          <p:stCondLst>
                                            <p:cond delay="0"/>
                                          </p:stCondLst>
                                        </p:cTn>
                                        <p:tgtEl>
                                          <p:spTgt spid="36">
                                            <p:txEl>
                                              <p:pRg st="0" end="0"/>
                                            </p:txEl>
                                          </p:spTgt>
                                        </p:tgtEl>
                                        <p:attrNameLst>
                                          <p:attrName>style.visibility</p:attrName>
                                        </p:attrNameLst>
                                      </p:cBhvr>
                                      <p:to>
                                        <p:strVal val="visible"/>
                                      </p:to>
                                    </p:set>
                                    <p:anim calcmode="lin" valueType="num">
                                      <p:cBhvr additive="base">
                                        <p:cTn id="106"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08" presetID="2" presetClass="entr" presetSubtype="4" decel="100000" fill="hold" grpId="0" nodeType="withEffect">
                                  <p:stCondLst>
                                    <p:cond delay="500"/>
                                  </p:stCondLst>
                                  <p:childTnLst>
                                    <p:set>
                                      <p:cBhvr>
                                        <p:cTn id="109" dur="1" fill="hold">
                                          <p:stCondLst>
                                            <p:cond delay="0"/>
                                          </p:stCondLst>
                                        </p:cTn>
                                        <p:tgtEl>
                                          <p:spTgt spid="37">
                                            <p:txEl>
                                              <p:pRg st="0" end="0"/>
                                            </p:txEl>
                                          </p:spTgt>
                                        </p:tgtEl>
                                        <p:attrNameLst>
                                          <p:attrName>style.visibility</p:attrName>
                                        </p:attrNameLst>
                                      </p:cBhvr>
                                      <p:to>
                                        <p:strVal val="visible"/>
                                      </p:to>
                                    </p:set>
                                    <p:anim calcmode="lin" valueType="num">
                                      <p:cBhvr additive="base">
                                        <p:cTn id="110"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112" fill="hold">
                            <p:stCondLst>
                              <p:cond delay="8500"/>
                            </p:stCondLst>
                            <p:childTnLst>
                              <p:par>
                                <p:cTn id="113" presetID="22" presetClass="entr" presetSubtype="8" fill="hold" grpId="0" nodeType="after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wipe(left)">
                                      <p:cBhvr>
                                        <p:cTn id="115" dur="500"/>
                                        <p:tgtEl>
                                          <p:spTgt spid="27"/>
                                        </p:tgtEl>
                                      </p:cBhvr>
                                    </p:animEffect>
                                  </p:childTnLst>
                                </p:cTn>
                              </p:par>
                            </p:childTnLst>
                          </p:cTn>
                        </p:par>
                        <p:par>
                          <p:cTn id="116" fill="hold">
                            <p:stCondLst>
                              <p:cond delay="9000"/>
                            </p:stCondLst>
                            <p:childTnLst>
                              <p:par>
                                <p:cTn id="117" presetID="49" presetClass="entr" presetSubtype="0" decel="100000" fill="hold" grpId="0" nodeType="afterEffect">
                                  <p:stCondLst>
                                    <p:cond delay="0"/>
                                  </p:stCondLst>
                                  <p:childTnLst>
                                    <p:set>
                                      <p:cBhvr>
                                        <p:cTn id="118" dur="1" fill="hold">
                                          <p:stCondLst>
                                            <p:cond delay="0"/>
                                          </p:stCondLst>
                                        </p:cTn>
                                        <p:tgtEl>
                                          <p:spTgt spid="48"/>
                                        </p:tgtEl>
                                        <p:attrNameLst>
                                          <p:attrName>style.visibility</p:attrName>
                                        </p:attrNameLst>
                                      </p:cBhvr>
                                      <p:to>
                                        <p:strVal val="visible"/>
                                      </p:to>
                                    </p:set>
                                    <p:anim calcmode="lin" valueType="num">
                                      <p:cBhvr>
                                        <p:cTn id="119" dur="500" fill="hold"/>
                                        <p:tgtEl>
                                          <p:spTgt spid="48"/>
                                        </p:tgtEl>
                                        <p:attrNameLst>
                                          <p:attrName>ppt_w</p:attrName>
                                        </p:attrNameLst>
                                      </p:cBhvr>
                                      <p:tavLst>
                                        <p:tav tm="0">
                                          <p:val>
                                            <p:fltVal val="0"/>
                                          </p:val>
                                        </p:tav>
                                        <p:tav tm="100000">
                                          <p:val>
                                            <p:strVal val="#ppt_w"/>
                                          </p:val>
                                        </p:tav>
                                      </p:tavLst>
                                    </p:anim>
                                    <p:anim calcmode="lin" valueType="num">
                                      <p:cBhvr>
                                        <p:cTn id="120" dur="500" fill="hold"/>
                                        <p:tgtEl>
                                          <p:spTgt spid="48"/>
                                        </p:tgtEl>
                                        <p:attrNameLst>
                                          <p:attrName>ppt_h</p:attrName>
                                        </p:attrNameLst>
                                      </p:cBhvr>
                                      <p:tavLst>
                                        <p:tav tm="0">
                                          <p:val>
                                            <p:fltVal val="0"/>
                                          </p:val>
                                        </p:tav>
                                        <p:tav tm="100000">
                                          <p:val>
                                            <p:strVal val="#ppt_h"/>
                                          </p:val>
                                        </p:tav>
                                      </p:tavLst>
                                    </p:anim>
                                    <p:anim calcmode="lin" valueType="num">
                                      <p:cBhvr>
                                        <p:cTn id="121" dur="500" fill="hold"/>
                                        <p:tgtEl>
                                          <p:spTgt spid="48"/>
                                        </p:tgtEl>
                                        <p:attrNameLst>
                                          <p:attrName>style.rotation</p:attrName>
                                        </p:attrNameLst>
                                      </p:cBhvr>
                                      <p:tavLst>
                                        <p:tav tm="0">
                                          <p:val>
                                            <p:fltVal val="360"/>
                                          </p:val>
                                        </p:tav>
                                        <p:tav tm="100000">
                                          <p:val>
                                            <p:fltVal val="0"/>
                                          </p:val>
                                        </p:tav>
                                      </p:tavLst>
                                    </p:anim>
                                    <p:animEffect transition="in" filter="fade">
                                      <p:cBhvr>
                                        <p:cTn id="122" dur="500"/>
                                        <p:tgtEl>
                                          <p:spTgt spid="48"/>
                                        </p:tgtEl>
                                      </p:cBhvr>
                                    </p:animEffect>
                                  </p:childTnLst>
                                </p:cTn>
                              </p:par>
                              <p:par>
                                <p:cTn id="123" presetID="49" presetClass="entr" presetSubtype="0" decel="100000" fill="hold" grpId="0" nodeType="withEffect">
                                  <p:stCondLst>
                                    <p:cond delay="0"/>
                                  </p:stCondLst>
                                  <p:childTnLst>
                                    <p:set>
                                      <p:cBhvr>
                                        <p:cTn id="124" dur="1" fill="hold">
                                          <p:stCondLst>
                                            <p:cond delay="0"/>
                                          </p:stCondLst>
                                        </p:cTn>
                                        <p:tgtEl>
                                          <p:spTgt spid="49">
                                            <p:txEl>
                                              <p:pRg st="0" end="0"/>
                                            </p:txEl>
                                          </p:spTgt>
                                        </p:tgtEl>
                                        <p:attrNameLst>
                                          <p:attrName>style.visibility</p:attrName>
                                        </p:attrNameLst>
                                      </p:cBhvr>
                                      <p:to>
                                        <p:strVal val="visible"/>
                                      </p:to>
                                    </p:set>
                                    <p:anim calcmode="lin" valueType="num">
                                      <p:cBhvr>
                                        <p:cTn id="125" dur="500" fill="hold"/>
                                        <p:tgtEl>
                                          <p:spTgt spid="49">
                                            <p:txEl>
                                              <p:pRg st="0" end="0"/>
                                            </p:txEl>
                                          </p:spTgt>
                                        </p:tgtEl>
                                        <p:attrNameLst>
                                          <p:attrName>ppt_w</p:attrName>
                                        </p:attrNameLst>
                                      </p:cBhvr>
                                      <p:tavLst>
                                        <p:tav tm="0">
                                          <p:val>
                                            <p:fltVal val="0"/>
                                          </p:val>
                                        </p:tav>
                                        <p:tav tm="100000">
                                          <p:val>
                                            <p:strVal val="#ppt_w"/>
                                          </p:val>
                                        </p:tav>
                                      </p:tavLst>
                                    </p:anim>
                                    <p:anim calcmode="lin" valueType="num">
                                      <p:cBhvr>
                                        <p:cTn id="126" dur="500" fill="hold"/>
                                        <p:tgtEl>
                                          <p:spTgt spid="49">
                                            <p:txEl>
                                              <p:pRg st="0" end="0"/>
                                            </p:txEl>
                                          </p:spTgt>
                                        </p:tgtEl>
                                        <p:attrNameLst>
                                          <p:attrName>ppt_h</p:attrName>
                                        </p:attrNameLst>
                                      </p:cBhvr>
                                      <p:tavLst>
                                        <p:tav tm="0">
                                          <p:val>
                                            <p:fltVal val="0"/>
                                          </p:val>
                                        </p:tav>
                                        <p:tav tm="100000">
                                          <p:val>
                                            <p:strVal val="#ppt_h"/>
                                          </p:val>
                                        </p:tav>
                                      </p:tavLst>
                                    </p:anim>
                                    <p:anim calcmode="lin" valueType="num">
                                      <p:cBhvr>
                                        <p:cTn id="127" dur="500" fill="hold"/>
                                        <p:tgtEl>
                                          <p:spTgt spid="49">
                                            <p:txEl>
                                              <p:pRg st="0" end="0"/>
                                            </p:txEl>
                                          </p:spTgt>
                                        </p:tgtEl>
                                        <p:attrNameLst>
                                          <p:attrName>style.rotation</p:attrName>
                                        </p:attrNameLst>
                                      </p:cBhvr>
                                      <p:tavLst>
                                        <p:tav tm="0">
                                          <p:val>
                                            <p:fltVal val="360"/>
                                          </p:val>
                                        </p:tav>
                                        <p:tav tm="100000">
                                          <p:val>
                                            <p:fltVal val="0"/>
                                          </p:val>
                                        </p:tav>
                                      </p:tavLst>
                                    </p:anim>
                                    <p:animEffect transition="in" filter="fade">
                                      <p:cBhvr>
                                        <p:cTn id="128" dur="500"/>
                                        <p:tgtEl>
                                          <p:spTgt spid="49">
                                            <p:txEl>
                                              <p:pRg st="0" end="0"/>
                                            </p:txEl>
                                          </p:spTgt>
                                        </p:tgtEl>
                                      </p:cBhvr>
                                    </p:animEffect>
                                  </p:childTnLst>
                                </p:cTn>
                              </p:par>
                            </p:childTnLst>
                          </p:cTn>
                        </p:par>
                        <p:par>
                          <p:cTn id="129" fill="hold">
                            <p:stCondLst>
                              <p:cond delay="9500"/>
                            </p:stCondLst>
                            <p:childTnLst>
                              <p:par>
                                <p:cTn id="130" presetID="2" presetClass="entr" presetSubtype="4" decel="100000" fill="hold" grpId="0" nodeType="afterEffect">
                                  <p:stCondLst>
                                    <p:cond delay="250"/>
                                  </p:stCondLst>
                                  <p:childTnLst>
                                    <p:set>
                                      <p:cBhvr>
                                        <p:cTn id="131" dur="1" fill="hold">
                                          <p:stCondLst>
                                            <p:cond delay="0"/>
                                          </p:stCondLst>
                                        </p:cTn>
                                        <p:tgtEl>
                                          <p:spTgt spid="38">
                                            <p:txEl>
                                              <p:pRg st="0" end="0"/>
                                            </p:txEl>
                                          </p:spTgt>
                                        </p:tgtEl>
                                        <p:attrNameLst>
                                          <p:attrName>style.visibility</p:attrName>
                                        </p:attrNameLst>
                                      </p:cBhvr>
                                      <p:to>
                                        <p:strVal val="visible"/>
                                      </p:to>
                                    </p:set>
                                    <p:anim calcmode="lin" valueType="num">
                                      <p:cBhvr additive="base">
                                        <p:cTn id="132"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34" presetID="2" presetClass="entr" presetSubtype="4" decel="100000" fill="hold" grpId="0" nodeType="withEffect">
                                  <p:stCondLst>
                                    <p:cond delay="500"/>
                                  </p:stCondLst>
                                  <p:childTnLst>
                                    <p:set>
                                      <p:cBhvr>
                                        <p:cTn id="135" dur="1" fill="hold">
                                          <p:stCondLst>
                                            <p:cond delay="0"/>
                                          </p:stCondLst>
                                        </p:cTn>
                                        <p:tgtEl>
                                          <p:spTgt spid="39">
                                            <p:txEl>
                                              <p:pRg st="0" end="0"/>
                                            </p:txEl>
                                          </p:spTgt>
                                        </p:tgtEl>
                                        <p:attrNameLst>
                                          <p:attrName>style.visibility</p:attrName>
                                        </p:attrNameLst>
                                      </p:cBhvr>
                                      <p:to>
                                        <p:strVal val="visible"/>
                                      </p:to>
                                    </p:set>
                                    <p:anim calcmode="lin" valueType="num">
                                      <p:cBhvr additive="base">
                                        <p:cTn id="136"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138" fill="hold">
                            <p:stCondLst>
                              <p:cond delay="10500"/>
                            </p:stCondLst>
                            <p:childTnLst>
                              <p:par>
                                <p:cTn id="139" presetID="22" presetClass="entr" presetSubtype="8" fill="hold" grpId="0" nodeType="afterEffect">
                                  <p:stCondLst>
                                    <p:cond delay="0"/>
                                  </p:stCondLst>
                                  <p:childTnLst>
                                    <p:set>
                                      <p:cBhvr>
                                        <p:cTn id="140" dur="1" fill="hold">
                                          <p:stCondLst>
                                            <p:cond delay="0"/>
                                          </p:stCondLst>
                                        </p:cTn>
                                        <p:tgtEl>
                                          <p:spTgt spid="29"/>
                                        </p:tgtEl>
                                        <p:attrNameLst>
                                          <p:attrName>style.visibility</p:attrName>
                                        </p:attrNameLst>
                                      </p:cBhvr>
                                      <p:to>
                                        <p:strVal val="visible"/>
                                      </p:to>
                                    </p:set>
                                    <p:animEffect transition="in" filter="wipe(left)">
                                      <p:cBhvr>
                                        <p:cTn id="14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5" grpId="0" animBg="1"/>
      <p:bldP spid="26" grpId="0" animBg="1"/>
      <p:bldP spid="27" grpId="0" animBg="1"/>
      <p:bldP spid="29"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P spid="41" grpId="0"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 calcmode="lin" valueType="num">
                      <p:cBhvr>
                        <p:cTn dur="500" fill="hold"/>
                        <p:tgtEl>
                          <p:spTgt spid="41"/>
                        </p:tgtEl>
                        <p:attrNameLst>
                          <p:attrName>style.rotation</p:attrName>
                        </p:attrNameLst>
                      </p:cBhvr>
                      <p:tavLst>
                        <p:tav tm="0">
                          <p:val>
                            <p:fltVal val="360"/>
                          </p:val>
                        </p:tav>
                        <p:tav tm="100000">
                          <p:val>
                            <p:fltVal val="0"/>
                          </p:val>
                        </p:tav>
                      </p:tavLst>
                    </p:anim>
                    <p:animEffect transition="in" filter="fade">
                      <p:cBhvr>
                        <p:cTn dur="500"/>
                        <p:tgtEl>
                          <p:spTgt spid="41"/>
                        </p:tgtEl>
                      </p:cBhvr>
                    </p:animEffect>
                  </p:childTnLst>
                </p:cTn>
              </p:par>
            </p:tnLst>
          </p:tmpl>
        </p:tmplLst>
      </p:bldP>
      <p:bldP spid="42" grpId="0" animBg="1"/>
      <p:bldP spid="43" grpId="0" build="p">
        <p:tmplLst>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animBg="1"/>
      <p:bldP spid="45" grpId="0"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 calcmode="lin" valueType="num">
                      <p:cBhvr>
                        <p:cTn dur="500" fill="hold"/>
                        <p:tgtEl>
                          <p:spTgt spid="45"/>
                        </p:tgtEl>
                        <p:attrNameLst>
                          <p:attrName>style.rotation</p:attrName>
                        </p:attrNameLst>
                      </p:cBhvr>
                      <p:tavLst>
                        <p:tav tm="0">
                          <p:val>
                            <p:fltVal val="360"/>
                          </p:val>
                        </p:tav>
                        <p:tav tm="100000">
                          <p:val>
                            <p:fltVal val="0"/>
                          </p:val>
                        </p:tav>
                      </p:tavLst>
                    </p:anim>
                    <p:animEffect transition="in" filter="fade">
                      <p:cBhvr>
                        <p:cTn dur="500"/>
                        <p:tgtEl>
                          <p:spTgt spid="45"/>
                        </p:tgtEl>
                      </p:cBhvr>
                    </p:animEffect>
                  </p:childTnLst>
                </p:cTn>
              </p:par>
            </p:tnLst>
          </p:tmpl>
        </p:tmplLst>
      </p:bldP>
      <p:bldP spid="46" grpId="0" animBg="1"/>
      <p:bldP spid="47" grpId="0"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P spid="48" grpId="0" animBg="1"/>
      <p:bldP spid="49" grpId="0" build="p">
        <p:tmplLst>
          <p:tmpl lvl="1">
            <p:tnLst>
              <p:par>
                <p:cTn presetID="49" presetClass="entr" presetSubtype="0"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p:cTn dur="500" fill="hold"/>
                        <p:tgtEl>
                          <p:spTgt spid="49"/>
                        </p:tgtEl>
                        <p:attrNameLst>
                          <p:attrName>ppt_w</p:attrName>
                        </p:attrNameLst>
                      </p:cBhvr>
                      <p:tavLst>
                        <p:tav tm="0">
                          <p:val>
                            <p:fltVal val="0"/>
                          </p:val>
                        </p:tav>
                        <p:tav tm="100000">
                          <p:val>
                            <p:strVal val="#ppt_w"/>
                          </p:val>
                        </p:tav>
                      </p:tavLst>
                    </p:anim>
                    <p:anim calcmode="lin" valueType="num">
                      <p:cBhvr>
                        <p:cTn dur="500" fill="hold"/>
                        <p:tgtEl>
                          <p:spTgt spid="49"/>
                        </p:tgtEl>
                        <p:attrNameLst>
                          <p:attrName>ppt_h</p:attrName>
                        </p:attrNameLst>
                      </p:cBhvr>
                      <p:tavLst>
                        <p:tav tm="0">
                          <p:val>
                            <p:fltVal val="0"/>
                          </p:val>
                        </p:tav>
                        <p:tav tm="100000">
                          <p:val>
                            <p:strVal val="#ppt_h"/>
                          </p:val>
                        </p:tav>
                      </p:tavLst>
                    </p:anim>
                    <p:anim calcmode="lin" valueType="num">
                      <p:cBhvr>
                        <p:cTn dur="500" fill="hold"/>
                        <p:tgtEl>
                          <p:spTgt spid="49"/>
                        </p:tgtEl>
                        <p:attrNameLst>
                          <p:attrName>style.rotation</p:attrName>
                        </p:attrNameLst>
                      </p:cBhvr>
                      <p:tavLst>
                        <p:tav tm="0">
                          <p:val>
                            <p:fltVal val="360"/>
                          </p:val>
                        </p:tav>
                        <p:tav tm="100000">
                          <p:val>
                            <p:fltVal val="0"/>
                          </p:val>
                        </p:tav>
                      </p:tavLst>
                    </p:anim>
                    <p:animEffect transition="in" filter="fade">
                      <p:cBhvr>
                        <p:cTn dur="500"/>
                        <p:tgtEl>
                          <p:spTgt spid="49"/>
                        </p:tgtEl>
                      </p:cBhvr>
                    </p:animEffect>
                  </p:childTnLst>
                </p:cTn>
              </p:par>
            </p:tnLst>
          </p:tmpl>
        </p:tmplLst>
      </p:bldP>
    </p:bldLst>
  </p:timing>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with Icon">
    <p:spTree>
      <p:nvGrpSpPr>
        <p:cNvPr id="1" name=""/>
        <p:cNvGrpSpPr/>
        <p:nvPr/>
      </p:nvGrpSpPr>
      <p:grpSpPr>
        <a:xfrm>
          <a:off x="0" y="0"/>
          <a:ext cx="0" cy="0"/>
          <a:chOff x="0" y="0"/>
          <a:chExt cx="0" cy="0"/>
        </a:xfrm>
      </p:grpSpPr>
      <p:sp>
        <p:nvSpPr>
          <p:cNvPr id="9" name="正方形/長方形 8"/>
          <p:cNvSpPr/>
          <p:nvPr userDrawn="1"/>
        </p:nvSpPr>
        <p:spPr>
          <a:xfrm>
            <a:off x="159" y="5035488"/>
            <a:ext cx="259031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正方形/長方形 23"/>
          <p:cNvSpPr/>
          <p:nvPr userDrawn="1"/>
        </p:nvSpPr>
        <p:spPr>
          <a:xfrm>
            <a:off x="2590478" y="5033066"/>
            <a:ext cx="3240360" cy="21844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正方形/長方形 24"/>
          <p:cNvSpPr/>
          <p:nvPr userDrawn="1"/>
        </p:nvSpPr>
        <p:spPr>
          <a:xfrm>
            <a:off x="5830838" y="5023026"/>
            <a:ext cx="331236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正方形/長方形 25"/>
          <p:cNvSpPr/>
          <p:nvPr userDrawn="1"/>
        </p:nvSpPr>
        <p:spPr>
          <a:xfrm>
            <a:off x="9143206" y="5023026"/>
            <a:ext cx="3240360" cy="228486"/>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正方形/長方形 26"/>
          <p:cNvSpPr/>
          <p:nvPr userDrawn="1"/>
        </p:nvSpPr>
        <p:spPr>
          <a:xfrm>
            <a:off x="12383566" y="5023026"/>
            <a:ext cx="3240359"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正方形/長方形 28"/>
          <p:cNvSpPr/>
          <p:nvPr userDrawn="1"/>
        </p:nvSpPr>
        <p:spPr>
          <a:xfrm>
            <a:off x="15623926" y="5035488"/>
            <a:ext cx="2662488" cy="216024"/>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30" name="テキスト プレースホルダー 11"/>
          <p:cNvSpPr>
            <a:spLocks noGrp="1"/>
          </p:cNvSpPr>
          <p:nvPr>
            <p:ph type="body" sz="quarter" idx="14" hasCustomPrompt="1"/>
          </p:nvPr>
        </p:nvSpPr>
        <p:spPr>
          <a:xfrm>
            <a:off x="1006302"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15" hasCustomPrompt="1"/>
          </p:nvPr>
        </p:nvSpPr>
        <p:spPr>
          <a:xfrm>
            <a:off x="1006302"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25" hasCustomPrompt="1"/>
          </p:nvPr>
        </p:nvSpPr>
        <p:spPr>
          <a:xfrm>
            <a:off x="4292645"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6" hasCustomPrompt="1"/>
          </p:nvPr>
        </p:nvSpPr>
        <p:spPr>
          <a:xfrm>
            <a:off x="4292645"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27" hasCustomPrompt="1"/>
          </p:nvPr>
        </p:nvSpPr>
        <p:spPr>
          <a:xfrm>
            <a:off x="7580956"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28" hasCustomPrompt="1"/>
          </p:nvPr>
        </p:nvSpPr>
        <p:spPr>
          <a:xfrm>
            <a:off x="7580956"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29" hasCustomPrompt="1"/>
          </p:nvPr>
        </p:nvSpPr>
        <p:spPr>
          <a:xfrm>
            <a:off x="10847341" y="6439644"/>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30" hasCustomPrompt="1"/>
          </p:nvPr>
        </p:nvSpPr>
        <p:spPr>
          <a:xfrm>
            <a:off x="10847341" y="7015708"/>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1" hasCustomPrompt="1"/>
          </p:nvPr>
        </p:nvSpPr>
        <p:spPr>
          <a:xfrm>
            <a:off x="14111758" y="6439645"/>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32" hasCustomPrompt="1"/>
          </p:nvPr>
        </p:nvSpPr>
        <p:spPr>
          <a:xfrm>
            <a:off x="14111758" y="7015709"/>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40" name="円/楕円 39"/>
          <p:cNvSpPr/>
          <p:nvPr userDrawn="1"/>
        </p:nvSpPr>
        <p:spPr>
          <a:xfrm>
            <a:off x="1438350" y="3991372"/>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テキスト プレースホルダー 11"/>
          <p:cNvSpPr>
            <a:spLocks noGrp="1"/>
          </p:cNvSpPr>
          <p:nvPr>
            <p:ph type="body" sz="quarter" idx="33" hasCustomPrompt="1"/>
          </p:nvPr>
        </p:nvSpPr>
        <p:spPr>
          <a:xfrm>
            <a:off x="1448427" y="4819675"/>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p:nvSpPr>
          <p:cNvPr id="42" name="円/楕円 41"/>
          <p:cNvSpPr/>
          <p:nvPr userDrawn="1"/>
        </p:nvSpPr>
        <p:spPr>
          <a:xfrm>
            <a:off x="4678710" y="4000520"/>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テキスト プレースホルダー 11"/>
          <p:cNvSpPr>
            <a:spLocks noGrp="1"/>
          </p:cNvSpPr>
          <p:nvPr>
            <p:ph type="body" sz="quarter" idx="34" hasCustomPrompt="1"/>
          </p:nvPr>
        </p:nvSpPr>
        <p:spPr>
          <a:xfrm>
            <a:off x="4688787" y="4828823"/>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p:nvSpPr>
          <p:cNvPr id="44" name="円/楕円 43"/>
          <p:cNvSpPr/>
          <p:nvPr userDrawn="1"/>
        </p:nvSpPr>
        <p:spPr>
          <a:xfrm>
            <a:off x="7991078" y="3991372"/>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テキスト プレースホルダー 11"/>
          <p:cNvSpPr>
            <a:spLocks noGrp="1"/>
          </p:cNvSpPr>
          <p:nvPr>
            <p:ph type="body" sz="quarter" idx="35" hasCustomPrompt="1"/>
          </p:nvPr>
        </p:nvSpPr>
        <p:spPr>
          <a:xfrm>
            <a:off x="8001155" y="4819675"/>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p:nvSpPr>
          <p:cNvPr id="46" name="円/楕円 45"/>
          <p:cNvSpPr/>
          <p:nvPr userDrawn="1"/>
        </p:nvSpPr>
        <p:spPr>
          <a:xfrm>
            <a:off x="11231438" y="3964253"/>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テキスト プレースホルダー 11"/>
          <p:cNvSpPr>
            <a:spLocks noGrp="1"/>
          </p:cNvSpPr>
          <p:nvPr>
            <p:ph type="body" sz="quarter" idx="36" hasCustomPrompt="1"/>
          </p:nvPr>
        </p:nvSpPr>
        <p:spPr>
          <a:xfrm>
            <a:off x="11241515" y="4792556"/>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p:nvSpPr>
          <p:cNvPr id="48" name="円/楕円 47"/>
          <p:cNvSpPr/>
          <p:nvPr userDrawn="1"/>
        </p:nvSpPr>
        <p:spPr>
          <a:xfrm>
            <a:off x="14471798" y="3991372"/>
            <a:ext cx="2304256" cy="2304256"/>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9" name="テキスト プレースホルダー 11"/>
          <p:cNvSpPr>
            <a:spLocks noGrp="1"/>
          </p:cNvSpPr>
          <p:nvPr>
            <p:ph type="body" sz="quarter" idx="37" hasCustomPrompt="1"/>
          </p:nvPr>
        </p:nvSpPr>
        <p:spPr>
          <a:xfrm>
            <a:off x="14481875" y="4819675"/>
            <a:ext cx="2269879" cy="647650"/>
          </a:xfrm>
        </p:spPr>
        <p:txBody>
          <a:bodyPr anchor="ctr">
            <a:noAutofit/>
          </a:bodyPr>
          <a:lstStyle>
            <a:lvl1pPr algn="ctr">
              <a:defRPr sz="4800">
                <a:solidFill>
                  <a:schemeClr val="bg2"/>
                </a:solidFill>
                <a:latin typeface="+mj-lt"/>
              </a:defRPr>
            </a:lvl1pPr>
          </a:lstStyle>
          <a:p>
            <a:pPr lvl="0"/>
            <a:r>
              <a:rPr lang="en-US" altLang="ja-JP" dirty="0" smtClean="0"/>
              <a:t>00:00</a:t>
            </a:r>
            <a:endParaRPr lang="en-US" dirty="0"/>
          </a:p>
        </p:txBody>
      </p:sp>
      <p:sp>
        <p:nvSpPr>
          <p:cNvPr id="6" name="図プレースホルダー 5"/>
          <p:cNvSpPr>
            <a:spLocks noGrp="1"/>
          </p:cNvSpPr>
          <p:nvPr>
            <p:ph type="pic" sz="quarter" idx="38" hasCustomPrompt="1"/>
          </p:nvPr>
        </p:nvSpPr>
        <p:spPr>
          <a:xfrm>
            <a:off x="3167062" y="3415308"/>
            <a:ext cx="720675" cy="720675"/>
          </a:xfrm>
        </p:spPr>
        <p:txBody>
          <a:bodyPr>
            <a:normAutofit/>
          </a:bodyPr>
          <a:lstStyle>
            <a:lvl1pPr>
              <a:defRPr sz="1100"/>
            </a:lvl1pPr>
          </a:lstStyle>
          <a:p>
            <a:r>
              <a:rPr lang="en-US" dirty="0" smtClean="0"/>
              <a:t>ICON</a:t>
            </a:r>
          </a:p>
        </p:txBody>
      </p:sp>
      <p:sp>
        <p:nvSpPr>
          <p:cNvPr id="50" name="図プレースホルダー 5"/>
          <p:cNvSpPr>
            <a:spLocks noGrp="1"/>
          </p:cNvSpPr>
          <p:nvPr>
            <p:ph type="pic" sz="quarter" idx="39" hasCustomPrompt="1"/>
          </p:nvPr>
        </p:nvSpPr>
        <p:spPr>
          <a:xfrm>
            <a:off x="6550918" y="3415308"/>
            <a:ext cx="720675" cy="720675"/>
          </a:xfrm>
        </p:spPr>
        <p:txBody>
          <a:bodyPr>
            <a:normAutofit/>
          </a:bodyPr>
          <a:lstStyle>
            <a:lvl1pPr>
              <a:defRPr sz="1100"/>
            </a:lvl1pPr>
          </a:lstStyle>
          <a:p>
            <a:r>
              <a:rPr lang="en-US" dirty="0" smtClean="0"/>
              <a:t>ICON</a:t>
            </a:r>
          </a:p>
        </p:txBody>
      </p:sp>
      <p:sp>
        <p:nvSpPr>
          <p:cNvPr id="51" name="図プレースホルダー 5"/>
          <p:cNvSpPr>
            <a:spLocks noGrp="1"/>
          </p:cNvSpPr>
          <p:nvPr>
            <p:ph type="pic" sz="quarter" idx="40" hasCustomPrompt="1"/>
          </p:nvPr>
        </p:nvSpPr>
        <p:spPr>
          <a:xfrm>
            <a:off x="9791500" y="3415308"/>
            <a:ext cx="720675" cy="720675"/>
          </a:xfrm>
        </p:spPr>
        <p:txBody>
          <a:bodyPr>
            <a:normAutofit/>
          </a:bodyPr>
          <a:lstStyle>
            <a:lvl1pPr>
              <a:defRPr sz="1100"/>
            </a:lvl1pPr>
          </a:lstStyle>
          <a:p>
            <a:r>
              <a:rPr lang="en-US" dirty="0" smtClean="0"/>
              <a:t>ICON</a:t>
            </a:r>
          </a:p>
        </p:txBody>
      </p:sp>
      <p:sp>
        <p:nvSpPr>
          <p:cNvPr id="52" name="図プレースホルダー 5"/>
          <p:cNvSpPr>
            <a:spLocks noGrp="1"/>
          </p:cNvSpPr>
          <p:nvPr>
            <p:ph type="pic" sz="quarter" idx="41" hasCustomPrompt="1"/>
          </p:nvPr>
        </p:nvSpPr>
        <p:spPr>
          <a:xfrm>
            <a:off x="13175356" y="3415308"/>
            <a:ext cx="720675" cy="720675"/>
          </a:xfrm>
        </p:spPr>
        <p:txBody>
          <a:bodyPr>
            <a:normAutofit/>
          </a:bodyPr>
          <a:lstStyle>
            <a:lvl1pPr>
              <a:defRPr sz="1100"/>
            </a:lvl1pPr>
          </a:lstStyle>
          <a:p>
            <a:r>
              <a:rPr lang="en-US" dirty="0" smtClean="0"/>
              <a:t>ICON</a:t>
            </a:r>
          </a:p>
        </p:txBody>
      </p:sp>
      <p:sp>
        <p:nvSpPr>
          <p:cNvPr id="53" name="図プレースホルダー 5"/>
          <p:cNvSpPr>
            <a:spLocks noGrp="1"/>
          </p:cNvSpPr>
          <p:nvPr>
            <p:ph type="pic" sz="quarter" idx="42" hasCustomPrompt="1"/>
          </p:nvPr>
        </p:nvSpPr>
        <p:spPr>
          <a:xfrm>
            <a:off x="16415419" y="3415308"/>
            <a:ext cx="720675" cy="720675"/>
          </a:xfrm>
        </p:spPr>
        <p:txBody>
          <a:bodyPr>
            <a:normAutofit/>
          </a:bodyPr>
          <a:lstStyle>
            <a:lvl1pPr>
              <a:defRPr sz="1100"/>
            </a:lvl1pPr>
          </a:lstStyle>
          <a:p>
            <a:r>
              <a:rPr lang="en-US" dirty="0" smtClean="0"/>
              <a:t>ICON</a:t>
            </a:r>
          </a:p>
        </p:txBody>
      </p:sp>
    </p:spTree>
    <p:extLst>
      <p:ext uri="{BB962C8B-B14F-4D97-AF65-F5344CB8AC3E}">
        <p14:creationId xmlns:p14="http://schemas.microsoft.com/office/powerpoint/2010/main" val="188292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p:cTn id="15" dur="500" fill="hold"/>
                                        <p:tgtEl>
                                          <p:spTgt spid="40"/>
                                        </p:tgtEl>
                                        <p:attrNameLst>
                                          <p:attrName>ppt_w</p:attrName>
                                        </p:attrNameLst>
                                      </p:cBhvr>
                                      <p:tavLst>
                                        <p:tav tm="0">
                                          <p:val>
                                            <p:fltVal val="0"/>
                                          </p:val>
                                        </p:tav>
                                        <p:tav tm="100000">
                                          <p:val>
                                            <p:strVal val="#ppt_w"/>
                                          </p:val>
                                        </p:tav>
                                      </p:tavLst>
                                    </p:anim>
                                    <p:anim calcmode="lin" valueType="num">
                                      <p:cBhvr>
                                        <p:cTn id="16" dur="500" fill="hold"/>
                                        <p:tgtEl>
                                          <p:spTgt spid="40"/>
                                        </p:tgtEl>
                                        <p:attrNameLst>
                                          <p:attrName>ppt_h</p:attrName>
                                        </p:attrNameLst>
                                      </p:cBhvr>
                                      <p:tavLst>
                                        <p:tav tm="0">
                                          <p:val>
                                            <p:fltVal val="0"/>
                                          </p:val>
                                        </p:tav>
                                        <p:tav tm="100000">
                                          <p:val>
                                            <p:strVal val="#ppt_h"/>
                                          </p:val>
                                        </p:tav>
                                      </p:tavLst>
                                    </p:anim>
                                    <p:anim calcmode="lin" valueType="num">
                                      <p:cBhvr>
                                        <p:cTn id="17" dur="500" fill="hold"/>
                                        <p:tgtEl>
                                          <p:spTgt spid="40"/>
                                        </p:tgtEl>
                                        <p:attrNameLst>
                                          <p:attrName>style.rotation</p:attrName>
                                        </p:attrNameLst>
                                      </p:cBhvr>
                                      <p:tavLst>
                                        <p:tav tm="0">
                                          <p:val>
                                            <p:fltVal val="360"/>
                                          </p:val>
                                        </p:tav>
                                        <p:tav tm="100000">
                                          <p:val>
                                            <p:fltVal val="0"/>
                                          </p:val>
                                        </p:tav>
                                      </p:tavLst>
                                    </p:anim>
                                    <p:animEffect transition="in" filter="fade">
                                      <p:cBhvr>
                                        <p:cTn id="18" dur="500"/>
                                        <p:tgtEl>
                                          <p:spTgt spid="40"/>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49" presetClass="entr" presetSubtype="0" decel="100000" fill="hold" grpId="0" nodeType="withEffect">
                                  <p:stCondLst>
                                    <p:cond delay="0"/>
                                  </p:stCondLst>
                                  <p:childTnLst>
                                    <p:set>
                                      <p:cBhvr>
                                        <p:cTn id="23" dur="1" fill="hold">
                                          <p:stCondLst>
                                            <p:cond delay="0"/>
                                          </p:stCondLst>
                                        </p:cTn>
                                        <p:tgtEl>
                                          <p:spTgt spid="41">
                                            <p:txEl>
                                              <p:pRg st="0" end="0"/>
                                            </p:txEl>
                                          </p:spTgt>
                                        </p:tgtEl>
                                        <p:attrNameLst>
                                          <p:attrName>style.visibility</p:attrName>
                                        </p:attrNameLst>
                                      </p:cBhvr>
                                      <p:to>
                                        <p:strVal val="visible"/>
                                      </p:to>
                                    </p:set>
                                    <p:anim calcmode="lin" valueType="num">
                                      <p:cBhvr>
                                        <p:cTn id="24" dur="500" fill="hold"/>
                                        <p:tgtEl>
                                          <p:spTgt spid="41">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41">
                                            <p:txEl>
                                              <p:pRg st="0" end="0"/>
                                            </p:txEl>
                                          </p:spTgt>
                                        </p:tgtEl>
                                        <p:attrNameLst>
                                          <p:attrName>ppt_h</p:attrName>
                                        </p:attrNameLst>
                                      </p:cBhvr>
                                      <p:tavLst>
                                        <p:tav tm="0">
                                          <p:val>
                                            <p:fltVal val="0"/>
                                          </p:val>
                                        </p:tav>
                                        <p:tav tm="100000">
                                          <p:val>
                                            <p:strVal val="#ppt_h"/>
                                          </p:val>
                                        </p:tav>
                                      </p:tavLst>
                                    </p:anim>
                                    <p:anim calcmode="lin" valueType="num">
                                      <p:cBhvr>
                                        <p:cTn id="26" dur="500" fill="hold"/>
                                        <p:tgtEl>
                                          <p:spTgt spid="41">
                                            <p:txEl>
                                              <p:pRg st="0" end="0"/>
                                            </p:txEl>
                                          </p:spTgt>
                                        </p:tgtEl>
                                        <p:attrNameLst>
                                          <p:attrName>style.rotation</p:attrName>
                                        </p:attrNameLst>
                                      </p:cBhvr>
                                      <p:tavLst>
                                        <p:tav tm="0">
                                          <p:val>
                                            <p:fltVal val="360"/>
                                          </p:val>
                                        </p:tav>
                                        <p:tav tm="100000">
                                          <p:val>
                                            <p:fltVal val="0"/>
                                          </p:val>
                                        </p:tav>
                                      </p:tavLst>
                                    </p:anim>
                                    <p:animEffect transition="in" filter="fade">
                                      <p:cBhvr>
                                        <p:cTn id="27" dur="500"/>
                                        <p:tgtEl>
                                          <p:spTgt spid="41">
                                            <p:txEl>
                                              <p:pRg st="0" end="0"/>
                                            </p:txEl>
                                          </p:spTgt>
                                        </p:tgtEl>
                                      </p:cBhvr>
                                    </p:animEffect>
                                  </p:childTnLst>
                                </p:cTn>
                              </p:par>
                            </p:childTnLst>
                          </p:cTn>
                        </p:par>
                        <p:par>
                          <p:cTn id="28" fill="hold">
                            <p:stCondLst>
                              <p:cond delay="1750"/>
                            </p:stCondLst>
                            <p:childTnLst>
                              <p:par>
                                <p:cTn id="29" presetID="2" presetClass="entr" presetSubtype="4" decel="100000" fill="hold" grpId="0" nodeType="afterEffect">
                                  <p:stCondLst>
                                    <p:cond delay="250"/>
                                  </p:stCondLst>
                                  <p:childTnLst>
                                    <p:set>
                                      <p:cBhvr>
                                        <p:cTn id="30" dur="1" fill="hold">
                                          <p:stCondLst>
                                            <p:cond delay="0"/>
                                          </p:stCondLst>
                                        </p:cTn>
                                        <p:tgtEl>
                                          <p:spTgt spid="30">
                                            <p:txEl>
                                              <p:pRg st="0" end="0"/>
                                            </p:txEl>
                                          </p:spTgt>
                                        </p:tgtEl>
                                        <p:attrNameLst>
                                          <p:attrName>style.visibility</p:attrName>
                                        </p:attrNameLst>
                                      </p:cBhvr>
                                      <p:to>
                                        <p:strVal val="visible"/>
                                      </p:to>
                                    </p:set>
                                    <p:anim calcmode="lin" valueType="num">
                                      <p:cBhvr additive="base">
                                        <p:cTn id="31"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500"/>
                                  </p:stCondLst>
                                  <p:childTnLst>
                                    <p:set>
                                      <p:cBhvr>
                                        <p:cTn id="34" dur="1" fill="hold">
                                          <p:stCondLst>
                                            <p:cond delay="0"/>
                                          </p:stCondLst>
                                        </p:cTn>
                                        <p:tgtEl>
                                          <p:spTgt spid="31">
                                            <p:txEl>
                                              <p:pRg st="0" end="0"/>
                                            </p:txEl>
                                          </p:spTgt>
                                        </p:tgtEl>
                                        <p:attrNameLst>
                                          <p:attrName>style.visibility</p:attrName>
                                        </p:attrNameLst>
                                      </p:cBhvr>
                                      <p:to>
                                        <p:strVal val="visible"/>
                                      </p:to>
                                    </p:set>
                                    <p:anim calcmode="lin" valueType="num">
                                      <p:cBhvr additive="base">
                                        <p:cTn id="35"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37" fill="hold">
                            <p:stCondLst>
                              <p:cond delay="2750"/>
                            </p:stCondLst>
                            <p:childTnLst>
                              <p:par>
                                <p:cTn id="38" presetID="22" presetClass="entr" presetSubtype="8"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left)">
                                      <p:cBhvr>
                                        <p:cTn id="40" dur="500"/>
                                        <p:tgtEl>
                                          <p:spTgt spid="24"/>
                                        </p:tgtEl>
                                      </p:cBhvr>
                                    </p:animEffect>
                                  </p:childTnLst>
                                </p:cTn>
                              </p:par>
                            </p:childTnLst>
                          </p:cTn>
                        </p:par>
                        <p:par>
                          <p:cTn id="41" fill="hold">
                            <p:stCondLst>
                              <p:cond delay="3250"/>
                            </p:stCondLst>
                            <p:childTnLst>
                              <p:par>
                                <p:cTn id="42" presetID="49" presetClass="entr" presetSubtype="0" decel="100000" fill="hold" grpId="0" nodeType="after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p:cTn id="44" dur="500" fill="hold"/>
                                        <p:tgtEl>
                                          <p:spTgt spid="42"/>
                                        </p:tgtEl>
                                        <p:attrNameLst>
                                          <p:attrName>ppt_w</p:attrName>
                                        </p:attrNameLst>
                                      </p:cBhvr>
                                      <p:tavLst>
                                        <p:tav tm="0">
                                          <p:val>
                                            <p:fltVal val="0"/>
                                          </p:val>
                                        </p:tav>
                                        <p:tav tm="100000">
                                          <p:val>
                                            <p:strVal val="#ppt_w"/>
                                          </p:val>
                                        </p:tav>
                                      </p:tavLst>
                                    </p:anim>
                                    <p:anim calcmode="lin" valueType="num">
                                      <p:cBhvr>
                                        <p:cTn id="45" dur="500" fill="hold"/>
                                        <p:tgtEl>
                                          <p:spTgt spid="42"/>
                                        </p:tgtEl>
                                        <p:attrNameLst>
                                          <p:attrName>ppt_h</p:attrName>
                                        </p:attrNameLst>
                                      </p:cBhvr>
                                      <p:tavLst>
                                        <p:tav tm="0">
                                          <p:val>
                                            <p:fltVal val="0"/>
                                          </p:val>
                                        </p:tav>
                                        <p:tav tm="100000">
                                          <p:val>
                                            <p:strVal val="#ppt_h"/>
                                          </p:val>
                                        </p:tav>
                                      </p:tavLst>
                                    </p:anim>
                                    <p:anim calcmode="lin" valueType="num">
                                      <p:cBhvr>
                                        <p:cTn id="46" dur="500" fill="hold"/>
                                        <p:tgtEl>
                                          <p:spTgt spid="42"/>
                                        </p:tgtEl>
                                        <p:attrNameLst>
                                          <p:attrName>style.rotation</p:attrName>
                                        </p:attrNameLst>
                                      </p:cBhvr>
                                      <p:tavLst>
                                        <p:tav tm="0">
                                          <p:val>
                                            <p:fltVal val="360"/>
                                          </p:val>
                                        </p:tav>
                                        <p:tav tm="100000">
                                          <p:val>
                                            <p:fltVal val="0"/>
                                          </p:val>
                                        </p:tav>
                                      </p:tavLst>
                                    </p:anim>
                                    <p:animEffect transition="in" filter="fade">
                                      <p:cBhvr>
                                        <p:cTn id="47" dur="500"/>
                                        <p:tgtEl>
                                          <p:spTgt spid="42"/>
                                        </p:tgtEl>
                                      </p:cBhvr>
                                    </p:animEffect>
                                  </p:childTnLst>
                                </p:cTn>
                              </p:par>
                              <p:par>
                                <p:cTn id="48" presetID="10" presetClass="entr" presetSubtype="0" fill="hold" grpId="0" nodeType="withEffect">
                                  <p:stCondLst>
                                    <p:cond delay="250"/>
                                  </p:stCondLst>
                                  <p:childTnLst>
                                    <p:set>
                                      <p:cBhvr>
                                        <p:cTn id="49" dur="1" fill="hold">
                                          <p:stCondLst>
                                            <p:cond delay="0"/>
                                          </p:stCondLst>
                                        </p:cTn>
                                        <p:tgtEl>
                                          <p:spTgt spid="50"/>
                                        </p:tgtEl>
                                        <p:attrNameLst>
                                          <p:attrName>style.visibility</p:attrName>
                                        </p:attrNameLst>
                                      </p:cBhvr>
                                      <p:to>
                                        <p:strVal val="visible"/>
                                      </p:to>
                                    </p:set>
                                    <p:animEffect transition="in" filter="fade">
                                      <p:cBhvr>
                                        <p:cTn id="50" dur="500"/>
                                        <p:tgtEl>
                                          <p:spTgt spid="50"/>
                                        </p:tgtEl>
                                      </p:cBhvr>
                                    </p:animEffect>
                                  </p:childTnLst>
                                </p:cTn>
                              </p:par>
                              <p:par>
                                <p:cTn id="51" presetID="49" presetClass="entr" presetSubtype="0" decel="100000" fill="hold" grpId="0" nodeType="withEffect">
                                  <p:stCondLst>
                                    <p:cond delay="0"/>
                                  </p:stCondLst>
                                  <p:childTnLst>
                                    <p:set>
                                      <p:cBhvr>
                                        <p:cTn id="52" dur="1" fill="hold">
                                          <p:stCondLst>
                                            <p:cond delay="0"/>
                                          </p:stCondLst>
                                        </p:cTn>
                                        <p:tgtEl>
                                          <p:spTgt spid="43">
                                            <p:txEl>
                                              <p:pRg st="0" end="0"/>
                                            </p:txEl>
                                          </p:spTgt>
                                        </p:tgtEl>
                                        <p:attrNameLst>
                                          <p:attrName>style.visibility</p:attrName>
                                        </p:attrNameLst>
                                      </p:cBhvr>
                                      <p:to>
                                        <p:strVal val="visible"/>
                                      </p:to>
                                    </p:set>
                                    <p:anim calcmode="lin" valueType="num">
                                      <p:cBhvr>
                                        <p:cTn id="53" dur="500" fill="hold"/>
                                        <p:tgtEl>
                                          <p:spTgt spid="43">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43">
                                            <p:txEl>
                                              <p:pRg st="0" end="0"/>
                                            </p:txEl>
                                          </p:spTgt>
                                        </p:tgtEl>
                                        <p:attrNameLst>
                                          <p:attrName>ppt_h</p:attrName>
                                        </p:attrNameLst>
                                      </p:cBhvr>
                                      <p:tavLst>
                                        <p:tav tm="0">
                                          <p:val>
                                            <p:fltVal val="0"/>
                                          </p:val>
                                        </p:tav>
                                        <p:tav tm="100000">
                                          <p:val>
                                            <p:strVal val="#ppt_h"/>
                                          </p:val>
                                        </p:tav>
                                      </p:tavLst>
                                    </p:anim>
                                    <p:anim calcmode="lin" valueType="num">
                                      <p:cBhvr>
                                        <p:cTn id="55" dur="500" fill="hold"/>
                                        <p:tgtEl>
                                          <p:spTgt spid="43">
                                            <p:txEl>
                                              <p:pRg st="0" end="0"/>
                                            </p:txEl>
                                          </p:spTgt>
                                        </p:tgtEl>
                                        <p:attrNameLst>
                                          <p:attrName>style.rotation</p:attrName>
                                        </p:attrNameLst>
                                      </p:cBhvr>
                                      <p:tavLst>
                                        <p:tav tm="0">
                                          <p:val>
                                            <p:fltVal val="360"/>
                                          </p:val>
                                        </p:tav>
                                        <p:tav tm="100000">
                                          <p:val>
                                            <p:fltVal val="0"/>
                                          </p:val>
                                        </p:tav>
                                      </p:tavLst>
                                    </p:anim>
                                    <p:animEffect transition="in" filter="fade">
                                      <p:cBhvr>
                                        <p:cTn id="56" dur="500"/>
                                        <p:tgtEl>
                                          <p:spTgt spid="43">
                                            <p:txEl>
                                              <p:pRg st="0" end="0"/>
                                            </p:txEl>
                                          </p:spTgt>
                                        </p:tgtEl>
                                      </p:cBhvr>
                                    </p:animEffect>
                                  </p:childTnLst>
                                </p:cTn>
                              </p:par>
                            </p:childTnLst>
                          </p:cTn>
                        </p:par>
                        <p:par>
                          <p:cTn id="57" fill="hold">
                            <p:stCondLst>
                              <p:cond delay="4000"/>
                            </p:stCondLst>
                            <p:childTnLst>
                              <p:par>
                                <p:cTn id="58" presetID="2" presetClass="entr" presetSubtype="4" decel="100000" fill="hold" grpId="0" nodeType="afterEffect">
                                  <p:stCondLst>
                                    <p:cond delay="250"/>
                                  </p:stCondLst>
                                  <p:childTnLst>
                                    <p:set>
                                      <p:cBhvr>
                                        <p:cTn id="59" dur="1" fill="hold">
                                          <p:stCondLst>
                                            <p:cond delay="0"/>
                                          </p:stCondLst>
                                        </p:cTn>
                                        <p:tgtEl>
                                          <p:spTgt spid="32">
                                            <p:txEl>
                                              <p:pRg st="0" end="0"/>
                                            </p:txEl>
                                          </p:spTgt>
                                        </p:tgtEl>
                                        <p:attrNameLst>
                                          <p:attrName>style.visibility</p:attrName>
                                        </p:attrNameLst>
                                      </p:cBhvr>
                                      <p:to>
                                        <p:strVal val="visible"/>
                                      </p:to>
                                    </p:set>
                                    <p:anim calcmode="lin" valueType="num">
                                      <p:cBhvr additive="base">
                                        <p:cTn id="60"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62" presetID="2" presetClass="entr" presetSubtype="4" decel="100000" fill="hold" grpId="0" nodeType="withEffect">
                                  <p:stCondLst>
                                    <p:cond delay="500"/>
                                  </p:stCondLst>
                                  <p:childTnLst>
                                    <p:set>
                                      <p:cBhvr>
                                        <p:cTn id="63" dur="1" fill="hold">
                                          <p:stCondLst>
                                            <p:cond delay="0"/>
                                          </p:stCondLst>
                                        </p:cTn>
                                        <p:tgtEl>
                                          <p:spTgt spid="33">
                                            <p:txEl>
                                              <p:pRg st="0" end="0"/>
                                            </p:txEl>
                                          </p:spTgt>
                                        </p:tgtEl>
                                        <p:attrNameLst>
                                          <p:attrName>style.visibility</p:attrName>
                                        </p:attrNameLst>
                                      </p:cBhvr>
                                      <p:to>
                                        <p:strVal val="visible"/>
                                      </p:to>
                                    </p:set>
                                    <p:anim calcmode="lin" valueType="num">
                                      <p:cBhvr additive="base">
                                        <p:cTn id="64"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3">
                                            <p:txEl>
                                              <p:pRg st="0" end="0"/>
                                            </p:txEl>
                                          </p:spTgt>
                                        </p:tgtEl>
                                        <p:attrNameLst>
                                          <p:attrName>ppt_y</p:attrName>
                                        </p:attrNameLst>
                                      </p:cBhvr>
                                      <p:tavLst>
                                        <p:tav tm="0">
                                          <p:val>
                                            <p:strVal val="1+#ppt_h/2"/>
                                          </p:val>
                                        </p:tav>
                                        <p:tav tm="100000">
                                          <p:val>
                                            <p:strVal val="#ppt_y"/>
                                          </p:val>
                                        </p:tav>
                                      </p:tavLst>
                                    </p:anim>
                                  </p:childTnLst>
                                </p:cTn>
                              </p:par>
                            </p:childTnLst>
                          </p:cTn>
                        </p:par>
                        <p:par>
                          <p:cTn id="66" fill="hold">
                            <p:stCondLst>
                              <p:cond delay="5000"/>
                            </p:stCondLst>
                            <p:childTnLst>
                              <p:par>
                                <p:cTn id="67" presetID="22" presetClass="entr" presetSubtype="8"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par>
                          <p:cTn id="70" fill="hold">
                            <p:stCondLst>
                              <p:cond delay="5500"/>
                            </p:stCondLst>
                            <p:childTnLst>
                              <p:par>
                                <p:cTn id="71" presetID="49" presetClass="entr" presetSubtype="0" decel="100000" fill="hold" grpId="0" nodeType="after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p:cTn id="73" dur="500" fill="hold"/>
                                        <p:tgtEl>
                                          <p:spTgt spid="44"/>
                                        </p:tgtEl>
                                        <p:attrNameLst>
                                          <p:attrName>ppt_w</p:attrName>
                                        </p:attrNameLst>
                                      </p:cBhvr>
                                      <p:tavLst>
                                        <p:tav tm="0">
                                          <p:val>
                                            <p:fltVal val="0"/>
                                          </p:val>
                                        </p:tav>
                                        <p:tav tm="100000">
                                          <p:val>
                                            <p:strVal val="#ppt_w"/>
                                          </p:val>
                                        </p:tav>
                                      </p:tavLst>
                                    </p:anim>
                                    <p:anim calcmode="lin" valueType="num">
                                      <p:cBhvr>
                                        <p:cTn id="74" dur="500" fill="hold"/>
                                        <p:tgtEl>
                                          <p:spTgt spid="44"/>
                                        </p:tgtEl>
                                        <p:attrNameLst>
                                          <p:attrName>ppt_h</p:attrName>
                                        </p:attrNameLst>
                                      </p:cBhvr>
                                      <p:tavLst>
                                        <p:tav tm="0">
                                          <p:val>
                                            <p:fltVal val="0"/>
                                          </p:val>
                                        </p:tav>
                                        <p:tav tm="100000">
                                          <p:val>
                                            <p:strVal val="#ppt_h"/>
                                          </p:val>
                                        </p:tav>
                                      </p:tavLst>
                                    </p:anim>
                                    <p:anim calcmode="lin" valueType="num">
                                      <p:cBhvr>
                                        <p:cTn id="75" dur="500" fill="hold"/>
                                        <p:tgtEl>
                                          <p:spTgt spid="44"/>
                                        </p:tgtEl>
                                        <p:attrNameLst>
                                          <p:attrName>style.rotation</p:attrName>
                                        </p:attrNameLst>
                                      </p:cBhvr>
                                      <p:tavLst>
                                        <p:tav tm="0">
                                          <p:val>
                                            <p:fltVal val="360"/>
                                          </p:val>
                                        </p:tav>
                                        <p:tav tm="100000">
                                          <p:val>
                                            <p:fltVal val="0"/>
                                          </p:val>
                                        </p:tav>
                                      </p:tavLst>
                                    </p:anim>
                                    <p:animEffect transition="in" filter="fade">
                                      <p:cBhvr>
                                        <p:cTn id="76" dur="500"/>
                                        <p:tgtEl>
                                          <p:spTgt spid="44"/>
                                        </p:tgtEl>
                                      </p:cBhvr>
                                    </p:animEffect>
                                  </p:childTnLst>
                                </p:cTn>
                              </p:par>
                              <p:par>
                                <p:cTn id="77" presetID="10" presetClass="entr" presetSubtype="0" fill="hold" grpId="0" nodeType="withEffect">
                                  <p:stCondLst>
                                    <p:cond delay="250"/>
                                  </p:stCondLst>
                                  <p:childTnLst>
                                    <p:set>
                                      <p:cBhvr>
                                        <p:cTn id="78" dur="1" fill="hold">
                                          <p:stCondLst>
                                            <p:cond delay="0"/>
                                          </p:stCondLst>
                                        </p:cTn>
                                        <p:tgtEl>
                                          <p:spTgt spid="51"/>
                                        </p:tgtEl>
                                        <p:attrNameLst>
                                          <p:attrName>style.visibility</p:attrName>
                                        </p:attrNameLst>
                                      </p:cBhvr>
                                      <p:to>
                                        <p:strVal val="visible"/>
                                      </p:to>
                                    </p:set>
                                    <p:animEffect transition="in" filter="fade">
                                      <p:cBhvr>
                                        <p:cTn id="79" dur="500"/>
                                        <p:tgtEl>
                                          <p:spTgt spid="51"/>
                                        </p:tgtEl>
                                      </p:cBhvr>
                                    </p:animEffect>
                                  </p:childTnLst>
                                </p:cTn>
                              </p:par>
                              <p:par>
                                <p:cTn id="80" presetID="49" presetClass="entr" presetSubtype="0" decel="100000" fill="hold" grpId="0" nodeType="withEffect">
                                  <p:stCondLst>
                                    <p:cond delay="0"/>
                                  </p:stCondLst>
                                  <p:childTnLst>
                                    <p:set>
                                      <p:cBhvr>
                                        <p:cTn id="81" dur="1" fill="hold">
                                          <p:stCondLst>
                                            <p:cond delay="0"/>
                                          </p:stCondLst>
                                        </p:cTn>
                                        <p:tgtEl>
                                          <p:spTgt spid="45">
                                            <p:txEl>
                                              <p:pRg st="0" end="0"/>
                                            </p:txEl>
                                          </p:spTgt>
                                        </p:tgtEl>
                                        <p:attrNameLst>
                                          <p:attrName>style.visibility</p:attrName>
                                        </p:attrNameLst>
                                      </p:cBhvr>
                                      <p:to>
                                        <p:strVal val="visible"/>
                                      </p:to>
                                    </p:set>
                                    <p:anim calcmode="lin" valueType="num">
                                      <p:cBhvr>
                                        <p:cTn id="82"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83" dur="500" fill="hold"/>
                                        <p:tgtEl>
                                          <p:spTgt spid="45">
                                            <p:txEl>
                                              <p:pRg st="0" end="0"/>
                                            </p:txEl>
                                          </p:spTgt>
                                        </p:tgtEl>
                                        <p:attrNameLst>
                                          <p:attrName>ppt_h</p:attrName>
                                        </p:attrNameLst>
                                      </p:cBhvr>
                                      <p:tavLst>
                                        <p:tav tm="0">
                                          <p:val>
                                            <p:fltVal val="0"/>
                                          </p:val>
                                        </p:tav>
                                        <p:tav tm="100000">
                                          <p:val>
                                            <p:strVal val="#ppt_h"/>
                                          </p:val>
                                        </p:tav>
                                      </p:tavLst>
                                    </p:anim>
                                    <p:anim calcmode="lin" valueType="num">
                                      <p:cBhvr>
                                        <p:cTn id="84" dur="500" fill="hold"/>
                                        <p:tgtEl>
                                          <p:spTgt spid="45">
                                            <p:txEl>
                                              <p:pRg st="0" end="0"/>
                                            </p:txEl>
                                          </p:spTgt>
                                        </p:tgtEl>
                                        <p:attrNameLst>
                                          <p:attrName>style.rotation</p:attrName>
                                        </p:attrNameLst>
                                      </p:cBhvr>
                                      <p:tavLst>
                                        <p:tav tm="0">
                                          <p:val>
                                            <p:fltVal val="360"/>
                                          </p:val>
                                        </p:tav>
                                        <p:tav tm="100000">
                                          <p:val>
                                            <p:fltVal val="0"/>
                                          </p:val>
                                        </p:tav>
                                      </p:tavLst>
                                    </p:anim>
                                    <p:animEffect transition="in" filter="fade">
                                      <p:cBhvr>
                                        <p:cTn id="85" dur="500"/>
                                        <p:tgtEl>
                                          <p:spTgt spid="45">
                                            <p:txEl>
                                              <p:pRg st="0" end="0"/>
                                            </p:txEl>
                                          </p:spTgt>
                                        </p:tgtEl>
                                      </p:cBhvr>
                                    </p:animEffect>
                                  </p:childTnLst>
                                </p:cTn>
                              </p:par>
                            </p:childTnLst>
                          </p:cTn>
                        </p:par>
                        <p:par>
                          <p:cTn id="86" fill="hold">
                            <p:stCondLst>
                              <p:cond delay="6250"/>
                            </p:stCondLst>
                            <p:childTnLst>
                              <p:par>
                                <p:cTn id="87" presetID="2" presetClass="entr" presetSubtype="4" decel="100000" fill="hold" grpId="0" nodeType="afterEffect">
                                  <p:stCondLst>
                                    <p:cond delay="250"/>
                                  </p:stCondLst>
                                  <p:childTnLst>
                                    <p:set>
                                      <p:cBhvr>
                                        <p:cTn id="88" dur="1" fill="hold">
                                          <p:stCondLst>
                                            <p:cond delay="0"/>
                                          </p:stCondLst>
                                        </p:cTn>
                                        <p:tgtEl>
                                          <p:spTgt spid="34">
                                            <p:txEl>
                                              <p:pRg st="0" end="0"/>
                                            </p:txEl>
                                          </p:spTgt>
                                        </p:tgtEl>
                                        <p:attrNameLst>
                                          <p:attrName>style.visibility</p:attrName>
                                        </p:attrNameLst>
                                      </p:cBhvr>
                                      <p:to>
                                        <p:strVal val="visible"/>
                                      </p:to>
                                    </p:set>
                                    <p:anim calcmode="lin" valueType="num">
                                      <p:cBhvr additive="base">
                                        <p:cTn id="8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4" decel="100000" fill="hold" grpId="0" nodeType="withEffect">
                                  <p:stCondLst>
                                    <p:cond delay="500"/>
                                  </p:stCondLst>
                                  <p:childTnLst>
                                    <p:set>
                                      <p:cBhvr>
                                        <p:cTn id="92" dur="1" fill="hold">
                                          <p:stCondLst>
                                            <p:cond delay="0"/>
                                          </p:stCondLst>
                                        </p:cTn>
                                        <p:tgtEl>
                                          <p:spTgt spid="35">
                                            <p:txEl>
                                              <p:pRg st="0" end="0"/>
                                            </p:txEl>
                                          </p:spTgt>
                                        </p:tgtEl>
                                        <p:attrNameLst>
                                          <p:attrName>style.visibility</p:attrName>
                                        </p:attrNameLst>
                                      </p:cBhvr>
                                      <p:to>
                                        <p:strVal val="visible"/>
                                      </p:to>
                                    </p:set>
                                    <p:anim calcmode="lin" valueType="num">
                                      <p:cBhvr additive="base">
                                        <p:cTn id="93"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par>
                          <p:cTn id="95" fill="hold">
                            <p:stCondLst>
                              <p:cond delay="7250"/>
                            </p:stCondLst>
                            <p:childTnLst>
                              <p:par>
                                <p:cTn id="96" presetID="22" presetClass="entr" presetSubtype="8" fill="hold" grpId="0" nodeType="afterEffect">
                                  <p:stCondLst>
                                    <p:cond delay="0"/>
                                  </p:stCondLst>
                                  <p:childTnLst>
                                    <p:set>
                                      <p:cBhvr>
                                        <p:cTn id="97" dur="1" fill="hold">
                                          <p:stCondLst>
                                            <p:cond delay="0"/>
                                          </p:stCondLst>
                                        </p:cTn>
                                        <p:tgtEl>
                                          <p:spTgt spid="26"/>
                                        </p:tgtEl>
                                        <p:attrNameLst>
                                          <p:attrName>style.visibility</p:attrName>
                                        </p:attrNameLst>
                                      </p:cBhvr>
                                      <p:to>
                                        <p:strVal val="visible"/>
                                      </p:to>
                                    </p:set>
                                    <p:animEffect transition="in" filter="wipe(left)">
                                      <p:cBhvr>
                                        <p:cTn id="98" dur="500"/>
                                        <p:tgtEl>
                                          <p:spTgt spid="26"/>
                                        </p:tgtEl>
                                      </p:cBhvr>
                                    </p:animEffect>
                                  </p:childTnLst>
                                </p:cTn>
                              </p:par>
                            </p:childTnLst>
                          </p:cTn>
                        </p:par>
                        <p:par>
                          <p:cTn id="99" fill="hold">
                            <p:stCondLst>
                              <p:cond delay="7750"/>
                            </p:stCondLst>
                            <p:childTnLst>
                              <p:par>
                                <p:cTn id="100" presetID="49" presetClass="entr" presetSubtype="0" decel="100000" fill="hold" grpId="0" nodeType="afterEffect">
                                  <p:stCondLst>
                                    <p:cond delay="0"/>
                                  </p:stCondLst>
                                  <p:childTnLst>
                                    <p:set>
                                      <p:cBhvr>
                                        <p:cTn id="101" dur="1" fill="hold">
                                          <p:stCondLst>
                                            <p:cond delay="0"/>
                                          </p:stCondLst>
                                        </p:cTn>
                                        <p:tgtEl>
                                          <p:spTgt spid="46"/>
                                        </p:tgtEl>
                                        <p:attrNameLst>
                                          <p:attrName>style.visibility</p:attrName>
                                        </p:attrNameLst>
                                      </p:cBhvr>
                                      <p:to>
                                        <p:strVal val="visible"/>
                                      </p:to>
                                    </p:set>
                                    <p:anim calcmode="lin" valueType="num">
                                      <p:cBhvr>
                                        <p:cTn id="102" dur="500" fill="hold"/>
                                        <p:tgtEl>
                                          <p:spTgt spid="46"/>
                                        </p:tgtEl>
                                        <p:attrNameLst>
                                          <p:attrName>ppt_w</p:attrName>
                                        </p:attrNameLst>
                                      </p:cBhvr>
                                      <p:tavLst>
                                        <p:tav tm="0">
                                          <p:val>
                                            <p:fltVal val="0"/>
                                          </p:val>
                                        </p:tav>
                                        <p:tav tm="100000">
                                          <p:val>
                                            <p:strVal val="#ppt_w"/>
                                          </p:val>
                                        </p:tav>
                                      </p:tavLst>
                                    </p:anim>
                                    <p:anim calcmode="lin" valueType="num">
                                      <p:cBhvr>
                                        <p:cTn id="103" dur="500" fill="hold"/>
                                        <p:tgtEl>
                                          <p:spTgt spid="46"/>
                                        </p:tgtEl>
                                        <p:attrNameLst>
                                          <p:attrName>ppt_h</p:attrName>
                                        </p:attrNameLst>
                                      </p:cBhvr>
                                      <p:tavLst>
                                        <p:tav tm="0">
                                          <p:val>
                                            <p:fltVal val="0"/>
                                          </p:val>
                                        </p:tav>
                                        <p:tav tm="100000">
                                          <p:val>
                                            <p:strVal val="#ppt_h"/>
                                          </p:val>
                                        </p:tav>
                                      </p:tavLst>
                                    </p:anim>
                                    <p:anim calcmode="lin" valueType="num">
                                      <p:cBhvr>
                                        <p:cTn id="104" dur="500" fill="hold"/>
                                        <p:tgtEl>
                                          <p:spTgt spid="46"/>
                                        </p:tgtEl>
                                        <p:attrNameLst>
                                          <p:attrName>style.rotation</p:attrName>
                                        </p:attrNameLst>
                                      </p:cBhvr>
                                      <p:tavLst>
                                        <p:tav tm="0">
                                          <p:val>
                                            <p:fltVal val="360"/>
                                          </p:val>
                                        </p:tav>
                                        <p:tav tm="100000">
                                          <p:val>
                                            <p:fltVal val="0"/>
                                          </p:val>
                                        </p:tav>
                                      </p:tavLst>
                                    </p:anim>
                                    <p:animEffect transition="in" filter="fade">
                                      <p:cBhvr>
                                        <p:cTn id="105" dur="500"/>
                                        <p:tgtEl>
                                          <p:spTgt spid="46"/>
                                        </p:tgtEl>
                                      </p:cBhvr>
                                    </p:animEffect>
                                  </p:childTnLst>
                                </p:cTn>
                              </p:par>
                              <p:par>
                                <p:cTn id="106" presetID="10" presetClass="entr" presetSubtype="0" fill="hold" grpId="0" nodeType="withEffect">
                                  <p:stCondLst>
                                    <p:cond delay="250"/>
                                  </p:stCondLst>
                                  <p:childTnLst>
                                    <p:set>
                                      <p:cBhvr>
                                        <p:cTn id="107" dur="1" fill="hold">
                                          <p:stCondLst>
                                            <p:cond delay="0"/>
                                          </p:stCondLst>
                                        </p:cTn>
                                        <p:tgtEl>
                                          <p:spTgt spid="52"/>
                                        </p:tgtEl>
                                        <p:attrNameLst>
                                          <p:attrName>style.visibility</p:attrName>
                                        </p:attrNameLst>
                                      </p:cBhvr>
                                      <p:to>
                                        <p:strVal val="visible"/>
                                      </p:to>
                                    </p:set>
                                    <p:animEffect transition="in" filter="fade">
                                      <p:cBhvr>
                                        <p:cTn id="108" dur="500"/>
                                        <p:tgtEl>
                                          <p:spTgt spid="52"/>
                                        </p:tgtEl>
                                      </p:cBhvr>
                                    </p:animEffect>
                                  </p:childTnLst>
                                </p:cTn>
                              </p:par>
                              <p:par>
                                <p:cTn id="109" presetID="49" presetClass="entr" presetSubtype="0" decel="100000" fill="hold" grpId="0" nodeType="withEffect">
                                  <p:stCondLst>
                                    <p:cond delay="0"/>
                                  </p:stCondLst>
                                  <p:childTnLst>
                                    <p:set>
                                      <p:cBhvr>
                                        <p:cTn id="110" dur="1" fill="hold">
                                          <p:stCondLst>
                                            <p:cond delay="0"/>
                                          </p:stCondLst>
                                        </p:cTn>
                                        <p:tgtEl>
                                          <p:spTgt spid="47">
                                            <p:txEl>
                                              <p:pRg st="0" end="0"/>
                                            </p:txEl>
                                          </p:spTgt>
                                        </p:tgtEl>
                                        <p:attrNameLst>
                                          <p:attrName>style.visibility</p:attrName>
                                        </p:attrNameLst>
                                      </p:cBhvr>
                                      <p:to>
                                        <p:strVal val="visible"/>
                                      </p:to>
                                    </p:set>
                                    <p:anim calcmode="lin" valueType="num">
                                      <p:cBhvr>
                                        <p:cTn id="111" dur="500" fill="hold"/>
                                        <p:tgtEl>
                                          <p:spTgt spid="47">
                                            <p:txEl>
                                              <p:pRg st="0" end="0"/>
                                            </p:txEl>
                                          </p:spTgt>
                                        </p:tgtEl>
                                        <p:attrNameLst>
                                          <p:attrName>ppt_w</p:attrName>
                                        </p:attrNameLst>
                                      </p:cBhvr>
                                      <p:tavLst>
                                        <p:tav tm="0">
                                          <p:val>
                                            <p:fltVal val="0"/>
                                          </p:val>
                                        </p:tav>
                                        <p:tav tm="100000">
                                          <p:val>
                                            <p:strVal val="#ppt_w"/>
                                          </p:val>
                                        </p:tav>
                                      </p:tavLst>
                                    </p:anim>
                                    <p:anim calcmode="lin" valueType="num">
                                      <p:cBhvr>
                                        <p:cTn id="112" dur="500" fill="hold"/>
                                        <p:tgtEl>
                                          <p:spTgt spid="47">
                                            <p:txEl>
                                              <p:pRg st="0" end="0"/>
                                            </p:txEl>
                                          </p:spTgt>
                                        </p:tgtEl>
                                        <p:attrNameLst>
                                          <p:attrName>ppt_h</p:attrName>
                                        </p:attrNameLst>
                                      </p:cBhvr>
                                      <p:tavLst>
                                        <p:tav tm="0">
                                          <p:val>
                                            <p:fltVal val="0"/>
                                          </p:val>
                                        </p:tav>
                                        <p:tav tm="100000">
                                          <p:val>
                                            <p:strVal val="#ppt_h"/>
                                          </p:val>
                                        </p:tav>
                                      </p:tavLst>
                                    </p:anim>
                                    <p:anim calcmode="lin" valueType="num">
                                      <p:cBhvr>
                                        <p:cTn id="113" dur="500" fill="hold"/>
                                        <p:tgtEl>
                                          <p:spTgt spid="47">
                                            <p:txEl>
                                              <p:pRg st="0" end="0"/>
                                            </p:txEl>
                                          </p:spTgt>
                                        </p:tgtEl>
                                        <p:attrNameLst>
                                          <p:attrName>style.rotation</p:attrName>
                                        </p:attrNameLst>
                                      </p:cBhvr>
                                      <p:tavLst>
                                        <p:tav tm="0">
                                          <p:val>
                                            <p:fltVal val="360"/>
                                          </p:val>
                                        </p:tav>
                                        <p:tav tm="100000">
                                          <p:val>
                                            <p:fltVal val="0"/>
                                          </p:val>
                                        </p:tav>
                                      </p:tavLst>
                                    </p:anim>
                                    <p:animEffect transition="in" filter="fade">
                                      <p:cBhvr>
                                        <p:cTn id="114" dur="500"/>
                                        <p:tgtEl>
                                          <p:spTgt spid="47">
                                            <p:txEl>
                                              <p:pRg st="0" end="0"/>
                                            </p:txEl>
                                          </p:spTgt>
                                        </p:tgtEl>
                                      </p:cBhvr>
                                    </p:animEffect>
                                  </p:childTnLst>
                                </p:cTn>
                              </p:par>
                            </p:childTnLst>
                          </p:cTn>
                        </p:par>
                        <p:par>
                          <p:cTn id="115" fill="hold">
                            <p:stCondLst>
                              <p:cond delay="8500"/>
                            </p:stCondLst>
                            <p:childTnLst>
                              <p:par>
                                <p:cTn id="116" presetID="2" presetClass="entr" presetSubtype="4" decel="100000" fill="hold" grpId="0" nodeType="afterEffect">
                                  <p:stCondLst>
                                    <p:cond delay="250"/>
                                  </p:stCondLst>
                                  <p:childTnLst>
                                    <p:set>
                                      <p:cBhvr>
                                        <p:cTn id="117" dur="1" fill="hold">
                                          <p:stCondLst>
                                            <p:cond delay="0"/>
                                          </p:stCondLst>
                                        </p:cTn>
                                        <p:tgtEl>
                                          <p:spTgt spid="36">
                                            <p:txEl>
                                              <p:pRg st="0" end="0"/>
                                            </p:txEl>
                                          </p:spTgt>
                                        </p:tgtEl>
                                        <p:attrNameLst>
                                          <p:attrName>style.visibility</p:attrName>
                                        </p:attrNameLst>
                                      </p:cBhvr>
                                      <p:to>
                                        <p:strVal val="visible"/>
                                      </p:to>
                                    </p:set>
                                    <p:anim calcmode="lin" valueType="num">
                                      <p:cBhvr additive="base">
                                        <p:cTn id="118"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36">
                                            <p:txEl>
                                              <p:pRg st="0" end="0"/>
                                            </p:txEl>
                                          </p:spTgt>
                                        </p:tgtEl>
                                        <p:attrNameLst>
                                          <p:attrName>ppt_y</p:attrName>
                                        </p:attrNameLst>
                                      </p:cBhvr>
                                      <p:tavLst>
                                        <p:tav tm="0">
                                          <p:val>
                                            <p:strVal val="1+#ppt_h/2"/>
                                          </p:val>
                                        </p:tav>
                                        <p:tav tm="100000">
                                          <p:val>
                                            <p:strVal val="#ppt_y"/>
                                          </p:val>
                                        </p:tav>
                                      </p:tavLst>
                                    </p:anim>
                                  </p:childTnLst>
                                </p:cTn>
                              </p:par>
                              <p:par>
                                <p:cTn id="120" presetID="2" presetClass="entr" presetSubtype="4" decel="100000" fill="hold" grpId="0" nodeType="withEffect">
                                  <p:stCondLst>
                                    <p:cond delay="500"/>
                                  </p:stCondLst>
                                  <p:childTnLst>
                                    <p:set>
                                      <p:cBhvr>
                                        <p:cTn id="121" dur="1" fill="hold">
                                          <p:stCondLst>
                                            <p:cond delay="0"/>
                                          </p:stCondLst>
                                        </p:cTn>
                                        <p:tgtEl>
                                          <p:spTgt spid="37">
                                            <p:txEl>
                                              <p:pRg st="0" end="0"/>
                                            </p:txEl>
                                          </p:spTgt>
                                        </p:tgtEl>
                                        <p:attrNameLst>
                                          <p:attrName>style.visibility</p:attrName>
                                        </p:attrNameLst>
                                      </p:cBhvr>
                                      <p:to>
                                        <p:strVal val="visible"/>
                                      </p:to>
                                    </p:set>
                                    <p:anim calcmode="lin" valueType="num">
                                      <p:cBhvr additive="base">
                                        <p:cTn id="122"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123" dur="500" fill="hold"/>
                                        <p:tgtEl>
                                          <p:spTgt spid="37">
                                            <p:txEl>
                                              <p:pRg st="0" end="0"/>
                                            </p:txEl>
                                          </p:spTgt>
                                        </p:tgtEl>
                                        <p:attrNameLst>
                                          <p:attrName>ppt_y</p:attrName>
                                        </p:attrNameLst>
                                      </p:cBhvr>
                                      <p:tavLst>
                                        <p:tav tm="0">
                                          <p:val>
                                            <p:strVal val="1+#ppt_h/2"/>
                                          </p:val>
                                        </p:tav>
                                        <p:tav tm="100000">
                                          <p:val>
                                            <p:strVal val="#ppt_y"/>
                                          </p:val>
                                        </p:tav>
                                      </p:tavLst>
                                    </p:anim>
                                  </p:childTnLst>
                                </p:cTn>
                              </p:par>
                            </p:childTnLst>
                          </p:cTn>
                        </p:par>
                        <p:par>
                          <p:cTn id="124" fill="hold">
                            <p:stCondLst>
                              <p:cond delay="9500"/>
                            </p:stCondLst>
                            <p:childTnLst>
                              <p:par>
                                <p:cTn id="125" presetID="22" presetClass="entr" presetSubtype="8" fill="hold" grpId="0" nodeType="after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wipe(left)">
                                      <p:cBhvr>
                                        <p:cTn id="127" dur="500"/>
                                        <p:tgtEl>
                                          <p:spTgt spid="27"/>
                                        </p:tgtEl>
                                      </p:cBhvr>
                                    </p:animEffect>
                                  </p:childTnLst>
                                </p:cTn>
                              </p:par>
                            </p:childTnLst>
                          </p:cTn>
                        </p:par>
                        <p:par>
                          <p:cTn id="128" fill="hold">
                            <p:stCondLst>
                              <p:cond delay="10000"/>
                            </p:stCondLst>
                            <p:childTnLst>
                              <p:par>
                                <p:cTn id="129" presetID="49" presetClass="entr" presetSubtype="0" decel="100000" fill="hold" grpId="0" nodeType="afterEffect">
                                  <p:stCondLst>
                                    <p:cond delay="0"/>
                                  </p:stCondLst>
                                  <p:childTnLst>
                                    <p:set>
                                      <p:cBhvr>
                                        <p:cTn id="130" dur="1" fill="hold">
                                          <p:stCondLst>
                                            <p:cond delay="0"/>
                                          </p:stCondLst>
                                        </p:cTn>
                                        <p:tgtEl>
                                          <p:spTgt spid="48"/>
                                        </p:tgtEl>
                                        <p:attrNameLst>
                                          <p:attrName>style.visibility</p:attrName>
                                        </p:attrNameLst>
                                      </p:cBhvr>
                                      <p:to>
                                        <p:strVal val="visible"/>
                                      </p:to>
                                    </p:set>
                                    <p:anim calcmode="lin" valueType="num">
                                      <p:cBhvr>
                                        <p:cTn id="131" dur="500" fill="hold"/>
                                        <p:tgtEl>
                                          <p:spTgt spid="48"/>
                                        </p:tgtEl>
                                        <p:attrNameLst>
                                          <p:attrName>ppt_w</p:attrName>
                                        </p:attrNameLst>
                                      </p:cBhvr>
                                      <p:tavLst>
                                        <p:tav tm="0">
                                          <p:val>
                                            <p:fltVal val="0"/>
                                          </p:val>
                                        </p:tav>
                                        <p:tav tm="100000">
                                          <p:val>
                                            <p:strVal val="#ppt_w"/>
                                          </p:val>
                                        </p:tav>
                                      </p:tavLst>
                                    </p:anim>
                                    <p:anim calcmode="lin" valueType="num">
                                      <p:cBhvr>
                                        <p:cTn id="132" dur="500" fill="hold"/>
                                        <p:tgtEl>
                                          <p:spTgt spid="48"/>
                                        </p:tgtEl>
                                        <p:attrNameLst>
                                          <p:attrName>ppt_h</p:attrName>
                                        </p:attrNameLst>
                                      </p:cBhvr>
                                      <p:tavLst>
                                        <p:tav tm="0">
                                          <p:val>
                                            <p:fltVal val="0"/>
                                          </p:val>
                                        </p:tav>
                                        <p:tav tm="100000">
                                          <p:val>
                                            <p:strVal val="#ppt_h"/>
                                          </p:val>
                                        </p:tav>
                                      </p:tavLst>
                                    </p:anim>
                                    <p:anim calcmode="lin" valueType="num">
                                      <p:cBhvr>
                                        <p:cTn id="133" dur="500" fill="hold"/>
                                        <p:tgtEl>
                                          <p:spTgt spid="48"/>
                                        </p:tgtEl>
                                        <p:attrNameLst>
                                          <p:attrName>style.rotation</p:attrName>
                                        </p:attrNameLst>
                                      </p:cBhvr>
                                      <p:tavLst>
                                        <p:tav tm="0">
                                          <p:val>
                                            <p:fltVal val="360"/>
                                          </p:val>
                                        </p:tav>
                                        <p:tav tm="100000">
                                          <p:val>
                                            <p:fltVal val="0"/>
                                          </p:val>
                                        </p:tav>
                                      </p:tavLst>
                                    </p:anim>
                                    <p:animEffect transition="in" filter="fade">
                                      <p:cBhvr>
                                        <p:cTn id="134" dur="500"/>
                                        <p:tgtEl>
                                          <p:spTgt spid="48"/>
                                        </p:tgtEl>
                                      </p:cBhvr>
                                    </p:animEffect>
                                  </p:childTnLst>
                                </p:cTn>
                              </p:par>
                              <p:par>
                                <p:cTn id="135" presetID="10" presetClass="entr" presetSubtype="0" fill="hold" grpId="0" nodeType="withEffect">
                                  <p:stCondLst>
                                    <p:cond delay="250"/>
                                  </p:stCondLst>
                                  <p:childTnLst>
                                    <p:set>
                                      <p:cBhvr>
                                        <p:cTn id="136" dur="1" fill="hold">
                                          <p:stCondLst>
                                            <p:cond delay="0"/>
                                          </p:stCondLst>
                                        </p:cTn>
                                        <p:tgtEl>
                                          <p:spTgt spid="53"/>
                                        </p:tgtEl>
                                        <p:attrNameLst>
                                          <p:attrName>style.visibility</p:attrName>
                                        </p:attrNameLst>
                                      </p:cBhvr>
                                      <p:to>
                                        <p:strVal val="visible"/>
                                      </p:to>
                                    </p:set>
                                    <p:animEffect transition="in" filter="fade">
                                      <p:cBhvr>
                                        <p:cTn id="137" dur="500"/>
                                        <p:tgtEl>
                                          <p:spTgt spid="53"/>
                                        </p:tgtEl>
                                      </p:cBhvr>
                                    </p:animEffect>
                                  </p:childTnLst>
                                </p:cTn>
                              </p:par>
                              <p:par>
                                <p:cTn id="138" presetID="49" presetClass="entr" presetSubtype="0" decel="100000" fill="hold" grpId="0" nodeType="withEffect">
                                  <p:stCondLst>
                                    <p:cond delay="0"/>
                                  </p:stCondLst>
                                  <p:childTnLst>
                                    <p:set>
                                      <p:cBhvr>
                                        <p:cTn id="139" dur="1" fill="hold">
                                          <p:stCondLst>
                                            <p:cond delay="0"/>
                                          </p:stCondLst>
                                        </p:cTn>
                                        <p:tgtEl>
                                          <p:spTgt spid="49">
                                            <p:txEl>
                                              <p:pRg st="0" end="0"/>
                                            </p:txEl>
                                          </p:spTgt>
                                        </p:tgtEl>
                                        <p:attrNameLst>
                                          <p:attrName>style.visibility</p:attrName>
                                        </p:attrNameLst>
                                      </p:cBhvr>
                                      <p:to>
                                        <p:strVal val="visible"/>
                                      </p:to>
                                    </p:set>
                                    <p:anim calcmode="lin" valueType="num">
                                      <p:cBhvr>
                                        <p:cTn id="140" dur="500" fill="hold"/>
                                        <p:tgtEl>
                                          <p:spTgt spid="49">
                                            <p:txEl>
                                              <p:pRg st="0" end="0"/>
                                            </p:txEl>
                                          </p:spTgt>
                                        </p:tgtEl>
                                        <p:attrNameLst>
                                          <p:attrName>ppt_w</p:attrName>
                                        </p:attrNameLst>
                                      </p:cBhvr>
                                      <p:tavLst>
                                        <p:tav tm="0">
                                          <p:val>
                                            <p:fltVal val="0"/>
                                          </p:val>
                                        </p:tav>
                                        <p:tav tm="100000">
                                          <p:val>
                                            <p:strVal val="#ppt_w"/>
                                          </p:val>
                                        </p:tav>
                                      </p:tavLst>
                                    </p:anim>
                                    <p:anim calcmode="lin" valueType="num">
                                      <p:cBhvr>
                                        <p:cTn id="141" dur="500" fill="hold"/>
                                        <p:tgtEl>
                                          <p:spTgt spid="49">
                                            <p:txEl>
                                              <p:pRg st="0" end="0"/>
                                            </p:txEl>
                                          </p:spTgt>
                                        </p:tgtEl>
                                        <p:attrNameLst>
                                          <p:attrName>ppt_h</p:attrName>
                                        </p:attrNameLst>
                                      </p:cBhvr>
                                      <p:tavLst>
                                        <p:tav tm="0">
                                          <p:val>
                                            <p:fltVal val="0"/>
                                          </p:val>
                                        </p:tav>
                                        <p:tav tm="100000">
                                          <p:val>
                                            <p:strVal val="#ppt_h"/>
                                          </p:val>
                                        </p:tav>
                                      </p:tavLst>
                                    </p:anim>
                                    <p:anim calcmode="lin" valueType="num">
                                      <p:cBhvr>
                                        <p:cTn id="142" dur="500" fill="hold"/>
                                        <p:tgtEl>
                                          <p:spTgt spid="49">
                                            <p:txEl>
                                              <p:pRg st="0" end="0"/>
                                            </p:txEl>
                                          </p:spTgt>
                                        </p:tgtEl>
                                        <p:attrNameLst>
                                          <p:attrName>style.rotation</p:attrName>
                                        </p:attrNameLst>
                                      </p:cBhvr>
                                      <p:tavLst>
                                        <p:tav tm="0">
                                          <p:val>
                                            <p:fltVal val="360"/>
                                          </p:val>
                                        </p:tav>
                                        <p:tav tm="100000">
                                          <p:val>
                                            <p:fltVal val="0"/>
                                          </p:val>
                                        </p:tav>
                                      </p:tavLst>
                                    </p:anim>
                                    <p:animEffect transition="in" filter="fade">
                                      <p:cBhvr>
                                        <p:cTn id="143" dur="500"/>
                                        <p:tgtEl>
                                          <p:spTgt spid="49">
                                            <p:txEl>
                                              <p:pRg st="0" end="0"/>
                                            </p:txEl>
                                          </p:spTgt>
                                        </p:tgtEl>
                                      </p:cBhvr>
                                    </p:animEffect>
                                  </p:childTnLst>
                                </p:cTn>
                              </p:par>
                            </p:childTnLst>
                          </p:cTn>
                        </p:par>
                        <p:par>
                          <p:cTn id="144" fill="hold">
                            <p:stCondLst>
                              <p:cond delay="10750"/>
                            </p:stCondLst>
                            <p:childTnLst>
                              <p:par>
                                <p:cTn id="145" presetID="2" presetClass="entr" presetSubtype="4" decel="100000" fill="hold" grpId="0" nodeType="afterEffect">
                                  <p:stCondLst>
                                    <p:cond delay="250"/>
                                  </p:stCondLst>
                                  <p:childTnLst>
                                    <p:set>
                                      <p:cBhvr>
                                        <p:cTn id="146" dur="1" fill="hold">
                                          <p:stCondLst>
                                            <p:cond delay="0"/>
                                          </p:stCondLst>
                                        </p:cTn>
                                        <p:tgtEl>
                                          <p:spTgt spid="38">
                                            <p:txEl>
                                              <p:pRg st="0" end="0"/>
                                            </p:txEl>
                                          </p:spTgt>
                                        </p:tgtEl>
                                        <p:attrNameLst>
                                          <p:attrName>style.visibility</p:attrName>
                                        </p:attrNameLst>
                                      </p:cBhvr>
                                      <p:to>
                                        <p:strVal val="visible"/>
                                      </p:to>
                                    </p:set>
                                    <p:anim calcmode="lin" valueType="num">
                                      <p:cBhvr additive="base">
                                        <p:cTn id="147" dur="500" fill="hold"/>
                                        <p:tgtEl>
                                          <p:spTgt spid="38">
                                            <p:txEl>
                                              <p:pRg st="0" end="0"/>
                                            </p:txEl>
                                          </p:spTgt>
                                        </p:tgtEl>
                                        <p:attrNameLst>
                                          <p:attrName>ppt_x</p:attrName>
                                        </p:attrNameLst>
                                      </p:cBhvr>
                                      <p:tavLst>
                                        <p:tav tm="0">
                                          <p:val>
                                            <p:strVal val="#ppt_x"/>
                                          </p:val>
                                        </p:tav>
                                        <p:tav tm="100000">
                                          <p:val>
                                            <p:strVal val="#ppt_x"/>
                                          </p:val>
                                        </p:tav>
                                      </p:tavLst>
                                    </p:anim>
                                    <p:anim calcmode="lin" valueType="num">
                                      <p:cBhvr additive="base">
                                        <p:cTn id="148" dur="500" fill="hold"/>
                                        <p:tgtEl>
                                          <p:spTgt spid="38">
                                            <p:txEl>
                                              <p:pRg st="0" end="0"/>
                                            </p:txEl>
                                          </p:spTgt>
                                        </p:tgtEl>
                                        <p:attrNameLst>
                                          <p:attrName>ppt_y</p:attrName>
                                        </p:attrNameLst>
                                      </p:cBhvr>
                                      <p:tavLst>
                                        <p:tav tm="0">
                                          <p:val>
                                            <p:strVal val="1+#ppt_h/2"/>
                                          </p:val>
                                        </p:tav>
                                        <p:tav tm="100000">
                                          <p:val>
                                            <p:strVal val="#ppt_y"/>
                                          </p:val>
                                        </p:tav>
                                      </p:tavLst>
                                    </p:anim>
                                  </p:childTnLst>
                                </p:cTn>
                              </p:par>
                              <p:par>
                                <p:cTn id="149" presetID="2" presetClass="entr" presetSubtype="4" decel="100000" fill="hold" grpId="0" nodeType="withEffect">
                                  <p:stCondLst>
                                    <p:cond delay="500"/>
                                  </p:stCondLst>
                                  <p:childTnLst>
                                    <p:set>
                                      <p:cBhvr>
                                        <p:cTn id="150" dur="1" fill="hold">
                                          <p:stCondLst>
                                            <p:cond delay="0"/>
                                          </p:stCondLst>
                                        </p:cTn>
                                        <p:tgtEl>
                                          <p:spTgt spid="39">
                                            <p:txEl>
                                              <p:pRg st="0" end="0"/>
                                            </p:txEl>
                                          </p:spTgt>
                                        </p:tgtEl>
                                        <p:attrNameLst>
                                          <p:attrName>style.visibility</p:attrName>
                                        </p:attrNameLst>
                                      </p:cBhvr>
                                      <p:to>
                                        <p:strVal val="visible"/>
                                      </p:to>
                                    </p:set>
                                    <p:anim calcmode="lin" valueType="num">
                                      <p:cBhvr additive="base">
                                        <p:cTn id="151" dur="500" fill="hold"/>
                                        <p:tgtEl>
                                          <p:spTgt spid="39">
                                            <p:txEl>
                                              <p:pRg st="0" end="0"/>
                                            </p:txEl>
                                          </p:spTgt>
                                        </p:tgtEl>
                                        <p:attrNameLst>
                                          <p:attrName>ppt_x</p:attrName>
                                        </p:attrNameLst>
                                      </p:cBhvr>
                                      <p:tavLst>
                                        <p:tav tm="0">
                                          <p:val>
                                            <p:strVal val="#ppt_x"/>
                                          </p:val>
                                        </p:tav>
                                        <p:tav tm="100000">
                                          <p:val>
                                            <p:strVal val="#ppt_x"/>
                                          </p:val>
                                        </p:tav>
                                      </p:tavLst>
                                    </p:anim>
                                    <p:anim calcmode="lin" valueType="num">
                                      <p:cBhvr additive="base">
                                        <p:cTn id="152" dur="500" fill="hold"/>
                                        <p:tgtEl>
                                          <p:spTgt spid="39">
                                            <p:txEl>
                                              <p:pRg st="0" end="0"/>
                                            </p:txEl>
                                          </p:spTgt>
                                        </p:tgtEl>
                                        <p:attrNameLst>
                                          <p:attrName>ppt_y</p:attrName>
                                        </p:attrNameLst>
                                      </p:cBhvr>
                                      <p:tavLst>
                                        <p:tav tm="0">
                                          <p:val>
                                            <p:strVal val="1+#ppt_h/2"/>
                                          </p:val>
                                        </p:tav>
                                        <p:tav tm="100000">
                                          <p:val>
                                            <p:strVal val="#ppt_y"/>
                                          </p:val>
                                        </p:tav>
                                      </p:tavLst>
                                    </p:anim>
                                  </p:childTnLst>
                                </p:cTn>
                              </p:par>
                            </p:childTnLst>
                          </p:cTn>
                        </p:par>
                        <p:par>
                          <p:cTn id="153" fill="hold">
                            <p:stCondLst>
                              <p:cond delay="11750"/>
                            </p:stCondLst>
                            <p:childTnLst>
                              <p:par>
                                <p:cTn id="154" presetID="22" presetClass="entr" presetSubtype="8" fill="hold" grpId="0" nodeType="afterEffect">
                                  <p:stCondLst>
                                    <p:cond delay="0"/>
                                  </p:stCondLst>
                                  <p:childTnLst>
                                    <p:set>
                                      <p:cBhvr>
                                        <p:cTn id="155" dur="1" fill="hold">
                                          <p:stCondLst>
                                            <p:cond delay="0"/>
                                          </p:stCondLst>
                                        </p:cTn>
                                        <p:tgtEl>
                                          <p:spTgt spid="29"/>
                                        </p:tgtEl>
                                        <p:attrNameLst>
                                          <p:attrName>style.visibility</p:attrName>
                                        </p:attrNameLst>
                                      </p:cBhvr>
                                      <p:to>
                                        <p:strVal val="visible"/>
                                      </p:to>
                                    </p:set>
                                    <p:animEffect transition="in" filter="wipe(left)">
                                      <p:cBhvr>
                                        <p:cTn id="15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5" grpId="0" animBg="1"/>
      <p:bldP spid="26" grpId="0" animBg="1"/>
      <p:bldP spid="27" grpId="0" animBg="1"/>
      <p:bldP spid="29" grpId="0" animBg="1"/>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25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4" decel="100000" fill="hold" nodeType="after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build="p">
        <p:tmplLst>
          <p:tmpl lvl="1">
            <p:tnLst>
              <p:par>
                <p:cTn presetID="2" presetClass="entr" presetSubtype="4" decel="100000"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build="p">
        <p:tmplLst>
          <p:tmpl lvl="1">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build="p">
        <p:tmplLst>
          <p:tmpl lvl="1">
            <p:tnLst>
              <p:par>
                <p:cTn presetID="2" presetClass="entr" presetSubtype="4" decel="100000" fill="hold" nodeType="afterEffect">
                  <p:stCondLst>
                    <p:cond delay="2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2" presetClass="entr" presetSubtype="4" decel="100000" fill="hold" nodeType="afterEffect">
                  <p:stCondLst>
                    <p:cond delay="25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P spid="39" grpId="0" build="p">
        <p:tmplLst>
          <p:tmpl lvl="1">
            <p:tnLst>
              <p:par>
                <p:cTn presetID="2" presetClass="entr" presetSubtype="4"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ppt_x"/>
                          </p:val>
                        </p:tav>
                        <p:tav tm="100000">
                          <p:val>
                            <p:strVal val="#ppt_x"/>
                          </p:val>
                        </p:tav>
                      </p:tavLst>
                    </p:anim>
                    <p:anim calcmode="lin" valueType="num">
                      <p:cBhvr additive="base">
                        <p:cTn dur="500" fill="hold"/>
                        <p:tgtEl>
                          <p:spTgt spid="39"/>
                        </p:tgtEl>
                        <p:attrNameLst>
                          <p:attrName>ppt_y</p:attrName>
                        </p:attrNameLst>
                      </p:cBhvr>
                      <p:tavLst>
                        <p:tav tm="0">
                          <p:val>
                            <p:strVal val="1+#ppt_h/2"/>
                          </p:val>
                        </p:tav>
                        <p:tav tm="100000">
                          <p:val>
                            <p:strVal val="#ppt_y"/>
                          </p:val>
                        </p:tav>
                      </p:tavLst>
                    </p:anim>
                  </p:childTnLst>
                </p:cTn>
              </p:par>
            </p:tnLst>
          </p:tmpl>
        </p:tmplLst>
      </p:bldP>
      <p:bldP spid="40" grpId="0" animBg="1"/>
      <p:bldP spid="41" grpId="0" build="p">
        <p:tmplLst>
          <p:tmpl lvl="1">
            <p:tnLst>
              <p:par>
                <p:cTn presetID="49" presetClass="entr" presetSubtype="0" decel="10000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 calcmode="lin" valueType="num">
                      <p:cBhvr>
                        <p:cTn dur="500" fill="hold"/>
                        <p:tgtEl>
                          <p:spTgt spid="41"/>
                        </p:tgtEl>
                        <p:attrNameLst>
                          <p:attrName>ppt_w</p:attrName>
                        </p:attrNameLst>
                      </p:cBhvr>
                      <p:tavLst>
                        <p:tav tm="0">
                          <p:val>
                            <p:fltVal val="0"/>
                          </p:val>
                        </p:tav>
                        <p:tav tm="100000">
                          <p:val>
                            <p:strVal val="#ppt_w"/>
                          </p:val>
                        </p:tav>
                      </p:tavLst>
                    </p:anim>
                    <p:anim calcmode="lin" valueType="num">
                      <p:cBhvr>
                        <p:cTn dur="500" fill="hold"/>
                        <p:tgtEl>
                          <p:spTgt spid="41"/>
                        </p:tgtEl>
                        <p:attrNameLst>
                          <p:attrName>ppt_h</p:attrName>
                        </p:attrNameLst>
                      </p:cBhvr>
                      <p:tavLst>
                        <p:tav tm="0">
                          <p:val>
                            <p:fltVal val="0"/>
                          </p:val>
                        </p:tav>
                        <p:tav tm="100000">
                          <p:val>
                            <p:strVal val="#ppt_h"/>
                          </p:val>
                        </p:tav>
                      </p:tavLst>
                    </p:anim>
                    <p:anim calcmode="lin" valueType="num">
                      <p:cBhvr>
                        <p:cTn dur="500" fill="hold"/>
                        <p:tgtEl>
                          <p:spTgt spid="41"/>
                        </p:tgtEl>
                        <p:attrNameLst>
                          <p:attrName>style.rotation</p:attrName>
                        </p:attrNameLst>
                      </p:cBhvr>
                      <p:tavLst>
                        <p:tav tm="0">
                          <p:val>
                            <p:fltVal val="360"/>
                          </p:val>
                        </p:tav>
                        <p:tav tm="100000">
                          <p:val>
                            <p:fltVal val="0"/>
                          </p:val>
                        </p:tav>
                      </p:tavLst>
                    </p:anim>
                    <p:animEffect transition="in" filter="fade">
                      <p:cBhvr>
                        <p:cTn dur="500"/>
                        <p:tgtEl>
                          <p:spTgt spid="41"/>
                        </p:tgtEl>
                      </p:cBhvr>
                    </p:animEffect>
                  </p:childTnLst>
                </p:cTn>
              </p:par>
            </p:tnLst>
          </p:tmpl>
        </p:tmplLst>
      </p:bldP>
      <p:bldP spid="42" grpId="0" animBg="1"/>
      <p:bldP spid="43" grpId="0" build="p">
        <p:tmplLst>
          <p:tmpl lvl="1">
            <p:tnLst>
              <p:par>
                <p:cTn presetID="49" presetClass="entr" presetSubtype="0"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p:cTn dur="500" fill="hold"/>
                        <p:tgtEl>
                          <p:spTgt spid="43"/>
                        </p:tgtEl>
                        <p:attrNameLst>
                          <p:attrName>ppt_w</p:attrName>
                        </p:attrNameLst>
                      </p:cBhvr>
                      <p:tavLst>
                        <p:tav tm="0">
                          <p:val>
                            <p:fltVal val="0"/>
                          </p:val>
                        </p:tav>
                        <p:tav tm="100000">
                          <p:val>
                            <p:strVal val="#ppt_w"/>
                          </p:val>
                        </p:tav>
                      </p:tavLst>
                    </p:anim>
                    <p:anim calcmode="lin" valueType="num">
                      <p:cBhvr>
                        <p:cTn dur="500" fill="hold"/>
                        <p:tgtEl>
                          <p:spTgt spid="43"/>
                        </p:tgtEl>
                        <p:attrNameLst>
                          <p:attrName>ppt_h</p:attrName>
                        </p:attrNameLst>
                      </p:cBhvr>
                      <p:tavLst>
                        <p:tav tm="0">
                          <p:val>
                            <p:fltVal val="0"/>
                          </p:val>
                        </p:tav>
                        <p:tav tm="100000">
                          <p:val>
                            <p:strVal val="#ppt_h"/>
                          </p:val>
                        </p:tav>
                      </p:tavLst>
                    </p:anim>
                    <p:anim calcmode="lin" valueType="num">
                      <p:cBhvr>
                        <p:cTn dur="500" fill="hold"/>
                        <p:tgtEl>
                          <p:spTgt spid="43"/>
                        </p:tgtEl>
                        <p:attrNameLst>
                          <p:attrName>style.rotation</p:attrName>
                        </p:attrNameLst>
                      </p:cBhvr>
                      <p:tavLst>
                        <p:tav tm="0">
                          <p:val>
                            <p:fltVal val="360"/>
                          </p:val>
                        </p:tav>
                        <p:tav tm="100000">
                          <p:val>
                            <p:fltVal val="0"/>
                          </p:val>
                        </p:tav>
                      </p:tavLst>
                    </p:anim>
                    <p:animEffect transition="in" filter="fade">
                      <p:cBhvr>
                        <p:cTn dur="500"/>
                        <p:tgtEl>
                          <p:spTgt spid="43"/>
                        </p:tgtEl>
                      </p:cBhvr>
                    </p:animEffect>
                  </p:childTnLst>
                </p:cTn>
              </p:par>
            </p:tnLst>
          </p:tmpl>
        </p:tmplLst>
      </p:bldP>
      <p:bldP spid="44" grpId="0" animBg="1"/>
      <p:bldP spid="45" grpId="0" build="p">
        <p:tmplLst>
          <p:tmpl lvl="1">
            <p:tnLst>
              <p:par>
                <p:cTn presetID="49" presetClass="entr" presetSubtype="0"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 calcmode="lin" valueType="num">
                      <p:cBhvr>
                        <p:cTn dur="500" fill="hold"/>
                        <p:tgtEl>
                          <p:spTgt spid="45"/>
                        </p:tgtEl>
                        <p:attrNameLst>
                          <p:attrName>style.rotation</p:attrName>
                        </p:attrNameLst>
                      </p:cBhvr>
                      <p:tavLst>
                        <p:tav tm="0">
                          <p:val>
                            <p:fltVal val="360"/>
                          </p:val>
                        </p:tav>
                        <p:tav tm="100000">
                          <p:val>
                            <p:fltVal val="0"/>
                          </p:val>
                        </p:tav>
                      </p:tavLst>
                    </p:anim>
                    <p:animEffect transition="in" filter="fade">
                      <p:cBhvr>
                        <p:cTn dur="500"/>
                        <p:tgtEl>
                          <p:spTgt spid="45"/>
                        </p:tgtEl>
                      </p:cBhvr>
                    </p:animEffect>
                  </p:childTnLst>
                </p:cTn>
              </p:par>
            </p:tnLst>
          </p:tmpl>
        </p:tmplLst>
      </p:bldP>
      <p:bldP spid="46" grpId="0" animBg="1"/>
      <p:bldP spid="47" grpId="0" build="p">
        <p:tmplLst>
          <p:tmpl lvl="1">
            <p:tnLst>
              <p:par>
                <p:cTn presetID="49" presetClass="entr" presetSubtype="0" decel="100000" fill="hold" nodeType="with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p:cTn dur="500" fill="hold"/>
                        <p:tgtEl>
                          <p:spTgt spid="47"/>
                        </p:tgtEl>
                        <p:attrNameLst>
                          <p:attrName>ppt_w</p:attrName>
                        </p:attrNameLst>
                      </p:cBhvr>
                      <p:tavLst>
                        <p:tav tm="0">
                          <p:val>
                            <p:fltVal val="0"/>
                          </p:val>
                        </p:tav>
                        <p:tav tm="100000">
                          <p:val>
                            <p:strVal val="#ppt_w"/>
                          </p:val>
                        </p:tav>
                      </p:tavLst>
                    </p:anim>
                    <p:anim calcmode="lin" valueType="num">
                      <p:cBhvr>
                        <p:cTn dur="500" fill="hold"/>
                        <p:tgtEl>
                          <p:spTgt spid="47"/>
                        </p:tgtEl>
                        <p:attrNameLst>
                          <p:attrName>ppt_h</p:attrName>
                        </p:attrNameLst>
                      </p:cBhvr>
                      <p:tavLst>
                        <p:tav tm="0">
                          <p:val>
                            <p:fltVal val="0"/>
                          </p:val>
                        </p:tav>
                        <p:tav tm="100000">
                          <p:val>
                            <p:strVal val="#ppt_h"/>
                          </p:val>
                        </p:tav>
                      </p:tavLst>
                    </p:anim>
                    <p:anim calcmode="lin" valueType="num">
                      <p:cBhvr>
                        <p:cTn dur="500" fill="hold"/>
                        <p:tgtEl>
                          <p:spTgt spid="47"/>
                        </p:tgtEl>
                        <p:attrNameLst>
                          <p:attrName>style.rotation</p:attrName>
                        </p:attrNameLst>
                      </p:cBhvr>
                      <p:tavLst>
                        <p:tav tm="0">
                          <p:val>
                            <p:fltVal val="360"/>
                          </p:val>
                        </p:tav>
                        <p:tav tm="100000">
                          <p:val>
                            <p:fltVal val="0"/>
                          </p:val>
                        </p:tav>
                      </p:tavLst>
                    </p:anim>
                    <p:animEffect transition="in" filter="fade">
                      <p:cBhvr>
                        <p:cTn dur="500"/>
                        <p:tgtEl>
                          <p:spTgt spid="47"/>
                        </p:tgtEl>
                      </p:cBhvr>
                    </p:animEffect>
                  </p:childTnLst>
                </p:cTn>
              </p:par>
            </p:tnLst>
          </p:tmpl>
        </p:tmplLst>
      </p:bldP>
      <p:bldP spid="48" grpId="0" animBg="1"/>
      <p:bldP spid="49" grpId="0" build="p">
        <p:tmplLst>
          <p:tmpl lvl="1">
            <p:tnLst>
              <p:par>
                <p:cTn presetID="49" presetClass="entr" presetSubtype="0" decel="10000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 calcmode="lin" valueType="num">
                      <p:cBhvr>
                        <p:cTn dur="500" fill="hold"/>
                        <p:tgtEl>
                          <p:spTgt spid="49"/>
                        </p:tgtEl>
                        <p:attrNameLst>
                          <p:attrName>ppt_w</p:attrName>
                        </p:attrNameLst>
                      </p:cBhvr>
                      <p:tavLst>
                        <p:tav tm="0">
                          <p:val>
                            <p:fltVal val="0"/>
                          </p:val>
                        </p:tav>
                        <p:tav tm="100000">
                          <p:val>
                            <p:strVal val="#ppt_w"/>
                          </p:val>
                        </p:tav>
                      </p:tavLst>
                    </p:anim>
                    <p:anim calcmode="lin" valueType="num">
                      <p:cBhvr>
                        <p:cTn dur="500" fill="hold"/>
                        <p:tgtEl>
                          <p:spTgt spid="49"/>
                        </p:tgtEl>
                        <p:attrNameLst>
                          <p:attrName>ppt_h</p:attrName>
                        </p:attrNameLst>
                      </p:cBhvr>
                      <p:tavLst>
                        <p:tav tm="0">
                          <p:val>
                            <p:fltVal val="0"/>
                          </p:val>
                        </p:tav>
                        <p:tav tm="100000">
                          <p:val>
                            <p:strVal val="#ppt_h"/>
                          </p:val>
                        </p:tav>
                      </p:tavLst>
                    </p:anim>
                    <p:anim calcmode="lin" valueType="num">
                      <p:cBhvr>
                        <p:cTn dur="500" fill="hold"/>
                        <p:tgtEl>
                          <p:spTgt spid="49"/>
                        </p:tgtEl>
                        <p:attrNameLst>
                          <p:attrName>style.rotation</p:attrName>
                        </p:attrNameLst>
                      </p:cBhvr>
                      <p:tavLst>
                        <p:tav tm="0">
                          <p:val>
                            <p:fltVal val="360"/>
                          </p:val>
                        </p:tav>
                        <p:tav tm="100000">
                          <p:val>
                            <p:fltVal val="0"/>
                          </p:val>
                        </p:tav>
                      </p:tavLst>
                    </p:anim>
                    <p:animEffect transition="in" filter="fade">
                      <p:cBhvr>
                        <p:cTn dur="500"/>
                        <p:tgtEl>
                          <p:spTgt spid="49"/>
                        </p:tgtEl>
                      </p:cBhvr>
                    </p:animEffect>
                  </p:childTnLst>
                </p:cTn>
              </p:par>
            </p:tnLst>
          </p:tmpl>
        </p:tmplLst>
      </p:bldP>
      <p:bldP spid="6" grpId="0"/>
      <p:bldP spid="50" grpId="0"/>
      <p:bldP spid="51" grpId="0"/>
      <p:bldP spid="52" grpId="0"/>
      <p:bldP spid="53" grpId="0"/>
    </p:bldLst>
  </p:timing>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30" name="テキスト プレースホルダー 11"/>
          <p:cNvSpPr>
            <a:spLocks noGrp="1"/>
          </p:cNvSpPr>
          <p:nvPr>
            <p:ph type="body" sz="quarter" idx="14" hasCustomPrompt="1"/>
          </p:nvPr>
        </p:nvSpPr>
        <p:spPr>
          <a:xfrm>
            <a:off x="1006302"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15" hasCustomPrompt="1"/>
          </p:nvPr>
        </p:nvSpPr>
        <p:spPr>
          <a:xfrm>
            <a:off x="1006302" y="6655667"/>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54" name="円/楕円 53"/>
          <p:cNvSpPr/>
          <p:nvPr userDrawn="1"/>
        </p:nvSpPr>
        <p:spPr>
          <a:xfrm>
            <a:off x="1946977"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図プレースホルダー 5"/>
          <p:cNvSpPr>
            <a:spLocks noGrp="1"/>
          </p:cNvSpPr>
          <p:nvPr>
            <p:ph type="pic" sz="quarter" idx="45" hasCustomPrompt="1"/>
          </p:nvPr>
        </p:nvSpPr>
        <p:spPr>
          <a:xfrm>
            <a:off x="2272699" y="4729455"/>
            <a:ext cx="630070" cy="630070"/>
          </a:xfrm>
        </p:spPr>
        <p:txBody>
          <a:bodyPr>
            <a:normAutofit/>
          </a:bodyPr>
          <a:lstStyle>
            <a:lvl1pPr>
              <a:defRPr sz="1100"/>
            </a:lvl1pPr>
          </a:lstStyle>
          <a:p>
            <a:r>
              <a:rPr lang="en-US" dirty="0" smtClean="0"/>
              <a:t>ICON</a:t>
            </a:r>
          </a:p>
        </p:txBody>
      </p:sp>
      <p:grpSp>
        <p:nvGrpSpPr>
          <p:cNvPr id="56" name="グループ化 55"/>
          <p:cNvGrpSpPr/>
          <p:nvPr userDrawn="1"/>
        </p:nvGrpSpPr>
        <p:grpSpPr>
          <a:xfrm>
            <a:off x="1438350" y="2906286"/>
            <a:ext cx="2277393" cy="1301110"/>
            <a:chOff x="3409429" y="2695228"/>
            <a:chExt cx="2277393" cy="1301110"/>
          </a:xfrm>
        </p:grpSpPr>
        <p:sp>
          <p:nvSpPr>
            <p:cNvPr id="57" name="正方形/長方形 5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二等辺三角形 5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59" name="テキスト プレースホルダー 70"/>
          <p:cNvSpPr>
            <a:spLocks noGrp="1"/>
          </p:cNvSpPr>
          <p:nvPr>
            <p:ph type="body" sz="quarter" idx="54" hasCustomPrompt="1"/>
          </p:nvPr>
        </p:nvSpPr>
        <p:spPr>
          <a:xfrm>
            <a:off x="1555503"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cxnSp>
        <p:nvCxnSpPr>
          <p:cNvPr id="7" name="直線コネクタ 6"/>
          <p:cNvCxnSpPr>
            <a:endCxn id="54" idx="2"/>
          </p:cNvCxnSpPr>
          <p:nvPr userDrawn="1"/>
        </p:nvCxnSpPr>
        <p:spPr>
          <a:xfrm>
            <a:off x="0" y="5053490"/>
            <a:ext cx="1946977"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61" name="テキスト プレースホルダー 11"/>
          <p:cNvSpPr>
            <a:spLocks noGrp="1"/>
          </p:cNvSpPr>
          <p:nvPr>
            <p:ph type="body" sz="quarter" idx="55" hasCustomPrompt="1"/>
          </p:nvPr>
        </p:nvSpPr>
        <p:spPr>
          <a:xfrm>
            <a:off x="4292645"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62" name="テキスト プレースホルダー 11"/>
          <p:cNvSpPr>
            <a:spLocks noGrp="1"/>
          </p:cNvSpPr>
          <p:nvPr>
            <p:ph type="body" sz="quarter" idx="56" hasCustomPrompt="1"/>
          </p:nvPr>
        </p:nvSpPr>
        <p:spPr>
          <a:xfrm>
            <a:off x="4292645" y="6655667"/>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63" name="円/楕円 62"/>
          <p:cNvSpPr/>
          <p:nvPr userDrawn="1"/>
        </p:nvSpPr>
        <p:spPr>
          <a:xfrm>
            <a:off x="5233320"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図プレースホルダー 5"/>
          <p:cNvSpPr>
            <a:spLocks noGrp="1"/>
          </p:cNvSpPr>
          <p:nvPr>
            <p:ph type="pic" sz="quarter" idx="57" hasCustomPrompt="1"/>
          </p:nvPr>
        </p:nvSpPr>
        <p:spPr>
          <a:xfrm>
            <a:off x="5559042" y="4729455"/>
            <a:ext cx="630070" cy="630070"/>
          </a:xfrm>
        </p:spPr>
        <p:txBody>
          <a:bodyPr>
            <a:normAutofit/>
          </a:bodyPr>
          <a:lstStyle>
            <a:lvl1pPr>
              <a:defRPr sz="1100"/>
            </a:lvl1pPr>
          </a:lstStyle>
          <a:p>
            <a:r>
              <a:rPr lang="en-US" dirty="0" smtClean="0"/>
              <a:t>ICON</a:t>
            </a:r>
          </a:p>
        </p:txBody>
      </p:sp>
      <p:grpSp>
        <p:nvGrpSpPr>
          <p:cNvPr id="65" name="グループ化 64"/>
          <p:cNvGrpSpPr/>
          <p:nvPr userDrawn="1"/>
        </p:nvGrpSpPr>
        <p:grpSpPr>
          <a:xfrm>
            <a:off x="4724693" y="2906286"/>
            <a:ext cx="2277393" cy="1301110"/>
            <a:chOff x="3409429" y="2695228"/>
            <a:chExt cx="2277393" cy="1301110"/>
          </a:xfrm>
        </p:grpSpPr>
        <p:sp>
          <p:nvSpPr>
            <p:cNvPr id="66" name="正方形/長方形 65"/>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二等辺三角形 66"/>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68" name="テキスト プレースホルダー 70"/>
          <p:cNvSpPr>
            <a:spLocks noGrp="1"/>
          </p:cNvSpPr>
          <p:nvPr>
            <p:ph type="body" sz="quarter" idx="58" hasCustomPrompt="1"/>
          </p:nvPr>
        </p:nvSpPr>
        <p:spPr>
          <a:xfrm>
            <a:off x="4841846"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cxnSp>
        <p:nvCxnSpPr>
          <p:cNvPr id="69" name="直線コネクタ 68"/>
          <p:cNvCxnSpPr>
            <a:stCxn id="54" idx="6"/>
            <a:endCxn id="63" idx="2"/>
          </p:cNvCxnSpPr>
          <p:nvPr userDrawn="1"/>
        </p:nvCxnSpPr>
        <p:spPr>
          <a:xfrm>
            <a:off x="3207117" y="5053490"/>
            <a:ext cx="202620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78" name="テキスト プレースホルダー 11"/>
          <p:cNvSpPr>
            <a:spLocks noGrp="1"/>
          </p:cNvSpPr>
          <p:nvPr>
            <p:ph type="body" sz="quarter" idx="59" hasCustomPrompt="1"/>
          </p:nvPr>
        </p:nvSpPr>
        <p:spPr>
          <a:xfrm>
            <a:off x="7581228"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79" name="テキスト プレースホルダー 11"/>
          <p:cNvSpPr>
            <a:spLocks noGrp="1"/>
          </p:cNvSpPr>
          <p:nvPr>
            <p:ph type="body" sz="quarter" idx="60" hasCustomPrompt="1"/>
          </p:nvPr>
        </p:nvSpPr>
        <p:spPr>
          <a:xfrm>
            <a:off x="7581228" y="6655667"/>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80" name="円/楕円 79"/>
          <p:cNvSpPr/>
          <p:nvPr userDrawn="1"/>
        </p:nvSpPr>
        <p:spPr>
          <a:xfrm>
            <a:off x="8521903"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1" name="図プレースホルダー 5"/>
          <p:cNvSpPr>
            <a:spLocks noGrp="1"/>
          </p:cNvSpPr>
          <p:nvPr>
            <p:ph type="pic" sz="quarter" idx="61" hasCustomPrompt="1"/>
          </p:nvPr>
        </p:nvSpPr>
        <p:spPr>
          <a:xfrm>
            <a:off x="8847625" y="4729455"/>
            <a:ext cx="630070" cy="630070"/>
          </a:xfrm>
        </p:spPr>
        <p:txBody>
          <a:bodyPr>
            <a:normAutofit/>
          </a:bodyPr>
          <a:lstStyle>
            <a:lvl1pPr>
              <a:defRPr sz="1100"/>
            </a:lvl1pPr>
          </a:lstStyle>
          <a:p>
            <a:r>
              <a:rPr lang="en-US" dirty="0" smtClean="0"/>
              <a:t>ICON</a:t>
            </a:r>
          </a:p>
        </p:txBody>
      </p:sp>
      <p:grpSp>
        <p:nvGrpSpPr>
          <p:cNvPr id="82" name="グループ化 81"/>
          <p:cNvGrpSpPr/>
          <p:nvPr userDrawn="1"/>
        </p:nvGrpSpPr>
        <p:grpSpPr>
          <a:xfrm>
            <a:off x="8013276" y="2906286"/>
            <a:ext cx="2277393" cy="1301110"/>
            <a:chOff x="3409429" y="2695228"/>
            <a:chExt cx="2277393" cy="1301110"/>
          </a:xfrm>
        </p:grpSpPr>
        <p:sp>
          <p:nvSpPr>
            <p:cNvPr id="83" name="正方形/長方形 8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二等辺三角形 8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5" name="テキスト プレースホルダー 70"/>
          <p:cNvSpPr>
            <a:spLocks noGrp="1"/>
          </p:cNvSpPr>
          <p:nvPr>
            <p:ph type="body" sz="quarter" idx="62" hasCustomPrompt="1"/>
          </p:nvPr>
        </p:nvSpPr>
        <p:spPr>
          <a:xfrm>
            <a:off x="8130429"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cxnSp>
        <p:nvCxnSpPr>
          <p:cNvPr id="86" name="直線コネクタ 85"/>
          <p:cNvCxnSpPr>
            <a:stCxn id="63" idx="6"/>
            <a:endCxn id="80" idx="2"/>
          </p:cNvCxnSpPr>
          <p:nvPr userDrawn="1"/>
        </p:nvCxnSpPr>
        <p:spPr>
          <a:xfrm>
            <a:off x="6493460" y="5053490"/>
            <a:ext cx="202844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87" name="テキスト プレースホルダー 11"/>
          <p:cNvSpPr>
            <a:spLocks noGrp="1"/>
          </p:cNvSpPr>
          <p:nvPr>
            <p:ph type="body" sz="quarter" idx="63" hasCustomPrompt="1"/>
          </p:nvPr>
        </p:nvSpPr>
        <p:spPr>
          <a:xfrm>
            <a:off x="10871398"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88" name="テキスト プレースホルダー 11"/>
          <p:cNvSpPr>
            <a:spLocks noGrp="1"/>
          </p:cNvSpPr>
          <p:nvPr>
            <p:ph type="body" sz="quarter" idx="64" hasCustomPrompt="1"/>
          </p:nvPr>
        </p:nvSpPr>
        <p:spPr>
          <a:xfrm>
            <a:off x="10871398" y="6655667"/>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89" name="円/楕円 88"/>
          <p:cNvSpPr/>
          <p:nvPr userDrawn="1"/>
        </p:nvSpPr>
        <p:spPr>
          <a:xfrm>
            <a:off x="11812073"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0" name="図プレースホルダー 5"/>
          <p:cNvSpPr>
            <a:spLocks noGrp="1"/>
          </p:cNvSpPr>
          <p:nvPr>
            <p:ph type="pic" sz="quarter" idx="65" hasCustomPrompt="1"/>
          </p:nvPr>
        </p:nvSpPr>
        <p:spPr>
          <a:xfrm>
            <a:off x="12137795" y="4729455"/>
            <a:ext cx="630070" cy="630070"/>
          </a:xfrm>
        </p:spPr>
        <p:txBody>
          <a:bodyPr>
            <a:normAutofit/>
          </a:bodyPr>
          <a:lstStyle>
            <a:lvl1pPr>
              <a:defRPr sz="1100"/>
            </a:lvl1pPr>
          </a:lstStyle>
          <a:p>
            <a:r>
              <a:rPr lang="en-US" dirty="0" smtClean="0"/>
              <a:t>ICON</a:t>
            </a:r>
          </a:p>
        </p:txBody>
      </p:sp>
      <p:grpSp>
        <p:nvGrpSpPr>
          <p:cNvPr id="91" name="グループ化 90"/>
          <p:cNvGrpSpPr/>
          <p:nvPr userDrawn="1"/>
        </p:nvGrpSpPr>
        <p:grpSpPr>
          <a:xfrm>
            <a:off x="11303446" y="2906286"/>
            <a:ext cx="2277393" cy="1301110"/>
            <a:chOff x="3409429" y="2695228"/>
            <a:chExt cx="2277393" cy="1301110"/>
          </a:xfrm>
        </p:grpSpPr>
        <p:sp>
          <p:nvSpPr>
            <p:cNvPr id="92" name="正方形/長方形 91"/>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二等辺三角形 92"/>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4" name="テキスト プレースホルダー 70"/>
          <p:cNvSpPr>
            <a:spLocks noGrp="1"/>
          </p:cNvSpPr>
          <p:nvPr>
            <p:ph type="body" sz="quarter" idx="66" hasCustomPrompt="1"/>
          </p:nvPr>
        </p:nvSpPr>
        <p:spPr>
          <a:xfrm>
            <a:off x="11420599"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cxnSp>
        <p:nvCxnSpPr>
          <p:cNvPr id="95" name="直線コネクタ 94"/>
          <p:cNvCxnSpPr>
            <a:stCxn id="80" idx="6"/>
            <a:endCxn id="89" idx="2"/>
          </p:cNvCxnSpPr>
          <p:nvPr userDrawn="1"/>
        </p:nvCxnSpPr>
        <p:spPr>
          <a:xfrm>
            <a:off x="9782043" y="5053490"/>
            <a:ext cx="2030030"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96" name="テキスト プレースホルダー 11"/>
          <p:cNvSpPr>
            <a:spLocks noGrp="1"/>
          </p:cNvSpPr>
          <p:nvPr>
            <p:ph type="body" sz="quarter" idx="67" hasCustomPrompt="1"/>
          </p:nvPr>
        </p:nvSpPr>
        <p:spPr>
          <a:xfrm>
            <a:off x="14157741" y="6079603"/>
            <a:ext cx="3122369" cy="647650"/>
          </a:xfrm>
        </p:spPr>
        <p:txBody>
          <a:bodyPr anchor="ctr">
            <a:noAutofit/>
          </a:bodyPr>
          <a:lstStyle>
            <a:lvl1pPr algn="ct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97" name="テキスト プレースホルダー 11"/>
          <p:cNvSpPr>
            <a:spLocks noGrp="1"/>
          </p:cNvSpPr>
          <p:nvPr>
            <p:ph type="body" sz="quarter" idx="68" hasCustomPrompt="1"/>
          </p:nvPr>
        </p:nvSpPr>
        <p:spPr>
          <a:xfrm>
            <a:off x="14157741" y="6655667"/>
            <a:ext cx="3122369" cy="2088233"/>
          </a:xfrm>
        </p:spPr>
        <p:txBody>
          <a:bodyPr anchor="t">
            <a:noAutofit/>
          </a:bodyPr>
          <a:lstStyle>
            <a:lvl1pPr algn="ctr">
              <a:defRPr sz="1800">
                <a:solidFill>
                  <a:schemeClr val="bg1"/>
                </a:solidFill>
                <a:latin typeface="+mn-lt"/>
              </a:defRPr>
            </a:lvl1pPr>
          </a:lstStyle>
          <a:p>
            <a:pPr lvl="0"/>
            <a:r>
              <a:rPr lang="en-US" altLang="ja-JP" dirty="0" smtClean="0"/>
              <a:t>Text Here</a:t>
            </a:r>
            <a:endParaRPr lang="en-US" dirty="0"/>
          </a:p>
        </p:txBody>
      </p:sp>
      <p:sp>
        <p:nvSpPr>
          <p:cNvPr id="98" name="円/楕円 97"/>
          <p:cNvSpPr/>
          <p:nvPr userDrawn="1"/>
        </p:nvSpPr>
        <p:spPr>
          <a:xfrm>
            <a:off x="15098416" y="44234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9" name="図プレースホルダー 5"/>
          <p:cNvSpPr>
            <a:spLocks noGrp="1"/>
          </p:cNvSpPr>
          <p:nvPr>
            <p:ph type="pic" sz="quarter" idx="69" hasCustomPrompt="1"/>
          </p:nvPr>
        </p:nvSpPr>
        <p:spPr>
          <a:xfrm>
            <a:off x="15424138" y="4729455"/>
            <a:ext cx="630070" cy="630070"/>
          </a:xfrm>
        </p:spPr>
        <p:txBody>
          <a:bodyPr>
            <a:normAutofit/>
          </a:bodyPr>
          <a:lstStyle>
            <a:lvl1pPr>
              <a:defRPr sz="1100"/>
            </a:lvl1pPr>
          </a:lstStyle>
          <a:p>
            <a:r>
              <a:rPr lang="en-US" dirty="0" smtClean="0"/>
              <a:t>ICON</a:t>
            </a:r>
          </a:p>
        </p:txBody>
      </p:sp>
      <p:grpSp>
        <p:nvGrpSpPr>
          <p:cNvPr id="100" name="グループ化 99"/>
          <p:cNvGrpSpPr/>
          <p:nvPr userDrawn="1"/>
        </p:nvGrpSpPr>
        <p:grpSpPr>
          <a:xfrm>
            <a:off x="14589789" y="2906286"/>
            <a:ext cx="2277393" cy="1301110"/>
            <a:chOff x="3409429" y="2695228"/>
            <a:chExt cx="2277393" cy="1301110"/>
          </a:xfrm>
        </p:grpSpPr>
        <p:sp>
          <p:nvSpPr>
            <p:cNvPr id="101" name="正方形/長方形 100"/>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二等辺三角形 101"/>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03" name="テキスト プレースホルダー 70"/>
          <p:cNvSpPr>
            <a:spLocks noGrp="1"/>
          </p:cNvSpPr>
          <p:nvPr>
            <p:ph type="body" sz="quarter" idx="70" hasCustomPrompt="1"/>
          </p:nvPr>
        </p:nvSpPr>
        <p:spPr>
          <a:xfrm>
            <a:off x="14706942" y="3122310"/>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cxnSp>
        <p:nvCxnSpPr>
          <p:cNvPr id="104" name="直線コネクタ 103"/>
          <p:cNvCxnSpPr>
            <a:stCxn id="89" idx="6"/>
            <a:endCxn id="98" idx="2"/>
          </p:cNvCxnSpPr>
          <p:nvPr userDrawn="1"/>
        </p:nvCxnSpPr>
        <p:spPr>
          <a:xfrm>
            <a:off x="13072213" y="5053490"/>
            <a:ext cx="2026203"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直線コネクタ 104"/>
          <p:cNvCxnSpPr>
            <a:stCxn id="98" idx="6"/>
          </p:cNvCxnSpPr>
          <p:nvPr userDrawn="1"/>
        </p:nvCxnSpPr>
        <p:spPr>
          <a:xfrm>
            <a:off x="16358556" y="5053490"/>
            <a:ext cx="1927857"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05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49" presetClass="entr" presetSubtype="0" decel="100000" fill="hold" grpId="0" nodeType="afterEffect">
                                  <p:stCondLst>
                                    <p:cond delay="0"/>
                                  </p:stCondLst>
                                  <p:childTnLst>
                                    <p:set>
                                      <p:cBhvr>
                                        <p:cTn id="14" dur="1" fill="hold">
                                          <p:stCondLst>
                                            <p:cond delay="0"/>
                                          </p:stCondLst>
                                        </p:cTn>
                                        <p:tgtEl>
                                          <p:spTgt spid="54"/>
                                        </p:tgtEl>
                                        <p:attrNameLst>
                                          <p:attrName>style.visibility</p:attrName>
                                        </p:attrNameLst>
                                      </p:cBhvr>
                                      <p:to>
                                        <p:strVal val="visible"/>
                                      </p:to>
                                    </p:set>
                                    <p:anim calcmode="lin" valueType="num">
                                      <p:cBhvr>
                                        <p:cTn id="15" dur="300" fill="hold"/>
                                        <p:tgtEl>
                                          <p:spTgt spid="54"/>
                                        </p:tgtEl>
                                        <p:attrNameLst>
                                          <p:attrName>ppt_w</p:attrName>
                                        </p:attrNameLst>
                                      </p:cBhvr>
                                      <p:tavLst>
                                        <p:tav tm="0">
                                          <p:val>
                                            <p:fltVal val="0"/>
                                          </p:val>
                                        </p:tav>
                                        <p:tav tm="100000">
                                          <p:val>
                                            <p:strVal val="#ppt_w"/>
                                          </p:val>
                                        </p:tav>
                                      </p:tavLst>
                                    </p:anim>
                                    <p:anim calcmode="lin" valueType="num">
                                      <p:cBhvr>
                                        <p:cTn id="16" dur="300" fill="hold"/>
                                        <p:tgtEl>
                                          <p:spTgt spid="54"/>
                                        </p:tgtEl>
                                        <p:attrNameLst>
                                          <p:attrName>ppt_h</p:attrName>
                                        </p:attrNameLst>
                                      </p:cBhvr>
                                      <p:tavLst>
                                        <p:tav tm="0">
                                          <p:val>
                                            <p:fltVal val="0"/>
                                          </p:val>
                                        </p:tav>
                                        <p:tav tm="100000">
                                          <p:val>
                                            <p:strVal val="#ppt_h"/>
                                          </p:val>
                                        </p:tav>
                                      </p:tavLst>
                                    </p:anim>
                                    <p:anim calcmode="lin" valueType="num">
                                      <p:cBhvr>
                                        <p:cTn id="17" dur="300" fill="hold"/>
                                        <p:tgtEl>
                                          <p:spTgt spid="54"/>
                                        </p:tgtEl>
                                        <p:attrNameLst>
                                          <p:attrName>style.rotation</p:attrName>
                                        </p:attrNameLst>
                                      </p:cBhvr>
                                      <p:tavLst>
                                        <p:tav tm="0">
                                          <p:val>
                                            <p:fltVal val="360"/>
                                          </p:val>
                                        </p:tav>
                                        <p:tav tm="100000">
                                          <p:val>
                                            <p:fltVal val="0"/>
                                          </p:val>
                                        </p:tav>
                                      </p:tavLst>
                                    </p:anim>
                                    <p:animEffect transition="in" filter="fade">
                                      <p:cBhvr>
                                        <p:cTn id="18" dur="300"/>
                                        <p:tgtEl>
                                          <p:spTgt spid="54"/>
                                        </p:tgtEl>
                                      </p:cBhvr>
                                    </p:animEffect>
                                  </p:childTnLst>
                                </p:cTn>
                              </p:par>
                              <p:par>
                                <p:cTn id="19" presetID="49" presetClass="entr" presetSubtype="0" decel="100000" fill="hold" grpId="0" nodeType="withEffect">
                                  <p:stCondLst>
                                    <p:cond delay="0"/>
                                  </p:stCondLst>
                                  <p:childTnLst>
                                    <p:set>
                                      <p:cBhvr>
                                        <p:cTn id="20" dur="1" fill="hold">
                                          <p:stCondLst>
                                            <p:cond delay="0"/>
                                          </p:stCondLst>
                                        </p:cTn>
                                        <p:tgtEl>
                                          <p:spTgt spid="55"/>
                                        </p:tgtEl>
                                        <p:attrNameLst>
                                          <p:attrName>style.visibility</p:attrName>
                                        </p:attrNameLst>
                                      </p:cBhvr>
                                      <p:to>
                                        <p:strVal val="visible"/>
                                      </p:to>
                                    </p:set>
                                    <p:anim calcmode="lin" valueType="num">
                                      <p:cBhvr>
                                        <p:cTn id="21" dur="500" fill="hold"/>
                                        <p:tgtEl>
                                          <p:spTgt spid="55"/>
                                        </p:tgtEl>
                                        <p:attrNameLst>
                                          <p:attrName>ppt_w</p:attrName>
                                        </p:attrNameLst>
                                      </p:cBhvr>
                                      <p:tavLst>
                                        <p:tav tm="0">
                                          <p:val>
                                            <p:fltVal val="0"/>
                                          </p:val>
                                        </p:tav>
                                        <p:tav tm="100000">
                                          <p:val>
                                            <p:strVal val="#ppt_w"/>
                                          </p:val>
                                        </p:tav>
                                      </p:tavLst>
                                    </p:anim>
                                    <p:anim calcmode="lin" valueType="num">
                                      <p:cBhvr>
                                        <p:cTn id="22" dur="500" fill="hold"/>
                                        <p:tgtEl>
                                          <p:spTgt spid="55"/>
                                        </p:tgtEl>
                                        <p:attrNameLst>
                                          <p:attrName>ppt_h</p:attrName>
                                        </p:attrNameLst>
                                      </p:cBhvr>
                                      <p:tavLst>
                                        <p:tav tm="0">
                                          <p:val>
                                            <p:fltVal val="0"/>
                                          </p:val>
                                        </p:tav>
                                        <p:tav tm="100000">
                                          <p:val>
                                            <p:strVal val="#ppt_h"/>
                                          </p:val>
                                        </p:tav>
                                      </p:tavLst>
                                    </p:anim>
                                    <p:anim calcmode="lin" valueType="num">
                                      <p:cBhvr>
                                        <p:cTn id="23" dur="500" fill="hold"/>
                                        <p:tgtEl>
                                          <p:spTgt spid="55"/>
                                        </p:tgtEl>
                                        <p:attrNameLst>
                                          <p:attrName>style.rotation</p:attrName>
                                        </p:attrNameLst>
                                      </p:cBhvr>
                                      <p:tavLst>
                                        <p:tav tm="0">
                                          <p:val>
                                            <p:fltVal val="360"/>
                                          </p:val>
                                        </p:tav>
                                        <p:tav tm="100000">
                                          <p:val>
                                            <p:fltVal val="0"/>
                                          </p:val>
                                        </p:tav>
                                      </p:tavLst>
                                    </p:anim>
                                    <p:animEffect transition="in" filter="fade">
                                      <p:cBhvr>
                                        <p:cTn id="24" dur="500"/>
                                        <p:tgtEl>
                                          <p:spTgt spid="55"/>
                                        </p:tgtEl>
                                      </p:cBhvr>
                                    </p:animEffect>
                                  </p:childTnLst>
                                </p:cTn>
                              </p:par>
                            </p:childTnLst>
                          </p:cTn>
                        </p:par>
                        <p:par>
                          <p:cTn id="25" fill="hold">
                            <p:stCondLst>
                              <p:cond delay="1500"/>
                            </p:stCondLst>
                            <p:childTnLst>
                              <p:par>
                                <p:cTn id="26" presetID="2" presetClass="entr" presetSubtype="1" decel="100000" fill="hold" nodeType="afterEffect">
                                  <p:stCondLst>
                                    <p:cond delay="0"/>
                                  </p:stCondLst>
                                  <p:childTnLst>
                                    <p:set>
                                      <p:cBhvr>
                                        <p:cTn id="27" dur="1" fill="hold">
                                          <p:stCondLst>
                                            <p:cond delay="0"/>
                                          </p:stCondLst>
                                        </p:cTn>
                                        <p:tgtEl>
                                          <p:spTgt spid="56"/>
                                        </p:tgtEl>
                                        <p:attrNameLst>
                                          <p:attrName>style.visibility</p:attrName>
                                        </p:attrNameLst>
                                      </p:cBhvr>
                                      <p:to>
                                        <p:strVal val="visible"/>
                                      </p:to>
                                    </p:set>
                                    <p:anim calcmode="lin" valueType="num">
                                      <p:cBhvr additive="base">
                                        <p:cTn id="28" dur="500" fill="hold"/>
                                        <p:tgtEl>
                                          <p:spTgt spid="56"/>
                                        </p:tgtEl>
                                        <p:attrNameLst>
                                          <p:attrName>ppt_x</p:attrName>
                                        </p:attrNameLst>
                                      </p:cBhvr>
                                      <p:tavLst>
                                        <p:tav tm="0">
                                          <p:val>
                                            <p:strVal val="#ppt_x"/>
                                          </p:val>
                                        </p:tav>
                                        <p:tav tm="100000">
                                          <p:val>
                                            <p:strVal val="#ppt_x"/>
                                          </p:val>
                                        </p:tav>
                                      </p:tavLst>
                                    </p:anim>
                                    <p:anim calcmode="lin" valueType="num">
                                      <p:cBhvr additive="base">
                                        <p:cTn id="29" dur="500" fill="hold"/>
                                        <p:tgtEl>
                                          <p:spTgt spid="56"/>
                                        </p:tgtEl>
                                        <p:attrNameLst>
                                          <p:attrName>ppt_y</p:attrName>
                                        </p:attrNameLst>
                                      </p:cBhvr>
                                      <p:tavLst>
                                        <p:tav tm="0">
                                          <p:val>
                                            <p:strVal val="0-#ppt_h/2"/>
                                          </p:val>
                                        </p:tav>
                                        <p:tav tm="100000">
                                          <p:val>
                                            <p:strVal val="#ppt_y"/>
                                          </p:val>
                                        </p:tav>
                                      </p:tavLst>
                                    </p:anim>
                                  </p:childTnLst>
                                </p:cTn>
                              </p:par>
                              <p:par>
                                <p:cTn id="30" presetID="2" presetClass="entr" presetSubtype="1" decel="100000" fill="hold" grpId="0" nodeType="withEffect">
                                  <p:stCondLst>
                                    <p:cond delay="0"/>
                                  </p:stCondLst>
                                  <p:childTnLst>
                                    <p:set>
                                      <p:cBhvr>
                                        <p:cTn id="31" dur="1" fill="hold">
                                          <p:stCondLst>
                                            <p:cond delay="0"/>
                                          </p:stCondLst>
                                        </p:cTn>
                                        <p:tgtEl>
                                          <p:spTgt spid="59">
                                            <p:txEl>
                                              <p:pRg st="0" end="0"/>
                                            </p:txEl>
                                          </p:spTgt>
                                        </p:tgtEl>
                                        <p:attrNameLst>
                                          <p:attrName>style.visibility</p:attrName>
                                        </p:attrNameLst>
                                      </p:cBhvr>
                                      <p:to>
                                        <p:strVal val="visible"/>
                                      </p:to>
                                    </p:set>
                                    <p:anim calcmode="lin" valueType="num">
                                      <p:cBhvr additive="base">
                                        <p:cTn id="32" dur="500" fill="hold"/>
                                        <p:tgtEl>
                                          <p:spTgt spid="59">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9">
                                            <p:txEl>
                                              <p:pRg st="0" end="0"/>
                                            </p:txEl>
                                          </p:spTgt>
                                        </p:tgtEl>
                                        <p:attrNameLst>
                                          <p:attrName>ppt_y</p:attrName>
                                        </p:attrNameLst>
                                      </p:cBhvr>
                                      <p:tavLst>
                                        <p:tav tm="0">
                                          <p:val>
                                            <p:strVal val="0-#ppt_h/2"/>
                                          </p:val>
                                        </p:tav>
                                        <p:tav tm="100000">
                                          <p:val>
                                            <p:strVal val="#ppt_y"/>
                                          </p:val>
                                        </p:tav>
                                      </p:tavLst>
                                    </p:anim>
                                  </p:childTnLst>
                                </p:cTn>
                              </p:par>
                            </p:childTnLst>
                          </p:cTn>
                        </p:par>
                        <p:par>
                          <p:cTn id="34" fill="hold">
                            <p:stCondLst>
                              <p:cond delay="2000"/>
                            </p:stCondLst>
                            <p:childTnLst>
                              <p:par>
                                <p:cTn id="35" presetID="2" presetClass="entr" presetSubtype="4" decel="100000" fill="hold" grpId="0" nodeType="afterEffect">
                                  <p:stCondLst>
                                    <p:cond delay="0"/>
                                  </p:stCondLst>
                                  <p:childTnLst>
                                    <p:set>
                                      <p:cBhvr>
                                        <p:cTn id="36" dur="1" fill="hold">
                                          <p:stCondLst>
                                            <p:cond delay="0"/>
                                          </p:stCondLst>
                                        </p:cTn>
                                        <p:tgtEl>
                                          <p:spTgt spid="30">
                                            <p:txEl>
                                              <p:pRg st="0" end="0"/>
                                            </p:txEl>
                                          </p:spTgt>
                                        </p:tgtEl>
                                        <p:attrNameLst>
                                          <p:attrName>style.visibility</p:attrName>
                                        </p:attrNameLst>
                                      </p:cBhvr>
                                      <p:to>
                                        <p:strVal val="visible"/>
                                      </p:to>
                                    </p:set>
                                    <p:anim calcmode="lin" valueType="num">
                                      <p:cBhvr additive="base">
                                        <p:cTn id="37"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250"/>
                                  </p:stCondLst>
                                  <p:childTnLst>
                                    <p:set>
                                      <p:cBhvr>
                                        <p:cTn id="40" dur="1" fill="hold">
                                          <p:stCondLst>
                                            <p:cond delay="0"/>
                                          </p:stCondLst>
                                        </p:cTn>
                                        <p:tgtEl>
                                          <p:spTgt spid="31">
                                            <p:txEl>
                                              <p:pRg st="0" end="0"/>
                                            </p:txEl>
                                          </p:spTgt>
                                        </p:tgtEl>
                                        <p:attrNameLst>
                                          <p:attrName>style.visibility</p:attrName>
                                        </p:attrNameLst>
                                      </p:cBhvr>
                                      <p:to>
                                        <p:strVal val="visible"/>
                                      </p:to>
                                    </p:set>
                                    <p:anim calcmode="lin" valueType="num">
                                      <p:cBhvr additive="base">
                                        <p:cTn id="41"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par>
                          <p:cTn id="43" fill="hold">
                            <p:stCondLst>
                              <p:cond delay="2750"/>
                            </p:stCondLst>
                            <p:childTnLst>
                              <p:par>
                                <p:cTn id="44" presetID="22" presetClass="entr" presetSubtype="8" fill="hold" nodeType="afterEffect">
                                  <p:stCondLst>
                                    <p:cond delay="0"/>
                                  </p:stCondLst>
                                  <p:childTnLst>
                                    <p:set>
                                      <p:cBhvr>
                                        <p:cTn id="45" dur="1" fill="hold">
                                          <p:stCondLst>
                                            <p:cond delay="0"/>
                                          </p:stCondLst>
                                        </p:cTn>
                                        <p:tgtEl>
                                          <p:spTgt spid="69"/>
                                        </p:tgtEl>
                                        <p:attrNameLst>
                                          <p:attrName>style.visibility</p:attrName>
                                        </p:attrNameLst>
                                      </p:cBhvr>
                                      <p:to>
                                        <p:strVal val="visible"/>
                                      </p:to>
                                    </p:set>
                                    <p:animEffect transition="in" filter="wipe(left)">
                                      <p:cBhvr>
                                        <p:cTn id="46" dur="500"/>
                                        <p:tgtEl>
                                          <p:spTgt spid="69"/>
                                        </p:tgtEl>
                                      </p:cBhvr>
                                    </p:animEffect>
                                  </p:childTnLst>
                                </p:cTn>
                              </p:par>
                            </p:childTnLst>
                          </p:cTn>
                        </p:par>
                        <p:par>
                          <p:cTn id="47" fill="hold">
                            <p:stCondLst>
                              <p:cond delay="3250"/>
                            </p:stCondLst>
                            <p:childTnLst>
                              <p:par>
                                <p:cTn id="48" presetID="49" presetClass="entr" presetSubtype="0" decel="100000" fill="hold" grpId="0" nodeType="afterEffect">
                                  <p:stCondLst>
                                    <p:cond delay="0"/>
                                  </p:stCondLst>
                                  <p:childTnLst>
                                    <p:set>
                                      <p:cBhvr>
                                        <p:cTn id="49" dur="1" fill="hold">
                                          <p:stCondLst>
                                            <p:cond delay="0"/>
                                          </p:stCondLst>
                                        </p:cTn>
                                        <p:tgtEl>
                                          <p:spTgt spid="63"/>
                                        </p:tgtEl>
                                        <p:attrNameLst>
                                          <p:attrName>style.visibility</p:attrName>
                                        </p:attrNameLst>
                                      </p:cBhvr>
                                      <p:to>
                                        <p:strVal val="visible"/>
                                      </p:to>
                                    </p:set>
                                    <p:anim calcmode="lin" valueType="num">
                                      <p:cBhvr>
                                        <p:cTn id="50" dur="300" fill="hold"/>
                                        <p:tgtEl>
                                          <p:spTgt spid="63"/>
                                        </p:tgtEl>
                                        <p:attrNameLst>
                                          <p:attrName>ppt_w</p:attrName>
                                        </p:attrNameLst>
                                      </p:cBhvr>
                                      <p:tavLst>
                                        <p:tav tm="0">
                                          <p:val>
                                            <p:fltVal val="0"/>
                                          </p:val>
                                        </p:tav>
                                        <p:tav tm="100000">
                                          <p:val>
                                            <p:strVal val="#ppt_w"/>
                                          </p:val>
                                        </p:tav>
                                      </p:tavLst>
                                    </p:anim>
                                    <p:anim calcmode="lin" valueType="num">
                                      <p:cBhvr>
                                        <p:cTn id="51" dur="300" fill="hold"/>
                                        <p:tgtEl>
                                          <p:spTgt spid="63"/>
                                        </p:tgtEl>
                                        <p:attrNameLst>
                                          <p:attrName>ppt_h</p:attrName>
                                        </p:attrNameLst>
                                      </p:cBhvr>
                                      <p:tavLst>
                                        <p:tav tm="0">
                                          <p:val>
                                            <p:fltVal val="0"/>
                                          </p:val>
                                        </p:tav>
                                        <p:tav tm="100000">
                                          <p:val>
                                            <p:strVal val="#ppt_h"/>
                                          </p:val>
                                        </p:tav>
                                      </p:tavLst>
                                    </p:anim>
                                    <p:anim calcmode="lin" valueType="num">
                                      <p:cBhvr>
                                        <p:cTn id="52" dur="300" fill="hold"/>
                                        <p:tgtEl>
                                          <p:spTgt spid="63"/>
                                        </p:tgtEl>
                                        <p:attrNameLst>
                                          <p:attrName>style.rotation</p:attrName>
                                        </p:attrNameLst>
                                      </p:cBhvr>
                                      <p:tavLst>
                                        <p:tav tm="0">
                                          <p:val>
                                            <p:fltVal val="360"/>
                                          </p:val>
                                        </p:tav>
                                        <p:tav tm="100000">
                                          <p:val>
                                            <p:fltVal val="0"/>
                                          </p:val>
                                        </p:tav>
                                      </p:tavLst>
                                    </p:anim>
                                    <p:animEffect transition="in" filter="fade">
                                      <p:cBhvr>
                                        <p:cTn id="53" dur="300"/>
                                        <p:tgtEl>
                                          <p:spTgt spid="63"/>
                                        </p:tgtEl>
                                      </p:cBhvr>
                                    </p:animEffect>
                                  </p:childTnLst>
                                </p:cTn>
                              </p:par>
                              <p:par>
                                <p:cTn id="54" presetID="49" presetClass="entr" presetSubtype="0" decel="100000" fill="hold" grpId="0" nodeType="withEffect">
                                  <p:stCondLst>
                                    <p:cond delay="0"/>
                                  </p:stCondLst>
                                  <p:childTnLst>
                                    <p:set>
                                      <p:cBhvr>
                                        <p:cTn id="55" dur="1" fill="hold">
                                          <p:stCondLst>
                                            <p:cond delay="0"/>
                                          </p:stCondLst>
                                        </p:cTn>
                                        <p:tgtEl>
                                          <p:spTgt spid="64"/>
                                        </p:tgtEl>
                                        <p:attrNameLst>
                                          <p:attrName>style.visibility</p:attrName>
                                        </p:attrNameLst>
                                      </p:cBhvr>
                                      <p:to>
                                        <p:strVal val="visible"/>
                                      </p:to>
                                    </p:set>
                                    <p:anim calcmode="lin" valueType="num">
                                      <p:cBhvr>
                                        <p:cTn id="56" dur="500" fill="hold"/>
                                        <p:tgtEl>
                                          <p:spTgt spid="64"/>
                                        </p:tgtEl>
                                        <p:attrNameLst>
                                          <p:attrName>ppt_w</p:attrName>
                                        </p:attrNameLst>
                                      </p:cBhvr>
                                      <p:tavLst>
                                        <p:tav tm="0">
                                          <p:val>
                                            <p:fltVal val="0"/>
                                          </p:val>
                                        </p:tav>
                                        <p:tav tm="100000">
                                          <p:val>
                                            <p:strVal val="#ppt_w"/>
                                          </p:val>
                                        </p:tav>
                                      </p:tavLst>
                                    </p:anim>
                                    <p:anim calcmode="lin" valueType="num">
                                      <p:cBhvr>
                                        <p:cTn id="57" dur="500" fill="hold"/>
                                        <p:tgtEl>
                                          <p:spTgt spid="64"/>
                                        </p:tgtEl>
                                        <p:attrNameLst>
                                          <p:attrName>ppt_h</p:attrName>
                                        </p:attrNameLst>
                                      </p:cBhvr>
                                      <p:tavLst>
                                        <p:tav tm="0">
                                          <p:val>
                                            <p:fltVal val="0"/>
                                          </p:val>
                                        </p:tav>
                                        <p:tav tm="100000">
                                          <p:val>
                                            <p:strVal val="#ppt_h"/>
                                          </p:val>
                                        </p:tav>
                                      </p:tavLst>
                                    </p:anim>
                                    <p:anim calcmode="lin" valueType="num">
                                      <p:cBhvr>
                                        <p:cTn id="58" dur="500" fill="hold"/>
                                        <p:tgtEl>
                                          <p:spTgt spid="64"/>
                                        </p:tgtEl>
                                        <p:attrNameLst>
                                          <p:attrName>style.rotation</p:attrName>
                                        </p:attrNameLst>
                                      </p:cBhvr>
                                      <p:tavLst>
                                        <p:tav tm="0">
                                          <p:val>
                                            <p:fltVal val="360"/>
                                          </p:val>
                                        </p:tav>
                                        <p:tav tm="100000">
                                          <p:val>
                                            <p:fltVal val="0"/>
                                          </p:val>
                                        </p:tav>
                                      </p:tavLst>
                                    </p:anim>
                                    <p:animEffect transition="in" filter="fade">
                                      <p:cBhvr>
                                        <p:cTn id="59" dur="500"/>
                                        <p:tgtEl>
                                          <p:spTgt spid="64"/>
                                        </p:tgtEl>
                                      </p:cBhvr>
                                    </p:animEffect>
                                  </p:childTnLst>
                                </p:cTn>
                              </p:par>
                            </p:childTnLst>
                          </p:cTn>
                        </p:par>
                        <p:par>
                          <p:cTn id="60" fill="hold">
                            <p:stCondLst>
                              <p:cond delay="3750"/>
                            </p:stCondLst>
                            <p:childTnLst>
                              <p:par>
                                <p:cTn id="61" presetID="2" presetClass="entr" presetSubtype="1" decel="100000" fill="hold" nodeType="afterEffect">
                                  <p:stCondLst>
                                    <p:cond delay="0"/>
                                  </p:stCondLst>
                                  <p:childTnLst>
                                    <p:set>
                                      <p:cBhvr>
                                        <p:cTn id="62" dur="1" fill="hold">
                                          <p:stCondLst>
                                            <p:cond delay="0"/>
                                          </p:stCondLst>
                                        </p:cTn>
                                        <p:tgtEl>
                                          <p:spTgt spid="65"/>
                                        </p:tgtEl>
                                        <p:attrNameLst>
                                          <p:attrName>style.visibility</p:attrName>
                                        </p:attrNameLst>
                                      </p:cBhvr>
                                      <p:to>
                                        <p:strVal val="visible"/>
                                      </p:to>
                                    </p:set>
                                    <p:anim calcmode="lin" valueType="num">
                                      <p:cBhvr additive="base">
                                        <p:cTn id="63" dur="500" fill="hold"/>
                                        <p:tgtEl>
                                          <p:spTgt spid="65"/>
                                        </p:tgtEl>
                                        <p:attrNameLst>
                                          <p:attrName>ppt_x</p:attrName>
                                        </p:attrNameLst>
                                      </p:cBhvr>
                                      <p:tavLst>
                                        <p:tav tm="0">
                                          <p:val>
                                            <p:strVal val="#ppt_x"/>
                                          </p:val>
                                        </p:tav>
                                        <p:tav tm="100000">
                                          <p:val>
                                            <p:strVal val="#ppt_x"/>
                                          </p:val>
                                        </p:tav>
                                      </p:tavLst>
                                    </p:anim>
                                    <p:anim calcmode="lin" valueType="num">
                                      <p:cBhvr additive="base">
                                        <p:cTn id="64" dur="500" fill="hold"/>
                                        <p:tgtEl>
                                          <p:spTgt spid="65"/>
                                        </p:tgtEl>
                                        <p:attrNameLst>
                                          <p:attrName>ppt_y</p:attrName>
                                        </p:attrNameLst>
                                      </p:cBhvr>
                                      <p:tavLst>
                                        <p:tav tm="0">
                                          <p:val>
                                            <p:strVal val="0-#ppt_h/2"/>
                                          </p:val>
                                        </p:tav>
                                        <p:tav tm="100000">
                                          <p:val>
                                            <p:strVal val="#ppt_y"/>
                                          </p:val>
                                        </p:tav>
                                      </p:tavLst>
                                    </p:anim>
                                  </p:childTnLst>
                                </p:cTn>
                              </p:par>
                              <p:par>
                                <p:cTn id="65" presetID="2" presetClass="entr" presetSubtype="1" decel="100000" fill="hold" grpId="0" nodeType="withEffect">
                                  <p:stCondLst>
                                    <p:cond delay="0"/>
                                  </p:stCondLst>
                                  <p:childTnLst>
                                    <p:set>
                                      <p:cBhvr>
                                        <p:cTn id="66" dur="1" fill="hold">
                                          <p:stCondLst>
                                            <p:cond delay="0"/>
                                          </p:stCondLst>
                                        </p:cTn>
                                        <p:tgtEl>
                                          <p:spTgt spid="68">
                                            <p:txEl>
                                              <p:pRg st="0" end="0"/>
                                            </p:txEl>
                                          </p:spTgt>
                                        </p:tgtEl>
                                        <p:attrNameLst>
                                          <p:attrName>style.visibility</p:attrName>
                                        </p:attrNameLst>
                                      </p:cBhvr>
                                      <p:to>
                                        <p:strVal val="visible"/>
                                      </p:to>
                                    </p:set>
                                    <p:anim calcmode="lin" valueType="num">
                                      <p:cBhvr additive="base">
                                        <p:cTn id="67" dur="500" fill="hold"/>
                                        <p:tgtEl>
                                          <p:spTgt spid="68">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8">
                                            <p:txEl>
                                              <p:pRg st="0" end="0"/>
                                            </p:txEl>
                                          </p:spTgt>
                                        </p:tgtEl>
                                        <p:attrNameLst>
                                          <p:attrName>ppt_y</p:attrName>
                                        </p:attrNameLst>
                                      </p:cBhvr>
                                      <p:tavLst>
                                        <p:tav tm="0">
                                          <p:val>
                                            <p:strVal val="0-#ppt_h/2"/>
                                          </p:val>
                                        </p:tav>
                                        <p:tav tm="100000">
                                          <p:val>
                                            <p:strVal val="#ppt_y"/>
                                          </p:val>
                                        </p:tav>
                                      </p:tavLst>
                                    </p:anim>
                                  </p:childTnLst>
                                </p:cTn>
                              </p:par>
                            </p:childTnLst>
                          </p:cTn>
                        </p:par>
                        <p:par>
                          <p:cTn id="69" fill="hold">
                            <p:stCondLst>
                              <p:cond delay="4250"/>
                            </p:stCondLst>
                            <p:childTnLst>
                              <p:par>
                                <p:cTn id="70" presetID="2" presetClass="entr" presetSubtype="4" decel="100000" fill="hold" grpId="0" nodeType="afterEffect">
                                  <p:stCondLst>
                                    <p:cond delay="0"/>
                                  </p:stCondLst>
                                  <p:childTnLst>
                                    <p:set>
                                      <p:cBhvr>
                                        <p:cTn id="71" dur="1" fill="hold">
                                          <p:stCondLst>
                                            <p:cond delay="0"/>
                                          </p:stCondLst>
                                        </p:cTn>
                                        <p:tgtEl>
                                          <p:spTgt spid="61">
                                            <p:txEl>
                                              <p:pRg st="0" end="0"/>
                                            </p:txEl>
                                          </p:spTgt>
                                        </p:tgtEl>
                                        <p:attrNameLst>
                                          <p:attrName>style.visibility</p:attrName>
                                        </p:attrNameLst>
                                      </p:cBhvr>
                                      <p:to>
                                        <p:strVal val="visible"/>
                                      </p:to>
                                    </p:set>
                                    <p:anim calcmode="lin" valueType="num">
                                      <p:cBhvr additive="base">
                                        <p:cTn id="72"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61">
                                            <p:txEl>
                                              <p:pRg st="0" end="0"/>
                                            </p:txEl>
                                          </p:spTgt>
                                        </p:tgtEl>
                                        <p:attrNameLst>
                                          <p:attrName>ppt_y</p:attrName>
                                        </p:attrNameLst>
                                      </p:cBhvr>
                                      <p:tavLst>
                                        <p:tav tm="0">
                                          <p:val>
                                            <p:strVal val="1+#ppt_h/2"/>
                                          </p:val>
                                        </p:tav>
                                        <p:tav tm="100000">
                                          <p:val>
                                            <p:strVal val="#ppt_y"/>
                                          </p:val>
                                        </p:tav>
                                      </p:tavLst>
                                    </p:anim>
                                  </p:childTnLst>
                                </p:cTn>
                              </p:par>
                              <p:par>
                                <p:cTn id="74" presetID="2" presetClass="entr" presetSubtype="4" decel="100000" fill="hold" grpId="0" nodeType="withEffect">
                                  <p:stCondLst>
                                    <p:cond delay="250"/>
                                  </p:stCondLst>
                                  <p:childTnLst>
                                    <p:set>
                                      <p:cBhvr>
                                        <p:cTn id="75" dur="1" fill="hold">
                                          <p:stCondLst>
                                            <p:cond delay="0"/>
                                          </p:stCondLst>
                                        </p:cTn>
                                        <p:tgtEl>
                                          <p:spTgt spid="62">
                                            <p:txEl>
                                              <p:pRg st="0" end="0"/>
                                            </p:txEl>
                                          </p:spTgt>
                                        </p:tgtEl>
                                        <p:attrNameLst>
                                          <p:attrName>style.visibility</p:attrName>
                                        </p:attrNameLst>
                                      </p:cBhvr>
                                      <p:to>
                                        <p:strVal val="visible"/>
                                      </p:to>
                                    </p:set>
                                    <p:anim calcmode="lin" valueType="num">
                                      <p:cBhvr additive="base">
                                        <p:cTn id="76" dur="50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62">
                                            <p:txEl>
                                              <p:pRg st="0" end="0"/>
                                            </p:txEl>
                                          </p:spTgt>
                                        </p:tgtEl>
                                        <p:attrNameLst>
                                          <p:attrName>ppt_y</p:attrName>
                                        </p:attrNameLst>
                                      </p:cBhvr>
                                      <p:tavLst>
                                        <p:tav tm="0">
                                          <p:val>
                                            <p:strVal val="1+#ppt_h/2"/>
                                          </p:val>
                                        </p:tav>
                                        <p:tav tm="100000">
                                          <p:val>
                                            <p:strVal val="#ppt_y"/>
                                          </p:val>
                                        </p:tav>
                                      </p:tavLst>
                                    </p:anim>
                                  </p:childTnLst>
                                </p:cTn>
                              </p:par>
                            </p:childTnLst>
                          </p:cTn>
                        </p:par>
                        <p:par>
                          <p:cTn id="78" fill="hold">
                            <p:stCondLst>
                              <p:cond delay="5000"/>
                            </p:stCondLst>
                            <p:childTnLst>
                              <p:par>
                                <p:cTn id="79" presetID="22" presetClass="entr" presetSubtype="8" fill="hold" nodeType="after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wipe(left)">
                                      <p:cBhvr>
                                        <p:cTn id="81" dur="500"/>
                                        <p:tgtEl>
                                          <p:spTgt spid="86"/>
                                        </p:tgtEl>
                                      </p:cBhvr>
                                    </p:animEffect>
                                  </p:childTnLst>
                                </p:cTn>
                              </p:par>
                            </p:childTnLst>
                          </p:cTn>
                        </p:par>
                        <p:par>
                          <p:cTn id="82" fill="hold">
                            <p:stCondLst>
                              <p:cond delay="5500"/>
                            </p:stCondLst>
                            <p:childTnLst>
                              <p:par>
                                <p:cTn id="83" presetID="49" presetClass="entr" presetSubtype="0" decel="100000" fill="hold" grpId="0" nodeType="afterEffect">
                                  <p:stCondLst>
                                    <p:cond delay="0"/>
                                  </p:stCondLst>
                                  <p:childTnLst>
                                    <p:set>
                                      <p:cBhvr>
                                        <p:cTn id="84" dur="1" fill="hold">
                                          <p:stCondLst>
                                            <p:cond delay="0"/>
                                          </p:stCondLst>
                                        </p:cTn>
                                        <p:tgtEl>
                                          <p:spTgt spid="80"/>
                                        </p:tgtEl>
                                        <p:attrNameLst>
                                          <p:attrName>style.visibility</p:attrName>
                                        </p:attrNameLst>
                                      </p:cBhvr>
                                      <p:to>
                                        <p:strVal val="visible"/>
                                      </p:to>
                                    </p:set>
                                    <p:anim calcmode="lin" valueType="num">
                                      <p:cBhvr>
                                        <p:cTn id="85" dur="300" fill="hold"/>
                                        <p:tgtEl>
                                          <p:spTgt spid="80"/>
                                        </p:tgtEl>
                                        <p:attrNameLst>
                                          <p:attrName>ppt_w</p:attrName>
                                        </p:attrNameLst>
                                      </p:cBhvr>
                                      <p:tavLst>
                                        <p:tav tm="0">
                                          <p:val>
                                            <p:fltVal val="0"/>
                                          </p:val>
                                        </p:tav>
                                        <p:tav tm="100000">
                                          <p:val>
                                            <p:strVal val="#ppt_w"/>
                                          </p:val>
                                        </p:tav>
                                      </p:tavLst>
                                    </p:anim>
                                    <p:anim calcmode="lin" valueType="num">
                                      <p:cBhvr>
                                        <p:cTn id="86" dur="300" fill="hold"/>
                                        <p:tgtEl>
                                          <p:spTgt spid="80"/>
                                        </p:tgtEl>
                                        <p:attrNameLst>
                                          <p:attrName>ppt_h</p:attrName>
                                        </p:attrNameLst>
                                      </p:cBhvr>
                                      <p:tavLst>
                                        <p:tav tm="0">
                                          <p:val>
                                            <p:fltVal val="0"/>
                                          </p:val>
                                        </p:tav>
                                        <p:tav tm="100000">
                                          <p:val>
                                            <p:strVal val="#ppt_h"/>
                                          </p:val>
                                        </p:tav>
                                      </p:tavLst>
                                    </p:anim>
                                    <p:anim calcmode="lin" valueType="num">
                                      <p:cBhvr>
                                        <p:cTn id="87" dur="300" fill="hold"/>
                                        <p:tgtEl>
                                          <p:spTgt spid="80"/>
                                        </p:tgtEl>
                                        <p:attrNameLst>
                                          <p:attrName>style.rotation</p:attrName>
                                        </p:attrNameLst>
                                      </p:cBhvr>
                                      <p:tavLst>
                                        <p:tav tm="0">
                                          <p:val>
                                            <p:fltVal val="360"/>
                                          </p:val>
                                        </p:tav>
                                        <p:tav tm="100000">
                                          <p:val>
                                            <p:fltVal val="0"/>
                                          </p:val>
                                        </p:tav>
                                      </p:tavLst>
                                    </p:anim>
                                    <p:animEffect transition="in" filter="fade">
                                      <p:cBhvr>
                                        <p:cTn id="88" dur="300"/>
                                        <p:tgtEl>
                                          <p:spTgt spid="80"/>
                                        </p:tgtEl>
                                      </p:cBhvr>
                                    </p:animEffect>
                                  </p:childTnLst>
                                </p:cTn>
                              </p:par>
                              <p:par>
                                <p:cTn id="89" presetID="49" presetClass="entr" presetSubtype="0" decel="100000" fill="hold" grpId="0" nodeType="withEffect">
                                  <p:stCondLst>
                                    <p:cond delay="0"/>
                                  </p:stCondLst>
                                  <p:childTnLst>
                                    <p:set>
                                      <p:cBhvr>
                                        <p:cTn id="90" dur="1" fill="hold">
                                          <p:stCondLst>
                                            <p:cond delay="0"/>
                                          </p:stCondLst>
                                        </p:cTn>
                                        <p:tgtEl>
                                          <p:spTgt spid="81"/>
                                        </p:tgtEl>
                                        <p:attrNameLst>
                                          <p:attrName>style.visibility</p:attrName>
                                        </p:attrNameLst>
                                      </p:cBhvr>
                                      <p:to>
                                        <p:strVal val="visible"/>
                                      </p:to>
                                    </p:set>
                                    <p:anim calcmode="lin" valueType="num">
                                      <p:cBhvr>
                                        <p:cTn id="91" dur="500" fill="hold"/>
                                        <p:tgtEl>
                                          <p:spTgt spid="81"/>
                                        </p:tgtEl>
                                        <p:attrNameLst>
                                          <p:attrName>ppt_w</p:attrName>
                                        </p:attrNameLst>
                                      </p:cBhvr>
                                      <p:tavLst>
                                        <p:tav tm="0">
                                          <p:val>
                                            <p:fltVal val="0"/>
                                          </p:val>
                                        </p:tav>
                                        <p:tav tm="100000">
                                          <p:val>
                                            <p:strVal val="#ppt_w"/>
                                          </p:val>
                                        </p:tav>
                                      </p:tavLst>
                                    </p:anim>
                                    <p:anim calcmode="lin" valueType="num">
                                      <p:cBhvr>
                                        <p:cTn id="92" dur="500" fill="hold"/>
                                        <p:tgtEl>
                                          <p:spTgt spid="81"/>
                                        </p:tgtEl>
                                        <p:attrNameLst>
                                          <p:attrName>ppt_h</p:attrName>
                                        </p:attrNameLst>
                                      </p:cBhvr>
                                      <p:tavLst>
                                        <p:tav tm="0">
                                          <p:val>
                                            <p:fltVal val="0"/>
                                          </p:val>
                                        </p:tav>
                                        <p:tav tm="100000">
                                          <p:val>
                                            <p:strVal val="#ppt_h"/>
                                          </p:val>
                                        </p:tav>
                                      </p:tavLst>
                                    </p:anim>
                                    <p:anim calcmode="lin" valueType="num">
                                      <p:cBhvr>
                                        <p:cTn id="93" dur="500" fill="hold"/>
                                        <p:tgtEl>
                                          <p:spTgt spid="81"/>
                                        </p:tgtEl>
                                        <p:attrNameLst>
                                          <p:attrName>style.rotation</p:attrName>
                                        </p:attrNameLst>
                                      </p:cBhvr>
                                      <p:tavLst>
                                        <p:tav tm="0">
                                          <p:val>
                                            <p:fltVal val="360"/>
                                          </p:val>
                                        </p:tav>
                                        <p:tav tm="100000">
                                          <p:val>
                                            <p:fltVal val="0"/>
                                          </p:val>
                                        </p:tav>
                                      </p:tavLst>
                                    </p:anim>
                                    <p:animEffect transition="in" filter="fade">
                                      <p:cBhvr>
                                        <p:cTn id="94" dur="500"/>
                                        <p:tgtEl>
                                          <p:spTgt spid="81"/>
                                        </p:tgtEl>
                                      </p:cBhvr>
                                    </p:animEffect>
                                  </p:childTnLst>
                                </p:cTn>
                              </p:par>
                            </p:childTnLst>
                          </p:cTn>
                        </p:par>
                        <p:par>
                          <p:cTn id="95" fill="hold">
                            <p:stCondLst>
                              <p:cond delay="6000"/>
                            </p:stCondLst>
                            <p:childTnLst>
                              <p:par>
                                <p:cTn id="96" presetID="2" presetClass="entr" presetSubtype="1" decel="100000" fill="hold" nodeType="afterEffect">
                                  <p:stCondLst>
                                    <p:cond delay="0"/>
                                  </p:stCondLst>
                                  <p:childTnLst>
                                    <p:set>
                                      <p:cBhvr>
                                        <p:cTn id="97" dur="1" fill="hold">
                                          <p:stCondLst>
                                            <p:cond delay="0"/>
                                          </p:stCondLst>
                                        </p:cTn>
                                        <p:tgtEl>
                                          <p:spTgt spid="82"/>
                                        </p:tgtEl>
                                        <p:attrNameLst>
                                          <p:attrName>style.visibility</p:attrName>
                                        </p:attrNameLst>
                                      </p:cBhvr>
                                      <p:to>
                                        <p:strVal val="visible"/>
                                      </p:to>
                                    </p:set>
                                    <p:anim calcmode="lin" valueType="num">
                                      <p:cBhvr additive="base">
                                        <p:cTn id="98" dur="500" fill="hold"/>
                                        <p:tgtEl>
                                          <p:spTgt spid="82"/>
                                        </p:tgtEl>
                                        <p:attrNameLst>
                                          <p:attrName>ppt_x</p:attrName>
                                        </p:attrNameLst>
                                      </p:cBhvr>
                                      <p:tavLst>
                                        <p:tav tm="0">
                                          <p:val>
                                            <p:strVal val="#ppt_x"/>
                                          </p:val>
                                        </p:tav>
                                        <p:tav tm="100000">
                                          <p:val>
                                            <p:strVal val="#ppt_x"/>
                                          </p:val>
                                        </p:tav>
                                      </p:tavLst>
                                    </p:anim>
                                    <p:anim calcmode="lin" valueType="num">
                                      <p:cBhvr additive="base">
                                        <p:cTn id="99" dur="500" fill="hold"/>
                                        <p:tgtEl>
                                          <p:spTgt spid="82"/>
                                        </p:tgtEl>
                                        <p:attrNameLst>
                                          <p:attrName>ppt_y</p:attrName>
                                        </p:attrNameLst>
                                      </p:cBhvr>
                                      <p:tavLst>
                                        <p:tav tm="0">
                                          <p:val>
                                            <p:strVal val="0-#ppt_h/2"/>
                                          </p:val>
                                        </p:tav>
                                        <p:tav tm="100000">
                                          <p:val>
                                            <p:strVal val="#ppt_y"/>
                                          </p:val>
                                        </p:tav>
                                      </p:tavLst>
                                    </p:anim>
                                  </p:childTnLst>
                                </p:cTn>
                              </p:par>
                              <p:par>
                                <p:cTn id="100" presetID="2" presetClass="entr" presetSubtype="1" decel="100000" fill="hold" grpId="0" nodeType="withEffect">
                                  <p:stCondLst>
                                    <p:cond delay="0"/>
                                  </p:stCondLst>
                                  <p:childTnLst>
                                    <p:set>
                                      <p:cBhvr>
                                        <p:cTn id="101" dur="1" fill="hold">
                                          <p:stCondLst>
                                            <p:cond delay="0"/>
                                          </p:stCondLst>
                                        </p:cTn>
                                        <p:tgtEl>
                                          <p:spTgt spid="85">
                                            <p:txEl>
                                              <p:pRg st="0" end="0"/>
                                            </p:txEl>
                                          </p:spTgt>
                                        </p:tgtEl>
                                        <p:attrNameLst>
                                          <p:attrName>style.visibility</p:attrName>
                                        </p:attrNameLst>
                                      </p:cBhvr>
                                      <p:to>
                                        <p:strVal val="visible"/>
                                      </p:to>
                                    </p:set>
                                    <p:anim calcmode="lin" valueType="num">
                                      <p:cBhvr additive="base">
                                        <p:cTn id="102"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85">
                                            <p:txEl>
                                              <p:pRg st="0" end="0"/>
                                            </p:txEl>
                                          </p:spTgt>
                                        </p:tgtEl>
                                        <p:attrNameLst>
                                          <p:attrName>ppt_y</p:attrName>
                                        </p:attrNameLst>
                                      </p:cBhvr>
                                      <p:tavLst>
                                        <p:tav tm="0">
                                          <p:val>
                                            <p:strVal val="0-#ppt_h/2"/>
                                          </p:val>
                                        </p:tav>
                                        <p:tav tm="100000">
                                          <p:val>
                                            <p:strVal val="#ppt_y"/>
                                          </p:val>
                                        </p:tav>
                                      </p:tavLst>
                                    </p:anim>
                                  </p:childTnLst>
                                </p:cTn>
                              </p:par>
                            </p:childTnLst>
                          </p:cTn>
                        </p:par>
                        <p:par>
                          <p:cTn id="104" fill="hold">
                            <p:stCondLst>
                              <p:cond delay="6500"/>
                            </p:stCondLst>
                            <p:childTnLst>
                              <p:par>
                                <p:cTn id="105" presetID="2" presetClass="entr" presetSubtype="4" decel="100000" fill="hold" grpId="0" nodeType="afterEffect">
                                  <p:stCondLst>
                                    <p:cond delay="0"/>
                                  </p:stCondLst>
                                  <p:childTnLst>
                                    <p:set>
                                      <p:cBhvr>
                                        <p:cTn id="106" dur="1" fill="hold">
                                          <p:stCondLst>
                                            <p:cond delay="0"/>
                                          </p:stCondLst>
                                        </p:cTn>
                                        <p:tgtEl>
                                          <p:spTgt spid="78">
                                            <p:txEl>
                                              <p:pRg st="0" end="0"/>
                                            </p:txEl>
                                          </p:spTgt>
                                        </p:tgtEl>
                                        <p:attrNameLst>
                                          <p:attrName>style.visibility</p:attrName>
                                        </p:attrNameLst>
                                      </p:cBhvr>
                                      <p:to>
                                        <p:strVal val="visible"/>
                                      </p:to>
                                    </p:set>
                                    <p:anim calcmode="lin" valueType="num">
                                      <p:cBhvr additive="base">
                                        <p:cTn id="107" dur="500" fill="hold"/>
                                        <p:tgtEl>
                                          <p:spTgt spid="78">
                                            <p:txEl>
                                              <p:pRg st="0" end="0"/>
                                            </p:txEl>
                                          </p:spTgt>
                                        </p:tgtEl>
                                        <p:attrNameLst>
                                          <p:attrName>ppt_x</p:attrName>
                                        </p:attrNameLst>
                                      </p:cBhvr>
                                      <p:tavLst>
                                        <p:tav tm="0">
                                          <p:val>
                                            <p:strVal val="#ppt_x"/>
                                          </p:val>
                                        </p:tav>
                                        <p:tav tm="100000">
                                          <p:val>
                                            <p:strVal val="#ppt_x"/>
                                          </p:val>
                                        </p:tav>
                                      </p:tavLst>
                                    </p:anim>
                                    <p:anim calcmode="lin" valueType="num">
                                      <p:cBhvr additive="base">
                                        <p:cTn id="108" dur="500" fill="hold"/>
                                        <p:tgtEl>
                                          <p:spTgt spid="78">
                                            <p:txEl>
                                              <p:pRg st="0" end="0"/>
                                            </p:txEl>
                                          </p:spTgt>
                                        </p:tgtEl>
                                        <p:attrNameLst>
                                          <p:attrName>ppt_y</p:attrName>
                                        </p:attrNameLst>
                                      </p:cBhvr>
                                      <p:tavLst>
                                        <p:tav tm="0">
                                          <p:val>
                                            <p:strVal val="1+#ppt_h/2"/>
                                          </p:val>
                                        </p:tav>
                                        <p:tav tm="100000">
                                          <p:val>
                                            <p:strVal val="#ppt_y"/>
                                          </p:val>
                                        </p:tav>
                                      </p:tavLst>
                                    </p:anim>
                                  </p:childTnLst>
                                </p:cTn>
                              </p:par>
                              <p:par>
                                <p:cTn id="109" presetID="2" presetClass="entr" presetSubtype="4" decel="100000" fill="hold" grpId="0" nodeType="withEffect">
                                  <p:stCondLst>
                                    <p:cond delay="250"/>
                                  </p:stCondLst>
                                  <p:childTnLst>
                                    <p:set>
                                      <p:cBhvr>
                                        <p:cTn id="110" dur="1" fill="hold">
                                          <p:stCondLst>
                                            <p:cond delay="0"/>
                                          </p:stCondLst>
                                        </p:cTn>
                                        <p:tgtEl>
                                          <p:spTgt spid="79">
                                            <p:txEl>
                                              <p:pRg st="0" end="0"/>
                                            </p:txEl>
                                          </p:spTgt>
                                        </p:tgtEl>
                                        <p:attrNameLst>
                                          <p:attrName>style.visibility</p:attrName>
                                        </p:attrNameLst>
                                      </p:cBhvr>
                                      <p:to>
                                        <p:strVal val="visible"/>
                                      </p:to>
                                    </p:set>
                                    <p:anim calcmode="lin" valueType="num">
                                      <p:cBhvr additive="base">
                                        <p:cTn id="111"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112" dur="500" fill="hold"/>
                                        <p:tgtEl>
                                          <p:spTgt spid="79">
                                            <p:txEl>
                                              <p:pRg st="0" end="0"/>
                                            </p:txEl>
                                          </p:spTgt>
                                        </p:tgtEl>
                                        <p:attrNameLst>
                                          <p:attrName>ppt_y</p:attrName>
                                        </p:attrNameLst>
                                      </p:cBhvr>
                                      <p:tavLst>
                                        <p:tav tm="0">
                                          <p:val>
                                            <p:strVal val="1+#ppt_h/2"/>
                                          </p:val>
                                        </p:tav>
                                        <p:tav tm="100000">
                                          <p:val>
                                            <p:strVal val="#ppt_y"/>
                                          </p:val>
                                        </p:tav>
                                      </p:tavLst>
                                    </p:anim>
                                  </p:childTnLst>
                                </p:cTn>
                              </p:par>
                            </p:childTnLst>
                          </p:cTn>
                        </p:par>
                        <p:par>
                          <p:cTn id="113" fill="hold">
                            <p:stCondLst>
                              <p:cond delay="7250"/>
                            </p:stCondLst>
                            <p:childTnLst>
                              <p:par>
                                <p:cTn id="114" presetID="22" presetClass="entr" presetSubtype="8" fill="hold" nodeType="afterEffect">
                                  <p:stCondLst>
                                    <p:cond delay="0"/>
                                  </p:stCondLst>
                                  <p:childTnLst>
                                    <p:set>
                                      <p:cBhvr>
                                        <p:cTn id="115" dur="1" fill="hold">
                                          <p:stCondLst>
                                            <p:cond delay="0"/>
                                          </p:stCondLst>
                                        </p:cTn>
                                        <p:tgtEl>
                                          <p:spTgt spid="95"/>
                                        </p:tgtEl>
                                        <p:attrNameLst>
                                          <p:attrName>style.visibility</p:attrName>
                                        </p:attrNameLst>
                                      </p:cBhvr>
                                      <p:to>
                                        <p:strVal val="visible"/>
                                      </p:to>
                                    </p:set>
                                    <p:animEffect transition="in" filter="wipe(left)">
                                      <p:cBhvr>
                                        <p:cTn id="116" dur="500"/>
                                        <p:tgtEl>
                                          <p:spTgt spid="95"/>
                                        </p:tgtEl>
                                      </p:cBhvr>
                                    </p:animEffect>
                                  </p:childTnLst>
                                </p:cTn>
                              </p:par>
                            </p:childTnLst>
                          </p:cTn>
                        </p:par>
                        <p:par>
                          <p:cTn id="117" fill="hold">
                            <p:stCondLst>
                              <p:cond delay="7750"/>
                            </p:stCondLst>
                            <p:childTnLst>
                              <p:par>
                                <p:cTn id="118" presetID="49" presetClass="entr" presetSubtype="0" decel="100000" fill="hold" grpId="0" nodeType="afterEffect">
                                  <p:stCondLst>
                                    <p:cond delay="0"/>
                                  </p:stCondLst>
                                  <p:childTnLst>
                                    <p:set>
                                      <p:cBhvr>
                                        <p:cTn id="119" dur="1" fill="hold">
                                          <p:stCondLst>
                                            <p:cond delay="0"/>
                                          </p:stCondLst>
                                        </p:cTn>
                                        <p:tgtEl>
                                          <p:spTgt spid="89"/>
                                        </p:tgtEl>
                                        <p:attrNameLst>
                                          <p:attrName>style.visibility</p:attrName>
                                        </p:attrNameLst>
                                      </p:cBhvr>
                                      <p:to>
                                        <p:strVal val="visible"/>
                                      </p:to>
                                    </p:set>
                                    <p:anim calcmode="lin" valueType="num">
                                      <p:cBhvr>
                                        <p:cTn id="120" dur="300" fill="hold"/>
                                        <p:tgtEl>
                                          <p:spTgt spid="89"/>
                                        </p:tgtEl>
                                        <p:attrNameLst>
                                          <p:attrName>ppt_w</p:attrName>
                                        </p:attrNameLst>
                                      </p:cBhvr>
                                      <p:tavLst>
                                        <p:tav tm="0">
                                          <p:val>
                                            <p:fltVal val="0"/>
                                          </p:val>
                                        </p:tav>
                                        <p:tav tm="100000">
                                          <p:val>
                                            <p:strVal val="#ppt_w"/>
                                          </p:val>
                                        </p:tav>
                                      </p:tavLst>
                                    </p:anim>
                                    <p:anim calcmode="lin" valueType="num">
                                      <p:cBhvr>
                                        <p:cTn id="121" dur="300" fill="hold"/>
                                        <p:tgtEl>
                                          <p:spTgt spid="89"/>
                                        </p:tgtEl>
                                        <p:attrNameLst>
                                          <p:attrName>ppt_h</p:attrName>
                                        </p:attrNameLst>
                                      </p:cBhvr>
                                      <p:tavLst>
                                        <p:tav tm="0">
                                          <p:val>
                                            <p:fltVal val="0"/>
                                          </p:val>
                                        </p:tav>
                                        <p:tav tm="100000">
                                          <p:val>
                                            <p:strVal val="#ppt_h"/>
                                          </p:val>
                                        </p:tav>
                                      </p:tavLst>
                                    </p:anim>
                                    <p:anim calcmode="lin" valueType="num">
                                      <p:cBhvr>
                                        <p:cTn id="122" dur="300" fill="hold"/>
                                        <p:tgtEl>
                                          <p:spTgt spid="89"/>
                                        </p:tgtEl>
                                        <p:attrNameLst>
                                          <p:attrName>style.rotation</p:attrName>
                                        </p:attrNameLst>
                                      </p:cBhvr>
                                      <p:tavLst>
                                        <p:tav tm="0">
                                          <p:val>
                                            <p:fltVal val="360"/>
                                          </p:val>
                                        </p:tav>
                                        <p:tav tm="100000">
                                          <p:val>
                                            <p:fltVal val="0"/>
                                          </p:val>
                                        </p:tav>
                                      </p:tavLst>
                                    </p:anim>
                                    <p:animEffect transition="in" filter="fade">
                                      <p:cBhvr>
                                        <p:cTn id="123" dur="300"/>
                                        <p:tgtEl>
                                          <p:spTgt spid="89"/>
                                        </p:tgtEl>
                                      </p:cBhvr>
                                    </p:animEffect>
                                  </p:childTnLst>
                                </p:cTn>
                              </p:par>
                              <p:par>
                                <p:cTn id="124" presetID="49" presetClass="entr" presetSubtype="0" decel="100000" fill="hold" grpId="0" nodeType="withEffect">
                                  <p:stCondLst>
                                    <p:cond delay="0"/>
                                  </p:stCondLst>
                                  <p:childTnLst>
                                    <p:set>
                                      <p:cBhvr>
                                        <p:cTn id="125" dur="1" fill="hold">
                                          <p:stCondLst>
                                            <p:cond delay="0"/>
                                          </p:stCondLst>
                                        </p:cTn>
                                        <p:tgtEl>
                                          <p:spTgt spid="90"/>
                                        </p:tgtEl>
                                        <p:attrNameLst>
                                          <p:attrName>style.visibility</p:attrName>
                                        </p:attrNameLst>
                                      </p:cBhvr>
                                      <p:to>
                                        <p:strVal val="visible"/>
                                      </p:to>
                                    </p:set>
                                    <p:anim calcmode="lin" valueType="num">
                                      <p:cBhvr>
                                        <p:cTn id="126" dur="500" fill="hold"/>
                                        <p:tgtEl>
                                          <p:spTgt spid="90"/>
                                        </p:tgtEl>
                                        <p:attrNameLst>
                                          <p:attrName>ppt_w</p:attrName>
                                        </p:attrNameLst>
                                      </p:cBhvr>
                                      <p:tavLst>
                                        <p:tav tm="0">
                                          <p:val>
                                            <p:fltVal val="0"/>
                                          </p:val>
                                        </p:tav>
                                        <p:tav tm="100000">
                                          <p:val>
                                            <p:strVal val="#ppt_w"/>
                                          </p:val>
                                        </p:tav>
                                      </p:tavLst>
                                    </p:anim>
                                    <p:anim calcmode="lin" valueType="num">
                                      <p:cBhvr>
                                        <p:cTn id="127" dur="500" fill="hold"/>
                                        <p:tgtEl>
                                          <p:spTgt spid="90"/>
                                        </p:tgtEl>
                                        <p:attrNameLst>
                                          <p:attrName>ppt_h</p:attrName>
                                        </p:attrNameLst>
                                      </p:cBhvr>
                                      <p:tavLst>
                                        <p:tav tm="0">
                                          <p:val>
                                            <p:fltVal val="0"/>
                                          </p:val>
                                        </p:tav>
                                        <p:tav tm="100000">
                                          <p:val>
                                            <p:strVal val="#ppt_h"/>
                                          </p:val>
                                        </p:tav>
                                      </p:tavLst>
                                    </p:anim>
                                    <p:anim calcmode="lin" valueType="num">
                                      <p:cBhvr>
                                        <p:cTn id="128" dur="500" fill="hold"/>
                                        <p:tgtEl>
                                          <p:spTgt spid="90"/>
                                        </p:tgtEl>
                                        <p:attrNameLst>
                                          <p:attrName>style.rotation</p:attrName>
                                        </p:attrNameLst>
                                      </p:cBhvr>
                                      <p:tavLst>
                                        <p:tav tm="0">
                                          <p:val>
                                            <p:fltVal val="360"/>
                                          </p:val>
                                        </p:tav>
                                        <p:tav tm="100000">
                                          <p:val>
                                            <p:fltVal val="0"/>
                                          </p:val>
                                        </p:tav>
                                      </p:tavLst>
                                    </p:anim>
                                    <p:animEffect transition="in" filter="fade">
                                      <p:cBhvr>
                                        <p:cTn id="129" dur="500"/>
                                        <p:tgtEl>
                                          <p:spTgt spid="90"/>
                                        </p:tgtEl>
                                      </p:cBhvr>
                                    </p:animEffect>
                                  </p:childTnLst>
                                </p:cTn>
                              </p:par>
                            </p:childTnLst>
                          </p:cTn>
                        </p:par>
                        <p:par>
                          <p:cTn id="130" fill="hold">
                            <p:stCondLst>
                              <p:cond delay="8250"/>
                            </p:stCondLst>
                            <p:childTnLst>
                              <p:par>
                                <p:cTn id="131" presetID="2" presetClass="entr" presetSubtype="1" decel="100000" fill="hold" nodeType="afterEffect">
                                  <p:stCondLst>
                                    <p:cond delay="0"/>
                                  </p:stCondLst>
                                  <p:childTnLst>
                                    <p:set>
                                      <p:cBhvr>
                                        <p:cTn id="132" dur="1" fill="hold">
                                          <p:stCondLst>
                                            <p:cond delay="0"/>
                                          </p:stCondLst>
                                        </p:cTn>
                                        <p:tgtEl>
                                          <p:spTgt spid="91"/>
                                        </p:tgtEl>
                                        <p:attrNameLst>
                                          <p:attrName>style.visibility</p:attrName>
                                        </p:attrNameLst>
                                      </p:cBhvr>
                                      <p:to>
                                        <p:strVal val="visible"/>
                                      </p:to>
                                    </p:set>
                                    <p:anim calcmode="lin" valueType="num">
                                      <p:cBhvr additive="base">
                                        <p:cTn id="133" dur="500" fill="hold"/>
                                        <p:tgtEl>
                                          <p:spTgt spid="91"/>
                                        </p:tgtEl>
                                        <p:attrNameLst>
                                          <p:attrName>ppt_x</p:attrName>
                                        </p:attrNameLst>
                                      </p:cBhvr>
                                      <p:tavLst>
                                        <p:tav tm="0">
                                          <p:val>
                                            <p:strVal val="#ppt_x"/>
                                          </p:val>
                                        </p:tav>
                                        <p:tav tm="100000">
                                          <p:val>
                                            <p:strVal val="#ppt_x"/>
                                          </p:val>
                                        </p:tav>
                                      </p:tavLst>
                                    </p:anim>
                                    <p:anim calcmode="lin" valueType="num">
                                      <p:cBhvr additive="base">
                                        <p:cTn id="134" dur="500" fill="hold"/>
                                        <p:tgtEl>
                                          <p:spTgt spid="91"/>
                                        </p:tgtEl>
                                        <p:attrNameLst>
                                          <p:attrName>ppt_y</p:attrName>
                                        </p:attrNameLst>
                                      </p:cBhvr>
                                      <p:tavLst>
                                        <p:tav tm="0">
                                          <p:val>
                                            <p:strVal val="0-#ppt_h/2"/>
                                          </p:val>
                                        </p:tav>
                                        <p:tav tm="100000">
                                          <p:val>
                                            <p:strVal val="#ppt_y"/>
                                          </p:val>
                                        </p:tav>
                                      </p:tavLst>
                                    </p:anim>
                                  </p:childTnLst>
                                </p:cTn>
                              </p:par>
                              <p:par>
                                <p:cTn id="135" presetID="2" presetClass="entr" presetSubtype="1" decel="100000" fill="hold" grpId="0" nodeType="withEffect">
                                  <p:stCondLst>
                                    <p:cond delay="0"/>
                                  </p:stCondLst>
                                  <p:childTnLst>
                                    <p:set>
                                      <p:cBhvr>
                                        <p:cTn id="136" dur="1" fill="hold">
                                          <p:stCondLst>
                                            <p:cond delay="0"/>
                                          </p:stCondLst>
                                        </p:cTn>
                                        <p:tgtEl>
                                          <p:spTgt spid="94">
                                            <p:txEl>
                                              <p:pRg st="0" end="0"/>
                                            </p:txEl>
                                          </p:spTgt>
                                        </p:tgtEl>
                                        <p:attrNameLst>
                                          <p:attrName>style.visibility</p:attrName>
                                        </p:attrNameLst>
                                      </p:cBhvr>
                                      <p:to>
                                        <p:strVal val="visible"/>
                                      </p:to>
                                    </p:set>
                                    <p:anim calcmode="lin" valueType="num">
                                      <p:cBhvr additive="base">
                                        <p:cTn id="137" dur="500" fill="hold"/>
                                        <p:tgtEl>
                                          <p:spTgt spid="94">
                                            <p:txEl>
                                              <p:pRg st="0" end="0"/>
                                            </p:txEl>
                                          </p:spTgt>
                                        </p:tgtEl>
                                        <p:attrNameLst>
                                          <p:attrName>ppt_x</p:attrName>
                                        </p:attrNameLst>
                                      </p:cBhvr>
                                      <p:tavLst>
                                        <p:tav tm="0">
                                          <p:val>
                                            <p:strVal val="#ppt_x"/>
                                          </p:val>
                                        </p:tav>
                                        <p:tav tm="100000">
                                          <p:val>
                                            <p:strVal val="#ppt_x"/>
                                          </p:val>
                                        </p:tav>
                                      </p:tavLst>
                                    </p:anim>
                                    <p:anim calcmode="lin" valueType="num">
                                      <p:cBhvr additive="base">
                                        <p:cTn id="138" dur="500" fill="hold"/>
                                        <p:tgtEl>
                                          <p:spTgt spid="94">
                                            <p:txEl>
                                              <p:pRg st="0" end="0"/>
                                            </p:txEl>
                                          </p:spTgt>
                                        </p:tgtEl>
                                        <p:attrNameLst>
                                          <p:attrName>ppt_y</p:attrName>
                                        </p:attrNameLst>
                                      </p:cBhvr>
                                      <p:tavLst>
                                        <p:tav tm="0">
                                          <p:val>
                                            <p:strVal val="0-#ppt_h/2"/>
                                          </p:val>
                                        </p:tav>
                                        <p:tav tm="100000">
                                          <p:val>
                                            <p:strVal val="#ppt_y"/>
                                          </p:val>
                                        </p:tav>
                                      </p:tavLst>
                                    </p:anim>
                                  </p:childTnLst>
                                </p:cTn>
                              </p:par>
                            </p:childTnLst>
                          </p:cTn>
                        </p:par>
                        <p:par>
                          <p:cTn id="139" fill="hold">
                            <p:stCondLst>
                              <p:cond delay="8750"/>
                            </p:stCondLst>
                            <p:childTnLst>
                              <p:par>
                                <p:cTn id="140" presetID="2" presetClass="entr" presetSubtype="4" decel="100000" fill="hold" grpId="0" nodeType="afterEffect">
                                  <p:stCondLst>
                                    <p:cond delay="0"/>
                                  </p:stCondLst>
                                  <p:childTnLst>
                                    <p:set>
                                      <p:cBhvr>
                                        <p:cTn id="141" dur="1" fill="hold">
                                          <p:stCondLst>
                                            <p:cond delay="0"/>
                                          </p:stCondLst>
                                        </p:cTn>
                                        <p:tgtEl>
                                          <p:spTgt spid="87">
                                            <p:txEl>
                                              <p:pRg st="0" end="0"/>
                                            </p:txEl>
                                          </p:spTgt>
                                        </p:tgtEl>
                                        <p:attrNameLst>
                                          <p:attrName>style.visibility</p:attrName>
                                        </p:attrNameLst>
                                      </p:cBhvr>
                                      <p:to>
                                        <p:strVal val="visible"/>
                                      </p:to>
                                    </p:set>
                                    <p:anim calcmode="lin" valueType="num">
                                      <p:cBhvr additive="base">
                                        <p:cTn id="142"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87">
                                            <p:txEl>
                                              <p:pRg st="0" end="0"/>
                                            </p:txEl>
                                          </p:spTgt>
                                        </p:tgtEl>
                                        <p:attrNameLst>
                                          <p:attrName>ppt_y</p:attrName>
                                        </p:attrNameLst>
                                      </p:cBhvr>
                                      <p:tavLst>
                                        <p:tav tm="0">
                                          <p:val>
                                            <p:strVal val="1+#ppt_h/2"/>
                                          </p:val>
                                        </p:tav>
                                        <p:tav tm="100000">
                                          <p:val>
                                            <p:strVal val="#ppt_y"/>
                                          </p:val>
                                        </p:tav>
                                      </p:tavLst>
                                    </p:anim>
                                  </p:childTnLst>
                                </p:cTn>
                              </p:par>
                              <p:par>
                                <p:cTn id="144" presetID="2" presetClass="entr" presetSubtype="4" decel="100000" fill="hold" grpId="0" nodeType="withEffect">
                                  <p:stCondLst>
                                    <p:cond delay="250"/>
                                  </p:stCondLst>
                                  <p:childTnLst>
                                    <p:set>
                                      <p:cBhvr>
                                        <p:cTn id="145" dur="1" fill="hold">
                                          <p:stCondLst>
                                            <p:cond delay="0"/>
                                          </p:stCondLst>
                                        </p:cTn>
                                        <p:tgtEl>
                                          <p:spTgt spid="88">
                                            <p:txEl>
                                              <p:pRg st="0" end="0"/>
                                            </p:txEl>
                                          </p:spTgt>
                                        </p:tgtEl>
                                        <p:attrNameLst>
                                          <p:attrName>style.visibility</p:attrName>
                                        </p:attrNameLst>
                                      </p:cBhvr>
                                      <p:to>
                                        <p:strVal val="visible"/>
                                      </p:to>
                                    </p:set>
                                    <p:anim calcmode="lin" valueType="num">
                                      <p:cBhvr additive="base">
                                        <p:cTn id="146" dur="500" fill="hold"/>
                                        <p:tgtEl>
                                          <p:spTgt spid="88">
                                            <p:txEl>
                                              <p:pRg st="0" end="0"/>
                                            </p:txEl>
                                          </p:spTgt>
                                        </p:tgtEl>
                                        <p:attrNameLst>
                                          <p:attrName>ppt_x</p:attrName>
                                        </p:attrNameLst>
                                      </p:cBhvr>
                                      <p:tavLst>
                                        <p:tav tm="0">
                                          <p:val>
                                            <p:strVal val="#ppt_x"/>
                                          </p:val>
                                        </p:tav>
                                        <p:tav tm="100000">
                                          <p:val>
                                            <p:strVal val="#ppt_x"/>
                                          </p:val>
                                        </p:tav>
                                      </p:tavLst>
                                    </p:anim>
                                    <p:anim calcmode="lin" valueType="num">
                                      <p:cBhvr additive="base">
                                        <p:cTn id="147" dur="500" fill="hold"/>
                                        <p:tgtEl>
                                          <p:spTgt spid="88">
                                            <p:txEl>
                                              <p:pRg st="0" end="0"/>
                                            </p:txEl>
                                          </p:spTgt>
                                        </p:tgtEl>
                                        <p:attrNameLst>
                                          <p:attrName>ppt_y</p:attrName>
                                        </p:attrNameLst>
                                      </p:cBhvr>
                                      <p:tavLst>
                                        <p:tav tm="0">
                                          <p:val>
                                            <p:strVal val="1+#ppt_h/2"/>
                                          </p:val>
                                        </p:tav>
                                        <p:tav tm="100000">
                                          <p:val>
                                            <p:strVal val="#ppt_y"/>
                                          </p:val>
                                        </p:tav>
                                      </p:tavLst>
                                    </p:anim>
                                  </p:childTnLst>
                                </p:cTn>
                              </p:par>
                            </p:childTnLst>
                          </p:cTn>
                        </p:par>
                        <p:par>
                          <p:cTn id="148" fill="hold">
                            <p:stCondLst>
                              <p:cond delay="9500"/>
                            </p:stCondLst>
                            <p:childTnLst>
                              <p:par>
                                <p:cTn id="149" presetID="22" presetClass="entr" presetSubtype="8" fill="hold" nodeType="afterEffect">
                                  <p:stCondLst>
                                    <p:cond delay="0"/>
                                  </p:stCondLst>
                                  <p:childTnLst>
                                    <p:set>
                                      <p:cBhvr>
                                        <p:cTn id="150" dur="1" fill="hold">
                                          <p:stCondLst>
                                            <p:cond delay="0"/>
                                          </p:stCondLst>
                                        </p:cTn>
                                        <p:tgtEl>
                                          <p:spTgt spid="104"/>
                                        </p:tgtEl>
                                        <p:attrNameLst>
                                          <p:attrName>style.visibility</p:attrName>
                                        </p:attrNameLst>
                                      </p:cBhvr>
                                      <p:to>
                                        <p:strVal val="visible"/>
                                      </p:to>
                                    </p:set>
                                    <p:animEffect transition="in" filter="wipe(left)">
                                      <p:cBhvr>
                                        <p:cTn id="151" dur="500"/>
                                        <p:tgtEl>
                                          <p:spTgt spid="104"/>
                                        </p:tgtEl>
                                      </p:cBhvr>
                                    </p:animEffect>
                                  </p:childTnLst>
                                </p:cTn>
                              </p:par>
                            </p:childTnLst>
                          </p:cTn>
                        </p:par>
                        <p:par>
                          <p:cTn id="152" fill="hold">
                            <p:stCondLst>
                              <p:cond delay="10000"/>
                            </p:stCondLst>
                            <p:childTnLst>
                              <p:par>
                                <p:cTn id="153" presetID="49" presetClass="entr" presetSubtype="0" decel="100000" fill="hold" grpId="0" nodeType="afterEffect">
                                  <p:stCondLst>
                                    <p:cond delay="0"/>
                                  </p:stCondLst>
                                  <p:childTnLst>
                                    <p:set>
                                      <p:cBhvr>
                                        <p:cTn id="154" dur="1" fill="hold">
                                          <p:stCondLst>
                                            <p:cond delay="0"/>
                                          </p:stCondLst>
                                        </p:cTn>
                                        <p:tgtEl>
                                          <p:spTgt spid="98"/>
                                        </p:tgtEl>
                                        <p:attrNameLst>
                                          <p:attrName>style.visibility</p:attrName>
                                        </p:attrNameLst>
                                      </p:cBhvr>
                                      <p:to>
                                        <p:strVal val="visible"/>
                                      </p:to>
                                    </p:set>
                                    <p:anim calcmode="lin" valueType="num">
                                      <p:cBhvr>
                                        <p:cTn id="155" dur="300" fill="hold"/>
                                        <p:tgtEl>
                                          <p:spTgt spid="98"/>
                                        </p:tgtEl>
                                        <p:attrNameLst>
                                          <p:attrName>ppt_w</p:attrName>
                                        </p:attrNameLst>
                                      </p:cBhvr>
                                      <p:tavLst>
                                        <p:tav tm="0">
                                          <p:val>
                                            <p:fltVal val="0"/>
                                          </p:val>
                                        </p:tav>
                                        <p:tav tm="100000">
                                          <p:val>
                                            <p:strVal val="#ppt_w"/>
                                          </p:val>
                                        </p:tav>
                                      </p:tavLst>
                                    </p:anim>
                                    <p:anim calcmode="lin" valueType="num">
                                      <p:cBhvr>
                                        <p:cTn id="156" dur="300" fill="hold"/>
                                        <p:tgtEl>
                                          <p:spTgt spid="98"/>
                                        </p:tgtEl>
                                        <p:attrNameLst>
                                          <p:attrName>ppt_h</p:attrName>
                                        </p:attrNameLst>
                                      </p:cBhvr>
                                      <p:tavLst>
                                        <p:tav tm="0">
                                          <p:val>
                                            <p:fltVal val="0"/>
                                          </p:val>
                                        </p:tav>
                                        <p:tav tm="100000">
                                          <p:val>
                                            <p:strVal val="#ppt_h"/>
                                          </p:val>
                                        </p:tav>
                                      </p:tavLst>
                                    </p:anim>
                                    <p:anim calcmode="lin" valueType="num">
                                      <p:cBhvr>
                                        <p:cTn id="157" dur="300" fill="hold"/>
                                        <p:tgtEl>
                                          <p:spTgt spid="98"/>
                                        </p:tgtEl>
                                        <p:attrNameLst>
                                          <p:attrName>style.rotation</p:attrName>
                                        </p:attrNameLst>
                                      </p:cBhvr>
                                      <p:tavLst>
                                        <p:tav tm="0">
                                          <p:val>
                                            <p:fltVal val="360"/>
                                          </p:val>
                                        </p:tav>
                                        <p:tav tm="100000">
                                          <p:val>
                                            <p:fltVal val="0"/>
                                          </p:val>
                                        </p:tav>
                                      </p:tavLst>
                                    </p:anim>
                                    <p:animEffect transition="in" filter="fade">
                                      <p:cBhvr>
                                        <p:cTn id="158" dur="300"/>
                                        <p:tgtEl>
                                          <p:spTgt spid="98"/>
                                        </p:tgtEl>
                                      </p:cBhvr>
                                    </p:animEffect>
                                  </p:childTnLst>
                                </p:cTn>
                              </p:par>
                              <p:par>
                                <p:cTn id="159" presetID="49" presetClass="entr" presetSubtype="0" decel="100000" fill="hold" grpId="0" nodeType="withEffect">
                                  <p:stCondLst>
                                    <p:cond delay="0"/>
                                  </p:stCondLst>
                                  <p:childTnLst>
                                    <p:set>
                                      <p:cBhvr>
                                        <p:cTn id="160" dur="1" fill="hold">
                                          <p:stCondLst>
                                            <p:cond delay="0"/>
                                          </p:stCondLst>
                                        </p:cTn>
                                        <p:tgtEl>
                                          <p:spTgt spid="99"/>
                                        </p:tgtEl>
                                        <p:attrNameLst>
                                          <p:attrName>style.visibility</p:attrName>
                                        </p:attrNameLst>
                                      </p:cBhvr>
                                      <p:to>
                                        <p:strVal val="visible"/>
                                      </p:to>
                                    </p:set>
                                    <p:anim calcmode="lin" valueType="num">
                                      <p:cBhvr>
                                        <p:cTn id="161" dur="500" fill="hold"/>
                                        <p:tgtEl>
                                          <p:spTgt spid="99"/>
                                        </p:tgtEl>
                                        <p:attrNameLst>
                                          <p:attrName>ppt_w</p:attrName>
                                        </p:attrNameLst>
                                      </p:cBhvr>
                                      <p:tavLst>
                                        <p:tav tm="0">
                                          <p:val>
                                            <p:fltVal val="0"/>
                                          </p:val>
                                        </p:tav>
                                        <p:tav tm="100000">
                                          <p:val>
                                            <p:strVal val="#ppt_w"/>
                                          </p:val>
                                        </p:tav>
                                      </p:tavLst>
                                    </p:anim>
                                    <p:anim calcmode="lin" valueType="num">
                                      <p:cBhvr>
                                        <p:cTn id="162" dur="500" fill="hold"/>
                                        <p:tgtEl>
                                          <p:spTgt spid="99"/>
                                        </p:tgtEl>
                                        <p:attrNameLst>
                                          <p:attrName>ppt_h</p:attrName>
                                        </p:attrNameLst>
                                      </p:cBhvr>
                                      <p:tavLst>
                                        <p:tav tm="0">
                                          <p:val>
                                            <p:fltVal val="0"/>
                                          </p:val>
                                        </p:tav>
                                        <p:tav tm="100000">
                                          <p:val>
                                            <p:strVal val="#ppt_h"/>
                                          </p:val>
                                        </p:tav>
                                      </p:tavLst>
                                    </p:anim>
                                    <p:anim calcmode="lin" valueType="num">
                                      <p:cBhvr>
                                        <p:cTn id="163" dur="500" fill="hold"/>
                                        <p:tgtEl>
                                          <p:spTgt spid="99"/>
                                        </p:tgtEl>
                                        <p:attrNameLst>
                                          <p:attrName>style.rotation</p:attrName>
                                        </p:attrNameLst>
                                      </p:cBhvr>
                                      <p:tavLst>
                                        <p:tav tm="0">
                                          <p:val>
                                            <p:fltVal val="360"/>
                                          </p:val>
                                        </p:tav>
                                        <p:tav tm="100000">
                                          <p:val>
                                            <p:fltVal val="0"/>
                                          </p:val>
                                        </p:tav>
                                      </p:tavLst>
                                    </p:anim>
                                    <p:animEffect transition="in" filter="fade">
                                      <p:cBhvr>
                                        <p:cTn id="164" dur="500"/>
                                        <p:tgtEl>
                                          <p:spTgt spid="99"/>
                                        </p:tgtEl>
                                      </p:cBhvr>
                                    </p:animEffect>
                                  </p:childTnLst>
                                </p:cTn>
                              </p:par>
                            </p:childTnLst>
                          </p:cTn>
                        </p:par>
                        <p:par>
                          <p:cTn id="165" fill="hold">
                            <p:stCondLst>
                              <p:cond delay="10500"/>
                            </p:stCondLst>
                            <p:childTnLst>
                              <p:par>
                                <p:cTn id="166" presetID="2" presetClass="entr" presetSubtype="1" decel="100000" fill="hold" nodeType="afterEffect">
                                  <p:stCondLst>
                                    <p:cond delay="0"/>
                                  </p:stCondLst>
                                  <p:childTnLst>
                                    <p:set>
                                      <p:cBhvr>
                                        <p:cTn id="167" dur="1" fill="hold">
                                          <p:stCondLst>
                                            <p:cond delay="0"/>
                                          </p:stCondLst>
                                        </p:cTn>
                                        <p:tgtEl>
                                          <p:spTgt spid="100"/>
                                        </p:tgtEl>
                                        <p:attrNameLst>
                                          <p:attrName>style.visibility</p:attrName>
                                        </p:attrNameLst>
                                      </p:cBhvr>
                                      <p:to>
                                        <p:strVal val="visible"/>
                                      </p:to>
                                    </p:set>
                                    <p:anim calcmode="lin" valueType="num">
                                      <p:cBhvr additive="base">
                                        <p:cTn id="168" dur="500" fill="hold"/>
                                        <p:tgtEl>
                                          <p:spTgt spid="100"/>
                                        </p:tgtEl>
                                        <p:attrNameLst>
                                          <p:attrName>ppt_x</p:attrName>
                                        </p:attrNameLst>
                                      </p:cBhvr>
                                      <p:tavLst>
                                        <p:tav tm="0">
                                          <p:val>
                                            <p:strVal val="#ppt_x"/>
                                          </p:val>
                                        </p:tav>
                                        <p:tav tm="100000">
                                          <p:val>
                                            <p:strVal val="#ppt_x"/>
                                          </p:val>
                                        </p:tav>
                                      </p:tavLst>
                                    </p:anim>
                                    <p:anim calcmode="lin" valueType="num">
                                      <p:cBhvr additive="base">
                                        <p:cTn id="169" dur="500" fill="hold"/>
                                        <p:tgtEl>
                                          <p:spTgt spid="100"/>
                                        </p:tgtEl>
                                        <p:attrNameLst>
                                          <p:attrName>ppt_y</p:attrName>
                                        </p:attrNameLst>
                                      </p:cBhvr>
                                      <p:tavLst>
                                        <p:tav tm="0">
                                          <p:val>
                                            <p:strVal val="0-#ppt_h/2"/>
                                          </p:val>
                                        </p:tav>
                                        <p:tav tm="100000">
                                          <p:val>
                                            <p:strVal val="#ppt_y"/>
                                          </p:val>
                                        </p:tav>
                                      </p:tavLst>
                                    </p:anim>
                                  </p:childTnLst>
                                </p:cTn>
                              </p:par>
                              <p:par>
                                <p:cTn id="170" presetID="2" presetClass="entr" presetSubtype="1" decel="100000" fill="hold" grpId="0" nodeType="withEffect">
                                  <p:stCondLst>
                                    <p:cond delay="0"/>
                                  </p:stCondLst>
                                  <p:childTnLst>
                                    <p:set>
                                      <p:cBhvr>
                                        <p:cTn id="171" dur="1" fill="hold">
                                          <p:stCondLst>
                                            <p:cond delay="0"/>
                                          </p:stCondLst>
                                        </p:cTn>
                                        <p:tgtEl>
                                          <p:spTgt spid="103">
                                            <p:txEl>
                                              <p:pRg st="0" end="0"/>
                                            </p:txEl>
                                          </p:spTgt>
                                        </p:tgtEl>
                                        <p:attrNameLst>
                                          <p:attrName>style.visibility</p:attrName>
                                        </p:attrNameLst>
                                      </p:cBhvr>
                                      <p:to>
                                        <p:strVal val="visible"/>
                                      </p:to>
                                    </p:set>
                                    <p:anim calcmode="lin" valueType="num">
                                      <p:cBhvr additive="base">
                                        <p:cTn id="172" dur="500" fill="hold"/>
                                        <p:tgtEl>
                                          <p:spTgt spid="103">
                                            <p:txEl>
                                              <p:pRg st="0" end="0"/>
                                            </p:txEl>
                                          </p:spTgt>
                                        </p:tgtEl>
                                        <p:attrNameLst>
                                          <p:attrName>ppt_x</p:attrName>
                                        </p:attrNameLst>
                                      </p:cBhvr>
                                      <p:tavLst>
                                        <p:tav tm="0">
                                          <p:val>
                                            <p:strVal val="#ppt_x"/>
                                          </p:val>
                                        </p:tav>
                                        <p:tav tm="100000">
                                          <p:val>
                                            <p:strVal val="#ppt_x"/>
                                          </p:val>
                                        </p:tav>
                                      </p:tavLst>
                                    </p:anim>
                                    <p:anim calcmode="lin" valueType="num">
                                      <p:cBhvr additive="base">
                                        <p:cTn id="173" dur="500" fill="hold"/>
                                        <p:tgtEl>
                                          <p:spTgt spid="103">
                                            <p:txEl>
                                              <p:pRg st="0" end="0"/>
                                            </p:txEl>
                                          </p:spTgt>
                                        </p:tgtEl>
                                        <p:attrNameLst>
                                          <p:attrName>ppt_y</p:attrName>
                                        </p:attrNameLst>
                                      </p:cBhvr>
                                      <p:tavLst>
                                        <p:tav tm="0">
                                          <p:val>
                                            <p:strVal val="0-#ppt_h/2"/>
                                          </p:val>
                                        </p:tav>
                                        <p:tav tm="100000">
                                          <p:val>
                                            <p:strVal val="#ppt_y"/>
                                          </p:val>
                                        </p:tav>
                                      </p:tavLst>
                                    </p:anim>
                                  </p:childTnLst>
                                </p:cTn>
                              </p:par>
                            </p:childTnLst>
                          </p:cTn>
                        </p:par>
                        <p:par>
                          <p:cTn id="174" fill="hold">
                            <p:stCondLst>
                              <p:cond delay="11000"/>
                            </p:stCondLst>
                            <p:childTnLst>
                              <p:par>
                                <p:cTn id="175" presetID="2" presetClass="entr" presetSubtype="4" decel="100000" fill="hold" grpId="0" nodeType="afterEffect">
                                  <p:stCondLst>
                                    <p:cond delay="0"/>
                                  </p:stCondLst>
                                  <p:childTnLst>
                                    <p:set>
                                      <p:cBhvr>
                                        <p:cTn id="176" dur="1" fill="hold">
                                          <p:stCondLst>
                                            <p:cond delay="0"/>
                                          </p:stCondLst>
                                        </p:cTn>
                                        <p:tgtEl>
                                          <p:spTgt spid="96">
                                            <p:txEl>
                                              <p:pRg st="0" end="0"/>
                                            </p:txEl>
                                          </p:spTgt>
                                        </p:tgtEl>
                                        <p:attrNameLst>
                                          <p:attrName>style.visibility</p:attrName>
                                        </p:attrNameLst>
                                      </p:cBhvr>
                                      <p:to>
                                        <p:strVal val="visible"/>
                                      </p:to>
                                    </p:set>
                                    <p:anim calcmode="lin" valueType="num">
                                      <p:cBhvr additive="base">
                                        <p:cTn id="177" dur="500" fill="hold"/>
                                        <p:tgtEl>
                                          <p:spTgt spid="96">
                                            <p:txEl>
                                              <p:pRg st="0" end="0"/>
                                            </p:txEl>
                                          </p:spTgt>
                                        </p:tgtEl>
                                        <p:attrNameLst>
                                          <p:attrName>ppt_x</p:attrName>
                                        </p:attrNameLst>
                                      </p:cBhvr>
                                      <p:tavLst>
                                        <p:tav tm="0">
                                          <p:val>
                                            <p:strVal val="#ppt_x"/>
                                          </p:val>
                                        </p:tav>
                                        <p:tav tm="100000">
                                          <p:val>
                                            <p:strVal val="#ppt_x"/>
                                          </p:val>
                                        </p:tav>
                                      </p:tavLst>
                                    </p:anim>
                                    <p:anim calcmode="lin" valueType="num">
                                      <p:cBhvr additive="base">
                                        <p:cTn id="178" dur="500" fill="hold"/>
                                        <p:tgtEl>
                                          <p:spTgt spid="96">
                                            <p:txEl>
                                              <p:pRg st="0" end="0"/>
                                            </p:txEl>
                                          </p:spTgt>
                                        </p:tgtEl>
                                        <p:attrNameLst>
                                          <p:attrName>ppt_y</p:attrName>
                                        </p:attrNameLst>
                                      </p:cBhvr>
                                      <p:tavLst>
                                        <p:tav tm="0">
                                          <p:val>
                                            <p:strVal val="1+#ppt_h/2"/>
                                          </p:val>
                                        </p:tav>
                                        <p:tav tm="100000">
                                          <p:val>
                                            <p:strVal val="#ppt_y"/>
                                          </p:val>
                                        </p:tav>
                                      </p:tavLst>
                                    </p:anim>
                                  </p:childTnLst>
                                </p:cTn>
                              </p:par>
                              <p:par>
                                <p:cTn id="179" presetID="2" presetClass="entr" presetSubtype="4" decel="100000" fill="hold" grpId="0" nodeType="withEffect">
                                  <p:stCondLst>
                                    <p:cond delay="250"/>
                                  </p:stCondLst>
                                  <p:childTnLst>
                                    <p:set>
                                      <p:cBhvr>
                                        <p:cTn id="180" dur="1" fill="hold">
                                          <p:stCondLst>
                                            <p:cond delay="0"/>
                                          </p:stCondLst>
                                        </p:cTn>
                                        <p:tgtEl>
                                          <p:spTgt spid="97">
                                            <p:txEl>
                                              <p:pRg st="0" end="0"/>
                                            </p:txEl>
                                          </p:spTgt>
                                        </p:tgtEl>
                                        <p:attrNameLst>
                                          <p:attrName>style.visibility</p:attrName>
                                        </p:attrNameLst>
                                      </p:cBhvr>
                                      <p:to>
                                        <p:strVal val="visible"/>
                                      </p:to>
                                    </p:set>
                                    <p:anim calcmode="lin" valueType="num">
                                      <p:cBhvr additive="base">
                                        <p:cTn id="181" dur="500" fill="hold"/>
                                        <p:tgtEl>
                                          <p:spTgt spid="97">
                                            <p:txEl>
                                              <p:pRg st="0" end="0"/>
                                            </p:txEl>
                                          </p:spTgt>
                                        </p:tgtEl>
                                        <p:attrNameLst>
                                          <p:attrName>ppt_x</p:attrName>
                                        </p:attrNameLst>
                                      </p:cBhvr>
                                      <p:tavLst>
                                        <p:tav tm="0">
                                          <p:val>
                                            <p:strVal val="#ppt_x"/>
                                          </p:val>
                                        </p:tav>
                                        <p:tav tm="100000">
                                          <p:val>
                                            <p:strVal val="#ppt_x"/>
                                          </p:val>
                                        </p:tav>
                                      </p:tavLst>
                                    </p:anim>
                                    <p:anim calcmode="lin" valueType="num">
                                      <p:cBhvr additive="base">
                                        <p:cTn id="182" dur="500" fill="hold"/>
                                        <p:tgtEl>
                                          <p:spTgt spid="97">
                                            <p:txEl>
                                              <p:pRg st="0" end="0"/>
                                            </p:txEl>
                                          </p:spTgt>
                                        </p:tgtEl>
                                        <p:attrNameLst>
                                          <p:attrName>ppt_y</p:attrName>
                                        </p:attrNameLst>
                                      </p:cBhvr>
                                      <p:tavLst>
                                        <p:tav tm="0">
                                          <p:val>
                                            <p:strVal val="1+#ppt_h/2"/>
                                          </p:val>
                                        </p:tav>
                                        <p:tav tm="100000">
                                          <p:val>
                                            <p:strVal val="#ppt_y"/>
                                          </p:val>
                                        </p:tav>
                                      </p:tavLst>
                                    </p:anim>
                                  </p:childTnLst>
                                </p:cTn>
                              </p:par>
                            </p:childTnLst>
                          </p:cTn>
                        </p:par>
                        <p:par>
                          <p:cTn id="183" fill="hold">
                            <p:stCondLst>
                              <p:cond delay="11750"/>
                            </p:stCondLst>
                            <p:childTnLst>
                              <p:par>
                                <p:cTn id="184" presetID="22" presetClass="entr" presetSubtype="8" fill="hold" nodeType="afterEffect">
                                  <p:stCondLst>
                                    <p:cond delay="0"/>
                                  </p:stCondLst>
                                  <p:childTnLst>
                                    <p:set>
                                      <p:cBhvr>
                                        <p:cTn id="185" dur="1" fill="hold">
                                          <p:stCondLst>
                                            <p:cond delay="0"/>
                                          </p:stCondLst>
                                        </p:cTn>
                                        <p:tgtEl>
                                          <p:spTgt spid="105"/>
                                        </p:tgtEl>
                                        <p:attrNameLst>
                                          <p:attrName>style.visibility</p:attrName>
                                        </p:attrNameLst>
                                      </p:cBhvr>
                                      <p:to>
                                        <p:strVal val="visible"/>
                                      </p:to>
                                    </p:set>
                                    <p:animEffect transition="in" filter="wipe(left)">
                                      <p:cBhvr>
                                        <p:cTn id="186"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30" grpId="0" build="p">
        <p:tmplLst>
          <p:tmpl lvl="1">
            <p:tnLst>
              <p:par>
                <p:cTn presetID="2" presetClass="entr" presetSubtype="4"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4"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54" grpId="0" animBg="1"/>
      <p:bldP spid="55" grpId="0"/>
      <p:bldP spid="59" grpId="0" build="allAtOnce">
        <p:tmplLst>
          <p:tmpl lvl="1">
            <p:tnLst>
              <p:par>
                <p:cTn presetID="2" presetClass="entr" presetSubtype="1" decel="10000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 calcmode="lin" valueType="num">
                      <p:cBhvr additive="base">
                        <p:cTn dur="500" fill="hold"/>
                        <p:tgtEl>
                          <p:spTgt spid="59"/>
                        </p:tgtEl>
                        <p:attrNameLst>
                          <p:attrName>ppt_x</p:attrName>
                        </p:attrNameLst>
                      </p:cBhvr>
                      <p:tavLst>
                        <p:tav tm="0">
                          <p:val>
                            <p:strVal val="#ppt_x"/>
                          </p:val>
                        </p:tav>
                        <p:tav tm="100000">
                          <p:val>
                            <p:strVal val="#ppt_x"/>
                          </p:val>
                        </p:tav>
                      </p:tavLst>
                    </p:anim>
                    <p:anim calcmode="lin" valueType="num">
                      <p:cBhvr additive="base">
                        <p:cTn dur="500" fill="hold"/>
                        <p:tgtEl>
                          <p:spTgt spid="59"/>
                        </p:tgtEl>
                        <p:attrNameLst>
                          <p:attrName>ppt_y</p:attrName>
                        </p:attrNameLst>
                      </p:cBhvr>
                      <p:tavLst>
                        <p:tav tm="0">
                          <p:val>
                            <p:strVal val="0-#ppt_h/2"/>
                          </p:val>
                        </p:tav>
                        <p:tav tm="100000">
                          <p:val>
                            <p:strVal val="#ppt_y"/>
                          </p:val>
                        </p:tav>
                      </p:tavLst>
                    </p:anim>
                  </p:childTnLst>
                </p:cTn>
              </p:par>
            </p:tnLst>
          </p:tmpl>
        </p:tmplLst>
      </p:bldP>
      <p:bldP spid="61" grpId="0" build="p">
        <p:tmplLst>
          <p:tmpl lvl="1">
            <p:tnLst>
              <p:par>
                <p:cTn presetID="2" presetClass="entr" presetSubtype="4" decel="100000" fill="hold" nodeType="after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1+#ppt_h/2"/>
                          </p:val>
                        </p:tav>
                        <p:tav tm="100000">
                          <p:val>
                            <p:strVal val="#ppt_y"/>
                          </p:val>
                        </p:tav>
                      </p:tavLst>
                    </p:anim>
                  </p:childTnLst>
                </p:cTn>
              </p:par>
            </p:tnLst>
          </p:tmpl>
        </p:tmplLst>
      </p:bldP>
      <p:bldP spid="62" grpId="0" build="p">
        <p:tmplLst>
          <p:tmpl lvl="1">
            <p:tnLst>
              <p:par>
                <p:cTn presetID="2" presetClass="entr" presetSubtype="4" decel="100000" fill="hold" nodeType="withEffect">
                  <p:stCondLst>
                    <p:cond delay="25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ppt_x"/>
                          </p:val>
                        </p:tav>
                        <p:tav tm="100000">
                          <p:val>
                            <p:strVal val="#ppt_x"/>
                          </p:val>
                        </p:tav>
                      </p:tavLst>
                    </p:anim>
                    <p:anim calcmode="lin" valueType="num">
                      <p:cBhvr additive="base">
                        <p:cTn dur="500" fill="hold"/>
                        <p:tgtEl>
                          <p:spTgt spid="62"/>
                        </p:tgtEl>
                        <p:attrNameLst>
                          <p:attrName>ppt_y</p:attrName>
                        </p:attrNameLst>
                      </p:cBhvr>
                      <p:tavLst>
                        <p:tav tm="0">
                          <p:val>
                            <p:strVal val="1+#ppt_h/2"/>
                          </p:val>
                        </p:tav>
                        <p:tav tm="100000">
                          <p:val>
                            <p:strVal val="#ppt_y"/>
                          </p:val>
                        </p:tav>
                      </p:tavLst>
                    </p:anim>
                  </p:childTnLst>
                </p:cTn>
              </p:par>
            </p:tnLst>
          </p:tmpl>
        </p:tmplLst>
      </p:bldP>
      <p:bldP spid="63" grpId="0" animBg="1"/>
      <p:bldP spid="64" grpId="0"/>
      <p:bldP spid="68" grpId="0" build="allAtOnce">
        <p:tmplLst>
          <p:tmpl lvl="1">
            <p:tnLst>
              <p:par>
                <p:cTn presetID="2" presetClass="entr" presetSubtype="1" decel="10000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 calcmode="lin" valueType="num">
                      <p:cBhvr additive="base">
                        <p:cTn dur="500" fill="hold"/>
                        <p:tgtEl>
                          <p:spTgt spid="68"/>
                        </p:tgtEl>
                        <p:attrNameLst>
                          <p:attrName>ppt_x</p:attrName>
                        </p:attrNameLst>
                      </p:cBhvr>
                      <p:tavLst>
                        <p:tav tm="0">
                          <p:val>
                            <p:strVal val="#ppt_x"/>
                          </p:val>
                        </p:tav>
                        <p:tav tm="100000">
                          <p:val>
                            <p:strVal val="#ppt_x"/>
                          </p:val>
                        </p:tav>
                      </p:tavLst>
                    </p:anim>
                    <p:anim calcmode="lin" valueType="num">
                      <p:cBhvr additive="base">
                        <p:cTn dur="500" fill="hold"/>
                        <p:tgtEl>
                          <p:spTgt spid="68"/>
                        </p:tgtEl>
                        <p:attrNameLst>
                          <p:attrName>ppt_y</p:attrName>
                        </p:attrNameLst>
                      </p:cBhvr>
                      <p:tavLst>
                        <p:tav tm="0">
                          <p:val>
                            <p:strVal val="0-#ppt_h/2"/>
                          </p:val>
                        </p:tav>
                        <p:tav tm="100000">
                          <p:val>
                            <p:strVal val="#ppt_y"/>
                          </p:val>
                        </p:tav>
                      </p:tavLst>
                    </p:anim>
                  </p:childTnLst>
                </p:cTn>
              </p:par>
            </p:tnLst>
          </p:tmpl>
        </p:tmplLst>
      </p:bldP>
      <p:bldP spid="78" grpId="0" build="p">
        <p:tmplLst>
          <p:tmpl lvl="1">
            <p:tnLst>
              <p:par>
                <p:cTn presetID="2" presetClass="entr" presetSubtype="4" decel="10000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ppt_x"/>
                          </p:val>
                        </p:tav>
                        <p:tav tm="100000">
                          <p:val>
                            <p:strVal val="#ppt_x"/>
                          </p:val>
                        </p:tav>
                      </p:tavLst>
                    </p:anim>
                    <p:anim calcmode="lin" valueType="num">
                      <p:cBhvr additive="base">
                        <p:cTn dur="500" fill="hold"/>
                        <p:tgtEl>
                          <p:spTgt spid="78"/>
                        </p:tgtEl>
                        <p:attrNameLst>
                          <p:attrName>ppt_y</p:attrName>
                        </p:attrNameLst>
                      </p:cBhvr>
                      <p:tavLst>
                        <p:tav tm="0">
                          <p:val>
                            <p:strVal val="1+#ppt_h/2"/>
                          </p:val>
                        </p:tav>
                        <p:tav tm="100000">
                          <p:val>
                            <p:strVal val="#ppt_y"/>
                          </p:val>
                        </p:tav>
                      </p:tavLst>
                    </p:anim>
                  </p:childTnLst>
                </p:cTn>
              </p:par>
            </p:tnLst>
          </p:tmpl>
        </p:tmplLst>
      </p:bldP>
      <p:bldP spid="79" grpId="0" build="p">
        <p:tmplLst>
          <p:tmpl lvl="1">
            <p:tnLst>
              <p:par>
                <p:cTn presetID="2" presetClass="entr" presetSubtype="4" decel="100000" fill="hold" nodeType="withEffect">
                  <p:stCondLst>
                    <p:cond delay="25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1+#ppt_h/2"/>
                          </p:val>
                        </p:tav>
                        <p:tav tm="100000">
                          <p:val>
                            <p:strVal val="#ppt_y"/>
                          </p:val>
                        </p:tav>
                      </p:tavLst>
                    </p:anim>
                  </p:childTnLst>
                </p:cTn>
              </p:par>
            </p:tnLst>
          </p:tmpl>
        </p:tmplLst>
      </p:bldP>
      <p:bldP spid="80" grpId="0" animBg="1"/>
      <p:bldP spid="81" grpId="0"/>
      <p:bldP spid="85" grpId="0" build="allAtOnce">
        <p:tmplLst>
          <p:tmpl lvl="1">
            <p:tnLst>
              <p:par>
                <p:cTn presetID="2" presetClass="entr" presetSubtype="1" decel="10000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 calcmode="lin" valueType="num">
                      <p:cBhvr additive="base">
                        <p:cTn dur="500" fill="hold"/>
                        <p:tgtEl>
                          <p:spTgt spid="85"/>
                        </p:tgtEl>
                        <p:attrNameLst>
                          <p:attrName>ppt_x</p:attrName>
                        </p:attrNameLst>
                      </p:cBhvr>
                      <p:tavLst>
                        <p:tav tm="0">
                          <p:val>
                            <p:strVal val="#ppt_x"/>
                          </p:val>
                        </p:tav>
                        <p:tav tm="100000">
                          <p:val>
                            <p:strVal val="#ppt_x"/>
                          </p:val>
                        </p:tav>
                      </p:tavLst>
                    </p:anim>
                    <p:anim calcmode="lin" valueType="num">
                      <p:cBhvr additive="base">
                        <p:cTn dur="500" fill="hold"/>
                        <p:tgtEl>
                          <p:spTgt spid="85"/>
                        </p:tgtEl>
                        <p:attrNameLst>
                          <p:attrName>ppt_y</p:attrName>
                        </p:attrNameLst>
                      </p:cBhvr>
                      <p:tavLst>
                        <p:tav tm="0">
                          <p:val>
                            <p:strVal val="0-#ppt_h/2"/>
                          </p:val>
                        </p:tav>
                        <p:tav tm="100000">
                          <p:val>
                            <p:strVal val="#ppt_y"/>
                          </p:val>
                        </p:tav>
                      </p:tavLst>
                    </p:anim>
                  </p:childTnLst>
                </p:cTn>
              </p:par>
            </p:tnLst>
          </p:tmpl>
        </p:tmplLst>
      </p:bldP>
      <p:bldP spid="87" grpId="0" build="p">
        <p:tmplLst>
          <p:tmpl lvl="1">
            <p:tnLst>
              <p:par>
                <p:cTn presetID="2" presetClass="entr" presetSubtype="4" decel="100000" fill="hold" nodeType="after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88" grpId="0" build="p">
        <p:tmplLst>
          <p:tmpl lvl="1">
            <p:tnLst>
              <p:par>
                <p:cTn presetID="2" presetClass="entr" presetSubtype="4" decel="100000" fill="hold" nodeType="withEffect">
                  <p:stCondLst>
                    <p:cond delay="250"/>
                  </p:stCondLst>
                  <p:childTnLst>
                    <p:set>
                      <p:cBhvr>
                        <p:cTn dur="1" fill="hold">
                          <p:stCondLst>
                            <p:cond delay="0"/>
                          </p:stCondLst>
                        </p:cTn>
                        <p:tgtEl>
                          <p:spTgt spid="88"/>
                        </p:tgtEl>
                        <p:attrNameLst>
                          <p:attrName>style.visibility</p:attrName>
                        </p:attrNameLst>
                      </p:cBhvr>
                      <p:to>
                        <p:strVal val="visible"/>
                      </p:to>
                    </p:set>
                    <p:anim calcmode="lin" valueType="num">
                      <p:cBhvr additive="base">
                        <p:cTn dur="500" fill="hold"/>
                        <p:tgtEl>
                          <p:spTgt spid="88"/>
                        </p:tgtEl>
                        <p:attrNameLst>
                          <p:attrName>ppt_x</p:attrName>
                        </p:attrNameLst>
                      </p:cBhvr>
                      <p:tavLst>
                        <p:tav tm="0">
                          <p:val>
                            <p:strVal val="#ppt_x"/>
                          </p:val>
                        </p:tav>
                        <p:tav tm="100000">
                          <p:val>
                            <p:strVal val="#ppt_x"/>
                          </p:val>
                        </p:tav>
                      </p:tavLst>
                    </p:anim>
                    <p:anim calcmode="lin" valueType="num">
                      <p:cBhvr additive="base">
                        <p:cTn dur="500" fill="hold"/>
                        <p:tgtEl>
                          <p:spTgt spid="88"/>
                        </p:tgtEl>
                        <p:attrNameLst>
                          <p:attrName>ppt_y</p:attrName>
                        </p:attrNameLst>
                      </p:cBhvr>
                      <p:tavLst>
                        <p:tav tm="0">
                          <p:val>
                            <p:strVal val="1+#ppt_h/2"/>
                          </p:val>
                        </p:tav>
                        <p:tav tm="100000">
                          <p:val>
                            <p:strVal val="#ppt_y"/>
                          </p:val>
                        </p:tav>
                      </p:tavLst>
                    </p:anim>
                  </p:childTnLst>
                </p:cTn>
              </p:par>
            </p:tnLst>
          </p:tmpl>
        </p:tmplLst>
      </p:bldP>
      <p:bldP spid="89" grpId="0" animBg="1"/>
      <p:bldP spid="90" grpId="0"/>
      <p:bldP spid="94" grpId="0" build="allAtOnce">
        <p:tmplLst>
          <p:tmpl lvl="1">
            <p:tnLst>
              <p:par>
                <p:cTn presetID="2" presetClass="entr" presetSubtype="1" decel="100000" fill="hold" nodeType="withEffect">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500" fill="hold"/>
                        <p:tgtEl>
                          <p:spTgt spid="94"/>
                        </p:tgtEl>
                        <p:attrNameLst>
                          <p:attrName>ppt_x</p:attrName>
                        </p:attrNameLst>
                      </p:cBhvr>
                      <p:tavLst>
                        <p:tav tm="0">
                          <p:val>
                            <p:strVal val="#ppt_x"/>
                          </p:val>
                        </p:tav>
                        <p:tav tm="100000">
                          <p:val>
                            <p:strVal val="#ppt_x"/>
                          </p:val>
                        </p:tav>
                      </p:tavLst>
                    </p:anim>
                    <p:anim calcmode="lin" valueType="num">
                      <p:cBhvr additive="base">
                        <p:cTn dur="500" fill="hold"/>
                        <p:tgtEl>
                          <p:spTgt spid="94"/>
                        </p:tgtEl>
                        <p:attrNameLst>
                          <p:attrName>ppt_y</p:attrName>
                        </p:attrNameLst>
                      </p:cBhvr>
                      <p:tavLst>
                        <p:tav tm="0">
                          <p:val>
                            <p:strVal val="0-#ppt_h/2"/>
                          </p:val>
                        </p:tav>
                        <p:tav tm="100000">
                          <p:val>
                            <p:strVal val="#ppt_y"/>
                          </p:val>
                        </p:tav>
                      </p:tavLst>
                    </p:anim>
                  </p:childTnLst>
                </p:cTn>
              </p:par>
            </p:tnLst>
          </p:tmpl>
        </p:tmplLst>
      </p:bldP>
      <p:bldP spid="96" grpId="0" build="p">
        <p:tmplLst>
          <p:tmpl lvl="1">
            <p:tnLst>
              <p:par>
                <p:cTn presetID="2" presetClass="entr" presetSubtype="4" decel="100000"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500" fill="hold"/>
                        <p:tgtEl>
                          <p:spTgt spid="96"/>
                        </p:tgtEl>
                        <p:attrNameLst>
                          <p:attrName>ppt_x</p:attrName>
                        </p:attrNameLst>
                      </p:cBhvr>
                      <p:tavLst>
                        <p:tav tm="0">
                          <p:val>
                            <p:strVal val="#ppt_x"/>
                          </p:val>
                        </p:tav>
                        <p:tav tm="100000">
                          <p:val>
                            <p:strVal val="#ppt_x"/>
                          </p:val>
                        </p:tav>
                      </p:tavLst>
                    </p:anim>
                    <p:anim calcmode="lin" valueType="num">
                      <p:cBhvr additive="base">
                        <p:cTn dur="500" fill="hold"/>
                        <p:tgtEl>
                          <p:spTgt spid="96"/>
                        </p:tgtEl>
                        <p:attrNameLst>
                          <p:attrName>ppt_y</p:attrName>
                        </p:attrNameLst>
                      </p:cBhvr>
                      <p:tavLst>
                        <p:tav tm="0">
                          <p:val>
                            <p:strVal val="1+#ppt_h/2"/>
                          </p:val>
                        </p:tav>
                        <p:tav tm="100000">
                          <p:val>
                            <p:strVal val="#ppt_y"/>
                          </p:val>
                        </p:tav>
                      </p:tavLst>
                    </p:anim>
                  </p:childTnLst>
                </p:cTn>
              </p:par>
            </p:tnLst>
          </p:tmpl>
        </p:tmplLst>
      </p:bldP>
      <p:bldP spid="97" grpId="0" build="p">
        <p:tmplLst>
          <p:tmpl lvl="1">
            <p:tnLst>
              <p:par>
                <p:cTn presetID="2" presetClass="entr" presetSubtype="4" decel="100000" fill="hold" nodeType="withEffect">
                  <p:stCondLst>
                    <p:cond delay="250"/>
                  </p:stCondLst>
                  <p:childTnLst>
                    <p:set>
                      <p:cBhvr>
                        <p:cTn dur="1" fill="hold">
                          <p:stCondLst>
                            <p:cond delay="0"/>
                          </p:stCondLst>
                        </p:cTn>
                        <p:tgtEl>
                          <p:spTgt spid="97"/>
                        </p:tgtEl>
                        <p:attrNameLst>
                          <p:attrName>style.visibility</p:attrName>
                        </p:attrNameLst>
                      </p:cBhvr>
                      <p:to>
                        <p:strVal val="visible"/>
                      </p:to>
                    </p:set>
                    <p:anim calcmode="lin" valueType="num">
                      <p:cBhvr additive="base">
                        <p:cTn dur="500" fill="hold"/>
                        <p:tgtEl>
                          <p:spTgt spid="97"/>
                        </p:tgtEl>
                        <p:attrNameLst>
                          <p:attrName>ppt_x</p:attrName>
                        </p:attrNameLst>
                      </p:cBhvr>
                      <p:tavLst>
                        <p:tav tm="0">
                          <p:val>
                            <p:strVal val="#ppt_x"/>
                          </p:val>
                        </p:tav>
                        <p:tav tm="100000">
                          <p:val>
                            <p:strVal val="#ppt_x"/>
                          </p:val>
                        </p:tav>
                      </p:tavLst>
                    </p:anim>
                    <p:anim calcmode="lin" valueType="num">
                      <p:cBhvr additive="base">
                        <p:cTn dur="500" fill="hold"/>
                        <p:tgtEl>
                          <p:spTgt spid="97"/>
                        </p:tgtEl>
                        <p:attrNameLst>
                          <p:attrName>ppt_y</p:attrName>
                        </p:attrNameLst>
                      </p:cBhvr>
                      <p:tavLst>
                        <p:tav tm="0">
                          <p:val>
                            <p:strVal val="1+#ppt_h/2"/>
                          </p:val>
                        </p:tav>
                        <p:tav tm="100000">
                          <p:val>
                            <p:strVal val="#ppt_y"/>
                          </p:val>
                        </p:tav>
                      </p:tavLst>
                    </p:anim>
                  </p:childTnLst>
                </p:cTn>
              </p:par>
            </p:tnLst>
          </p:tmpl>
        </p:tmplLst>
      </p:bldP>
      <p:bldP spid="98" grpId="0" animBg="1"/>
      <p:bldP spid="99" grpId="0"/>
      <p:bldP spid="103" grpId="0" build="allAtOnce">
        <p:tmplLst>
          <p:tmpl lvl="1">
            <p:tnLst>
              <p:par>
                <p:cTn presetID="2" presetClass="entr" presetSubtype="1" decel="100000" fill="hold" nodeType="withEffect">
                  <p:stCondLst>
                    <p:cond delay="0"/>
                  </p:stCondLst>
                  <p:childTnLst>
                    <p:set>
                      <p:cBhvr>
                        <p:cTn dur="1" fill="hold">
                          <p:stCondLst>
                            <p:cond delay="0"/>
                          </p:stCondLst>
                        </p:cTn>
                        <p:tgtEl>
                          <p:spTgt spid="103"/>
                        </p:tgtEl>
                        <p:attrNameLst>
                          <p:attrName>style.visibility</p:attrName>
                        </p:attrNameLst>
                      </p:cBhvr>
                      <p:to>
                        <p:strVal val="visible"/>
                      </p:to>
                    </p:set>
                    <p:anim calcmode="lin" valueType="num">
                      <p:cBhvr additive="base">
                        <p:cTn dur="500" fill="hold"/>
                        <p:tgtEl>
                          <p:spTgt spid="103"/>
                        </p:tgtEl>
                        <p:attrNameLst>
                          <p:attrName>ppt_x</p:attrName>
                        </p:attrNameLst>
                      </p:cBhvr>
                      <p:tavLst>
                        <p:tav tm="0">
                          <p:val>
                            <p:strVal val="#ppt_x"/>
                          </p:val>
                        </p:tav>
                        <p:tav tm="100000">
                          <p:val>
                            <p:strVal val="#ppt_x"/>
                          </p:val>
                        </p:tav>
                      </p:tavLst>
                    </p:anim>
                    <p:anim calcmode="lin" valueType="num">
                      <p:cBhvr additive="base">
                        <p:cTn dur="500" fill="hold"/>
                        <p:tgtEl>
                          <p:spTgt spid="103"/>
                        </p:tgtEl>
                        <p:attrNameLst>
                          <p:attrName>ppt_y</p:attrName>
                        </p:attrNameLst>
                      </p:cBhvr>
                      <p:tavLst>
                        <p:tav tm="0">
                          <p:val>
                            <p:strVal val="0-#ppt_h/2"/>
                          </p:val>
                        </p:tav>
                        <p:tav tm="100000">
                          <p:val>
                            <p:strVal val="#ppt_y"/>
                          </p:val>
                        </p:tav>
                      </p:tavLst>
                    </p:anim>
                  </p:childTnLst>
                </p:cTn>
              </p:par>
            </p:tnLst>
          </p:tmpl>
        </p:tmplLst>
      </p:bldP>
    </p:bld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9" name="平行四辺形 8"/>
          <p:cNvSpPr/>
          <p:nvPr userDrawn="1"/>
        </p:nvSpPr>
        <p:spPr>
          <a:xfrm>
            <a:off x="2302446" y="3353513"/>
            <a:ext cx="13465496" cy="3302155"/>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4427035" y="4207396"/>
            <a:ext cx="10044763" cy="1189757"/>
          </a:xfrm>
          <a:prstGeom prst="rect">
            <a:avLst/>
          </a:prstGeom>
        </p:spPr>
        <p:txBody>
          <a:bodyPr/>
          <a:lstStyle>
            <a:lvl1pPr algn="l">
              <a:lnSpc>
                <a:spcPts val="9000"/>
              </a:lnSpc>
              <a:defRPr sz="9600" baseline="0">
                <a:solidFill>
                  <a:schemeClr val="bg1"/>
                </a:solidFill>
                <a:latin typeface="Bebas Neue Regular" pitchFamily="50" charset="0"/>
              </a:defRPr>
            </a:lvl1pPr>
          </a:lstStyle>
          <a:p>
            <a:r>
              <a:rPr lang="en-US" altLang="ja-JP" dirty="0" smtClean="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1044000" y="5180019"/>
            <a:ext cx="8782393"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0188000" y="3739857"/>
            <a:ext cx="8782393" cy="1360425"/>
          </a:xfrm>
          <a:prstGeom prst="rect">
            <a:avLst/>
          </a:prstGeom>
        </p:spPr>
      </p:pic>
      <p:sp>
        <p:nvSpPr>
          <p:cNvPr id="7" name="サブタイトル 2"/>
          <p:cNvSpPr>
            <a:spLocks noGrp="1"/>
          </p:cNvSpPr>
          <p:nvPr>
            <p:ph type="subTitle" idx="1" hasCustomPrompt="1"/>
          </p:nvPr>
        </p:nvSpPr>
        <p:spPr>
          <a:xfrm>
            <a:off x="4407613" y="5222285"/>
            <a:ext cx="9992177" cy="785311"/>
          </a:xfrm>
          <a:prstGeom prst="rect">
            <a:avLst/>
          </a:prstGeom>
        </p:spPr>
        <p:txBody>
          <a:bodyPr/>
          <a:lstStyle>
            <a:lvl1pPr marL="0" indent="0" algn="l">
              <a:buNone/>
              <a:defRPr sz="54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1" name="テキスト プレースホルダー 3"/>
          <p:cNvSpPr>
            <a:spLocks noGrp="1"/>
          </p:cNvSpPr>
          <p:nvPr>
            <p:ph type="body" sz="quarter" idx="10" hasCustomPrompt="1"/>
          </p:nvPr>
        </p:nvSpPr>
        <p:spPr>
          <a:xfrm>
            <a:off x="8495134" y="8383860"/>
            <a:ext cx="9577064" cy="1656358"/>
          </a:xfrm>
          <a:prstGeom prst="rect">
            <a:avLst/>
          </a:prstGeom>
        </p:spPr>
        <p:txBody>
          <a:bodyPr anchor="b">
            <a:normAutofit/>
          </a:bodyPr>
          <a:lstStyle>
            <a:lvl1pPr marL="0" indent="0" algn="r">
              <a:buNone/>
              <a:defRPr sz="2000" baseline="0">
                <a:solidFill>
                  <a:schemeClr val="tx1">
                    <a:alpha val="80000"/>
                  </a:schemeClr>
                </a:solidFill>
                <a:latin typeface="+mn-lt"/>
              </a:defRPr>
            </a:lvl1pPr>
          </a:lstStyle>
          <a:p>
            <a:pPr lvl="0"/>
            <a:r>
              <a:rPr lang="en-US" dirty="0" smtClean="0"/>
              <a:t>Information Here</a:t>
            </a:r>
            <a:endParaRPr lang="en-US" dirty="0"/>
          </a:p>
        </p:txBody>
      </p:sp>
      <p:sp>
        <p:nvSpPr>
          <p:cNvPr id="12" name="テキスト プレースホルダー 3"/>
          <p:cNvSpPr>
            <a:spLocks noGrp="1"/>
          </p:cNvSpPr>
          <p:nvPr>
            <p:ph type="body" sz="quarter" idx="11" hasCustomPrompt="1"/>
          </p:nvPr>
        </p:nvSpPr>
        <p:spPr>
          <a:xfrm>
            <a:off x="4425889" y="6727676"/>
            <a:ext cx="8893781" cy="504056"/>
          </a:xfrm>
          <a:prstGeom prst="rect">
            <a:avLst/>
          </a:prstGeom>
        </p:spPr>
        <p:txBody>
          <a:bodyPr anchor="ctr">
            <a:normAutofit/>
          </a:bodyPr>
          <a:lstStyle>
            <a:lvl1pPr marL="0" indent="0" algn="l">
              <a:buNone/>
              <a:defRPr sz="2000" baseline="0">
                <a:solidFill>
                  <a:schemeClr val="tx1">
                    <a:alpha val="80000"/>
                  </a:schemeClr>
                </a:solidFill>
                <a:latin typeface="+mn-lt"/>
              </a:defRPr>
            </a:lvl1pPr>
          </a:lstStyle>
          <a:p>
            <a:pPr lvl="0"/>
            <a:r>
              <a:rPr lang="en-US" dirty="0" smtClean="0"/>
              <a:t>Information Here</a:t>
            </a:r>
            <a:endParaRPr lang="en-US" dirty="0"/>
          </a:p>
        </p:txBody>
      </p:sp>
    </p:spTree>
    <p:extLst>
      <p:ext uri="{BB962C8B-B14F-4D97-AF65-F5344CB8AC3E}">
        <p14:creationId xmlns:p14="http://schemas.microsoft.com/office/powerpoint/2010/main" val="286984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fade">
                                      <p:cBhvr>
                                        <p:cTn id="24" dur="500"/>
                                        <p:tgtEl>
                                          <p:spTgt spid="12">
                                            <p:txEl>
                                              <p:pRg st="0" end="0"/>
                                            </p:txEl>
                                          </p:spTgt>
                                        </p:tgtEl>
                                      </p:cBhvr>
                                    </p:animEffect>
                                  </p:childTnLst>
                                </p:cTn>
                              </p:par>
                              <p:par>
                                <p:cTn id="25" presetID="10" presetClass="entr" presetSubtype="0" fill="hold" grpId="0" nodeType="withEffect">
                                  <p:stCondLst>
                                    <p:cond delay="75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1" grpId="0" build="p">
        <p:tmplLst>
          <p:tmpl lvl="1">
            <p:tnLst>
              <p:par>
                <p:cTn presetID="10" presetClass="entr" presetSubtype="0" fill="hold" nodeType="withEffect">
                  <p:stCondLst>
                    <p:cond delay="7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grpSp>
        <p:nvGrpSpPr>
          <p:cNvPr id="27" name="グループ化 26"/>
          <p:cNvGrpSpPr/>
          <p:nvPr userDrawn="1"/>
        </p:nvGrpSpPr>
        <p:grpSpPr>
          <a:xfrm>
            <a:off x="12311558" y="5540049"/>
            <a:ext cx="4464496" cy="3419875"/>
            <a:chOff x="1438350" y="5540049"/>
            <a:chExt cx="4464496" cy="3419875"/>
          </a:xfrm>
        </p:grpSpPr>
        <p:sp>
          <p:nvSpPr>
            <p:cNvPr id="28" name="正方形/長方形 27"/>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二等辺三角形 28"/>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23" name="グループ化 22"/>
          <p:cNvGrpSpPr/>
          <p:nvPr userDrawn="1"/>
        </p:nvGrpSpPr>
        <p:grpSpPr>
          <a:xfrm>
            <a:off x="6911038" y="5540049"/>
            <a:ext cx="4464496" cy="3419875"/>
            <a:chOff x="1438350" y="5540049"/>
            <a:chExt cx="4464496" cy="3419875"/>
          </a:xfrm>
        </p:grpSpPr>
        <p:sp>
          <p:nvSpPr>
            <p:cNvPr id="25" name="正方形/長方形 24"/>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二等辺三角形 25"/>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nvGrpSpPr>
          <p:cNvPr id="6" name="グループ化 5"/>
          <p:cNvGrpSpPr/>
          <p:nvPr userDrawn="1"/>
        </p:nvGrpSpPr>
        <p:grpSpPr>
          <a:xfrm>
            <a:off x="1438350" y="5540049"/>
            <a:ext cx="4464496" cy="3419875"/>
            <a:chOff x="1438350" y="5540049"/>
            <a:chExt cx="4464496" cy="3419875"/>
          </a:xfrm>
        </p:grpSpPr>
        <p:sp>
          <p:nvSpPr>
            <p:cNvPr id="20" name="正方形/長方形 19"/>
            <p:cNvSpPr/>
            <p:nvPr userDrawn="1"/>
          </p:nvSpPr>
          <p:spPr>
            <a:xfrm>
              <a:off x="1438350" y="5833047"/>
              <a:ext cx="4464496" cy="3126877"/>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二等辺三角形 20"/>
            <p:cNvSpPr/>
            <p:nvPr userDrawn="1"/>
          </p:nvSpPr>
          <p:spPr>
            <a:xfrm>
              <a:off x="3500659" y="5540049"/>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正方形/長方形 7"/>
          <p:cNvSpPr/>
          <p:nvPr userDrawn="1"/>
        </p:nvSpPr>
        <p:spPr>
          <a:xfrm>
            <a:off x="159" y="5089494"/>
            <a:ext cx="18286254" cy="108012"/>
          </a:xfrm>
          <a:prstGeom prst="rect">
            <a:avLst/>
          </a:prstGeom>
          <a:solidFill>
            <a:schemeClr val="bg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円/楕円 3"/>
          <p:cNvSpPr/>
          <p:nvPr userDrawn="1"/>
        </p:nvSpPr>
        <p:spPr>
          <a:xfrm>
            <a:off x="3382566" y="4855468"/>
            <a:ext cx="576064" cy="576064"/>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円/楕円 9"/>
          <p:cNvSpPr/>
          <p:nvPr userDrawn="1"/>
        </p:nvSpPr>
        <p:spPr>
          <a:xfrm>
            <a:off x="8854381" y="4855468"/>
            <a:ext cx="576064" cy="576064"/>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円/楕円 11"/>
          <p:cNvSpPr/>
          <p:nvPr userDrawn="1"/>
        </p:nvSpPr>
        <p:spPr>
          <a:xfrm>
            <a:off x="14255774" y="4855468"/>
            <a:ext cx="576064" cy="576064"/>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テキスト プレースホルダー 11"/>
          <p:cNvSpPr>
            <a:spLocks noGrp="1"/>
          </p:cNvSpPr>
          <p:nvPr>
            <p:ph type="body" sz="quarter" idx="33" hasCustomPrompt="1"/>
          </p:nvPr>
        </p:nvSpPr>
        <p:spPr>
          <a:xfrm>
            <a:off x="1510358" y="3037266"/>
            <a:ext cx="4392488" cy="1728192"/>
          </a:xfrm>
        </p:spPr>
        <p:txBody>
          <a:bodyPr anchor="ctr">
            <a:noAutofit/>
          </a:bodyPr>
          <a:lstStyle>
            <a:lvl1pPr algn="ctr">
              <a:defRPr sz="15000">
                <a:solidFill>
                  <a:schemeClr val="bg2">
                    <a:alpha val="50000"/>
                  </a:schemeClr>
                </a:solidFill>
                <a:latin typeface="+mj-lt"/>
              </a:defRPr>
            </a:lvl1pPr>
          </a:lstStyle>
          <a:p>
            <a:pPr lvl="0"/>
            <a:r>
              <a:rPr lang="en-US" altLang="ja-JP" dirty="0" smtClean="0"/>
              <a:t>0000</a:t>
            </a:r>
            <a:endParaRPr lang="en-US" dirty="0"/>
          </a:p>
        </p:txBody>
      </p:sp>
      <p:sp>
        <p:nvSpPr>
          <p:cNvPr id="15" name="テキスト プレースホルダー 11"/>
          <p:cNvSpPr>
            <a:spLocks noGrp="1"/>
          </p:cNvSpPr>
          <p:nvPr>
            <p:ph type="body" sz="quarter" idx="34" hasCustomPrompt="1"/>
          </p:nvPr>
        </p:nvSpPr>
        <p:spPr>
          <a:xfrm>
            <a:off x="6946169" y="3037266"/>
            <a:ext cx="4392488" cy="1728192"/>
          </a:xfrm>
        </p:spPr>
        <p:txBody>
          <a:bodyPr anchor="ctr">
            <a:noAutofit/>
          </a:bodyPr>
          <a:lstStyle>
            <a:lvl1pPr algn="ctr">
              <a:defRPr sz="15000">
                <a:solidFill>
                  <a:schemeClr val="bg2">
                    <a:alpha val="50000"/>
                  </a:schemeClr>
                </a:solidFill>
                <a:latin typeface="+mj-lt"/>
              </a:defRPr>
            </a:lvl1pPr>
          </a:lstStyle>
          <a:p>
            <a:pPr lvl="0"/>
            <a:r>
              <a:rPr lang="en-US" altLang="ja-JP" dirty="0" smtClean="0"/>
              <a:t>0000</a:t>
            </a:r>
            <a:endParaRPr lang="en-US" dirty="0"/>
          </a:p>
        </p:txBody>
      </p:sp>
      <p:sp>
        <p:nvSpPr>
          <p:cNvPr id="16" name="テキスト プレースホルダー 11"/>
          <p:cNvSpPr>
            <a:spLocks noGrp="1"/>
          </p:cNvSpPr>
          <p:nvPr>
            <p:ph type="body" sz="quarter" idx="35" hasCustomPrompt="1"/>
          </p:nvPr>
        </p:nvSpPr>
        <p:spPr>
          <a:xfrm>
            <a:off x="12383566" y="3037266"/>
            <a:ext cx="4392488" cy="1728192"/>
          </a:xfrm>
        </p:spPr>
        <p:txBody>
          <a:bodyPr anchor="ctr">
            <a:noAutofit/>
          </a:bodyPr>
          <a:lstStyle>
            <a:lvl1pPr algn="ctr">
              <a:defRPr sz="15000">
                <a:solidFill>
                  <a:schemeClr val="bg2">
                    <a:alpha val="50000"/>
                  </a:schemeClr>
                </a:solidFill>
                <a:latin typeface="+mj-lt"/>
              </a:defRPr>
            </a:lvl1pPr>
          </a:lstStyle>
          <a:p>
            <a:pPr lvl="0"/>
            <a:r>
              <a:rPr lang="en-US" altLang="ja-JP" dirty="0" smtClean="0"/>
              <a:t>0000</a:t>
            </a:r>
            <a:endParaRPr lang="en-US" dirty="0"/>
          </a:p>
        </p:txBody>
      </p:sp>
      <p:sp>
        <p:nvSpPr>
          <p:cNvPr id="19" name="テキスト プレースホルダー 11"/>
          <p:cNvSpPr>
            <a:spLocks noGrp="1"/>
          </p:cNvSpPr>
          <p:nvPr>
            <p:ph type="body" sz="quarter" idx="15" hasCustomPrompt="1"/>
          </p:nvPr>
        </p:nvSpPr>
        <p:spPr>
          <a:xfrm>
            <a:off x="1510358" y="6007596"/>
            <a:ext cx="4320480" cy="2808312"/>
          </a:xfrm>
        </p:spPr>
        <p:txBody>
          <a:bodyPr anchor="ctr">
            <a:noAutofit/>
          </a:bodyPr>
          <a:lstStyle>
            <a:lvl1pPr marL="342900" indent="-342900" algn="l">
              <a:buClr>
                <a:schemeClr val="accent1"/>
              </a:buClr>
              <a:buFont typeface="Wingdings" panose="05000000000000000000" pitchFamily="2" charset="2"/>
              <a:buChar char="q"/>
              <a:defRPr sz="2400">
                <a:solidFill>
                  <a:schemeClr val="bg1"/>
                </a:solidFill>
                <a:latin typeface="+mn-lt"/>
              </a:defRPr>
            </a:lvl1pPr>
          </a:lstStyle>
          <a:p>
            <a:pPr lvl="0"/>
            <a:r>
              <a:rPr lang="en-US" altLang="ja-JP" dirty="0" smtClean="0"/>
              <a:t>Item</a:t>
            </a:r>
          </a:p>
          <a:p>
            <a:pPr lvl="0"/>
            <a:r>
              <a:rPr lang="en-US" altLang="ja-JP" dirty="0" smtClean="0"/>
              <a:t>Item</a:t>
            </a:r>
            <a:endParaRPr lang="en-US" dirty="0"/>
          </a:p>
        </p:txBody>
      </p:sp>
      <p:sp>
        <p:nvSpPr>
          <p:cNvPr id="22" name="テキスト プレースホルダー 11"/>
          <p:cNvSpPr>
            <a:spLocks noGrp="1"/>
          </p:cNvSpPr>
          <p:nvPr>
            <p:ph type="body" sz="quarter" idx="37" hasCustomPrompt="1"/>
          </p:nvPr>
        </p:nvSpPr>
        <p:spPr>
          <a:xfrm>
            <a:off x="6982965" y="6007596"/>
            <a:ext cx="4320481" cy="2808312"/>
          </a:xfrm>
        </p:spPr>
        <p:txBody>
          <a:bodyPr anchor="ctr">
            <a:noAutofit/>
          </a:bodyPr>
          <a:lstStyle>
            <a:lvl1pPr marL="342900" indent="-342900" algn="l">
              <a:buClr>
                <a:schemeClr val="accent1"/>
              </a:buClr>
              <a:buFont typeface="Wingdings" panose="05000000000000000000" pitchFamily="2" charset="2"/>
              <a:buChar char="q"/>
              <a:defRPr sz="2400">
                <a:solidFill>
                  <a:schemeClr val="bg1"/>
                </a:solidFill>
                <a:latin typeface="+mn-lt"/>
              </a:defRPr>
            </a:lvl1pPr>
          </a:lstStyle>
          <a:p>
            <a:pPr lvl="0"/>
            <a:r>
              <a:rPr lang="en-US" altLang="ja-JP" dirty="0" smtClean="0"/>
              <a:t>Item </a:t>
            </a:r>
          </a:p>
          <a:p>
            <a:pPr lvl="0"/>
            <a:r>
              <a:rPr lang="en-US" altLang="ja-JP" dirty="0" smtClean="0"/>
              <a:t>Item</a:t>
            </a:r>
            <a:endParaRPr lang="en-US" dirty="0" smtClean="0"/>
          </a:p>
        </p:txBody>
      </p:sp>
      <p:sp>
        <p:nvSpPr>
          <p:cNvPr id="24" name="テキスト プレースホルダー 11"/>
          <p:cNvSpPr>
            <a:spLocks noGrp="1"/>
          </p:cNvSpPr>
          <p:nvPr>
            <p:ph type="body" sz="quarter" idx="39" hasCustomPrompt="1"/>
          </p:nvPr>
        </p:nvSpPr>
        <p:spPr>
          <a:xfrm>
            <a:off x="12383566" y="6007596"/>
            <a:ext cx="4320480" cy="2808312"/>
          </a:xfrm>
        </p:spPr>
        <p:txBody>
          <a:bodyPr anchor="ctr">
            <a:noAutofit/>
          </a:bodyPr>
          <a:lstStyle>
            <a:lvl1pPr marL="342900" indent="-342900" algn="l">
              <a:buClr>
                <a:schemeClr val="accent1"/>
              </a:buClr>
              <a:buFont typeface="Wingdings" panose="05000000000000000000" pitchFamily="2" charset="2"/>
              <a:buChar char="q"/>
              <a:defRPr sz="2400">
                <a:solidFill>
                  <a:schemeClr val="bg1"/>
                </a:solidFill>
                <a:latin typeface="+mn-lt"/>
              </a:defRPr>
            </a:lvl1pPr>
          </a:lstStyle>
          <a:p>
            <a:pPr lvl="0"/>
            <a:r>
              <a:rPr lang="en-US" altLang="ja-JP" dirty="0" smtClean="0"/>
              <a:t>Item</a:t>
            </a:r>
          </a:p>
          <a:p>
            <a:pPr lvl="0"/>
            <a:r>
              <a:rPr lang="en-US" altLang="ja-JP" dirty="0" smtClean="0"/>
              <a:t>Item</a:t>
            </a:r>
            <a:endParaRPr lang="en-US" dirty="0"/>
          </a:p>
        </p:txBody>
      </p:sp>
    </p:spTree>
    <p:extLst>
      <p:ext uri="{BB962C8B-B14F-4D97-AF65-F5344CB8AC3E}">
        <p14:creationId xmlns:p14="http://schemas.microsoft.com/office/powerpoint/2010/main" val="10016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 presetClass="entr" presetSubtype="1" decel="100000" fill="hold" grpId="0" nodeType="withEffect">
                                  <p:stCondLst>
                                    <p:cond delay="250"/>
                                  </p:stCondLst>
                                  <p:childTnLst>
                                    <p:set>
                                      <p:cBhvr>
                                        <p:cTn id="13" dur="1" fill="hold">
                                          <p:stCondLst>
                                            <p:cond delay="0"/>
                                          </p:stCondLst>
                                        </p:cTn>
                                        <p:tgtEl>
                                          <p:spTgt spid="14">
                                            <p:txEl>
                                              <p:pRg st="0" end="0"/>
                                            </p:txEl>
                                          </p:spTgt>
                                        </p:tgtEl>
                                        <p:attrNameLst>
                                          <p:attrName>style.visibility</p:attrName>
                                        </p:attrNameLst>
                                      </p:cBhvr>
                                      <p:to>
                                        <p:strVal val="visible"/>
                                      </p:to>
                                    </p:set>
                                    <p:anim calcmode="lin" valueType="num">
                                      <p:cBhvr additive="base">
                                        <p:cTn id="14"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4">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8" decel="100000" fill="hold" grpId="0" nodeType="with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decel="100000" fill="hold" grpId="0" nodeType="withEffect">
                                  <p:stCondLst>
                                    <p:cond delay="500"/>
                                  </p:stCondLst>
                                  <p:childTnLst>
                                    <p:set>
                                      <p:cBhvr>
                                        <p:cTn id="25" dur="1" fill="hold">
                                          <p:stCondLst>
                                            <p:cond delay="0"/>
                                          </p:stCondLst>
                                        </p:cTn>
                                        <p:tgtEl>
                                          <p:spTgt spid="19">
                                            <p:txEl>
                                              <p:pRg st="1" end="1"/>
                                            </p:txEl>
                                          </p:spTgt>
                                        </p:tgtEl>
                                        <p:attrNameLst>
                                          <p:attrName>style.visibility</p:attrName>
                                        </p:attrNameLst>
                                      </p:cBhvr>
                                      <p:to>
                                        <p:strVal val="visible"/>
                                      </p:to>
                                    </p:set>
                                    <p:anim calcmode="lin" valueType="num">
                                      <p:cBhvr additive="base">
                                        <p:cTn id="26"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9">
                                            <p:txEl>
                                              <p:pRg st="1" end="1"/>
                                            </p:txEl>
                                          </p:spTgt>
                                        </p:tgtEl>
                                        <p:attrNameLst>
                                          <p:attrName>ppt_y</p:attrName>
                                        </p:attrNameLst>
                                      </p:cBhvr>
                                      <p:tavLst>
                                        <p:tav tm="0">
                                          <p:val>
                                            <p:strVal val="1+#ppt_h/2"/>
                                          </p:val>
                                        </p:tav>
                                        <p:tav tm="100000">
                                          <p:val>
                                            <p:strVal val="#ppt_y"/>
                                          </p:val>
                                        </p:tav>
                                      </p:tavLst>
                                    </p:anim>
                                  </p:childTnLst>
                                </p:cTn>
                              </p:par>
                              <p:par>
                                <p:cTn id="28" presetID="2" presetClass="entr" presetSubtype="4" decel="100000" fill="hold" nodeType="withEffect">
                                  <p:stCondLst>
                                    <p:cond delay="50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1" decel="100000" fill="hold" grpId="0" nodeType="afterEffect">
                                  <p:stCondLst>
                                    <p:cond delay="500"/>
                                  </p:stCondLst>
                                  <p:childTnLst>
                                    <p:set>
                                      <p:cBhvr>
                                        <p:cTn id="34" dur="1" fill="hold">
                                          <p:stCondLst>
                                            <p:cond delay="0"/>
                                          </p:stCondLst>
                                        </p:cTn>
                                        <p:tgtEl>
                                          <p:spTgt spid="15">
                                            <p:txEl>
                                              <p:pRg st="0" end="0"/>
                                            </p:txEl>
                                          </p:spTgt>
                                        </p:tgtEl>
                                        <p:attrNameLst>
                                          <p:attrName>style.visibility</p:attrName>
                                        </p:attrNameLst>
                                      </p:cBhvr>
                                      <p:to>
                                        <p:strVal val="visible"/>
                                      </p:to>
                                    </p:set>
                                    <p:anim calcmode="lin" valueType="num">
                                      <p:cBhvr additive="base">
                                        <p:cTn id="3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8" decel="100000" fill="hold" grpId="0" nodeType="withEffect">
                                  <p:stCondLst>
                                    <p:cond delay="50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par>
                                <p:cTn id="41" presetID="2" presetClass="entr" presetSubtype="4" decel="100000" fill="hold" grpId="0" nodeType="withEffect">
                                  <p:stCondLst>
                                    <p:cond delay="750"/>
                                  </p:stCondLst>
                                  <p:childTnLst>
                                    <p:set>
                                      <p:cBhvr>
                                        <p:cTn id="42" dur="1" fill="hold">
                                          <p:stCondLst>
                                            <p:cond delay="0"/>
                                          </p:stCondLst>
                                        </p:cTn>
                                        <p:tgtEl>
                                          <p:spTgt spid="22">
                                            <p:txEl>
                                              <p:pRg st="0" end="0"/>
                                            </p:txEl>
                                          </p:spTgt>
                                        </p:tgtEl>
                                        <p:attrNameLst>
                                          <p:attrName>style.visibility</p:attrName>
                                        </p:attrNameLst>
                                      </p:cBhvr>
                                      <p:to>
                                        <p:strVal val="visible"/>
                                      </p:to>
                                    </p:set>
                                    <p:anim calcmode="lin" valueType="num">
                                      <p:cBhvr additive="base">
                                        <p:cTn id="43"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750"/>
                                  </p:stCondLst>
                                  <p:childTnLst>
                                    <p:set>
                                      <p:cBhvr>
                                        <p:cTn id="46" dur="1" fill="hold">
                                          <p:stCondLst>
                                            <p:cond delay="0"/>
                                          </p:stCondLst>
                                        </p:cTn>
                                        <p:tgtEl>
                                          <p:spTgt spid="22">
                                            <p:txEl>
                                              <p:pRg st="1" end="1"/>
                                            </p:txEl>
                                          </p:spTgt>
                                        </p:tgtEl>
                                        <p:attrNameLst>
                                          <p:attrName>style.visibility</p:attrName>
                                        </p:attrNameLst>
                                      </p:cBhvr>
                                      <p:to>
                                        <p:strVal val="visible"/>
                                      </p:to>
                                    </p:set>
                                    <p:anim calcmode="lin" valueType="num">
                                      <p:cBhvr additive="base">
                                        <p:cTn id="47"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2">
                                            <p:txEl>
                                              <p:pRg st="1" end="1"/>
                                            </p:txEl>
                                          </p:spTgt>
                                        </p:tgtEl>
                                        <p:attrNameLst>
                                          <p:attrName>ppt_y</p:attrName>
                                        </p:attrNameLst>
                                      </p:cBhvr>
                                      <p:tavLst>
                                        <p:tav tm="0">
                                          <p:val>
                                            <p:strVal val="1+#ppt_h/2"/>
                                          </p:val>
                                        </p:tav>
                                        <p:tav tm="100000">
                                          <p:val>
                                            <p:strVal val="#ppt_y"/>
                                          </p:val>
                                        </p:tav>
                                      </p:tavLst>
                                    </p:anim>
                                  </p:childTnLst>
                                </p:cTn>
                              </p:par>
                              <p:par>
                                <p:cTn id="49" presetID="2" presetClass="entr" presetSubtype="4" decel="100000" fill="hold" nodeType="withEffect">
                                  <p:stCondLst>
                                    <p:cond delay="75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par>
                          <p:cTn id="53" fill="hold">
                            <p:stCondLst>
                              <p:cond delay="2750"/>
                            </p:stCondLst>
                            <p:childTnLst>
                              <p:par>
                                <p:cTn id="54" presetID="2" presetClass="entr" presetSubtype="1" decel="100000" fill="hold" grpId="0" nodeType="afterEffect">
                                  <p:stCondLst>
                                    <p:cond delay="500"/>
                                  </p:stCondLst>
                                  <p:childTnLst>
                                    <p:set>
                                      <p:cBhvr>
                                        <p:cTn id="55" dur="1" fill="hold">
                                          <p:stCondLst>
                                            <p:cond delay="0"/>
                                          </p:stCondLst>
                                        </p:cTn>
                                        <p:tgtEl>
                                          <p:spTgt spid="16">
                                            <p:txEl>
                                              <p:pRg st="0" end="0"/>
                                            </p:txEl>
                                          </p:spTgt>
                                        </p:tgtEl>
                                        <p:attrNameLst>
                                          <p:attrName>style.visibility</p:attrName>
                                        </p:attrNameLst>
                                      </p:cBhvr>
                                      <p:to>
                                        <p:strVal val="visible"/>
                                      </p:to>
                                    </p:set>
                                    <p:anim calcmode="lin" valueType="num">
                                      <p:cBhvr additive="base">
                                        <p:cTn id="56"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6">
                                            <p:txEl>
                                              <p:pRg st="0" end="0"/>
                                            </p:txEl>
                                          </p:spTgt>
                                        </p:tgtEl>
                                        <p:attrNameLst>
                                          <p:attrName>ppt_y</p:attrName>
                                        </p:attrNameLst>
                                      </p:cBhvr>
                                      <p:tavLst>
                                        <p:tav tm="0">
                                          <p:val>
                                            <p:strVal val="0-#ppt_h/2"/>
                                          </p:val>
                                        </p:tav>
                                        <p:tav tm="100000">
                                          <p:val>
                                            <p:strVal val="#ppt_y"/>
                                          </p:val>
                                        </p:tav>
                                      </p:tavLst>
                                    </p:anim>
                                  </p:childTnLst>
                                </p:cTn>
                              </p:par>
                              <p:par>
                                <p:cTn id="58" presetID="2" presetClass="entr" presetSubtype="8" decel="100000" fill="hold" grpId="0" nodeType="withEffect">
                                  <p:stCondLst>
                                    <p:cond delay="50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0-#ppt_w/2"/>
                                          </p:val>
                                        </p:tav>
                                        <p:tav tm="100000">
                                          <p:val>
                                            <p:strVal val="#ppt_x"/>
                                          </p:val>
                                        </p:tav>
                                      </p:tavLst>
                                    </p:anim>
                                    <p:anim calcmode="lin" valueType="num">
                                      <p:cBhvr additive="base">
                                        <p:cTn id="61" dur="500" fill="hold"/>
                                        <p:tgtEl>
                                          <p:spTgt spid="12"/>
                                        </p:tgtEl>
                                        <p:attrNameLst>
                                          <p:attrName>ppt_y</p:attrName>
                                        </p:attrNameLst>
                                      </p:cBhvr>
                                      <p:tavLst>
                                        <p:tav tm="0">
                                          <p:val>
                                            <p:strVal val="#ppt_y"/>
                                          </p:val>
                                        </p:tav>
                                        <p:tav tm="100000">
                                          <p:val>
                                            <p:strVal val="#ppt_y"/>
                                          </p:val>
                                        </p:tav>
                                      </p:tavLst>
                                    </p:anim>
                                  </p:childTnLst>
                                </p:cTn>
                              </p:par>
                              <p:par>
                                <p:cTn id="62" presetID="2" presetClass="entr" presetSubtype="4" decel="100000" fill="hold" grpId="0" nodeType="withEffect">
                                  <p:stCondLst>
                                    <p:cond delay="750"/>
                                  </p:stCondLst>
                                  <p:childTnLst>
                                    <p:set>
                                      <p:cBhvr>
                                        <p:cTn id="63" dur="1" fill="hold">
                                          <p:stCondLst>
                                            <p:cond delay="0"/>
                                          </p:stCondLst>
                                        </p:cTn>
                                        <p:tgtEl>
                                          <p:spTgt spid="24">
                                            <p:txEl>
                                              <p:pRg st="0" end="0"/>
                                            </p:txEl>
                                          </p:spTgt>
                                        </p:tgtEl>
                                        <p:attrNameLst>
                                          <p:attrName>style.visibility</p:attrName>
                                        </p:attrNameLst>
                                      </p:cBhvr>
                                      <p:to>
                                        <p:strVal val="visible"/>
                                      </p:to>
                                    </p:set>
                                    <p:anim calcmode="lin" valueType="num">
                                      <p:cBhvr additive="base">
                                        <p:cTn id="64"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66" presetID="2" presetClass="entr" presetSubtype="4" decel="100000" fill="hold" grpId="0" nodeType="withEffect">
                                  <p:stCondLst>
                                    <p:cond delay="750"/>
                                  </p:stCondLst>
                                  <p:childTnLst>
                                    <p:set>
                                      <p:cBhvr>
                                        <p:cTn id="67" dur="1" fill="hold">
                                          <p:stCondLst>
                                            <p:cond delay="0"/>
                                          </p:stCondLst>
                                        </p:cTn>
                                        <p:tgtEl>
                                          <p:spTgt spid="24">
                                            <p:txEl>
                                              <p:pRg st="1" end="1"/>
                                            </p:txEl>
                                          </p:spTgt>
                                        </p:tgtEl>
                                        <p:attrNameLst>
                                          <p:attrName>style.visibility</p:attrName>
                                        </p:attrNameLst>
                                      </p:cBhvr>
                                      <p:to>
                                        <p:strVal val="visible"/>
                                      </p:to>
                                    </p:set>
                                    <p:anim calcmode="lin" valueType="num">
                                      <p:cBhvr additive="base">
                                        <p:cTn id="68" dur="500" fill="hold"/>
                                        <p:tgtEl>
                                          <p:spTgt spid="24">
                                            <p:txEl>
                                              <p:pRg st="1" end="1"/>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24">
                                            <p:txEl>
                                              <p:pRg st="1" end="1"/>
                                            </p:txEl>
                                          </p:spTgt>
                                        </p:tgtEl>
                                        <p:attrNameLst>
                                          <p:attrName>ppt_y</p:attrName>
                                        </p:attrNameLst>
                                      </p:cBhvr>
                                      <p:tavLst>
                                        <p:tav tm="0">
                                          <p:val>
                                            <p:strVal val="1+#ppt_h/2"/>
                                          </p:val>
                                        </p:tav>
                                        <p:tav tm="100000">
                                          <p:val>
                                            <p:strVal val="#ppt_y"/>
                                          </p:val>
                                        </p:tav>
                                      </p:tavLst>
                                    </p:anim>
                                  </p:childTnLst>
                                </p:cTn>
                              </p:par>
                              <p:par>
                                <p:cTn id="70" presetID="2" presetClass="entr" presetSubtype="4" decel="100000" fill="hold" nodeType="withEffect">
                                  <p:stCondLst>
                                    <p:cond delay="75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ppt_x"/>
                                          </p:val>
                                        </p:tav>
                                        <p:tav tm="100000">
                                          <p:val>
                                            <p:strVal val="#ppt_x"/>
                                          </p:val>
                                        </p:tav>
                                      </p:tavLst>
                                    </p:anim>
                                    <p:anim calcmode="lin" valueType="num">
                                      <p:cBhvr additive="base">
                                        <p:cTn id="7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4" grpId="0" animBg="1"/>
      <p:bldP spid="10" grpId="0" animBg="1"/>
      <p:bldP spid="12" grpId="0" animBg="1"/>
      <p:bldP spid="14" grpId="0" build="p">
        <p:tmplLst>
          <p:tmpl lvl="1">
            <p:tnLst>
              <p:par>
                <p:cTn presetID="2" presetClass="entr" presetSubtype="1"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0-#ppt_h/2"/>
                          </p:val>
                        </p:tav>
                        <p:tav tm="100000">
                          <p:val>
                            <p:strVal val="#ppt_y"/>
                          </p:val>
                        </p:tav>
                      </p:tavLst>
                    </p:anim>
                  </p:childTnLst>
                </p:cTn>
              </p:par>
            </p:tnLst>
          </p:tmpl>
        </p:tmplLst>
      </p:bldP>
      <p:bldP spid="15" grpId="0" build="p">
        <p:tmplLst>
          <p:tmpl lvl="1">
            <p:tnLst>
              <p:par>
                <p:cTn presetID="2" presetClass="entr" presetSubtype="1" decel="10000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1" decel="10000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19" grpId="0" build="allAtOnce">
        <p:tmplLst>
          <p:tmpl lvl="1">
            <p:tnLst>
              <p:par>
                <p:cTn presetID="2" presetClass="entr" presetSubtype="4" decel="10000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2" grpId="0" build="allAtOnce">
        <p:tmplLst>
          <p:tmpl lvl="1">
            <p:tnLst>
              <p:par>
                <p:cTn presetID="2" presetClass="entr" presetSubtype="4" decel="100000" fill="hold" nodeType="withEffect">
                  <p:stCondLst>
                    <p:cond delay="7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1+#ppt_h/2"/>
                          </p:val>
                        </p:tav>
                        <p:tav tm="100000">
                          <p:val>
                            <p:strVal val="#ppt_y"/>
                          </p:val>
                        </p:tav>
                      </p:tavLst>
                    </p:anim>
                  </p:childTnLst>
                </p:cTn>
              </p:par>
            </p:tnLst>
          </p:tmpl>
        </p:tmplLst>
      </p:bldP>
      <p:bldP spid="24" grpId="0" build="allAtOnce">
        <p:tmplLst>
          <p:tmpl lvl="1">
            <p:tnLst>
              <p:par>
                <p:cTn presetID="2" presetClass="entr" presetSubtype="4" decel="10000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Tree>
    <p:extLst>
      <p:ext uri="{BB962C8B-B14F-4D97-AF65-F5344CB8AC3E}">
        <p14:creationId xmlns:p14="http://schemas.microsoft.com/office/powerpoint/2010/main" val="70811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Column - No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3" name="テキスト プレースホルダー 11"/>
          <p:cNvSpPr>
            <a:spLocks noGrp="1"/>
          </p:cNvSpPr>
          <p:nvPr>
            <p:ph type="body" sz="quarter" idx="15" hasCustomPrompt="1"/>
          </p:nvPr>
        </p:nvSpPr>
        <p:spPr>
          <a:xfrm>
            <a:off x="934294" y="3127276"/>
            <a:ext cx="16417824" cy="4536504"/>
          </a:xfrm>
        </p:spPr>
        <p:txBody>
          <a:bodyPr anchor="ctr">
            <a:noAutofit/>
          </a:bodyPr>
          <a:lstStyle>
            <a:lvl1pPr algn="l">
              <a:spcBef>
                <a:spcPts val="1100"/>
              </a:spcBef>
              <a:defRPr sz="2400">
                <a:solidFill>
                  <a:schemeClr val="bg1"/>
                </a:solidFill>
                <a:latin typeface="+mn-lt"/>
              </a:defRPr>
            </a:lvl1pPr>
          </a:lstStyle>
          <a:p>
            <a:pPr lvl="0"/>
            <a:r>
              <a:rPr lang="en-US" altLang="ja-JP" dirty="0" smtClean="0"/>
              <a:t>Text Here</a:t>
            </a:r>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Tree>
    <p:extLst>
      <p:ext uri="{BB962C8B-B14F-4D97-AF65-F5344CB8AC3E}">
        <p14:creationId xmlns:p14="http://schemas.microsoft.com/office/powerpoint/2010/main" val="351568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テキスト プレースホルダー 11"/>
          <p:cNvSpPr>
            <a:spLocks noGrp="1"/>
          </p:cNvSpPr>
          <p:nvPr>
            <p:ph type="body" sz="quarter" idx="14" hasCustomPrompt="1"/>
          </p:nvPr>
        </p:nvSpPr>
        <p:spPr>
          <a:xfrm>
            <a:off x="934294" y="3847356"/>
            <a:ext cx="16344031"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9" name="テキスト プレースホルダー 11"/>
          <p:cNvSpPr>
            <a:spLocks noGrp="1"/>
          </p:cNvSpPr>
          <p:nvPr>
            <p:ph type="body" sz="quarter" idx="15" hasCustomPrompt="1"/>
          </p:nvPr>
        </p:nvSpPr>
        <p:spPr>
          <a:xfrm>
            <a:off x="934294" y="4495428"/>
            <a:ext cx="16344031" cy="2304256"/>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28503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9" decel="100000" fill="hold" grpId="0" nodeType="afterEffect">
                                  <p:stCondLst>
                                    <p:cond delay="250"/>
                                  </p:stCondLst>
                                  <p:iterate type="wd">
                                    <p:tmPct val="10000"/>
                                  </p:iterate>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build="p">
        <p:tmplLst>
          <p:tmpl lvl="1">
            <p:tnLst>
              <p:par>
                <p:cTn presetID="2" presetClass="entr" presetSubtype="9" decel="100000" fill="hold" nodeType="afterEffect">
                  <p:stCondLst>
                    <p:cond delay="25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P spid="9" grpId="0" build="p">
        <p:tmplLst>
          <p:tmpl lvl="1">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テキスト プレースホルダー 11"/>
          <p:cNvSpPr>
            <a:spLocks noGrp="1"/>
          </p:cNvSpPr>
          <p:nvPr>
            <p:ph type="body" sz="quarter" idx="14" hasCustomPrompt="1"/>
          </p:nvPr>
        </p:nvSpPr>
        <p:spPr>
          <a:xfrm>
            <a:off x="934294" y="2839244"/>
            <a:ext cx="16344031"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9" name="テキスト プレースホルダー 11"/>
          <p:cNvSpPr>
            <a:spLocks noGrp="1"/>
          </p:cNvSpPr>
          <p:nvPr>
            <p:ph type="body" sz="quarter" idx="15" hasCustomPrompt="1"/>
          </p:nvPr>
        </p:nvSpPr>
        <p:spPr>
          <a:xfrm>
            <a:off x="934294" y="3487316"/>
            <a:ext cx="16344031" cy="2304256"/>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0" name="テキスト プレースホルダー 11"/>
          <p:cNvSpPr>
            <a:spLocks noGrp="1"/>
          </p:cNvSpPr>
          <p:nvPr>
            <p:ph type="body" sz="quarter" idx="16" hasCustomPrompt="1"/>
          </p:nvPr>
        </p:nvSpPr>
        <p:spPr>
          <a:xfrm>
            <a:off x="936079" y="6079604"/>
            <a:ext cx="16344031"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17" hasCustomPrompt="1"/>
          </p:nvPr>
        </p:nvSpPr>
        <p:spPr>
          <a:xfrm>
            <a:off x="936079" y="6727676"/>
            <a:ext cx="16344031" cy="2304256"/>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83186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2" decel="100000" fill="hold" grpId="0" nodeType="afterEffect">
                                  <p:stCondLst>
                                    <p:cond delay="25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50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decel="100000" fill="hold" grpId="0" nodeType="afterEffect">
                                  <p:stCondLst>
                                    <p:cond delay="250"/>
                                  </p:stCondLst>
                                  <p:childTnLst>
                                    <p:set>
                                      <p:cBhvr>
                                        <p:cTn id="19" dur="1" fill="hold">
                                          <p:stCondLst>
                                            <p:cond delay="0"/>
                                          </p:stCondLst>
                                        </p:cTn>
                                        <p:tgtEl>
                                          <p:spTgt spid="10">
                                            <p:txEl>
                                              <p:pRg st="0" end="0"/>
                                            </p:txEl>
                                          </p:spTgt>
                                        </p:tgtEl>
                                        <p:attrNameLst>
                                          <p:attrName>style.visibility</p:attrName>
                                        </p:attrNameLst>
                                      </p:cBhvr>
                                      <p:to>
                                        <p:strVal val="visible"/>
                                      </p:to>
                                    </p:set>
                                    <p:anim calcmode="lin" valueType="num">
                                      <p:cBhvr additive="base">
                                        <p:cTn id="20"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0">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2">
                                            <p:txEl>
                                              <p:pRg st="0" end="0"/>
                                            </p:txEl>
                                          </p:spTgt>
                                        </p:tgtEl>
                                        <p:attrNameLst>
                                          <p:attrName>style.visibility</p:attrName>
                                        </p:attrNameLst>
                                      </p:cBhvr>
                                      <p:to>
                                        <p:strVal val="visible"/>
                                      </p:to>
                                    </p:set>
                                    <p:anim calcmode="lin" valueType="num">
                                      <p:cBhvr additive="base">
                                        <p:cTn id="24"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build="p">
        <p:tmplLst>
          <p:tmpl lvl="1">
            <p:tnLst>
              <p:par>
                <p:cTn presetID="2" presetClass="entr" presetSubtype="2" decel="10000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 Image - 1 Column - Vertical">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477838" y="2335213"/>
            <a:ext cx="17559088" cy="4176712"/>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9088" h="4176712">
                <a:moveTo>
                  <a:pt x="2400300" y="0"/>
                </a:moveTo>
                <a:lnTo>
                  <a:pt x="17559088" y="0"/>
                </a:lnTo>
                <a:lnTo>
                  <a:pt x="15146088" y="4176712"/>
                </a:lnTo>
                <a:lnTo>
                  <a:pt x="0" y="4164012"/>
                </a:lnTo>
                <a:lnTo>
                  <a:pt x="2400300"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Add Image</a:t>
            </a:r>
            <a:endParaRPr lang="en-US" dirty="0"/>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4" hasCustomPrompt="1"/>
          </p:nvPr>
        </p:nvSpPr>
        <p:spPr>
          <a:xfrm>
            <a:off x="934294" y="7015708"/>
            <a:ext cx="16345816"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934294" y="7663780"/>
            <a:ext cx="16345816" cy="1690059"/>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0" name="コンテンツ プレースホルダー 11"/>
          <p:cNvSpPr>
            <a:spLocks noGrp="1"/>
          </p:cNvSpPr>
          <p:nvPr>
            <p:ph sz="quarter" idx="11" hasCustomPrompt="1"/>
          </p:nvPr>
        </p:nvSpPr>
        <p:spPr>
          <a:xfrm rot="7200000">
            <a:off x="-1408193" y="4143471"/>
            <a:ext cx="6761799" cy="914400"/>
          </a:xfrm>
          <a:blipFill>
            <a:blip r:embed="rId2"/>
            <a:stretch>
              <a:fillRect/>
            </a:stretch>
          </a:blipFill>
        </p:spPr>
        <p:txBody>
          <a:bodyPr/>
          <a:lstStyle/>
          <a:p>
            <a:pPr lvl="0"/>
            <a:r>
              <a:rPr lang="en-US" dirty="0" smtClean="0"/>
              <a:t> </a:t>
            </a:r>
            <a:endParaRPr lang="en-US" dirty="0"/>
          </a:p>
        </p:txBody>
      </p:sp>
      <p:sp>
        <p:nvSpPr>
          <p:cNvPr id="11" name="コンテンツ プレースホルダー 11"/>
          <p:cNvSpPr>
            <a:spLocks noGrp="1"/>
          </p:cNvSpPr>
          <p:nvPr>
            <p:ph sz="quarter" idx="19" hasCustomPrompt="1"/>
          </p:nvPr>
        </p:nvSpPr>
        <p:spPr>
          <a:xfrm rot="18000000">
            <a:off x="12961272" y="4143471"/>
            <a:ext cx="6761799" cy="914400"/>
          </a:xfrm>
          <a:blipFill>
            <a:blip r:embed="rId2"/>
            <a:stretch>
              <a:fillRect/>
            </a:stretch>
          </a:blipFill>
        </p:spPr>
        <p:txBody>
          <a:bodyPr/>
          <a:lstStyle/>
          <a:p>
            <a:pPr lvl="0"/>
            <a:r>
              <a:rPr lang="en-US" dirty="0" smtClean="0"/>
              <a:t> </a:t>
            </a:r>
            <a:endParaRPr lang="en-US" dirty="0"/>
          </a:p>
        </p:txBody>
      </p:sp>
    </p:spTree>
    <p:extLst>
      <p:ext uri="{BB962C8B-B14F-4D97-AF65-F5344CB8AC3E}">
        <p14:creationId xmlns:p14="http://schemas.microsoft.com/office/powerpoint/2010/main" val="92837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1">
                                            <p:bg/>
                                          </p:spTgt>
                                        </p:tgtEl>
                                        <p:attrNameLst>
                                          <p:attrName>style.visibility</p:attrName>
                                        </p:attrNameLst>
                                      </p:cBhvr>
                                      <p:to>
                                        <p:strVal val="visible"/>
                                      </p:to>
                                    </p:set>
                                    <p:animEffect transition="in" filter="fade">
                                      <p:cBhvr>
                                        <p:cTn id="22" dur="500"/>
                                        <p:tgtEl>
                                          <p:spTgt spid="11">
                                            <p:bg/>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3250"/>
                            </p:stCondLst>
                            <p:childTnLst>
                              <p:par>
                                <p:cTn id="28" presetID="2" presetClass="entr" presetSubtype="2"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3">
                                            <p:txEl>
                                              <p:pRg st="0" end="0"/>
                                            </p:txEl>
                                          </p:spTgt>
                                        </p:tgtEl>
                                        <p:attrNameLst>
                                          <p:attrName>style.visibility</p:attrName>
                                        </p:attrNameLst>
                                      </p:cBhvr>
                                      <p:to>
                                        <p:strVal val="visible"/>
                                      </p:to>
                                    </p:set>
                                    <p:anim calcmode="lin" valueType="num">
                                      <p:cBhvr additive="base">
                                        <p:cTn id="3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0" grpId="0"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Images - 2 Columns - Vertical">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967791" y="2465756"/>
            <a:ext cx="8507452" cy="3829871"/>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0" name="コンテンツ プレースホルダー 11"/>
          <p:cNvSpPr>
            <a:spLocks noGrp="1"/>
          </p:cNvSpPr>
          <p:nvPr>
            <p:ph sz="quarter" idx="11" hasCustomPrompt="1"/>
          </p:nvPr>
        </p:nvSpPr>
        <p:spPr>
          <a:xfrm rot="7200000">
            <a:off x="-560717" y="4068879"/>
            <a:ext cx="5886804" cy="914400"/>
          </a:xfrm>
          <a:blipFill>
            <a:blip r:embed="rId2"/>
            <a:stretch>
              <a:fillRect/>
            </a:stretch>
          </a:blipFill>
        </p:spPr>
        <p:txBody>
          <a:bodyPr/>
          <a:lstStyle/>
          <a:p>
            <a:pPr lvl="0"/>
            <a:r>
              <a:rPr lang="en-US" dirty="0" smtClean="0"/>
              <a:t> </a:t>
            </a:r>
            <a:endParaRPr lang="en-US" dirty="0"/>
          </a:p>
        </p:txBody>
      </p:sp>
      <p:sp>
        <p:nvSpPr>
          <p:cNvPr id="11" name="コンテンツ プレースホルダー 11"/>
          <p:cNvSpPr>
            <a:spLocks noGrp="1"/>
          </p:cNvSpPr>
          <p:nvPr>
            <p:ph sz="quarter" idx="19" hasCustomPrompt="1"/>
          </p:nvPr>
        </p:nvSpPr>
        <p:spPr>
          <a:xfrm rot="18000000">
            <a:off x="5133364" y="3764587"/>
            <a:ext cx="5886804" cy="914400"/>
          </a:xfrm>
          <a:blipFill>
            <a:blip r:embed="rId2"/>
            <a:stretch>
              <a:fillRect/>
            </a:stretch>
          </a:blipFill>
        </p:spPr>
        <p:txBody>
          <a:bodyPr/>
          <a:lstStyle/>
          <a:p>
            <a:pPr lvl="0"/>
            <a:r>
              <a:rPr lang="en-US" dirty="0" smtClean="0"/>
              <a:t> </a:t>
            </a:r>
            <a:endParaRPr lang="en-US" dirty="0"/>
          </a:p>
        </p:txBody>
      </p:sp>
      <p:sp>
        <p:nvSpPr>
          <p:cNvPr id="14" name="図プレースホルダー 5"/>
          <p:cNvSpPr>
            <a:spLocks noGrp="1"/>
          </p:cNvSpPr>
          <p:nvPr>
            <p:ph type="pic" sz="quarter" idx="21" hasCustomPrompt="1"/>
          </p:nvPr>
        </p:nvSpPr>
        <p:spPr>
          <a:xfrm>
            <a:off x="9094782" y="3140794"/>
            <a:ext cx="8507452" cy="3829871"/>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12" name="テキスト プレースホルダー 11"/>
          <p:cNvSpPr>
            <a:spLocks noGrp="1"/>
          </p:cNvSpPr>
          <p:nvPr>
            <p:ph type="body" sz="quarter" idx="14" hasCustomPrompt="1"/>
          </p:nvPr>
        </p:nvSpPr>
        <p:spPr>
          <a:xfrm>
            <a:off x="934294" y="6655667"/>
            <a:ext cx="6048672"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5" hasCustomPrompt="1"/>
          </p:nvPr>
        </p:nvSpPr>
        <p:spPr>
          <a:xfrm>
            <a:off x="934294" y="7303740"/>
            <a:ext cx="6048672" cy="129614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4" hasCustomPrompt="1"/>
          </p:nvPr>
        </p:nvSpPr>
        <p:spPr>
          <a:xfrm>
            <a:off x="9142413" y="7345096"/>
            <a:ext cx="6048672"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5" hasCustomPrompt="1"/>
          </p:nvPr>
        </p:nvSpPr>
        <p:spPr>
          <a:xfrm>
            <a:off x="9142413" y="7993169"/>
            <a:ext cx="6048672" cy="129614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6" name="コンテンツ プレースホルダー 11"/>
          <p:cNvSpPr>
            <a:spLocks noGrp="1"/>
          </p:cNvSpPr>
          <p:nvPr>
            <p:ph sz="quarter" idx="23" hasCustomPrompt="1"/>
          </p:nvPr>
        </p:nvSpPr>
        <p:spPr>
          <a:xfrm rot="18000000">
            <a:off x="13260355" y="4439625"/>
            <a:ext cx="5886804" cy="914400"/>
          </a:xfrm>
          <a:blipFill>
            <a:blip r:embed="rId2"/>
            <a:stretch>
              <a:fillRect/>
            </a:stretch>
          </a:blipFill>
        </p:spPr>
        <p:txBody>
          <a:bodyPr/>
          <a:lstStyle/>
          <a:p>
            <a:pPr lvl="0"/>
            <a:r>
              <a:rPr lang="en-US" dirty="0" smtClean="0"/>
              <a:t> </a:t>
            </a:r>
            <a:endParaRPr lang="en-US" dirty="0"/>
          </a:p>
        </p:txBody>
      </p:sp>
      <p:sp>
        <p:nvSpPr>
          <p:cNvPr id="15" name="コンテンツ プレースホルダー 11"/>
          <p:cNvSpPr>
            <a:spLocks noGrp="1"/>
          </p:cNvSpPr>
          <p:nvPr>
            <p:ph sz="quarter" idx="22" hasCustomPrompt="1"/>
          </p:nvPr>
        </p:nvSpPr>
        <p:spPr>
          <a:xfrm rot="7200000">
            <a:off x="7566274" y="4743917"/>
            <a:ext cx="5886804" cy="914400"/>
          </a:xfrm>
          <a:blipFill>
            <a:blip r:embed="rId2"/>
            <a:stretch>
              <a:fillRect/>
            </a:stretch>
          </a:blipFill>
        </p:spPr>
        <p:txBody>
          <a:bodyPr/>
          <a:lstStyle/>
          <a:p>
            <a:pPr lvl="0"/>
            <a:r>
              <a:rPr lang="en-US" dirty="0" smtClean="0"/>
              <a:t> </a:t>
            </a:r>
            <a:endParaRPr lang="en-US" dirty="0"/>
          </a:p>
        </p:txBody>
      </p:sp>
    </p:spTree>
    <p:extLst>
      <p:ext uri="{BB962C8B-B14F-4D97-AF65-F5344CB8AC3E}">
        <p14:creationId xmlns:p14="http://schemas.microsoft.com/office/powerpoint/2010/main" val="2775068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0">
                                            <p:bg/>
                                          </p:spTgt>
                                        </p:tgtEl>
                                        <p:attrNameLst>
                                          <p:attrName>style.visibility</p:attrName>
                                        </p:attrNameLst>
                                      </p:cBhvr>
                                      <p:to>
                                        <p:strVal val="visible"/>
                                      </p:to>
                                    </p:set>
                                    <p:animEffect transition="in" filter="fade">
                                      <p:cBhvr>
                                        <p:cTn id="11" dur="500"/>
                                        <p:tgtEl>
                                          <p:spTgt spid="10">
                                            <p:bg/>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500"/>
                                        <p:tgtEl>
                                          <p:spTgt spid="10">
                                            <p:txEl>
                                              <p:pRg st="0" end="0"/>
                                            </p:txEl>
                                          </p:spTgt>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11">
                                            <p:bg/>
                                          </p:spTgt>
                                        </p:tgtEl>
                                        <p:attrNameLst>
                                          <p:attrName>style.visibility</p:attrName>
                                        </p:attrNameLst>
                                      </p:cBhvr>
                                      <p:to>
                                        <p:strVal val="visible"/>
                                      </p:to>
                                    </p:set>
                                    <p:animEffect transition="in" filter="fade">
                                      <p:cBhvr>
                                        <p:cTn id="22" dur="500"/>
                                        <p:tgtEl>
                                          <p:spTgt spid="11">
                                            <p:bg/>
                                          </p:spTgt>
                                        </p:tgtEl>
                                      </p:cBhvr>
                                    </p:animEffect>
                                  </p:childTnLst>
                                </p:cTn>
                              </p:par>
                            </p:childTnLst>
                          </p:cTn>
                        </p:par>
                        <p:par>
                          <p:cTn id="23" fill="hold">
                            <p:stCondLst>
                              <p:cond delay="2750"/>
                            </p:stCondLst>
                            <p:childTnLst>
                              <p:par>
                                <p:cTn id="24" presetID="10" presetClass="entr" presetSubtype="0" fill="hold" grpId="0" nodeType="after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par>
                          <p:cTn id="27" fill="hold">
                            <p:stCondLst>
                              <p:cond delay="3250"/>
                            </p:stCondLst>
                            <p:childTnLst>
                              <p:par>
                                <p:cTn id="28" presetID="2" presetClass="entr" presetSubtype="2" decel="100000" fill="hold" grpId="0" nodeType="after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 calcmode="lin" valueType="num">
                                      <p:cBhvr additive="base">
                                        <p:cTn id="3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2">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3">
                                            <p:txEl>
                                              <p:pRg st="0" end="0"/>
                                            </p:txEl>
                                          </p:spTgt>
                                        </p:tgtEl>
                                        <p:attrNameLst>
                                          <p:attrName>style.visibility</p:attrName>
                                        </p:attrNameLst>
                                      </p:cBhvr>
                                      <p:to>
                                        <p:strVal val="visible"/>
                                      </p:to>
                                    </p:set>
                                    <p:anim calcmode="lin" valueType="num">
                                      <p:cBhvr additive="base">
                                        <p:cTn id="3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5">
                                            <p:bg/>
                                          </p:spTgt>
                                        </p:tgtEl>
                                        <p:attrNameLst>
                                          <p:attrName>style.visibility</p:attrName>
                                        </p:attrNameLst>
                                      </p:cBhvr>
                                      <p:to>
                                        <p:strVal val="visible"/>
                                      </p:to>
                                    </p:set>
                                    <p:animEffect transition="in" filter="fade">
                                      <p:cBhvr>
                                        <p:cTn id="39" dur="500"/>
                                        <p:tgtEl>
                                          <p:spTgt spid="15">
                                            <p:bg/>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fade">
                                      <p:cBhvr>
                                        <p:cTn id="43" dur="500"/>
                                        <p:tgtEl>
                                          <p:spTgt spid="15">
                                            <p:txEl>
                                              <p:pRg st="0" end="0"/>
                                            </p:txEl>
                                          </p:spTgt>
                                        </p:tgtEl>
                                      </p:cBhvr>
                                    </p:animEffect>
                                  </p:childTnLst>
                                </p:cTn>
                              </p:par>
                              <p:par>
                                <p:cTn id="44" presetID="22" presetClass="entr" presetSubtype="8" fill="hold" grpId="0" nodeType="withEffect">
                                  <p:stCondLst>
                                    <p:cond delay="25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par>
                          <p:cTn id="47" fill="hold">
                            <p:stCondLst>
                              <p:cond delay="5250"/>
                            </p:stCondLst>
                            <p:childTnLst>
                              <p:par>
                                <p:cTn id="48" presetID="10" presetClass="entr" presetSubtype="0" fill="hold" grpId="0" nodeType="afterEffect">
                                  <p:stCondLst>
                                    <p:cond delay="0"/>
                                  </p:stCondLst>
                                  <p:childTnLst>
                                    <p:set>
                                      <p:cBhvr>
                                        <p:cTn id="49" dur="1" fill="hold">
                                          <p:stCondLst>
                                            <p:cond delay="0"/>
                                          </p:stCondLst>
                                        </p:cTn>
                                        <p:tgtEl>
                                          <p:spTgt spid="16">
                                            <p:bg/>
                                          </p:spTgt>
                                        </p:tgtEl>
                                        <p:attrNameLst>
                                          <p:attrName>style.visibility</p:attrName>
                                        </p:attrNameLst>
                                      </p:cBhvr>
                                      <p:to>
                                        <p:strVal val="visible"/>
                                      </p:to>
                                    </p:set>
                                    <p:animEffect transition="in" filter="fade">
                                      <p:cBhvr>
                                        <p:cTn id="50" dur="500"/>
                                        <p:tgtEl>
                                          <p:spTgt spid="16">
                                            <p:bg/>
                                          </p:spTgt>
                                        </p:tgtEl>
                                      </p:cBhvr>
                                    </p:animEffect>
                                  </p:childTnLst>
                                </p:cTn>
                              </p:par>
                            </p:childTnLst>
                          </p:cTn>
                        </p:par>
                        <p:par>
                          <p:cTn id="51" fill="hold">
                            <p:stCondLst>
                              <p:cond delay="5750"/>
                            </p:stCondLst>
                            <p:childTnLst>
                              <p:par>
                                <p:cTn id="52" presetID="10" presetClass="entr" presetSubtype="0" fill="hold" grpId="0" nodeType="afterEffect">
                                  <p:stCondLst>
                                    <p:cond delay="0"/>
                                  </p:stCondLst>
                                  <p:childTnLst>
                                    <p:set>
                                      <p:cBhvr>
                                        <p:cTn id="53" dur="1" fill="hold">
                                          <p:stCondLst>
                                            <p:cond delay="0"/>
                                          </p:stCondLst>
                                        </p:cTn>
                                        <p:tgtEl>
                                          <p:spTgt spid="16">
                                            <p:txEl>
                                              <p:pRg st="0" end="0"/>
                                            </p:txEl>
                                          </p:spTgt>
                                        </p:tgtEl>
                                        <p:attrNameLst>
                                          <p:attrName>style.visibility</p:attrName>
                                        </p:attrNameLst>
                                      </p:cBhvr>
                                      <p:to>
                                        <p:strVal val="visible"/>
                                      </p:to>
                                    </p:set>
                                    <p:animEffect transition="in" filter="fade">
                                      <p:cBhvr>
                                        <p:cTn id="54" dur="500"/>
                                        <p:tgtEl>
                                          <p:spTgt spid="16">
                                            <p:txEl>
                                              <p:pRg st="0" end="0"/>
                                            </p:txEl>
                                          </p:spTgt>
                                        </p:tgtEl>
                                      </p:cBhvr>
                                    </p:animEffect>
                                  </p:childTnLst>
                                </p:cTn>
                              </p:par>
                            </p:childTnLst>
                          </p:cTn>
                        </p:par>
                        <p:par>
                          <p:cTn id="55" fill="hold">
                            <p:stCondLst>
                              <p:cond delay="6250"/>
                            </p:stCondLst>
                            <p:childTnLst>
                              <p:par>
                                <p:cTn id="56" presetID="2" presetClass="entr" presetSubtype="2" decel="100000" fill="hold" grpId="0" nodeType="afterEffect">
                                  <p:stCondLst>
                                    <p:cond delay="0"/>
                                  </p:stCondLst>
                                  <p:childTnLst>
                                    <p:set>
                                      <p:cBhvr>
                                        <p:cTn id="57" dur="1" fill="hold">
                                          <p:stCondLst>
                                            <p:cond delay="0"/>
                                          </p:stCondLst>
                                        </p:cTn>
                                        <p:tgtEl>
                                          <p:spTgt spid="18">
                                            <p:txEl>
                                              <p:pRg st="0" end="0"/>
                                            </p:txEl>
                                          </p:spTgt>
                                        </p:tgtEl>
                                        <p:attrNameLst>
                                          <p:attrName>style.visibility</p:attrName>
                                        </p:attrNameLst>
                                      </p:cBhvr>
                                      <p:to>
                                        <p:strVal val="visible"/>
                                      </p:to>
                                    </p:set>
                                    <p:anim calcmode="lin" valueType="num">
                                      <p:cBhvr additive="base">
                                        <p:cTn id="58"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59" dur="500" fill="hold"/>
                                        <p:tgtEl>
                                          <p:spTgt spid="18">
                                            <p:txEl>
                                              <p:pRg st="0" end="0"/>
                                            </p:txEl>
                                          </p:spTgt>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250"/>
                                  </p:stCondLst>
                                  <p:childTnLst>
                                    <p:set>
                                      <p:cBhvr>
                                        <p:cTn id="61" dur="1" fill="hold">
                                          <p:stCondLst>
                                            <p:cond delay="0"/>
                                          </p:stCondLst>
                                        </p:cTn>
                                        <p:tgtEl>
                                          <p:spTgt spid="20">
                                            <p:txEl>
                                              <p:pRg st="0" end="0"/>
                                            </p:txEl>
                                          </p:spTgt>
                                        </p:tgtEl>
                                        <p:attrNameLst>
                                          <p:attrName>style.visibility</p:attrName>
                                        </p:attrNameLst>
                                      </p:cBhvr>
                                      <p:to>
                                        <p:strVal val="visible"/>
                                      </p:to>
                                    </p:set>
                                    <p:anim calcmode="lin" valueType="num">
                                      <p:cBhvr additive="base">
                                        <p:cTn id="62"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10" grpId="0"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animBg="1"/>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2" decel="10000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16" grpId="0" build="p" animBg="1">
        <p:tmplLst>
          <p:tmpl>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5" grpId="0" build="p" animBg="1">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s">
    <p:spTree>
      <p:nvGrpSpPr>
        <p:cNvPr id="1" name=""/>
        <p:cNvGrpSpPr/>
        <p:nvPr/>
      </p:nvGrpSpPr>
      <p:grpSpPr>
        <a:xfrm>
          <a:off x="0" y="0"/>
          <a:ext cx="0" cy="0"/>
          <a:chOff x="0" y="0"/>
          <a:chExt cx="0" cy="0"/>
        </a:xfrm>
      </p:grpSpPr>
      <p:sp>
        <p:nvSpPr>
          <p:cNvPr id="6" name="図プレースホルダー 5"/>
          <p:cNvSpPr>
            <a:spLocks noGrp="1"/>
          </p:cNvSpPr>
          <p:nvPr>
            <p:ph type="pic" sz="quarter" idx="20" hasCustomPrompt="1"/>
          </p:nvPr>
        </p:nvSpPr>
        <p:spPr>
          <a:xfrm>
            <a:off x="1228407" y="253776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9"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21" name="図プレースホルダー 5"/>
          <p:cNvSpPr>
            <a:spLocks noGrp="1"/>
          </p:cNvSpPr>
          <p:nvPr>
            <p:ph type="pic" sz="quarter" idx="21" hasCustomPrompt="1"/>
          </p:nvPr>
        </p:nvSpPr>
        <p:spPr>
          <a:xfrm>
            <a:off x="5686822" y="2543482"/>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2" name="図プレースホルダー 5"/>
          <p:cNvSpPr>
            <a:spLocks noGrp="1"/>
          </p:cNvSpPr>
          <p:nvPr>
            <p:ph type="pic" sz="quarter" idx="22" hasCustomPrompt="1"/>
          </p:nvPr>
        </p:nvSpPr>
        <p:spPr>
          <a:xfrm>
            <a:off x="10151318" y="2543482"/>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3" name="図プレースホルダー 5"/>
          <p:cNvSpPr>
            <a:spLocks noGrp="1"/>
          </p:cNvSpPr>
          <p:nvPr>
            <p:ph type="pic" sz="quarter" idx="23" hasCustomPrompt="1"/>
          </p:nvPr>
        </p:nvSpPr>
        <p:spPr>
          <a:xfrm>
            <a:off x="14615814" y="2543482"/>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4" name="図プレースホルダー 5"/>
          <p:cNvSpPr>
            <a:spLocks noGrp="1"/>
          </p:cNvSpPr>
          <p:nvPr>
            <p:ph type="pic" sz="quarter" idx="24" hasCustomPrompt="1"/>
          </p:nvPr>
        </p:nvSpPr>
        <p:spPr>
          <a:xfrm>
            <a:off x="-1992791" y="5824800"/>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baseline="0"/>
            </a:lvl1pPr>
          </a:lstStyle>
          <a:p>
            <a:r>
              <a:rPr lang="en-US" dirty="0" smtClean="0"/>
              <a:t>                       Add Image</a:t>
            </a:r>
            <a:endParaRPr lang="en-US" dirty="0"/>
          </a:p>
        </p:txBody>
      </p:sp>
      <p:sp>
        <p:nvSpPr>
          <p:cNvPr id="25" name="図プレースホルダー 5"/>
          <p:cNvSpPr>
            <a:spLocks noGrp="1"/>
          </p:cNvSpPr>
          <p:nvPr>
            <p:ph type="pic" sz="quarter" idx="25" hasCustomPrompt="1"/>
          </p:nvPr>
        </p:nvSpPr>
        <p:spPr>
          <a:xfrm>
            <a:off x="2446462" y="582468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6" name="図プレースホルダー 5"/>
          <p:cNvSpPr>
            <a:spLocks noGrp="1"/>
          </p:cNvSpPr>
          <p:nvPr>
            <p:ph type="pic" sz="quarter" idx="26" hasCustomPrompt="1"/>
          </p:nvPr>
        </p:nvSpPr>
        <p:spPr>
          <a:xfrm>
            <a:off x="6910958" y="582468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27" name="図プレースホルダー 5"/>
          <p:cNvSpPr>
            <a:spLocks noGrp="1"/>
          </p:cNvSpPr>
          <p:nvPr>
            <p:ph type="pic" sz="quarter" idx="27" hasCustomPrompt="1"/>
          </p:nvPr>
        </p:nvSpPr>
        <p:spPr>
          <a:xfrm>
            <a:off x="11369373" y="5824685"/>
            <a:ext cx="6095437" cy="2744034"/>
          </a:xfrm>
          <a:custGeom>
            <a:avLst/>
            <a:gdLst>
              <a:gd name="connsiteX0" fmla="*/ 0 w 12745788"/>
              <a:gd name="connsiteY0" fmla="*/ 0 h 4176712"/>
              <a:gd name="connsiteX1" fmla="*/ 12745788 w 12745788"/>
              <a:gd name="connsiteY1" fmla="*/ 0 h 4176712"/>
              <a:gd name="connsiteX2" fmla="*/ 12745788 w 12745788"/>
              <a:gd name="connsiteY2" fmla="*/ 4176712 h 4176712"/>
              <a:gd name="connsiteX3" fmla="*/ 0 w 12745788"/>
              <a:gd name="connsiteY3" fmla="*/ 4176712 h 4176712"/>
              <a:gd name="connsiteX4" fmla="*/ 0 w 12745788"/>
              <a:gd name="connsiteY4" fmla="*/ 0 h 4176712"/>
              <a:gd name="connsiteX0" fmla="*/ 2400300 w 15146088"/>
              <a:gd name="connsiteY0" fmla="*/ 0 h 4176712"/>
              <a:gd name="connsiteX1" fmla="*/ 15146088 w 15146088"/>
              <a:gd name="connsiteY1" fmla="*/ 0 h 4176712"/>
              <a:gd name="connsiteX2" fmla="*/ 15146088 w 15146088"/>
              <a:gd name="connsiteY2" fmla="*/ 4176712 h 4176712"/>
              <a:gd name="connsiteX3" fmla="*/ 0 w 15146088"/>
              <a:gd name="connsiteY3" fmla="*/ 4164012 h 4176712"/>
              <a:gd name="connsiteX4" fmla="*/ 2400300 w 15146088"/>
              <a:gd name="connsiteY4" fmla="*/ 0 h 4176712"/>
              <a:gd name="connsiteX0" fmla="*/ 2400300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2400300 w 17559088"/>
              <a:gd name="connsiteY4" fmla="*/ 0 h 4176712"/>
              <a:gd name="connsiteX0" fmla="*/ 5183026 w 17559088"/>
              <a:gd name="connsiteY0" fmla="*/ 0 h 4176712"/>
              <a:gd name="connsiteX1" fmla="*/ 17559088 w 17559088"/>
              <a:gd name="connsiteY1" fmla="*/ 0 h 4176712"/>
              <a:gd name="connsiteX2" fmla="*/ 15146088 w 17559088"/>
              <a:gd name="connsiteY2" fmla="*/ 4176712 h 4176712"/>
              <a:gd name="connsiteX3" fmla="*/ 0 w 17559088"/>
              <a:gd name="connsiteY3" fmla="*/ 4164012 h 4176712"/>
              <a:gd name="connsiteX4" fmla="*/ 5183026 w 17559088"/>
              <a:gd name="connsiteY4" fmla="*/ 0 h 4176712"/>
              <a:gd name="connsiteX0" fmla="*/ 5183026 w 20406531"/>
              <a:gd name="connsiteY0" fmla="*/ 14716 h 4191428"/>
              <a:gd name="connsiteX1" fmla="*/ 20406531 w 20406531"/>
              <a:gd name="connsiteY1" fmla="*/ 0 h 4191428"/>
              <a:gd name="connsiteX2" fmla="*/ 15146088 w 20406531"/>
              <a:gd name="connsiteY2" fmla="*/ 4191428 h 4191428"/>
              <a:gd name="connsiteX3" fmla="*/ 0 w 20406531"/>
              <a:gd name="connsiteY3" fmla="*/ 4178728 h 4191428"/>
              <a:gd name="connsiteX4" fmla="*/ 5183026 w 20406531"/>
              <a:gd name="connsiteY4" fmla="*/ 14716 h 4191428"/>
              <a:gd name="connsiteX0" fmla="*/ 5247740 w 20471245"/>
              <a:gd name="connsiteY0" fmla="*/ 14716 h 4191428"/>
              <a:gd name="connsiteX1" fmla="*/ 20471245 w 20471245"/>
              <a:gd name="connsiteY1" fmla="*/ 0 h 4191428"/>
              <a:gd name="connsiteX2" fmla="*/ 15210802 w 20471245"/>
              <a:gd name="connsiteY2" fmla="*/ 4191428 h 4191428"/>
              <a:gd name="connsiteX3" fmla="*/ 0 w 20471245"/>
              <a:gd name="connsiteY3" fmla="*/ 4178729 h 4191428"/>
              <a:gd name="connsiteX4" fmla="*/ 5247740 w 20471245"/>
              <a:gd name="connsiteY4" fmla="*/ 14716 h 4191428"/>
              <a:gd name="connsiteX0" fmla="*/ 5247740 w 20471245"/>
              <a:gd name="connsiteY0" fmla="*/ 14716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247740 w 20471245"/>
              <a:gd name="connsiteY4" fmla="*/ 14716 h 4191428"/>
              <a:gd name="connsiteX0" fmla="*/ 5312455 w 20471245"/>
              <a:gd name="connsiteY0" fmla="*/ 0 h 4191428"/>
              <a:gd name="connsiteX1" fmla="*/ 20471245 w 20471245"/>
              <a:gd name="connsiteY1" fmla="*/ 0 h 4191428"/>
              <a:gd name="connsiteX2" fmla="*/ 15146088 w 20471245"/>
              <a:gd name="connsiteY2" fmla="*/ 4191428 h 4191428"/>
              <a:gd name="connsiteX3" fmla="*/ 0 w 20471245"/>
              <a:gd name="connsiteY3" fmla="*/ 4178729 h 4191428"/>
              <a:gd name="connsiteX4" fmla="*/ 5312455 w 20471245"/>
              <a:gd name="connsiteY4" fmla="*/ 0 h 4191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1245" h="4191428">
                <a:moveTo>
                  <a:pt x="5312455" y="0"/>
                </a:moveTo>
                <a:lnTo>
                  <a:pt x="20471245" y="0"/>
                </a:lnTo>
                <a:lnTo>
                  <a:pt x="15146088" y="4191428"/>
                </a:lnTo>
                <a:lnTo>
                  <a:pt x="0" y="4178729"/>
                </a:lnTo>
                <a:lnTo>
                  <a:pt x="5312455"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7" name="テキスト プレースホルダー 6"/>
          <p:cNvSpPr>
            <a:spLocks noGrp="1"/>
          </p:cNvSpPr>
          <p:nvPr>
            <p:ph type="body" sz="quarter" idx="28" hasCustomPrompt="1"/>
          </p:nvPr>
        </p:nvSpPr>
        <p:spPr>
          <a:xfrm rot="7200000">
            <a:off x="573" y="3548208"/>
            <a:ext cx="4682798" cy="863600"/>
          </a:xfrm>
          <a:blipFill>
            <a:blip r:embed="rId2"/>
            <a:stretch>
              <a:fillRect/>
            </a:stretch>
          </a:blipFill>
        </p:spPr>
        <p:txBody>
          <a:bodyPr/>
          <a:lstStyle/>
          <a:p>
            <a:pPr lvl="0"/>
            <a:r>
              <a:rPr lang="en-US" altLang="ja-JP" dirty="0" smtClean="0"/>
              <a:t> </a:t>
            </a:r>
            <a:endParaRPr lang="en-US" dirty="0"/>
          </a:p>
        </p:txBody>
      </p:sp>
      <p:sp>
        <p:nvSpPr>
          <p:cNvPr id="28" name="テキスト プレースホルダー 6"/>
          <p:cNvSpPr>
            <a:spLocks noGrp="1"/>
          </p:cNvSpPr>
          <p:nvPr>
            <p:ph type="body" sz="quarter" idx="29" hasCustomPrompt="1"/>
          </p:nvPr>
        </p:nvSpPr>
        <p:spPr>
          <a:xfrm rot="18000000">
            <a:off x="13932000" y="6860576"/>
            <a:ext cx="4682798" cy="863600"/>
          </a:xfrm>
          <a:blipFill>
            <a:blip r:embed="rId2"/>
            <a:stretch>
              <a:fillRect/>
            </a:stretch>
          </a:blipFill>
        </p:spPr>
        <p:txBody>
          <a:bodyPr/>
          <a:lstStyle/>
          <a:p>
            <a:pPr lvl="0"/>
            <a:r>
              <a:rPr lang="en-US" altLang="ja-JP" dirty="0" smtClean="0"/>
              <a:t> </a:t>
            </a:r>
            <a:endParaRPr lang="en-US" dirty="0"/>
          </a:p>
        </p:txBody>
      </p:sp>
    </p:spTree>
    <p:extLst>
      <p:ext uri="{BB962C8B-B14F-4D97-AF65-F5344CB8AC3E}">
        <p14:creationId xmlns:p14="http://schemas.microsoft.com/office/powerpoint/2010/main" val="27531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fade">
                                      <p:cBhvr>
                                        <p:cTn id="11" dur="500"/>
                                        <p:tgtEl>
                                          <p:spTgt spid="7">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par>
                          <p:cTn id="15" fill="hold">
                            <p:stCondLst>
                              <p:cond delay="1000"/>
                            </p:stCondLst>
                            <p:childTnLst>
                              <p:par>
                                <p:cTn id="16" presetID="2" presetClass="entr" presetSubtype="8" decel="100000"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decel="10000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8" decel="10000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0-#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childTnLst>
                          </p:cTn>
                        </p:par>
                        <p:par>
                          <p:cTn id="30" fill="hold">
                            <p:stCondLst>
                              <p:cond delay="2500"/>
                            </p:stCondLst>
                            <p:childTnLst>
                              <p:par>
                                <p:cTn id="31" presetID="2" presetClass="entr" presetSubtype="8" decel="10000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par>
                          <p:cTn id="35" fill="hold">
                            <p:stCondLst>
                              <p:cond delay="3000"/>
                            </p:stCondLst>
                            <p:childTnLst>
                              <p:par>
                                <p:cTn id="36" presetID="2" presetClass="entr" presetSubtype="8" decel="100000"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0-#ppt_w/2"/>
                                          </p:val>
                                        </p:tav>
                                        <p:tav tm="100000">
                                          <p:val>
                                            <p:strVal val="#ppt_x"/>
                                          </p:val>
                                        </p:tav>
                                      </p:tavLst>
                                    </p:anim>
                                    <p:anim calcmode="lin" valueType="num">
                                      <p:cBhvr additive="base">
                                        <p:cTn id="39" dur="500" fill="hold"/>
                                        <p:tgtEl>
                                          <p:spTgt spid="24"/>
                                        </p:tgtEl>
                                        <p:attrNameLst>
                                          <p:attrName>ppt_y</p:attrName>
                                        </p:attrNameLst>
                                      </p:cBhvr>
                                      <p:tavLst>
                                        <p:tav tm="0">
                                          <p:val>
                                            <p:strVal val="#ppt_y"/>
                                          </p:val>
                                        </p:tav>
                                        <p:tav tm="100000">
                                          <p:val>
                                            <p:strVal val="#ppt_y"/>
                                          </p:val>
                                        </p:tav>
                                      </p:tavLst>
                                    </p:anim>
                                  </p:childTnLst>
                                </p:cTn>
                              </p:par>
                            </p:childTnLst>
                          </p:cTn>
                        </p:par>
                        <p:par>
                          <p:cTn id="40" fill="hold">
                            <p:stCondLst>
                              <p:cond delay="3500"/>
                            </p:stCondLst>
                            <p:childTnLst>
                              <p:par>
                                <p:cTn id="41" presetID="2" presetClass="entr" presetSubtype="8" decel="100000" fill="hold" grpId="0" nodeType="after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0-#ppt_w/2"/>
                                          </p:val>
                                        </p:tav>
                                        <p:tav tm="100000">
                                          <p:val>
                                            <p:strVal val="#ppt_x"/>
                                          </p:val>
                                        </p:tav>
                                      </p:tavLst>
                                    </p:anim>
                                    <p:anim calcmode="lin" valueType="num">
                                      <p:cBhvr additive="base">
                                        <p:cTn id="44" dur="500" fill="hold"/>
                                        <p:tgtEl>
                                          <p:spTgt spid="25"/>
                                        </p:tgtEl>
                                        <p:attrNameLst>
                                          <p:attrName>ppt_y</p:attrName>
                                        </p:attrNameLst>
                                      </p:cBhvr>
                                      <p:tavLst>
                                        <p:tav tm="0">
                                          <p:val>
                                            <p:strVal val="#ppt_y"/>
                                          </p:val>
                                        </p:tav>
                                        <p:tav tm="100000">
                                          <p:val>
                                            <p:strVal val="#ppt_y"/>
                                          </p:val>
                                        </p:tav>
                                      </p:tavLst>
                                    </p:anim>
                                  </p:childTnLst>
                                </p:cTn>
                              </p:par>
                            </p:childTnLst>
                          </p:cTn>
                        </p:par>
                        <p:par>
                          <p:cTn id="45" fill="hold">
                            <p:stCondLst>
                              <p:cond delay="4000"/>
                            </p:stCondLst>
                            <p:childTnLst>
                              <p:par>
                                <p:cTn id="46" presetID="2" presetClass="entr" presetSubtype="8" decel="100000" fill="hold" grpId="0" nodeType="after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fill="hold"/>
                                        <p:tgtEl>
                                          <p:spTgt spid="26"/>
                                        </p:tgtEl>
                                        <p:attrNameLst>
                                          <p:attrName>ppt_x</p:attrName>
                                        </p:attrNameLst>
                                      </p:cBhvr>
                                      <p:tavLst>
                                        <p:tav tm="0">
                                          <p:val>
                                            <p:strVal val="0-#ppt_w/2"/>
                                          </p:val>
                                        </p:tav>
                                        <p:tav tm="100000">
                                          <p:val>
                                            <p:strVal val="#ppt_x"/>
                                          </p:val>
                                        </p:tav>
                                      </p:tavLst>
                                    </p:anim>
                                    <p:anim calcmode="lin" valueType="num">
                                      <p:cBhvr additive="base">
                                        <p:cTn id="49" dur="500" fill="hold"/>
                                        <p:tgtEl>
                                          <p:spTgt spid="26"/>
                                        </p:tgtEl>
                                        <p:attrNameLst>
                                          <p:attrName>ppt_y</p:attrName>
                                        </p:attrNameLst>
                                      </p:cBhvr>
                                      <p:tavLst>
                                        <p:tav tm="0">
                                          <p:val>
                                            <p:strVal val="#ppt_y"/>
                                          </p:val>
                                        </p:tav>
                                        <p:tav tm="100000">
                                          <p:val>
                                            <p:strVal val="#ppt_y"/>
                                          </p:val>
                                        </p:tav>
                                      </p:tavLst>
                                    </p:anim>
                                  </p:childTnLst>
                                </p:cTn>
                              </p:par>
                            </p:childTnLst>
                          </p:cTn>
                        </p:par>
                        <p:par>
                          <p:cTn id="50" fill="hold">
                            <p:stCondLst>
                              <p:cond delay="4500"/>
                            </p:stCondLst>
                            <p:childTnLst>
                              <p:par>
                                <p:cTn id="51" presetID="2" presetClass="entr" presetSubtype="8" decel="100000"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500" fill="hold"/>
                                        <p:tgtEl>
                                          <p:spTgt spid="27"/>
                                        </p:tgtEl>
                                        <p:attrNameLst>
                                          <p:attrName>ppt_x</p:attrName>
                                        </p:attrNameLst>
                                      </p:cBhvr>
                                      <p:tavLst>
                                        <p:tav tm="0">
                                          <p:val>
                                            <p:strVal val="0-#ppt_w/2"/>
                                          </p:val>
                                        </p:tav>
                                        <p:tav tm="100000">
                                          <p:val>
                                            <p:strVal val="#ppt_x"/>
                                          </p:val>
                                        </p:tav>
                                      </p:tavLst>
                                    </p:anim>
                                    <p:anim calcmode="lin" valueType="num">
                                      <p:cBhvr additive="base">
                                        <p:cTn id="54" dur="500" fill="hold"/>
                                        <p:tgtEl>
                                          <p:spTgt spid="27"/>
                                        </p:tgtEl>
                                        <p:attrNameLst>
                                          <p:attrName>ppt_y</p:attrName>
                                        </p:attrNameLst>
                                      </p:cBhvr>
                                      <p:tavLst>
                                        <p:tav tm="0">
                                          <p:val>
                                            <p:strVal val="#ppt_y"/>
                                          </p:val>
                                        </p:tav>
                                        <p:tav tm="100000">
                                          <p:val>
                                            <p:strVal val="#ppt_y"/>
                                          </p:val>
                                        </p:tav>
                                      </p:tavLst>
                                    </p:anim>
                                  </p:childTnLst>
                                </p:cTn>
                              </p:par>
                            </p:childTnLst>
                          </p:cTn>
                        </p:par>
                        <p:par>
                          <p:cTn id="55" fill="hold">
                            <p:stCondLst>
                              <p:cond delay="5000"/>
                            </p:stCondLst>
                            <p:childTnLst>
                              <p:par>
                                <p:cTn id="56" presetID="10" presetClass="entr" presetSubtype="0" fill="hold" grpId="0" nodeType="afterEffect">
                                  <p:stCondLst>
                                    <p:cond delay="0"/>
                                  </p:stCondLst>
                                  <p:childTnLst>
                                    <p:set>
                                      <p:cBhvr>
                                        <p:cTn id="57" dur="1" fill="hold">
                                          <p:stCondLst>
                                            <p:cond delay="0"/>
                                          </p:stCondLst>
                                        </p:cTn>
                                        <p:tgtEl>
                                          <p:spTgt spid="28">
                                            <p:bg/>
                                          </p:spTgt>
                                        </p:tgtEl>
                                        <p:attrNameLst>
                                          <p:attrName>style.visibility</p:attrName>
                                        </p:attrNameLst>
                                      </p:cBhvr>
                                      <p:to>
                                        <p:strVal val="visible"/>
                                      </p:to>
                                    </p:set>
                                    <p:animEffect transition="in" filter="fade">
                                      <p:cBhvr>
                                        <p:cTn id="58" dur="500"/>
                                        <p:tgtEl>
                                          <p:spTgt spid="28">
                                            <p:bg/>
                                          </p:spTgt>
                                        </p:tgtEl>
                                      </p:cBhvr>
                                    </p:animEffect>
                                  </p:childTnLst>
                                </p:cTn>
                              </p:par>
                            </p:childTnLst>
                          </p:cTn>
                        </p:par>
                        <p:par>
                          <p:cTn id="59" fill="hold">
                            <p:stCondLst>
                              <p:cond delay="5500"/>
                            </p:stCondLst>
                            <p:childTnLst>
                              <p:par>
                                <p:cTn id="60" presetID="10" presetClass="entr" presetSubtype="0" fill="hold" grpId="0" nodeType="afterEffect">
                                  <p:stCondLst>
                                    <p:cond delay="0"/>
                                  </p:stCondLst>
                                  <p:childTnLst>
                                    <p:set>
                                      <p:cBhvr>
                                        <p:cTn id="61" dur="1" fill="hold">
                                          <p:stCondLst>
                                            <p:cond delay="0"/>
                                          </p:stCondLst>
                                        </p:cTn>
                                        <p:tgtEl>
                                          <p:spTgt spid="28">
                                            <p:txEl>
                                              <p:pRg st="0" end="0"/>
                                            </p:txEl>
                                          </p:spTgt>
                                        </p:tgtEl>
                                        <p:attrNameLst>
                                          <p:attrName>style.visibility</p:attrName>
                                        </p:attrNameLst>
                                      </p:cBhvr>
                                      <p:to>
                                        <p:strVal val="visible"/>
                                      </p:to>
                                    </p:set>
                                    <p:animEffect transition="in" filter="fade">
                                      <p:cBhvr>
                                        <p:cTn id="62"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animBg="1"/>
      <p:bldP spid="22" grpId="0" animBg="1"/>
      <p:bldP spid="23" grpId="0" animBg="1"/>
      <p:bldP spid="24" grpId="0" animBg="1"/>
      <p:bldP spid="25" grpId="0" animBg="1"/>
      <p:bldP spid="26" grpId="0" animBg="1"/>
      <p:bldP spid="27" grpId="0" animBg="1"/>
      <p:bldP spid="7" grpId="0" build="allAtOnce"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28" grpId="0" build="p" animBg="1">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pic>
        <p:nvPicPr>
          <p:cNvPr id="9" name="図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4305" y="1903140"/>
            <a:ext cx="3576493" cy="7416824"/>
          </a:xfrm>
          <a:prstGeom prst="rect">
            <a:avLst/>
          </a:prstGeom>
          <a:effectLst>
            <a:outerShdw blurRad="63500" sx="102000" sy="102000" algn="ctr" rotWithShape="0">
              <a:prstClr val="black">
                <a:alpha val="40000"/>
              </a:prstClr>
            </a:outerShdw>
          </a:effectLst>
        </p:spPr>
      </p:pic>
      <p:sp>
        <p:nvSpPr>
          <p:cNvPr id="12" name="テキスト プレースホルダー 11"/>
          <p:cNvSpPr>
            <a:spLocks noGrp="1"/>
          </p:cNvSpPr>
          <p:nvPr>
            <p:ph type="body" sz="quarter" idx="14" hasCustomPrompt="1"/>
          </p:nvPr>
        </p:nvSpPr>
        <p:spPr>
          <a:xfrm>
            <a:off x="6118870" y="4063380"/>
            <a:ext cx="11159455"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5" hasCustomPrompt="1"/>
          </p:nvPr>
        </p:nvSpPr>
        <p:spPr>
          <a:xfrm>
            <a:off x="6118870" y="4711452"/>
            <a:ext cx="11159455" cy="3024336"/>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8" name="図プレースホルダー 7"/>
          <p:cNvSpPr>
            <a:spLocks noGrp="1"/>
          </p:cNvSpPr>
          <p:nvPr>
            <p:ph type="pic" sz="quarter" idx="19" hasCustomPrompt="1"/>
          </p:nvPr>
        </p:nvSpPr>
        <p:spPr>
          <a:xfrm>
            <a:off x="2142024" y="2843984"/>
            <a:ext cx="3085200" cy="5526000"/>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Tree>
    <p:extLst>
      <p:ext uri="{BB962C8B-B14F-4D97-AF65-F5344CB8AC3E}">
        <p14:creationId xmlns:p14="http://schemas.microsoft.com/office/powerpoint/2010/main" val="213652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8" decel="7600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decel="7600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0-#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2" decel="100000" fill="hold" grpId="0" nodeType="afterEffect">
                                  <p:stCondLst>
                                    <p:cond delay="250"/>
                                  </p:stCondLst>
                                  <p:childTnLst>
                                    <p:set>
                                      <p:cBhvr>
                                        <p:cTn id="19" dur="1" fill="hold">
                                          <p:stCondLst>
                                            <p:cond delay="0"/>
                                          </p:stCondLst>
                                        </p:cTn>
                                        <p:tgtEl>
                                          <p:spTgt spid="12">
                                            <p:txEl>
                                              <p:pRg st="0" end="0"/>
                                            </p:txEl>
                                          </p:spTgt>
                                        </p:tgtEl>
                                        <p:attrNameLst>
                                          <p:attrName>style.visibility</p:attrName>
                                        </p:attrNameLst>
                                      </p:cBhvr>
                                      <p:to>
                                        <p:strVal val="visible"/>
                                      </p:to>
                                    </p:set>
                                    <p:anim calcmode="lin" valueType="num">
                                      <p:cBhvr additive="base">
                                        <p:cTn id="20"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2">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4">
                                            <p:txEl>
                                              <p:pRg st="0" end="0"/>
                                            </p:txEl>
                                          </p:spTgt>
                                        </p:tgtEl>
                                        <p:attrNameLst>
                                          <p:attrName>style.visibility</p:attrName>
                                        </p:attrNameLst>
                                      </p:cBhvr>
                                      <p:to>
                                        <p:strVal val="visible"/>
                                      </p:to>
                                    </p:set>
                                    <p:anim calcmode="lin" valueType="num">
                                      <p:cBhvr additive="base">
                                        <p:cTn id="24"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8" grpId="0" animBg="1"/>
    </p:bldLst>
  </p:timing>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ll Devices">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0139" y="2795004"/>
            <a:ext cx="9230101" cy="6308936"/>
          </a:xfrm>
          <a:prstGeom prst="rect">
            <a:avLst/>
          </a:prstGeom>
        </p:spPr>
      </p:pic>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図プレースホルダー 7"/>
          <p:cNvSpPr>
            <a:spLocks noGrp="1"/>
          </p:cNvSpPr>
          <p:nvPr>
            <p:ph type="pic" sz="quarter" idx="19" hasCustomPrompt="1"/>
          </p:nvPr>
        </p:nvSpPr>
        <p:spPr>
          <a:xfrm>
            <a:off x="4657591" y="3055268"/>
            <a:ext cx="7056784" cy="4608512"/>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
        <p:nvSpPr>
          <p:cNvPr id="13" name="テキスト プレースホルダー 12"/>
          <p:cNvSpPr>
            <a:spLocks noGrp="1"/>
          </p:cNvSpPr>
          <p:nvPr>
            <p:ph type="body" sz="quarter" idx="20" hasCustomPrompt="1"/>
          </p:nvPr>
        </p:nvSpPr>
        <p:spPr>
          <a:xfrm>
            <a:off x="739389" y="4279404"/>
            <a:ext cx="4164813" cy="5619016"/>
          </a:xfrm>
          <a:blipFill>
            <a:blip r:embed="rId3"/>
            <a:stretch>
              <a:fillRect/>
            </a:stretch>
          </a:blipFill>
        </p:spPr>
        <p:txBody>
          <a:bodyPr/>
          <a:lstStyle/>
          <a:p>
            <a:pPr lvl="0"/>
            <a:r>
              <a:rPr lang="en-US" dirty="0" smtClean="0"/>
              <a:t> </a:t>
            </a:r>
            <a:endParaRPr lang="en-US" dirty="0"/>
          </a:p>
        </p:txBody>
      </p:sp>
      <p:sp>
        <p:nvSpPr>
          <p:cNvPr id="20" name="図プレースホルダー 7"/>
          <p:cNvSpPr>
            <a:spLocks noGrp="1"/>
          </p:cNvSpPr>
          <p:nvPr>
            <p:ph type="pic" sz="quarter" idx="22" hasCustomPrompt="1"/>
          </p:nvPr>
        </p:nvSpPr>
        <p:spPr>
          <a:xfrm>
            <a:off x="1324290" y="4723200"/>
            <a:ext cx="2970000" cy="3942000"/>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
        <p:nvSpPr>
          <p:cNvPr id="19" name="テキスト プレースホルダー 18"/>
          <p:cNvSpPr>
            <a:spLocks noGrp="1"/>
          </p:cNvSpPr>
          <p:nvPr>
            <p:ph type="body" sz="quarter" idx="21" hasCustomPrompt="1"/>
          </p:nvPr>
        </p:nvSpPr>
        <p:spPr>
          <a:xfrm>
            <a:off x="3765232" y="5431532"/>
            <a:ext cx="2425646" cy="4072775"/>
          </a:xfrm>
          <a:blipFill>
            <a:blip r:embed="rId4"/>
            <a:stretch>
              <a:fillRect/>
            </a:stretch>
          </a:blipFill>
        </p:spPr>
        <p:txBody>
          <a:bodyPr/>
          <a:lstStyle/>
          <a:p>
            <a:pPr lvl="0"/>
            <a:r>
              <a:rPr lang="en-US" dirty="0" smtClean="0"/>
              <a:t> </a:t>
            </a:r>
            <a:endParaRPr lang="en-US" dirty="0"/>
          </a:p>
        </p:txBody>
      </p:sp>
      <p:sp>
        <p:nvSpPr>
          <p:cNvPr id="21" name="図プレースホルダー 7"/>
          <p:cNvSpPr>
            <a:spLocks noGrp="1"/>
          </p:cNvSpPr>
          <p:nvPr>
            <p:ph type="pic" sz="quarter" idx="23" hasCustomPrompt="1"/>
          </p:nvPr>
        </p:nvSpPr>
        <p:spPr>
          <a:xfrm>
            <a:off x="4151870" y="5922000"/>
            <a:ext cx="1648800" cy="2952000"/>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
        <p:nvSpPr>
          <p:cNvPr id="22" name="テキスト プレースホルダー 11"/>
          <p:cNvSpPr>
            <a:spLocks noGrp="1"/>
          </p:cNvSpPr>
          <p:nvPr>
            <p:ph type="body" sz="quarter" idx="14" hasCustomPrompt="1"/>
          </p:nvPr>
        </p:nvSpPr>
        <p:spPr>
          <a:xfrm>
            <a:off x="12167542" y="4783882"/>
            <a:ext cx="5616624" cy="1439738"/>
          </a:xfrm>
        </p:spPr>
        <p:txBody>
          <a:bodyPr anchor="b">
            <a:noAutofit/>
          </a:bodyPr>
          <a:lstStyle>
            <a:lvl1pPr>
              <a:lnSpc>
                <a:spcPts val="4000"/>
              </a:lnSpc>
              <a:defRPr sz="4400">
                <a:solidFill>
                  <a:schemeClr val="accent1"/>
                </a:solidFill>
                <a:latin typeface="Bebas Neue Regular" pitchFamily="50" charset="0"/>
              </a:defRPr>
            </a:lvl1pPr>
          </a:lstStyle>
          <a:p>
            <a:pPr lvl="0"/>
            <a:r>
              <a:rPr lang="en-US" altLang="ja-JP" dirty="0" smtClean="0"/>
              <a:t>Text Here</a:t>
            </a:r>
          </a:p>
          <a:p>
            <a:pPr lvl="0"/>
            <a:r>
              <a:rPr lang="en-US" dirty="0" smtClean="0"/>
              <a:t>TEXT HERE</a:t>
            </a:r>
            <a:endParaRPr lang="en-US" dirty="0"/>
          </a:p>
        </p:txBody>
      </p:sp>
      <p:sp>
        <p:nvSpPr>
          <p:cNvPr id="23" name="テキスト プレースホルダー 11"/>
          <p:cNvSpPr>
            <a:spLocks noGrp="1"/>
          </p:cNvSpPr>
          <p:nvPr>
            <p:ph type="body" sz="quarter" idx="15" hasCustomPrompt="1"/>
          </p:nvPr>
        </p:nvSpPr>
        <p:spPr>
          <a:xfrm>
            <a:off x="12167542" y="6151612"/>
            <a:ext cx="5616624" cy="3024336"/>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1397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3">
                                            <p:bg/>
                                          </p:spTgt>
                                        </p:tgtEl>
                                        <p:attrNameLst>
                                          <p:attrName>style.visibility</p:attrName>
                                        </p:attrNameLst>
                                      </p:cBhvr>
                                      <p:to>
                                        <p:strVal val="visible"/>
                                      </p:to>
                                    </p:set>
                                    <p:animEffect transition="in" filter="fade">
                                      <p:cBhvr>
                                        <p:cTn id="18" dur="500"/>
                                        <p:tgtEl>
                                          <p:spTgt spid="13">
                                            <p:bg/>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500"/>
                                        <p:tgtEl>
                                          <p:spTgt spid="13">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9">
                                            <p:bg/>
                                          </p:spTgt>
                                        </p:tgtEl>
                                        <p:attrNameLst>
                                          <p:attrName>style.visibility</p:attrName>
                                        </p:attrNameLst>
                                      </p:cBhvr>
                                      <p:to>
                                        <p:strVal val="visible"/>
                                      </p:to>
                                    </p:set>
                                    <p:animEffect transition="in" filter="fade">
                                      <p:cBhvr>
                                        <p:cTn id="28" dur="500"/>
                                        <p:tgtEl>
                                          <p:spTgt spid="19">
                                            <p:bg/>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Effect transition="in" filter="fade">
                                      <p:cBhvr>
                                        <p:cTn id="31" dur="500"/>
                                        <p:tgtEl>
                                          <p:spTgt spid="19">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childTnLst>
                          </p:cTn>
                        </p:par>
                        <p:par>
                          <p:cTn id="35" fill="hold">
                            <p:stCondLst>
                              <p:cond delay="2000"/>
                            </p:stCondLst>
                            <p:childTnLst>
                              <p:par>
                                <p:cTn id="36" presetID="2" presetClass="entr" presetSubtype="2" decel="100000" fill="hold" grpId="0" nodeType="afterEffect">
                                  <p:stCondLst>
                                    <p:cond delay="25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ppt_y"/>
                                          </p:val>
                                        </p:tav>
                                        <p:tav tm="100000">
                                          <p:val>
                                            <p:strVal val="#ppt_y"/>
                                          </p:val>
                                        </p:tav>
                                      </p:tavLst>
                                    </p:anim>
                                  </p:childTnLst>
                                </p:cTn>
                              </p:par>
                            </p:childTnLst>
                          </p:cTn>
                        </p:par>
                        <p:par>
                          <p:cTn id="40" fill="hold">
                            <p:stCondLst>
                              <p:cond delay="2750"/>
                            </p:stCondLst>
                            <p:childTnLst>
                              <p:par>
                                <p:cTn id="41" presetID="2" presetClass="entr" presetSubtype="2" decel="100000" fill="hold" grpId="0" nodeType="afterEffect">
                                  <p:stCondLst>
                                    <p:cond delay="250"/>
                                  </p:stCondLst>
                                  <p:childTnLst>
                                    <p:set>
                                      <p:cBhvr>
                                        <p:cTn id="42" dur="1" fill="hold">
                                          <p:stCondLst>
                                            <p:cond delay="0"/>
                                          </p:stCondLst>
                                        </p:cTn>
                                        <p:tgtEl>
                                          <p:spTgt spid="22">
                                            <p:txEl>
                                              <p:pRg st="1" end="1"/>
                                            </p:txEl>
                                          </p:spTgt>
                                        </p:tgtEl>
                                        <p:attrNameLst>
                                          <p:attrName>style.visibility</p:attrName>
                                        </p:attrNameLst>
                                      </p:cBhvr>
                                      <p:to>
                                        <p:strVal val="visible"/>
                                      </p:to>
                                    </p:set>
                                    <p:anim calcmode="lin" valueType="num">
                                      <p:cBhvr additive="base">
                                        <p:cTn id="43" dur="500" fill="hold"/>
                                        <p:tgtEl>
                                          <p:spTgt spid="22">
                                            <p:txEl>
                                              <p:pRg st="1" end="1"/>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22">
                                            <p:txEl>
                                              <p:pRg st="1" end="1"/>
                                            </p:txEl>
                                          </p:spTgt>
                                        </p:tgtEl>
                                        <p:attrNameLst>
                                          <p:attrName>ppt_y</p:attrName>
                                        </p:attrNameLst>
                                      </p:cBhvr>
                                      <p:tavLst>
                                        <p:tav tm="0">
                                          <p:val>
                                            <p:strVal val="#ppt_y"/>
                                          </p:val>
                                        </p:tav>
                                        <p:tav tm="100000">
                                          <p:val>
                                            <p:strVal val="#ppt_y"/>
                                          </p:val>
                                        </p:tav>
                                      </p:tavLst>
                                    </p:anim>
                                  </p:childTnLst>
                                </p:cTn>
                              </p:par>
                              <p:par>
                                <p:cTn id="45" presetID="2" presetClass="entr" presetSubtype="2" decel="100000" fill="hold" grpId="0" nodeType="withEffect">
                                  <p:stCondLst>
                                    <p:cond delay="500"/>
                                  </p:stCondLst>
                                  <p:childTnLst>
                                    <p:set>
                                      <p:cBhvr>
                                        <p:cTn id="46" dur="1" fill="hold">
                                          <p:stCondLst>
                                            <p:cond delay="0"/>
                                          </p:stCondLst>
                                        </p:cTn>
                                        <p:tgtEl>
                                          <p:spTgt spid="23">
                                            <p:txEl>
                                              <p:pRg st="0" end="0"/>
                                            </p:txEl>
                                          </p:spTgt>
                                        </p:tgtEl>
                                        <p:attrNameLst>
                                          <p:attrName>style.visibility</p:attrName>
                                        </p:attrNameLst>
                                      </p:cBhvr>
                                      <p:to>
                                        <p:strVal val="visible"/>
                                      </p:to>
                                    </p:set>
                                    <p:anim calcmode="lin" valueType="num">
                                      <p:cBhvr additive="base">
                                        <p:cTn id="47"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13" grpId="0" build="allAtOnce" animBg="1">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animBg="1"/>
      <p:bldP spid="19" grpId="0" build="allAtOnce" animBg="1">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animBg="1"/>
      <p:bldP spid="22" grpId="0" build="p">
        <p:tmplLst>
          <p:tmpl lvl="1">
            <p:tnLst>
              <p:par>
                <p:cTn presetID="2" presetClass="entr" presetSubtype="2" decel="10000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build="p">
        <p:tmplLst>
          <p:tmpl lvl="1">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9" name="平行四辺形 8"/>
          <p:cNvSpPr/>
          <p:nvPr userDrawn="1"/>
        </p:nvSpPr>
        <p:spPr>
          <a:xfrm>
            <a:off x="1278000" y="6439644"/>
            <a:ext cx="13465496" cy="2131359"/>
          </a:xfrm>
          <a:prstGeom prst="parallelogram">
            <a:avLst>
              <a:gd name="adj" fmla="val 55566"/>
            </a:avLst>
          </a:pr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p:cNvSpPr>
            <a:spLocks noGrp="1"/>
          </p:cNvSpPr>
          <p:nvPr>
            <p:ph type="ctrTitle" hasCustomPrompt="1"/>
          </p:nvPr>
        </p:nvSpPr>
        <p:spPr>
          <a:xfrm>
            <a:off x="2648411" y="6690047"/>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smtClean="0"/>
              <a:t>TITLE HERE</a:t>
            </a:r>
            <a:endParaRPr lang="en-US" dirty="0"/>
          </a:p>
        </p:txBody>
      </p:sp>
      <p:pic>
        <p:nvPicPr>
          <p:cNvPr id="8" name="図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7133902">
            <a:off x="36000" y="6889991"/>
            <a:ext cx="4792775" cy="1360425"/>
          </a:xfrm>
          <a:prstGeom prst="rect">
            <a:avLst/>
          </a:prstGeom>
        </p:spPr>
      </p:pic>
      <p:pic>
        <p:nvPicPr>
          <p:cNvPr id="10" name="図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7933902">
            <a:off x="11124000" y="6889991"/>
            <a:ext cx="4792776" cy="1360425"/>
          </a:xfrm>
          <a:prstGeom prst="rect">
            <a:avLst/>
          </a:prstGeom>
        </p:spPr>
      </p:pic>
      <p:sp>
        <p:nvSpPr>
          <p:cNvPr id="7" name="サブタイトル 2"/>
          <p:cNvSpPr>
            <a:spLocks noGrp="1"/>
          </p:cNvSpPr>
          <p:nvPr>
            <p:ph type="subTitle" idx="1" hasCustomPrompt="1"/>
          </p:nvPr>
        </p:nvSpPr>
        <p:spPr>
          <a:xfrm>
            <a:off x="2662486" y="7663780"/>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121271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7" grpId="0" build="p">
        <p:tmplLst>
          <p:tmpl lvl="1">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C 1">
    <p:spTree>
      <p:nvGrpSpPr>
        <p:cNvPr id="1" name=""/>
        <p:cNvGrpSpPr/>
        <p:nvPr/>
      </p:nvGrpSpPr>
      <p:grpSpPr>
        <a:xfrm>
          <a:off x="0" y="0"/>
          <a:ext cx="0" cy="0"/>
          <a:chOff x="0" y="0"/>
          <a:chExt cx="0" cy="0"/>
        </a:xfrm>
      </p:grpSpPr>
      <p:pic>
        <p:nvPicPr>
          <p:cNvPr id="6" name="図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214" y="2335188"/>
            <a:ext cx="10534916" cy="7200800"/>
          </a:xfrm>
          <a:prstGeom prst="rect">
            <a:avLst/>
          </a:prstGeom>
        </p:spPr>
      </p:pic>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図プレースホルダー 7"/>
          <p:cNvSpPr>
            <a:spLocks noGrp="1"/>
          </p:cNvSpPr>
          <p:nvPr>
            <p:ph type="pic" sz="quarter" idx="19" hasCustomPrompt="1"/>
          </p:nvPr>
        </p:nvSpPr>
        <p:spPr>
          <a:xfrm>
            <a:off x="1388090" y="2695228"/>
            <a:ext cx="8136904" cy="5184576"/>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
        <p:nvSpPr>
          <p:cNvPr id="15" name="テキスト プレースホルダー 11"/>
          <p:cNvSpPr>
            <a:spLocks noGrp="1"/>
          </p:cNvSpPr>
          <p:nvPr>
            <p:ph type="body" sz="quarter" idx="14" hasCustomPrompt="1"/>
          </p:nvPr>
        </p:nvSpPr>
        <p:spPr>
          <a:xfrm>
            <a:off x="10151318" y="2551212"/>
            <a:ext cx="7127007" cy="3708201"/>
          </a:xfrm>
        </p:spPr>
        <p:txBody>
          <a:bodyPr anchor="b">
            <a:noAutofit/>
          </a:bodyPr>
          <a:lstStyle>
            <a:lvl1pPr>
              <a:lnSpc>
                <a:spcPts val="7000"/>
              </a:lnSpc>
              <a:defRPr sz="8000" baseline="0">
                <a:solidFill>
                  <a:schemeClr val="bg1"/>
                </a:solidFill>
                <a:latin typeface="+mj-lt"/>
              </a:defRPr>
            </a:lvl1pPr>
          </a:lstStyle>
          <a:p>
            <a:pPr lvl="0"/>
            <a:r>
              <a:rPr lang="en-US" altLang="ja-JP" dirty="0" smtClean="0"/>
              <a:t>Text Here</a:t>
            </a:r>
            <a:br>
              <a:rPr lang="en-US" altLang="ja-JP" dirty="0" smtClean="0"/>
            </a:br>
            <a:r>
              <a:rPr lang="en-US" dirty="0" smtClean="0"/>
              <a:t>TEXT HERE</a:t>
            </a:r>
            <a:endParaRPr lang="en-US" dirty="0"/>
          </a:p>
        </p:txBody>
      </p:sp>
      <p:sp>
        <p:nvSpPr>
          <p:cNvPr id="16" name="テキスト プレースホルダー 11"/>
          <p:cNvSpPr>
            <a:spLocks noGrp="1"/>
          </p:cNvSpPr>
          <p:nvPr>
            <p:ph type="body" sz="quarter" idx="15" hasCustomPrompt="1"/>
          </p:nvPr>
        </p:nvSpPr>
        <p:spPr>
          <a:xfrm>
            <a:off x="10151318" y="6259835"/>
            <a:ext cx="7127007" cy="2952328"/>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10838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par>
                          <p:cTn id="15" fill="hold">
                            <p:stCondLst>
                              <p:cond delay="1000"/>
                            </p:stCondLst>
                            <p:childTnLst>
                              <p:par>
                                <p:cTn id="16" presetID="2" presetClass="entr" presetSubtype="3" decel="100000" fill="hold" grpId="0" nodeType="afterEffect">
                                  <p:stCondLst>
                                    <p:cond delay="250"/>
                                  </p:stCondLst>
                                  <p:iterate type="wd">
                                    <p:tmPct val="10000"/>
                                  </p:iterate>
                                  <p:childTnLst>
                                    <p:set>
                                      <p:cBhvr>
                                        <p:cTn id="17" dur="1" fill="hold">
                                          <p:stCondLst>
                                            <p:cond delay="0"/>
                                          </p:stCondLst>
                                        </p:cTn>
                                        <p:tgtEl>
                                          <p:spTgt spid="15">
                                            <p:txEl>
                                              <p:pRg st="0" end="0"/>
                                            </p:txEl>
                                          </p:spTgt>
                                        </p:tgtEl>
                                        <p:attrNameLst>
                                          <p:attrName>style.visibility</p:attrName>
                                        </p:attrNameLst>
                                      </p:cBhvr>
                                      <p:to>
                                        <p:strVal val="visible"/>
                                      </p:to>
                                    </p:set>
                                    <p:anim calcmode="lin" valueType="num">
                                      <p:cBhvr additive="base">
                                        <p:cTn id="18"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15">
                                            <p:txEl>
                                              <p:pRg st="0" end="0"/>
                                            </p:txEl>
                                          </p:spTgt>
                                        </p:tgtEl>
                                        <p:attrNameLst>
                                          <p:attrName>ppt_y</p:attrName>
                                        </p:attrNameLst>
                                      </p:cBhvr>
                                      <p:tavLst>
                                        <p:tav tm="0">
                                          <p:val>
                                            <p:strVal val="0-#ppt_h/2"/>
                                          </p:val>
                                        </p:tav>
                                        <p:tav tm="100000">
                                          <p:val>
                                            <p:strVal val="#ppt_y"/>
                                          </p:val>
                                        </p:tav>
                                      </p:tavLst>
                                    </p:anim>
                                  </p:childTnLst>
                                </p:cTn>
                              </p:par>
                              <p:par>
                                <p:cTn id="20" presetID="2" presetClass="entr" presetSubtype="4" decel="100000" fill="hold" grpId="0" nodeType="withEffect">
                                  <p:stCondLst>
                                    <p:cond delay="500"/>
                                  </p:stCondLst>
                                  <p:childTnLst>
                                    <p:set>
                                      <p:cBhvr>
                                        <p:cTn id="21" dur="1" fill="hold">
                                          <p:stCondLst>
                                            <p:cond delay="0"/>
                                          </p:stCondLst>
                                        </p:cTn>
                                        <p:tgtEl>
                                          <p:spTgt spid="16">
                                            <p:txEl>
                                              <p:pRg st="0" end="0"/>
                                            </p:txEl>
                                          </p:spTgt>
                                        </p:tgtEl>
                                        <p:attrNameLst>
                                          <p:attrName>style.visibility</p:attrName>
                                        </p:attrNameLst>
                                      </p:cBhvr>
                                      <p:to>
                                        <p:strVal val="visible"/>
                                      </p:to>
                                    </p:set>
                                    <p:anim calcmode="lin" valueType="num">
                                      <p:cBhvr additive="base">
                                        <p:cTn id="22"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15" grpId="0" build="p">
        <p:tmplLst>
          <p:tmpl lvl="1">
            <p:tnLst>
              <p:par>
                <p:cTn presetID="2" presetClass="entr" presetSubtype="3" decel="100000" fill="hold" nodeType="afterEffect">
                  <p:stCondLst>
                    <p:cond delay="25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0-#ppt_h/2"/>
                          </p:val>
                        </p:tav>
                        <p:tav tm="100000">
                          <p:val>
                            <p:strVal val="#ppt_y"/>
                          </p:val>
                        </p:tav>
                      </p:tavLst>
                    </p:anim>
                  </p:childTnLst>
                </p:cTn>
              </p:par>
            </p:tnLst>
          </p:tmpl>
        </p:tmplLst>
      </p:bldP>
      <p:bldP spid="16" grpId="0" build="p">
        <p:tmplLst>
          <p:tmpl lvl="1">
            <p:tnLst>
              <p:par>
                <p:cTn presetID="2" presetClass="entr" presetSubtype="4" decel="10000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ocial Network">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25" name="円/楕円 24"/>
          <p:cNvSpPr/>
          <p:nvPr userDrawn="1"/>
        </p:nvSpPr>
        <p:spPr>
          <a:xfrm>
            <a:off x="11159430" y="2407196"/>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39" hasCustomPrompt="1"/>
          </p:nvPr>
        </p:nvSpPr>
        <p:spPr>
          <a:xfrm>
            <a:off x="11485152" y="2713231"/>
            <a:ext cx="630070" cy="630070"/>
          </a:xfrm>
        </p:spPr>
        <p:txBody>
          <a:bodyPr>
            <a:normAutofit/>
          </a:bodyPr>
          <a:lstStyle>
            <a:lvl1pPr>
              <a:defRPr sz="1100"/>
            </a:lvl1pPr>
          </a:lstStyle>
          <a:p>
            <a:r>
              <a:rPr lang="en-US" dirty="0" smtClean="0"/>
              <a:t>ICON</a:t>
            </a:r>
          </a:p>
        </p:txBody>
      </p:sp>
      <p:sp>
        <p:nvSpPr>
          <p:cNvPr id="29" name="円/楕円 28"/>
          <p:cNvSpPr/>
          <p:nvPr userDrawn="1"/>
        </p:nvSpPr>
        <p:spPr>
          <a:xfrm>
            <a:off x="13391678" y="3451312"/>
            <a:ext cx="2124236" cy="212423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3" name="図プレースホルダー 5"/>
          <p:cNvSpPr>
            <a:spLocks noGrp="1"/>
          </p:cNvSpPr>
          <p:nvPr>
            <p:ph type="pic" sz="quarter" idx="40" hasCustomPrompt="1"/>
          </p:nvPr>
        </p:nvSpPr>
        <p:spPr>
          <a:xfrm>
            <a:off x="13922737" y="3973370"/>
            <a:ext cx="1062118" cy="1062118"/>
          </a:xfrm>
        </p:spPr>
        <p:txBody>
          <a:bodyPr>
            <a:normAutofit/>
          </a:bodyPr>
          <a:lstStyle>
            <a:lvl1pPr>
              <a:defRPr sz="1100"/>
            </a:lvl1pPr>
          </a:lstStyle>
          <a:p>
            <a:r>
              <a:rPr lang="en-US" dirty="0" smtClean="0"/>
              <a:t>ICON</a:t>
            </a:r>
          </a:p>
        </p:txBody>
      </p:sp>
      <p:sp>
        <p:nvSpPr>
          <p:cNvPr id="36" name="円/楕円 35"/>
          <p:cNvSpPr/>
          <p:nvPr userDrawn="1"/>
        </p:nvSpPr>
        <p:spPr>
          <a:xfrm>
            <a:off x="11545856" y="5760796"/>
            <a:ext cx="1845822" cy="184582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図プレースホルダー 5"/>
          <p:cNvSpPr>
            <a:spLocks noGrp="1"/>
          </p:cNvSpPr>
          <p:nvPr>
            <p:ph type="pic" sz="quarter" idx="41" hasCustomPrompt="1"/>
          </p:nvPr>
        </p:nvSpPr>
        <p:spPr>
          <a:xfrm>
            <a:off x="12023526" y="6225026"/>
            <a:ext cx="922911" cy="922911"/>
          </a:xfrm>
        </p:spPr>
        <p:txBody>
          <a:bodyPr>
            <a:normAutofit/>
          </a:bodyPr>
          <a:lstStyle>
            <a:lvl1pPr>
              <a:defRPr sz="1100"/>
            </a:lvl1pPr>
          </a:lstStyle>
          <a:p>
            <a:r>
              <a:rPr lang="en-US" dirty="0" smtClean="0"/>
              <a:t>ICON</a:t>
            </a:r>
          </a:p>
        </p:txBody>
      </p:sp>
      <p:sp>
        <p:nvSpPr>
          <p:cNvPr id="49" name="円/楕円 48"/>
          <p:cNvSpPr/>
          <p:nvPr userDrawn="1"/>
        </p:nvSpPr>
        <p:spPr>
          <a:xfrm>
            <a:off x="3814614" y="2136484"/>
            <a:ext cx="2124236" cy="212423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図プレースホルダー 5"/>
          <p:cNvSpPr>
            <a:spLocks noGrp="1"/>
          </p:cNvSpPr>
          <p:nvPr>
            <p:ph type="pic" sz="quarter" idx="42" hasCustomPrompt="1"/>
          </p:nvPr>
        </p:nvSpPr>
        <p:spPr>
          <a:xfrm>
            <a:off x="4345673" y="2667543"/>
            <a:ext cx="1062118" cy="1062118"/>
          </a:xfrm>
        </p:spPr>
        <p:txBody>
          <a:bodyPr>
            <a:normAutofit/>
          </a:bodyPr>
          <a:lstStyle>
            <a:lvl1pPr>
              <a:defRPr sz="1100"/>
            </a:lvl1pPr>
          </a:lstStyle>
          <a:p>
            <a:r>
              <a:rPr lang="en-US" dirty="0" smtClean="0"/>
              <a:t>ICON</a:t>
            </a:r>
          </a:p>
        </p:txBody>
      </p:sp>
      <p:sp>
        <p:nvSpPr>
          <p:cNvPr id="51" name="円/楕円 50"/>
          <p:cNvSpPr/>
          <p:nvPr userDrawn="1"/>
        </p:nvSpPr>
        <p:spPr>
          <a:xfrm>
            <a:off x="1294334" y="3279140"/>
            <a:ext cx="1448866" cy="144886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図プレースホルダー 5"/>
          <p:cNvSpPr>
            <a:spLocks noGrp="1"/>
          </p:cNvSpPr>
          <p:nvPr>
            <p:ph type="pic" sz="quarter" idx="43" hasCustomPrompt="1"/>
          </p:nvPr>
        </p:nvSpPr>
        <p:spPr>
          <a:xfrm>
            <a:off x="1641567" y="3610964"/>
            <a:ext cx="741593" cy="741593"/>
          </a:xfrm>
        </p:spPr>
        <p:txBody>
          <a:bodyPr>
            <a:normAutofit/>
          </a:bodyPr>
          <a:lstStyle>
            <a:lvl1pPr>
              <a:defRPr sz="1100"/>
            </a:lvl1pPr>
          </a:lstStyle>
          <a:p>
            <a:r>
              <a:rPr lang="en-US" dirty="0" smtClean="0"/>
              <a:t>ICON</a:t>
            </a:r>
          </a:p>
        </p:txBody>
      </p:sp>
      <p:sp>
        <p:nvSpPr>
          <p:cNvPr id="53" name="円/楕円 52"/>
          <p:cNvSpPr/>
          <p:nvPr userDrawn="1"/>
        </p:nvSpPr>
        <p:spPr>
          <a:xfrm>
            <a:off x="1726382" y="4927476"/>
            <a:ext cx="2592288" cy="259228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図プレースホルダー 5"/>
          <p:cNvSpPr>
            <a:spLocks noGrp="1"/>
          </p:cNvSpPr>
          <p:nvPr>
            <p:ph type="pic" sz="quarter" idx="44" hasCustomPrompt="1"/>
          </p:nvPr>
        </p:nvSpPr>
        <p:spPr>
          <a:xfrm>
            <a:off x="2374454" y="5575548"/>
            <a:ext cx="1296144" cy="1296144"/>
          </a:xfrm>
        </p:spPr>
        <p:txBody>
          <a:bodyPr>
            <a:normAutofit/>
          </a:bodyPr>
          <a:lstStyle>
            <a:lvl1pPr>
              <a:defRPr sz="1100"/>
            </a:lvl1pPr>
          </a:lstStyle>
          <a:p>
            <a:r>
              <a:rPr lang="en-US" dirty="0" smtClean="0"/>
              <a:t>ICON</a:t>
            </a:r>
          </a:p>
        </p:txBody>
      </p:sp>
      <p:sp>
        <p:nvSpPr>
          <p:cNvPr id="55" name="円/楕円 54"/>
          <p:cNvSpPr/>
          <p:nvPr userDrawn="1"/>
        </p:nvSpPr>
        <p:spPr>
          <a:xfrm>
            <a:off x="5063606" y="619428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図プレースホルダー 5"/>
          <p:cNvSpPr>
            <a:spLocks noGrp="1"/>
          </p:cNvSpPr>
          <p:nvPr>
            <p:ph type="pic" sz="quarter" idx="45" hasCustomPrompt="1"/>
          </p:nvPr>
        </p:nvSpPr>
        <p:spPr>
          <a:xfrm>
            <a:off x="5389328" y="6500319"/>
            <a:ext cx="630070" cy="630070"/>
          </a:xfrm>
        </p:spPr>
        <p:txBody>
          <a:bodyPr>
            <a:normAutofit/>
          </a:bodyPr>
          <a:lstStyle>
            <a:lvl1pPr>
              <a:defRPr sz="1100"/>
            </a:lvl1pPr>
          </a:lstStyle>
          <a:p>
            <a:r>
              <a:rPr lang="en-US" dirty="0" smtClean="0"/>
              <a:t>ICON</a:t>
            </a:r>
          </a:p>
        </p:txBody>
      </p:sp>
      <p:sp>
        <p:nvSpPr>
          <p:cNvPr id="59" name="円/楕円 58"/>
          <p:cNvSpPr/>
          <p:nvPr userDrawn="1"/>
        </p:nvSpPr>
        <p:spPr>
          <a:xfrm>
            <a:off x="15829358" y="5499274"/>
            <a:ext cx="1495578" cy="149557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0" name="図プレースホルダー 5"/>
          <p:cNvSpPr>
            <a:spLocks noGrp="1"/>
          </p:cNvSpPr>
          <p:nvPr>
            <p:ph type="pic" sz="quarter" idx="47" hasCustomPrompt="1"/>
          </p:nvPr>
        </p:nvSpPr>
        <p:spPr>
          <a:xfrm>
            <a:off x="16196642" y="5877317"/>
            <a:ext cx="768254" cy="768254"/>
          </a:xfrm>
        </p:spPr>
        <p:txBody>
          <a:bodyPr>
            <a:normAutofit/>
          </a:bodyPr>
          <a:lstStyle>
            <a:lvl1pPr>
              <a:defRPr sz="1100"/>
            </a:lvl1pPr>
          </a:lstStyle>
          <a:p>
            <a:r>
              <a:rPr lang="en-US" dirty="0" smtClean="0"/>
              <a:t>ICON</a:t>
            </a:r>
          </a:p>
        </p:txBody>
      </p:sp>
      <p:sp>
        <p:nvSpPr>
          <p:cNvPr id="61" name="円/楕円 60"/>
          <p:cNvSpPr/>
          <p:nvPr userDrawn="1"/>
        </p:nvSpPr>
        <p:spPr>
          <a:xfrm>
            <a:off x="14569218" y="1911567"/>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 name="図プレースホルダー 5"/>
          <p:cNvSpPr>
            <a:spLocks noGrp="1"/>
          </p:cNvSpPr>
          <p:nvPr>
            <p:ph type="pic" sz="quarter" idx="48" hasCustomPrompt="1"/>
          </p:nvPr>
        </p:nvSpPr>
        <p:spPr>
          <a:xfrm>
            <a:off x="14894940" y="2217602"/>
            <a:ext cx="630070" cy="630070"/>
          </a:xfrm>
        </p:spPr>
        <p:txBody>
          <a:bodyPr>
            <a:normAutofit/>
          </a:bodyPr>
          <a:lstStyle>
            <a:lvl1pPr>
              <a:defRPr sz="1100"/>
            </a:lvl1pPr>
          </a:lstStyle>
          <a:p>
            <a:r>
              <a:rPr lang="en-US" dirty="0" smtClean="0"/>
              <a:t>ICON</a:t>
            </a:r>
          </a:p>
        </p:txBody>
      </p:sp>
      <p:sp>
        <p:nvSpPr>
          <p:cNvPr id="63" name="テキスト プレースホルダー 11"/>
          <p:cNvSpPr>
            <a:spLocks noGrp="1"/>
          </p:cNvSpPr>
          <p:nvPr>
            <p:ph type="body" sz="quarter" idx="14" hasCustomPrompt="1"/>
          </p:nvPr>
        </p:nvSpPr>
        <p:spPr>
          <a:xfrm>
            <a:off x="2230438" y="7879804"/>
            <a:ext cx="13789532"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15" hasCustomPrompt="1"/>
          </p:nvPr>
        </p:nvSpPr>
        <p:spPr>
          <a:xfrm>
            <a:off x="2230438" y="8527876"/>
            <a:ext cx="13789532" cy="936104"/>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cxnSp>
        <p:nvCxnSpPr>
          <p:cNvPr id="21" name="直線コネクタ 20"/>
          <p:cNvCxnSpPr>
            <a:endCxn id="4" idx="1"/>
          </p:cNvCxnSpPr>
          <p:nvPr userDrawn="1"/>
        </p:nvCxnSpPr>
        <p:spPr>
          <a:xfrm>
            <a:off x="5938850" y="3631332"/>
            <a:ext cx="3132348" cy="137860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 name="正方形/長方形 3"/>
          <p:cNvSpPr/>
          <p:nvPr userDrawn="1"/>
        </p:nvSpPr>
        <p:spPr>
          <a:xfrm>
            <a:off x="9071198" y="4855468"/>
            <a:ext cx="288032" cy="308945"/>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直線コネクタ 45"/>
          <p:cNvCxnSpPr>
            <a:endCxn id="4" idx="1"/>
          </p:cNvCxnSpPr>
          <p:nvPr userDrawn="1"/>
        </p:nvCxnSpPr>
        <p:spPr>
          <a:xfrm flipV="1">
            <a:off x="4318670" y="5009941"/>
            <a:ext cx="4752528" cy="978666"/>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直線コネクタ 56"/>
          <p:cNvCxnSpPr>
            <a:endCxn id="4" idx="1"/>
          </p:cNvCxnSpPr>
          <p:nvPr userDrawn="1"/>
        </p:nvCxnSpPr>
        <p:spPr>
          <a:xfrm>
            <a:off x="2743200" y="4178863"/>
            <a:ext cx="6327998" cy="83107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a:endCxn id="4" idx="1"/>
          </p:cNvCxnSpPr>
          <p:nvPr userDrawn="1"/>
        </p:nvCxnSpPr>
        <p:spPr>
          <a:xfrm flipV="1">
            <a:off x="6323746" y="5009941"/>
            <a:ext cx="2747452" cy="150171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a:stCxn id="25" idx="3"/>
            <a:endCxn id="4" idx="3"/>
          </p:cNvCxnSpPr>
          <p:nvPr userDrawn="1"/>
        </p:nvCxnSpPr>
        <p:spPr>
          <a:xfrm flipH="1">
            <a:off x="9359230" y="3482793"/>
            <a:ext cx="1984743" cy="152714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直線コネクタ 68"/>
          <p:cNvCxnSpPr>
            <a:endCxn id="4" idx="3"/>
          </p:cNvCxnSpPr>
          <p:nvPr userDrawn="1"/>
        </p:nvCxnSpPr>
        <p:spPr>
          <a:xfrm flipH="1">
            <a:off x="9359230" y="2839244"/>
            <a:ext cx="5209988" cy="2170697"/>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userDrawn="1"/>
        </p:nvCxnSpPr>
        <p:spPr>
          <a:xfrm flipH="1">
            <a:off x="9359230" y="4594402"/>
            <a:ext cx="4032448" cy="41553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userDrawn="1"/>
        </p:nvCxnSpPr>
        <p:spPr>
          <a:xfrm flipH="1" flipV="1">
            <a:off x="9359230" y="5009943"/>
            <a:ext cx="6470128" cy="106966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直線コネクタ 80"/>
          <p:cNvCxnSpPr/>
          <p:nvPr userDrawn="1"/>
        </p:nvCxnSpPr>
        <p:spPr>
          <a:xfrm flipH="1" flipV="1">
            <a:off x="9359232" y="5009940"/>
            <a:ext cx="2304254" cy="118434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7" name="テキスト プレースホルダー 18"/>
          <p:cNvSpPr>
            <a:spLocks noGrp="1"/>
          </p:cNvSpPr>
          <p:nvPr>
            <p:ph type="body" sz="quarter" idx="21" hasCustomPrompt="1"/>
          </p:nvPr>
        </p:nvSpPr>
        <p:spPr>
          <a:xfrm>
            <a:off x="7571136" y="2332612"/>
            <a:ext cx="3156246" cy="5299487"/>
          </a:xfrm>
          <a:blipFill>
            <a:blip r:embed="rId2"/>
            <a:stretch>
              <a:fillRect/>
            </a:stretch>
          </a:blipFill>
        </p:spPr>
        <p:txBody>
          <a:bodyPr/>
          <a:lstStyle/>
          <a:p>
            <a:pPr lvl="0"/>
            <a:r>
              <a:rPr lang="en-US" dirty="0" smtClean="0"/>
              <a:t> </a:t>
            </a:r>
            <a:endParaRPr lang="en-US" dirty="0"/>
          </a:p>
        </p:txBody>
      </p:sp>
      <p:sp>
        <p:nvSpPr>
          <p:cNvPr id="28" name="図プレースホルダー 7"/>
          <p:cNvSpPr>
            <a:spLocks noGrp="1"/>
          </p:cNvSpPr>
          <p:nvPr>
            <p:ph type="pic" sz="quarter" idx="23" hasCustomPrompt="1"/>
          </p:nvPr>
        </p:nvSpPr>
        <p:spPr>
          <a:xfrm>
            <a:off x="8069705" y="2958548"/>
            <a:ext cx="2145415" cy="3841136"/>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Tree>
    <p:extLst>
      <p:ext uri="{BB962C8B-B14F-4D97-AF65-F5344CB8AC3E}">
        <p14:creationId xmlns:p14="http://schemas.microsoft.com/office/powerpoint/2010/main" val="190475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bg/>
                                          </p:spTgt>
                                        </p:tgtEl>
                                        <p:attrNameLst>
                                          <p:attrName>style.visibility</p:attrName>
                                        </p:attrNameLst>
                                      </p:cBhvr>
                                      <p:to>
                                        <p:strVal val="visible"/>
                                      </p:to>
                                    </p:set>
                                    <p:animEffect transition="in" filter="fade">
                                      <p:cBhvr>
                                        <p:cTn id="11" dur="500"/>
                                        <p:tgtEl>
                                          <p:spTgt spid="27">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7">
                                            <p:txEl>
                                              <p:pRg st="0" end="0"/>
                                            </p:txEl>
                                          </p:spTgt>
                                        </p:tgtEl>
                                        <p:attrNameLst>
                                          <p:attrName>style.visibility</p:attrName>
                                        </p:attrNameLst>
                                      </p:cBhvr>
                                      <p:to>
                                        <p:strVal val="visible"/>
                                      </p:to>
                                    </p:set>
                                    <p:animEffect transition="in" filter="fade">
                                      <p:cBhvr>
                                        <p:cTn id="14" dur="500"/>
                                        <p:tgtEl>
                                          <p:spTgt spid="2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25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250"/>
                                        <p:tgtEl>
                                          <p:spTgt spid="26"/>
                                        </p:tgtEl>
                                      </p:cBhvr>
                                    </p:animEffect>
                                  </p:childTnLst>
                                </p:cTn>
                              </p:par>
                              <p:par>
                                <p:cTn id="25" presetID="10" presetClass="entr" presetSubtype="0" fill="hold" grpId="0" nodeType="withEffect">
                                  <p:stCondLst>
                                    <p:cond delay="5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250"/>
                                        <p:tgtEl>
                                          <p:spTgt spid="29"/>
                                        </p:tgtEl>
                                      </p:cBhvr>
                                    </p:animEffect>
                                  </p:childTnLst>
                                </p:cTn>
                              </p:par>
                              <p:par>
                                <p:cTn id="28" presetID="10" presetClass="entr" presetSubtype="0" fill="hold" grpId="0" nodeType="withEffect">
                                  <p:stCondLst>
                                    <p:cond delay="50"/>
                                  </p:stCondLst>
                                  <p:childTnLst>
                                    <p:set>
                                      <p:cBhvr>
                                        <p:cTn id="29" dur="1" fill="hold">
                                          <p:stCondLst>
                                            <p:cond delay="0"/>
                                          </p:stCondLst>
                                        </p:cTn>
                                        <p:tgtEl>
                                          <p:spTgt spid="33"/>
                                        </p:tgtEl>
                                        <p:attrNameLst>
                                          <p:attrName>style.visibility</p:attrName>
                                        </p:attrNameLst>
                                      </p:cBhvr>
                                      <p:to>
                                        <p:strVal val="visible"/>
                                      </p:to>
                                    </p:set>
                                    <p:animEffect transition="in" filter="fade">
                                      <p:cBhvr>
                                        <p:cTn id="30" dur="250"/>
                                        <p:tgtEl>
                                          <p:spTgt spid="33"/>
                                        </p:tgtEl>
                                      </p:cBhvr>
                                    </p:animEffect>
                                  </p:childTnLst>
                                </p:cTn>
                              </p:par>
                              <p:par>
                                <p:cTn id="31" presetID="10" presetClass="entr" presetSubtype="0" fill="hold" grpId="0" nodeType="withEffect">
                                  <p:stCondLst>
                                    <p:cond delay="10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250"/>
                                        <p:tgtEl>
                                          <p:spTgt spid="36"/>
                                        </p:tgtEl>
                                      </p:cBhvr>
                                    </p:animEffect>
                                  </p:childTnLst>
                                </p:cTn>
                              </p:par>
                              <p:par>
                                <p:cTn id="34" presetID="10" presetClass="entr" presetSubtype="0" fill="hold" grpId="0" nodeType="withEffect">
                                  <p:stCondLst>
                                    <p:cond delay="100"/>
                                  </p:stCondLst>
                                  <p:childTnLst>
                                    <p:set>
                                      <p:cBhvr>
                                        <p:cTn id="35" dur="1" fill="hold">
                                          <p:stCondLst>
                                            <p:cond delay="0"/>
                                          </p:stCondLst>
                                        </p:cTn>
                                        <p:tgtEl>
                                          <p:spTgt spid="39"/>
                                        </p:tgtEl>
                                        <p:attrNameLst>
                                          <p:attrName>style.visibility</p:attrName>
                                        </p:attrNameLst>
                                      </p:cBhvr>
                                      <p:to>
                                        <p:strVal val="visible"/>
                                      </p:to>
                                    </p:set>
                                    <p:animEffect transition="in" filter="fade">
                                      <p:cBhvr>
                                        <p:cTn id="36" dur="250"/>
                                        <p:tgtEl>
                                          <p:spTgt spid="39"/>
                                        </p:tgtEl>
                                      </p:cBhvr>
                                    </p:animEffect>
                                  </p:childTnLst>
                                </p:cTn>
                              </p:par>
                              <p:par>
                                <p:cTn id="37" presetID="10" presetClass="entr" presetSubtype="0" fill="hold" grpId="0" nodeType="withEffect">
                                  <p:stCondLst>
                                    <p:cond delay="150"/>
                                  </p:stCondLst>
                                  <p:childTnLst>
                                    <p:set>
                                      <p:cBhvr>
                                        <p:cTn id="38" dur="1" fill="hold">
                                          <p:stCondLst>
                                            <p:cond delay="0"/>
                                          </p:stCondLst>
                                        </p:cTn>
                                        <p:tgtEl>
                                          <p:spTgt spid="49"/>
                                        </p:tgtEl>
                                        <p:attrNameLst>
                                          <p:attrName>style.visibility</p:attrName>
                                        </p:attrNameLst>
                                      </p:cBhvr>
                                      <p:to>
                                        <p:strVal val="visible"/>
                                      </p:to>
                                    </p:set>
                                    <p:animEffect transition="in" filter="fade">
                                      <p:cBhvr>
                                        <p:cTn id="39" dur="250"/>
                                        <p:tgtEl>
                                          <p:spTgt spid="49"/>
                                        </p:tgtEl>
                                      </p:cBhvr>
                                    </p:animEffect>
                                  </p:childTnLst>
                                </p:cTn>
                              </p:par>
                              <p:par>
                                <p:cTn id="40" presetID="10" presetClass="entr" presetSubtype="0" fill="hold" grpId="0" nodeType="withEffect">
                                  <p:stCondLst>
                                    <p:cond delay="150"/>
                                  </p:stCondLst>
                                  <p:childTnLst>
                                    <p:set>
                                      <p:cBhvr>
                                        <p:cTn id="41" dur="1" fill="hold">
                                          <p:stCondLst>
                                            <p:cond delay="0"/>
                                          </p:stCondLst>
                                        </p:cTn>
                                        <p:tgtEl>
                                          <p:spTgt spid="50"/>
                                        </p:tgtEl>
                                        <p:attrNameLst>
                                          <p:attrName>style.visibility</p:attrName>
                                        </p:attrNameLst>
                                      </p:cBhvr>
                                      <p:to>
                                        <p:strVal val="visible"/>
                                      </p:to>
                                    </p:set>
                                    <p:animEffect transition="in" filter="fade">
                                      <p:cBhvr>
                                        <p:cTn id="42" dur="250"/>
                                        <p:tgtEl>
                                          <p:spTgt spid="50"/>
                                        </p:tgtEl>
                                      </p:cBhvr>
                                    </p:animEffect>
                                  </p:childTnLst>
                                </p:cTn>
                              </p:par>
                              <p:par>
                                <p:cTn id="43" presetID="10" presetClass="entr" presetSubtype="0" fill="hold" grpId="0" nodeType="withEffect">
                                  <p:stCondLst>
                                    <p:cond delay="200"/>
                                  </p:stCondLst>
                                  <p:childTnLst>
                                    <p:set>
                                      <p:cBhvr>
                                        <p:cTn id="44" dur="1" fill="hold">
                                          <p:stCondLst>
                                            <p:cond delay="0"/>
                                          </p:stCondLst>
                                        </p:cTn>
                                        <p:tgtEl>
                                          <p:spTgt spid="51"/>
                                        </p:tgtEl>
                                        <p:attrNameLst>
                                          <p:attrName>style.visibility</p:attrName>
                                        </p:attrNameLst>
                                      </p:cBhvr>
                                      <p:to>
                                        <p:strVal val="visible"/>
                                      </p:to>
                                    </p:set>
                                    <p:animEffect transition="in" filter="fade">
                                      <p:cBhvr>
                                        <p:cTn id="45" dur="250"/>
                                        <p:tgtEl>
                                          <p:spTgt spid="51"/>
                                        </p:tgtEl>
                                      </p:cBhvr>
                                    </p:animEffect>
                                  </p:childTnLst>
                                </p:cTn>
                              </p:par>
                              <p:par>
                                <p:cTn id="46" presetID="10" presetClass="entr" presetSubtype="0" fill="hold" grpId="0" nodeType="withEffect">
                                  <p:stCondLst>
                                    <p:cond delay="200"/>
                                  </p:stCondLst>
                                  <p:childTnLst>
                                    <p:set>
                                      <p:cBhvr>
                                        <p:cTn id="47" dur="1" fill="hold">
                                          <p:stCondLst>
                                            <p:cond delay="0"/>
                                          </p:stCondLst>
                                        </p:cTn>
                                        <p:tgtEl>
                                          <p:spTgt spid="52"/>
                                        </p:tgtEl>
                                        <p:attrNameLst>
                                          <p:attrName>style.visibility</p:attrName>
                                        </p:attrNameLst>
                                      </p:cBhvr>
                                      <p:to>
                                        <p:strVal val="visible"/>
                                      </p:to>
                                    </p:set>
                                    <p:animEffect transition="in" filter="fade">
                                      <p:cBhvr>
                                        <p:cTn id="48" dur="250"/>
                                        <p:tgtEl>
                                          <p:spTgt spid="52"/>
                                        </p:tgtEl>
                                      </p:cBhvr>
                                    </p:animEffect>
                                  </p:childTnLst>
                                </p:cTn>
                              </p:par>
                              <p:par>
                                <p:cTn id="49" presetID="10" presetClass="entr" presetSubtype="0" fill="hold" grpId="0" nodeType="withEffect">
                                  <p:stCondLst>
                                    <p:cond delay="250"/>
                                  </p:stCondLst>
                                  <p:childTnLst>
                                    <p:set>
                                      <p:cBhvr>
                                        <p:cTn id="50" dur="1" fill="hold">
                                          <p:stCondLst>
                                            <p:cond delay="0"/>
                                          </p:stCondLst>
                                        </p:cTn>
                                        <p:tgtEl>
                                          <p:spTgt spid="53"/>
                                        </p:tgtEl>
                                        <p:attrNameLst>
                                          <p:attrName>style.visibility</p:attrName>
                                        </p:attrNameLst>
                                      </p:cBhvr>
                                      <p:to>
                                        <p:strVal val="visible"/>
                                      </p:to>
                                    </p:set>
                                    <p:animEffect transition="in" filter="fade">
                                      <p:cBhvr>
                                        <p:cTn id="51" dur="250"/>
                                        <p:tgtEl>
                                          <p:spTgt spid="53"/>
                                        </p:tgtEl>
                                      </p:cBhvr>
                                    </p:animEffect>
                                  </p:childTnLst>
                                </p:cTn>
                              </p:par>
                              <p:par>
                                <p:cTn id="52" presetID="10" presetClass="entr" presetSubtype="0" fill="hold" grpId="0" nodeType="withEffect">
                                  <p:stCondLst>
                                    <p:cond delay="250"/>
                                  </p:stCondLst>
                                  <p:childTnLst>
                                    <p:set>
                                      <p:cBhvr>
                                        <p:cTn id="53" dur="1" fill="hold">
                                          <p:stCondLst>
                                            <p:cond delay="0"/>
                                          </p:stCondLst>
                                        </p:cTn>
                                        <p:tgtEl>
                                          <p:spTgt spid="54"/>
                                        </p:tgtEl>
                                        <p:attrNameLst>
                                          <p:attrName>style.visibility</p:attrName>
                                        </p:attrNameLst>
                                      </p:cBhvr>
                                      <p:to>
                                        <p:strVal val="visible"/>
                                      </p:to>
                                    </p:set>
                                    <p:animEffect transition="in" filter="fade">
                                      <p:cBhvr>
                                        <p:cTn id="54" dur="250"/>
                                        <p:tgtEl>
                                          <p:spTgt spid="54"/>
                                        </p:tgtEl>
                                      </p:cBhvr>
                                    </p:animEffect>
                                  </p:childTnLst>
                                </p:cTn>
                              </p:par>
                              <p:par>
                                <p:cTn id="55" presetID="10" presetClass="entr" presetSubtype="0" fill="hold" grpId="0" nodeType="withEffect">
                                  <p:stCondLst>
                                    <p:cond delay="30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250"/>
                                        <p:tgtEl>
                                          <p:spTgt spid="55"/>
                                        </p:tgtEl>
                                      </p:cBhvr>
                                    </p:animEffect>
                                  </p:childTnLst>
                                </p:cTn>
                              </p:par>
                              <p:par>
                                <p:cTn id="58" presetID="10" presetClass="entr" presetSubtype="0" fill="hold" grpId="0" nodeType="withEffect">
                                  <p:stCondLst>
                                    <p:cond delay="300"/>
                                  </p:stCondLst>
                                  <p:childTnLst>
                                    <p:set>
                                      <p:cBhvr>
                                        <p:cTn id="59" dur="1" fill="hold">
                                          <p:stCondLst>
                                            <p:cond delay="0"/>
                                          </p:stCondLst>
                                        </p:cTn>
                                        <p:tgtEl>
                                          <p:spTgt spid="56"/>
                                        </p:tgtEl>
                                        <p:attrNameLst>
                                          <p:attrName>style.visibility</p:attrName>
                                        </p:attrNameLst>
                                      </p:cBhvr>
                                      <p:to>
                                        <p:strVal val="visible"/>
                                      </p:to>
                                    </p:set>
                                    <p:animEffect transition="in" filter="fade">
                                      <p:cBhvr>
                                        <p:cTn id="60" dur="250"/>
                                        <p:tgtEl>
                                          <p:spTgt spid="56"/>
                                        </p:tgtEl>
                                      </p:cBhvr>
                                    </p:animEffect>
                                  </p:childTnLst>
                                </p:cTn>
                              </p:par>
                              <p:par>
                                <p:cTn id="61" presetID="10" presetClass="entr" presetSubtype="0" fill="hold" grpId="0" nodeType="withEffect">
                                  <p:stCondLst>
                                    <p:cond delay="350"/>
                                  </p:stCondLst>
                                  <p:childTnLst>
                                    <p:set>
                                      <p:cBhvr>
                                        <p:cTn id="62" dur="1" fill="hold">
                                          <p:stCondLst>
                                            <p:cond delay="0"/>
                                          </p:stCondLst>
                                        </p:cTn>
                                        <p:tgtEl>
                                          <p:spTgt spid="59"/>
                                        </p:tgtEl>
                                        <p:attrNameLst>
                                          <p:attrName>style.visibility</p:attrName>
                                        </p:attrNameLst>
                                      </p:cBhvr>
                                      <p:to>
                                        <p:strVal val="visible"/>
                                      </p:to>
                                    </p:set>
                                    <p:animEffect transition="in" filter="fade">
                                      <p:cBhvr>
                                        <p:cTn id="63" dur="250"/>
                                        <p:tgtEl>
                                          <p:spTgt spid="59"/>
                                        </p:tgtEl>
                                      </p:cBhvr>
                                    </p:animEffect>
                                  </p:childTnLst>
                                </p:cTn>
                              </p:par>
                              <p:par>
                                <p:cTn id="64" presetID="10" presetClass="entr" presetSubtype="0" fill="hold" grpId="0" nodeType="withEffect">
                                  <p:stCondLst>
                                    <p:cond delay="350"/>
                                  </p:stCondLst>
                                  <p:childTnLst>
                                    <p:set>
                                      <p:cBhvr>
                                        <p:cTn id="65" dur="1" fill="hold">
                                          <p:stCondLst>
                                            <p:cond delay="0"/>
                                          </p:stCondLst>
                                        </p:cTn>
                                        <p:tgtEl>
                                          <p:spTgt spid="60"/>
                                        </p:tgtEl>
                                        <p:attrNameLst>
                                          <p:attrName>style.visibility</p:attrName>
                                        </p:attrNameLst>
                                      </p:cBhvr>
                                      <p:to>
                                        <p:strVal val="visible"/>
                                      </p:to>
                                    </p:set>
                                    <p:animEffect transition="in" filter="fade">
                                      <p:cBhvr>
                                        <p:cTn id="66" dur="250"/>
                                        <p:tgtEl>
                                          <p:spTgt spid="60"/>
                                        </p:tgtEl>
                                      </p:cBhvr>
                                    </p:animEffect>
                                  </p:childTnLst>
                                </p:cTn>
                              </p:par>
                              <p:par>
                                <p:cTn id="67" presetID="10" presetClass="entr" presetSubtype="0" fill="hold" grpId="0" nodeType="withEffect">
                                  <p:stCondLst>
                                    <p:cond delay="400"/>
                                  </p:stCondLst>
                                  <p:childTnLst>
                                    <p:set>
                                      <p:cBhvr>
                                        <p:cTn id="68" dur="1" fill="hold">
                                          <p:stCondLst>
                                            <p:cond delay="0"/>
                                          </p:stCondLst>
                                        </p:cTn>
                                        <p:tgtEl>
                                          <p:spTgt spid="61"/>
                                        </p:tgtEl>
                                        <p:attrNameLst>
                                          <p:attrName>style.visibility</p:attrName>
                                        </p:attrNameLst>
                                      </p:cBhvr>
                                      <p:to>
                                        <p:strVal val="visible"/>
                                      </p:to>
                                    </p:set>
                                    <p:animEffect transition="in" filter="fade">
                                      <p:cBhvr>
                                        <p:cTn id="69" dur="250"/>
                                        <p:tgtEl>
                                          <p:spTgt spid="61"/>
                                        </p:tgtEl>
                                      </p:cBhvr>
                                    </p:animEffect>
                                  </p:childTnLst>
                                </p:cTn>
                              </p:par>
                              <p:par>
                                <p:cTn id="70" presetID="10" presetClass="entr" presetSubtype="0" fill="hold" grpId="0" nodeType="withEffect">
                                  <p:stCondLst>
                                    <p:cond delay="400"/>
                                  </p:stCondLst>
                                  <p:childTnLst>
                                    <p:set>
                                      <p:cBhvr>
                                        <p:cTn id="71" dur="1" fill="hold">
                                          <p:stCondLst>
                                            <p:cond delay="0"/>
                                          </p:stCondLst>
                                        </p:cTn>
                                        <p:tgtEl>
                                          <p:spTgt spid="62"/>
                                        </p:tgtEl>
                                        <p:attrNameLst>
                                          <p:attrName>style.visibility</p:attrName>
                                        </p:attrNameLst>
                                      </p:cBhvr>
                                      <p:to>
                                        <p:strVal val="visible"/>
                                      </p:to>
                                    </p:set>
                                    <p:animEffect transition="in" filter="fade">
                                      <p:cBhvr>
                                        <p:cTn id="72" dur="250"/>
                                        <p:tgtEl>
                                          <p:spTgt spid="62"/>
                                        </p:tgtEl>
                                      </p:cBhvr>
                                    </p:animEffect>
                                  </p:childTnLst>
                                </p:cTn>
                              </p:par>
                            </p:childTnLst>
                          </p:cTn>
                        </p:par>
                        <p:par>
                          <p:cTn id="73" fill="hold">
                            <p:stCondLst>
                              <p:cond delay="1650"/>
                            </p:stCondLst>
                            <p:childTnLst>
                              <p:par>
                                <p:cTn id="74" presetID="22" presetClass="entr" presetSubtype="2"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wipe(right)">
                                      <p:cBhvr>
                                        <p:cTn id="76" dur="500"/>
                                        <p:tgtEl>
                                          <p:spTgt spid="21"/>
                                        </p:tgtEl>
                                      </p:cBhvr>
                                    </p:animEffect>
                                  </p:childTnLst>
                                </p:cTn>
                              </p:par>
                              <p:par>
                                <p:cTn id="77" presetID="22" presetClass="entr" presetSubtype="2" fill="hold" nodeType="withEffect">
                                  <p:stCondLst>
                                    <p:cond delay="0"/>
                                  </p:stCondLst>
                                  <p:childTnLst>
                                    <p:set>
                                      <p:cBhvr>
                                        <p:cTn id="78" dur="1" fill="hold">
                                          <p:stCondLst>
                                            <p:cond delay="0"/>
                                          </p:stCondLst>
                                        </p:cTn>
                                        <p:tgtEl>
                                          <p:spTgt spid="46"/>
                                        </p:tgtEl>
                                        <p:attrNameLst>
                                          <p:attrName>style.visibility</p:attrName>
                                        </p:attrNameLst>
                                      </p:cBhvr>
                                      <p:to>
                                        <p:strVal val="visible"/>
                                      </p:to>
                                    </p:set>
                                    <p:animEffect transition="in" filter="wipe(right)">
                                      <p:cBhvr>
                                        <p:cTn id="79" dur="500"/>
                                        <p:tgtEl>
                                          <p:spTgt spid="46"/>
                                        </p:tgtEl>
                                      </p:cBhvr>
                                    </p:animEffect>
                                  </p:childTnLst>
                                </p:cTn>
                              </p:par>
                              <p:par>
                                <p:cTn id="80" presetID="22" presetClass="entr" presetSubtype="2" fill="hold" nodeType="with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wipe(right)">
                                      <p:cBhvr>
                                        <p:cTn id="82" dur="500"/>
                                        <p:tgtEl>
                                          <p:spTgt spid="57"/>
                                        </p:tgtEl>
                                      </p:cBhvr>
                                    </p:animEffect>
                                  </p:childTnLst>
                                </p:cTn>
                              </p:par>
                              <p:par>
                                <p:cTn id="83" presetID="22" presetClass="entr" presetSubtype="2" fill="hold" nodeType="with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right)">
                                      <p:cBhvr>
                                        <p:cTn id="85" dur="500"/>
                                        <p:tgtEl>
                                          <p:spTgt spid="66"/>
                                        </p:tgtEl>
                                      </p:cBhvr>
                                    </p:animEffect>
                                  </p:childTnLst>
                                </p:cTn>
                              </p:par>
                              <p:par>
                                <p:cTn id="86" presetID="22" presetClass="entr" presetSubtype="8" fill="hold" nodeType="withEffect">
                                  <p:stCondLst>
                                    <p:cond delay="0"/>
                                  </p:stCondLst>
                                  <p:childTnLst>
                                    <p:set>
                                      <p:cBhvr>
                                        <p:cTn id="87" dur="1" fill="hold">
                                          <p:stCondLst>
                                            <p:cond delay="0"/>
                                          </p:stCondLst>
                                        </p:cTn>
                                        <p:tgtEl>
                                          <p:spTgt spid="68"/>
                                        </p:tgtEl>
                                        <p:attrNameLst>
                                          <p:attrName>style.visibility</p:attrName>
                                        </p:attrNameLst>
                                      </p:cBhvr>
                                      <p:to>
                                        <p:strVal val="visible"/>
                                      </p:to>
                                    </p:set>
                                    <p:animEffect transition="in" filter="wipe(left)">
                                      <p:cBhvr>
                                        <p:cTn id="88" dur="500"/>
                                        <p:tgtEl>
                                          <p:spTgt spid="68"/>
                                        </p:tgtEl>
                                      </p:cBhvr>
                                    </p:animEffect>
                                  </p:childTnLst>
                                </p:cTn>
                              </p:par>
                              <p:par>
                                <p:cTn id="89" presetID="22" presetClass="entr" presetSubtype="8" fill="hold" nodeType="withEffect">
                                  <p:stCondLst>
                                    <p:cond delay="0"/>
                                  </p:stCondLst>
                                  <p:childTnLst>
                                    <p:set>
                                      <p:cBhvr>
                                        <p:cTn id="90" dur="1" fill="hold">
                                          <p:stCondLst>
                                            <p:cond delay="0"/>
                                          </p:stCondLst>
                                        </p:cTn>
                                        <p:tgtEl>
                                          <p:spTgt spid="69"/>
                                        </p:tgtEl>
                                        <p:attrNameLst>
                                          <p:attrName>style.visibility</p:attrName>
                                        </p:attrNameLst>
                                      </p:cBhvr>
                                      <p:to>
                                        <p:strVal val="visible"/>
                                      </p:to>
                                    </p:set>
                                    <p:animEffect transition="in" filter="wipe(left)">
                                      <p:cBhvr>
                                        <p:cTn id="91" dur="500"/>
                                        <p:tgtEl>
                                          <p:spTgt spid="69"/>
                                        </p:tgtEl>
                                      </p:cBhvr>
                                    </p:animEffect>
                                  </p:childTnLst>
                                </p:cTn>
                              </p:par>
                              <p:par>
                                <p:cTn id="92" presetID="22" presetClass="entr" presetSubtype="8" fill="hold" nodeType="withEffect">
                                  <p:stCondLst>
                                    <p:cond delay="0"/>
                                  </p:stCondLst>
                                  <p:childTnLst>
                                    <p:set>
                                      <p:cBhvr>
                                        <p:cTn id="93" dur="1" fill="hold">
                                          <p:stCondLst>
                                            <p:cond delay="0"/>
                                          </p:stCondLst>
                                        </p:cTn>
                                        <p:tgtEl>
                                          <p:spTgt spid="73"/>
                                        </p:tgtEl>
                                        <p:attrNameLst>
                                          <p:attrName>style.visibility</p:attrName>
                                        </p:attrNameLst>
                                      </p:cBhvr>
                                      <p:to>
                                        <p:strVal val="visible"/>
                                      </p:to>
                                    </p:set>
                                    <p:animEffect transition="in" filter="wipe(left)">
                                      <p:cBhvr>
                                        <p:cTn id="94" dur="500"/>
                                        <p:tgtEl>
                                          <p:spTgt spid="73"/>
                                        </p:tgtEl>
                                      </p:cBhvr>
                                    </p:animEffect>
                                  </p:childTnLst>
                                </p:cTn>
                              </p:par>
                              <p:par>
                                <p:cTn id="95" presetID="22" presetClass="entr" presetSubtype="8" fill="hold"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wipe(left)">
                                      <p:cBhvr>
                                        <p:cTn id="97" dur="500"/>
                                        <p:tgtEl>
                                          <p:spTgt spid="77"/>
                                        </p:tgtEl>
                                      </p:cBhvr>
                                    </p:animEffect>
                                  </p:childTnLst>
                                </p:cTn>
                              </p:par>
                              <p:par>
                                <p:cTn id="98" presetID="22" presetClass="entr" presetSubtype="8" fill="hold" nodeType="with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wipe(left)">
                                      <p:cBhvr>
                                        <p:cTn id="100" dur="500"/>
                                        <p:tgtEl>
                                          <p:spTgt spid="81"/>
                                        </p:tgtEl>
                                      </p:cBhvr>
                                    </p:animEffect>
                                  </p:childTnLst>
                                </p:cTn>
                              </p:par>
                            </p:childTnLst>
                          </p:cTn>
                        </p:par>
                        <p:par>
                          <p:cTn id="101" fill="hold">
                            <p:stCondLst>
                              <p:cond delay="2150"/>
                            </p:stCondLst>
                            <p:childTnLst>
                              <p:par>
                                <p:cTn id="102" presetID="2" presetClass="entr" presetSubtype="4" decel="100000" fill="hold" grpId="0" nodeType="afterEffect">
                                  <p:stCondLst>
                                    <p:cond delay="250"/>
                                  </p:stCondLst>
                                  <p:childTnLst>
                                    <p:set>
                                      <p:cBhvr>
                                        <p:cTn id="103" dur="1" fill="hold">
                                          <p:stCondLst>
                                            <p:cond delay="0"/>
                                          </p:stCondLst>
                                        </p:cTn>
                                        <p:tgtEl>
                                          <p:spTgt spid="63">
                                            <p:txEl>
                                              <p:pRg st="0" end="0"/>
                                            </p:txEl>
                                          </p:spTgt>
                                        </p:tgtEl>
                                        <p:attrNameLst>
                                          <p:attrName>style.visibility</p:attrName>
                                        </p:attrNameLst>
                                      </p:cBhvr>
                                      <p:to>
                                        <p:strVal val="visible"/>
                                      </p:to>
                                    </p:set>
                                    <p:anim calcmode="lin" valueType="num">
                                      <p:cBhvr additive="base">
                                        <p:cTn id="104" dur="500" fill="hold"/>
                                        <p:tgtEl>
                                          <p:spTgt spid="63">
                                            <p:txEl>
                                              <p:pRg st="0" end="0"/>
                                            </p:txEl>
                                          </p:spTgt>
                                        </p:tgtEl>
                                        <p:attrNameLst>
                                          <p:attrName>ppt_x</p:attrName>
                                        </p:attrNameLst>
                                      </p:cBhvr>
                                      <p:tavLst>
                                        <p:tav tm="0">
                                          <p:val>
                                            <p:strVal val="#ppt_x"/>
                                          </p:val>
                                        </p:tav>
                                        <p:tav tm="100000">
                                          <p:val>
                                            <p:strVal val="#ppt_x"/>
                                          </p:val>
                                        </p:tav>
                                      </p:tavLst>
                                    </p:anim>
                                    <p:anim calcmode="lin" valueType="num">
                                      <p:cBhvr additive="base">
                                        <p:cTn id="105" dur="500" fill="hold"/>
                                        <p:tgtEl>
                                          <p:spTgt spid="63">
                                            <p:txEl>
                                              <p:pRg st="0" end="0"/>
                                            </p:txEl>
                                          </p:spTgt>
                                        </p:tgtEl>
                                        <p:attrNameLst>
                                          <p:attrName>ppt_y</p:attrName>
                                        </p:attrNameLst>
                                      </p:cBhvr>
                                      <p:tavLst>
                                        <p:tav tm="0">
                                          <p:val>
                                            <p:strVal val="1+#ppt_h/2"/>
                                          </p:val>
                                        </p:tav>
                                        <p:tav tm="100000">
                                          <p:val>
                                            <p:strVal val="#ppt_y"/>
                                          </p:val>
                                        </p:tav>
                                      </p:tavLst>
                                    </p:anim>
                                  </p:childTnLst>
                                </p:cTn>
                              </p:par>
                              <p:par>
                                <p:cTn id="106" presetID="2" presetClass="entr" presetSubtype="4" decel="100000" fill="hold" grpId="0" nodeType="withEffect">
                                  <p:stCondLst>
                                    <p:cond delay="500"/>
                                  </p:stCondLst>
                                  <p:childTnLst>
                                    <p:set>
                                      <p:cBhvr>
                                        <p:cTn id="107" dur="1" fill="hold">
                                          <p:stCondLst>
                                            <p:cond delay="0"/>
                                          </p:stCondLst>
                                        </p:cTn>
                                        <p:tgtEl>
                                          <p:spTgt spid="64">
                                            <p:txEl>
                                              <p:pRg st="0" end="0"/>
                                            </p:txEl>
                                          </p:spTgt>
                                        </p:tgtEl>
                                        <p:attrNameLst>
                                          <p:attrName>style.visibility</p:attrName>
                                        </p:attrNameLst>
                                      </p:cBhvr>
                                      <p:to>
                                        <p:strVal val="visible"/>
                                      </p:to>
                                    </p:set>
                                    <p:anim calcmode="lin" valueType="num">
                                      <p:cBhvr additive="base">
                                        <p:cTn id="108"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5" grpId="0" animBg="1"/>
      <p:bldP spid="26" grpId="0"/>
      <p:bldP spid="29" grpId="0" animBg="1"/>
      <p:bldP spid="33" grpId="0"/>
      <p:bldP spid="36" grpId="0" animBg="1"/>
      <p:bldP spid="39" grpId="0"/>
      <p:bldP spid="49" grpId="0" animBg="1"/>
      <p:bldP spid="50" grpId="0"/>
      <p:bldP spid="51" grpId="0" animBg="1"/>
      <p:bldP spid="52" grpId="0"/>
      <p:bldP spid="53" grpId="0" animBg="1"/>
      <p:bldP spid="54" grpId="0"/>
      <p:bldP spid="55" grpId="0" animBg="1"/>
      <p:bldP spid="56" grpId="0"/>
      <p:bldP spid="59" grpId="0" animBg="1"/>
      <p:bldP spid="60" grpId="0"/>
      <p:bldP spid="61" grpId="0" animBg="1"/>
      <p:bldP spid="62" grpId="0"/>
      <p:bldP spid="63" grpId="0" build="p">
        <p:tmplLst>
          <p:tmpl lvl="1">
            <p:tnLst>
              <p:par>
                <p:cTn presetID="2" presetClass="entr" presetSubtype="4" decel="100000" fill="hold" nodeType="afterEffect">
                  <p:stCondLst>
                    <p:cond delay="25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ppt_x"/>
                          </p:val>
                        </p:tav>
                        <p:tav tm="100000">
                          <p:val>
                            <p:strVal val="#ppt_x"/>
                          </p:val>
                        </p:tav>
                      </p:tavLst>
                    </p:anim>
                    <p:anim calcmode="lin" valueType="num">
                      <p:cBhvr additive="base">
                        <p:cTn dur="500" fill="hold"/>
                        <p:tgtEl>
                          <p:spTgt spid="63"/>
                        </p:tgtEl>
                        <p:attrNameLst>
                          <p:attrName>ppt_y</p:attrName>
                        </p:attrNameLst>
                      </p:cBhvr>
                      <p:tavLst>
                        <p:tav tm="0">
                          <p:val>
                            <p:strVal val="1+#ppt_h/2"/>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50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27" grpId="0" build="allAtOnce" animBg="1">
        <p:tmplLst>
          <p:tmpl>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Lst>
  </p:timing>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Pillar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円/楕円 7"/>
          <p:cNvSpPr/>
          <p:nvPr userDrawn="1"/>
        </p:nvSpPr>
        <p:spPr>
          <a:xfrm>
            <a:off x="7738257" y="2983260"/>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図プレースホルダー 5"/>
          <p:cNvSpPr>
            <a:spLocks noGrp="1"/>
          </p:cNvSpPr>
          <p:nvPr>
            <p:ph type="pic" sz="quarter" idx="38" hasCustomPrompt="1"/>
          </p:nvPr>
        </p:nvSpPr>
        <p:spPr>
          <a:xfrm>
            <a:off x="8638357" y="3883360"/>
            <a:ext cx="1008112" cy="1008112"/>
          </a:xfrm>
        </p:spPr>
        <p:txBody>
          <a:bodyPr>
            <a:normAutofit/>
          </a:bodyPr>
          <a:lstStyle>
            <a:lvl1pPr>
              <a:defRPr sz="1100"/>
            </a:lvl1pPr>
          </a:lstStyle>
          <a:p>
            <a:r>
              <a:rPr lang="en-US" dirty="0" smtClean="0"/>
              <a:t>ICON</a:t>
            </a:r>
          </a:p>
        </p:txBody>
      </p:sp>
      <p:sp>
        <p:nvSpPr>
          <p:cNvPr id="10" name="円/楕円 9"/>
          <p:cNvSpPr/>
          <p:nvPr userDrawn="1"/>
        </p:nvSpPr>
        <p:spPr>
          <a:xfrm>
            <a:off x="5902846" y="593558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図プレースホルダー 5"/>
          <p:cNvSpPr>
            <a:spLocks noGrp="1"/>
          </p:cNvSpPr>
          <p:nvPr>
            <p:ph type="pic" sz="quarter" idx="39" hasCustomPrompt="1"/>
          </p:nvPr>
        </p:nvSpPr>
        <p:spPr>
          <a:xfrm>
            <a:off x="6802946" y="6835688"/>
            <a:ext cx="1008112" cy="1008112"/>
          </a:xfrm>
        </p:spPr>
        <p:txBody>
          <a:bodyPr>
            <a:normAutofit/>
          </a:bodyPr>
          <a:lstStyle>
            <a:lvl1pPr>
              <a:defRPr sz="1100"/>
            </a:lvl1pPr>
          </a:lstStyle>
          <a:p>
            <a:r>
              <a:rPr lang="en-US" dirty="0" smtClean="0"/>
              <a:t>ICON</a:t>
            </a:r>
          </a:p>
        </p:txBody>
      </p:sp>
      <p:sp>
        <p:nvSpPr>
          <p:cNvPr id="14" name="円/楕円 13"/>
          <p:cNvSpPr/>
          <p:nvPr userDrawn="1"/>
        </p:nvSpPr>
        <p:spPr>
          <a:xfrm>
            <a:off x="9503246" y="5935588"/>
            <a:ext cx="2808312" cy="2808312"/>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2540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図プレースホルダー 5"/>
          <p:cNvSpPr>
            <a:spLocks noGrp="1"/>
          </p:cNvSpPr>
          <p:nvPr>
            <p:ph type="pic" sz="quarter" idx="40" hasCustomPrompt="1"/>
          </p:nvPr>
        </p:nvSpPr>
        <p:spPr>
          <a:xfrm>
            <a:off x="10403346" y="6835688"/>
            <a:ext cx="1008112" cy="1008112"/>
          </a:xfrm>
        </p:spPr>
        <p:txBody>
          <a:bodyPr>
            <a:normAutofit/>
          </a:bodyPr>
          <a:lstStyle>
            <a:lvl1pPr>
              <a:defRPr sz="1100"/>
            </a:lvl1pPr>
          </a:lstStyle>
          <a:p>
            <a:r>
              <a:rPr lang="en-US" dirty="0" smtClean="0"/>
              <a:t>ICON</a:t>
            </a:r>
          </a:p>
        </p:txBody>
      </p:sp>
      <p:sp>
        <p:nvSpPr>
          <p:cNvPr id="16" name="テキスト プレースホルダー 11"/>
          <p:cNvSpPr>
            <a:spLocks noGrp="1"/>
          </p:cNvSpPr>
          <p:nvPr>
            <p:ph type="body" sz="quarter" idx="14" hasCustomPrompt="1"/>
          </p:nvPr>
        </p:nvSpPr>
        <p:spPr>
          <a:xfrm>
            <a:off x="11087422" y="2335188"/>
            <a:ext cx="4320480"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15" hasCustomPrompt="1"/>
          </p:nvPr>
        </p:nvSpPr>
        <p:spPr>
          <a:xfrm>
            <a:off x="11087422" y="2983260"/>
            <a:ext cx="4320480" cy="1871377"/>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41" hasCustomPrompt="1"/>
          </p:nvPr>
        </p:nvSpPr>
        <p:spPr>
          <a:xfrm>
            <a:off x="13103646" y="6209806"/>
            <a:ext cx="4320480"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42" hasCustomPrompt="1"/>
          </p:nvPr>
        </p:nvSpPr>
        <p:spPr>
          <a:xfrm>
            <a:off x="13103646" y="6857878"/>
            <a:ext cx="4320480" cy="1871377"/>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43" hasCustomPrompt="1"/>
          </p:nvPr>
        </p:nvSpPr>
        <p:spPr>
          <a:xfrm>
            <a:off x="1006302" y="4928307"/>
            <a:ext cx="4320480"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44" hasCustomPrompt="1"/>
          </p:nvPr>
        </p:nvSpPr>
        <p:spPr>
          <a:xfrm>
            <a:off x="1006302" y="5576379"/>
            <a:ext cx="4320480" cy="1871377"/>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cxnSp>
        <p:nvCxnSpPr>
          <p:cNvPr id="24" name="直線コネクタ 23"/>
          <p:cNvCxnSpPr/>
          <p:nvPr userDrawn="1"/>
        </p:nvCxnSpPr>
        <p:spPr>
          <a:xfrm>
            <a:off x="718270" y="5575548"/>
            <a:ext cx="4608512"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a:stCxn id="10" idx="1"/>
          </p:cNvCxnSpPr>
          <p:nvPr userDrawn="1"/>
        </p:nvCxnSpPr>
        <p:spPr>
          <a:xfrm flipH="1" flipV="1">
            <a:off x="5326782" y="5575548"/>
            <a:ext cx="987332" cy="77130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userDrawn="1"/>
        </p:nvCxnSpPr>
        <p:spPr>
          <a:xfrm flipH="1">
            <a:off x="11087422" y="2983260"/>
            <a:ext cx="4868548" cy="4929"/>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a:stCxn id="8" idx="7"/>
          </p:cNvCxnSpPr>
          <p:nvPr userDrawn="1"/>
        </p:nvCxnSpPr>
        <p:spPr>
          <a:xfrm flipV="1">
            <a:off x="10135301" y="2988189"/>
            <a:ext cx="952121" cy="406339"/>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a:stCxn id="14" idx="6"/>
          </p:cNvCxnSpPr>
          <p:nvPr userDrawn="1"/>
        </p:nvCxnSpPr>
        <p:spPr>
          <a:xfrm flipV="1">
            <a:off x="12311558" y="6864132"/>
            <a:ext cx="792088" cy="475612"/>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userDrawn="1"/>
        </p:nvCxnSpPr>
        <p:spPr>
          <a:xfrm flipH="1">
            <a:off x="13103646" y="6864132"/>
            <a:ext cx="4752527"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29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par>
                          <p:cTn id="23" fill="hold">
                            <p:stCondLst>
                              <p:cond delay="1500"/>
                            </p:stCondLst>
                            <p:childTnLst>
                              <p:par>
                                <p:cTn id="24" presetID="22" presetClass="entr" presetSubtype="8" fill="hold"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500"/>
                                        <p:tgtEl>
                                          <p:spTgt spid="18">
                                            <p:txEl>
                                              <p:pRg st="0" end="0"/>
                                            </p:txEl>
                                          </p:spTgt>
                                        </p:tgtEl>
                                      </p:cBhvr>
                                    </p:animEffect>
                                  </p:childTnLst>
                                </p:cTn>
                              </p:par>
                            </p:childTnLst>
                          </p:cTn>
                        </p:par>
                        <p:par>
                          <p:cTn id="34" fill="hold">
                            <p:stCondLst>
                              <p:cond delay="2500"/>
                            </p:stCondLst>
                            <p:childTnLst>
                              <p:par>
                                <p:cTn id="35" presetID="53" presetClass="entr" presetSubtype="16" fill="hold" grpId="0" nodeType="afterEffect">
                                  <p:stCondLst>
                                    <p:cond delay="25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par>
                                <p:cTn id="40" presetID="53" presetClass="entr" presetSubtype="16" fill="hold" grpId="0" nodeType="withEffect">
                                  <p:stCondLst>
                                    <p:cond delay="25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par>
                          <p:cTn id="45" fill="hold">
                            <p:stCondLst>
                              <p:cond delay="3250"/>
                            </p:stCondLst>
                            <p:childTnLst>
                              <p:par>
                                <p:cTn id="46" presetID="22" presetClass="entr" presetSubtype="2" fill="hold"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right)">
                                      <p:cBhvr>
                                        <p:cTn id="48" dur="500"/>
                                        <p:tgtEl>
                                          <p:spTgt spid="28"/>
                                        </p:tgtEl>
                                      </p:cBhvr>
                                    </p:animEffect>
                                  </p:childTnLst>
                                </p:cTn>
                              </p:par>
                            </p:childTnLst>
                          </p:cTn>
                        </p:par>
                        <p:par>
                          <p:cTn id="49" fill="hold">
                            <p:stCondLst>
                              <p:cond delay="3750"/>
                            </p:stCondLst>
                            <p:childTnLst>
                              <p:par>
                                <p:cTn id="50" presetID="22" presetClass="entr" presetSubtype="2"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right)">
                                      <p:cBhvr>
                                        <p:cTn id="52" dur="500"/>
                                        <p:tgtEl>
                                          <p:spTgt spid="24"/>
                                        </p:tgtEl>
                                      </p:cBhvr>
                                    </p:animEffect>
                                  </p:childTnLst>
                                </p:cTn>
                              </p:par>
                            </p:childTnLst>
                          </p:cTn>
                        </p:par>
                        <p:par>
                          <p:cTn id="53" fill="hold">
                            <p:stCondLst>
                              <p:cond delay="4250"/>
                            </p:stCondLst>
                            <p:childTnLst>
                              <p:par>
                                <p:cTn id="54" presetID="10" presetClass="entr" presetSubtype="0" fill="hold" grpId="0" nodeType="afterEffect">
                                  <p:stCondLst>
                                    <p:cond delay="0"/>
                                  </p:stCondLst>
                                  <p:childTnLst>
                                    <p:set>
                                      <p:cBhvr>
                                        <p:cTn id="55" dur="1" fill="hold">
                                          <p:stCondLst>
                                            <p:cond delay="0"/>
                                          </p:stCondLst>
                                        </p:cTn>
                                        <p:tgtEl>
                                          <p:spTgt spid="21">
                                            <p:txEl>
                                              <p:pRg st="0" end="0"/>
                                            </p:txEl>
                                          </p:spTgt>
                                        </p:tgtEl>
                                        <p:attrNameLst>
                                          <p:attrName>style.visibility</p:attrName>
                                        </p:attrNameLst>
                                      </p:cBhvr>
                                      <p:to>
                                        <p:strVal val="visible"/>
                                      </p:to>
                                    </p:set>
                                    <p:animEffect transition="in" filter="fade">
                                      <p:cBhvr>
                                        <p:cTn id="56" dur="500"/>
                                        <p:tgtEl>
                                          <p:spTgt spid="21">
                                            <p:txEl>
                                              <p:pRg st="0" end="0"/>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2">
                                            <p:txEl>
                                              <p:pRg st="0" end="0"/>
                                            </p:txEl>
                                          </p:spTgt>
                                        </p:tgtEl>
                                        <p:attrNameLst>
                                          <p:attrName>style.visibility</p:attrName>
                                        </p:attrNameLst>
                                      </p:cBhvr>
                                      <p:to>
                                        <p:strVal val="visible"/>
                                      </p:to>
                                    </p:set>
                                    <p:animEffect transition="in" filter="fade">
                                      <p:cBhvr>
                                        <p:cTn id="59" dur="500"/>
                                        <p:tgtEl>
                                          <p:spTgt spid="22">
                                            <p:txEl>
                                              <p:pRg st="0" end="0"/>
                                            </p:txEl>
                                          </p:spTgt>
                                        </p:tgtEl>
                                      </p:cBhvr>
                                    </p:animEffect>
                                  </p:childTnLst>
                                </p:cTn>
                              </p:par>
                            </p:childTnLst>
                          </p:cTn>
                        </p:par>
                        <p:par>
                          <p:cTn id="60" fill="hold">
                            <p:stCondLst>
                              <p:cond delay="4750"/>
                            </p:stCondLst>
                            <p:childTnLst>
                              <p:par>
                                <p:cTn id="61" presetID="53" presetClass="entr" presetSubtype="16" fill="hold" grpId="0" nodeType="afterEffect">
                                  <p:stCondLst>
                                    <p:cond delay="25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par>
                                <p:cTn id="66" presetID="53" presetClass="entr" presetSubtype="16" fill="hold" grpId="0" nodeType="withEffect">
                                  <p:stCondLst>
                                    <p:cond delay="25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par>
                          <p:cTn id="71" fill="hold">
                            <p:stCondLst>
                              <p:cond delay="5500"/>
                            </p:stCondLst>
                            <p:childTnLst>
                              <p:par>
                                <p:cTn id="72" presetID="22" presetClass="entr" presetSubtype="8" fill="hold"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left)">
                                      <p:cBhvr>
                                        <p:cTn id="74" dur="500"/>
                                        <p:tgtEl>
                                          <p:spTgt spid="36"/>
                                        </p:tgtEl>
                                      </p:cBhvr>
                                    </p:animEffect>
                                  </p:childTnLst>
                                </p:cTn>
                              </p:par>
                            </p:childTnLst>
                          </p:cTn>
                        </p:par>
                        <p:par>
                          <p:cTn id="75" fill="hold">
                            <p:stCondLst>
                              <p:cond delay="6000"/>
                            </p:stCondLst>
                            <p:childTnLst>
                              <p:par>
                                <p:cTn id="76" presetID="22" presetClass="entr" presetSubtype="8" fill="hold"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ipe(left)">
                                      <p:cBhvr>
                                        <p:cTn id="78" dur="500"/>
                                        <p:tgtEl>
                                          <p:spTgt spid="39"/>
                                        </p:tgtEl>
                                      </p:cBhvr>
                                    </p:animEffect>
                                  </p:childTnLst>
                                </p:cTn>
                              </p:par>
                            </p:childTnLst>
                          </p:cTn>
                        </p:par>
                        <p:par>
                          <p:cTn id="79" fill="hold">
                            <p:stCondLst>
                              <p:cond delay="6500"/>
                            </p:stCondLst>
                            <p:childTnLst>
                              <p:par>
                                <p:cTn id="80" presetID="10" presetClass="entr" presetSubtype="0" fill="hold" grpId="0" nodeType="afterEffect">
                                  <p:stCondLst>
                                    <p:cond delay="0"/>
                                  </p:stCondLst>
                                  <p:childTnLst>
                                    <p:set>
                                      <p:cBhvr>
                                        <p:cTn id="81" dur="1" fill="hold">
                                          <p:stCondLst>
                                            <p:cond delay="0"/>
                                          </p:stCondLst>
                                        </p:cTn>
                                        <p:tgtEl>
                                          <p:spTgt spid="19">
                                            <p:txEl>
                                              <p:pRg st="0" end="0"/>
                                            </p:txEl>
                                          </p:spTgt>
                                        </p:tgtEl>
                                        <p:attrNameLst>
                                          <p:attrName>style.visibility</p:attrName>
                                        </p:attrNameLst>
                                      </p:cBhvr>
                                      <p:to>
                                        <p:strVal val="visible"/>
                                      </p:to>
                                    </p:set>
                                    <p:animEffect transition="in" filter="fade">
                                      <p:cBhvr>
                                        <p:cTn id="82" dur="500"/>
                                        <p:tgtEl>
                                          <p:spTgt spid="19">
                                            <p:txEl>
                                              <p:pRg st="0" end="0"/>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0">
                                            <p:txEl>
                                              <p:pRg st="0" end="0"/>
                                            </p:txEl>
                                          </p:spTgt>
                                        </p:tgtEl>
                                        <p:attrNameLst>
                                          <p:attrName>style.visibility</p:attrName>
                                        </p:attrNameLst>
                                      </p:cBhvr>
                                      <p:to>
                                        <p:strVal val="visible"/>
                                      </p:to>
                                    </p:set>
                                    <p:animEffect transition="in" filter="fade">
                                      <p:cBhvr>
                                        <p:cTn id="85"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9" grpId="0"/>
      <p:bldP spid="10" grpId="0" animBg="1"/>
      <p:bldP spid="12" grpId="0"/>
      <p:bldP spid="14" grpId="0" animBg="1"/>
      <p:bldP spid="15" grpId="0"/>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6" name="テキスト プレースホルダー 11"/>
          <p:cNvSpPr>
            <a:spLocks noGrp="1"/>
          </p:cNvSpPr>
          <p:nvPr>
            <p:ph type="body" sz="quarter" idx="14" hasCustomPrompt="1"/>
          </p:nvPr>
        </p:nvSpPr>
        <p:spPr>
          <a:xfrm>
            <a:off x="2302446" y="2695650"/>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15" hasCustomPrompt="1"/>
          </p:nvPr>
        </p:nvSpPr>
        <p:spPr>
          <a:xfrm>
            <a:off x="2302446" y="3343301"/>
            <a:ext cx="6192688" cy="2160240"/>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25" name="円/楕円 24"/>
          <p:cNvSpPr/>
          <p:nvPr userDrawn="1"/>
        </p:nvSpPr>
        <p:spPr>
          <a:xfrm>
            <a:off x="790278" y="2695228"/>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39" hasCustomPrompt="1"/>
          </p:nvPr>
        </p:nvSpPr>
        <p:spPr>
          <a:xfrm>
            <a:off x="1116000" y="3001263"/>
            <a:ext cx="630070" cy="630070"/>
          </a:xfrm>
        </p:spPr>
        <p:txBody>
          <a:bodyPr>
            <a:normAutofit/>
          </a:bodyPr>
          <a:lstStyle>
            <a:lvl1pPr>
              <a:defRPr sz="1100"/>
            </a:lvl1pPr>
          </a:lstStyle>
          <a:p>
            <a:r>
              <a:rPr lang="en-US" dirty="0" smtClean="0"/>
              <a:t>ICON</a:t>
            </a:r>
          </a:p>
        </p:txBody>
      </p:sp>
      <p:cxnSp>
        <p:nvCxnSpPr>
          <p:cNvPr id="30" name="直線コネクタ 29"/>
          <p:cNvCxnSpPr>
            <a:endCxn id="25" idx="6"/>
          </p:cNvCxnSpPr>
          <p:nvPr userDrawn="1"/>
        </p:nvCxnSpPr>
        <p:spPr>
          <a:xfrm flipH="1">
            <a:off x="2050418" y="3325298"/>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31" name="テキスト プレースホルダー 11"/>
          <p:cNvSpPr>
            <a:spLocks noGrp="1"/>
          </p:cNvSpPr>
          <p:nvPr>
            <p:ph type="body" sz="quarter" idx="40" hasCustomPrompt="1"/>
          </p:nvPr>
        </p:nvSpPr>
        <p:spPr>
          <a:xfrm>
            <a:off x="2302446" y="6152033"/>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41" hasCustomPrompt="1"/>
          </p:nvPr>
        </p:nvSpPr>
        <p:spPr>
          <a:xfrm>
            <a:off x="2302446" y="6799684"/>
            <a:ext cx="6192688" cy="2160240"/>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34" name="円/楕円 33"/>
          <p:cNvSpPr/>
          <p:nvPr userDrawn="1"/>
        </p:nvSpPr>
        <p:spPr>
          <a:xfrm>
            <a:off x="790278" y="6151611"/>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図プレースホルダー 5"/>
          <p:cNvSpPr>
            <a:spLocks noGrp="1"/>
          </p:cNvSpPr>
          <p:nvPr>
            <p:ph type="pic" sz="quarter" idx="42" hasCustomPrompt="1"/>
          </p:nvPr>
        </p:nvSpPr>
        <p:spPr>
          <a:xfrm>
            <a:off x="1116000" y="6457646"/>
            <a:ext cx="630070" cy="630070"/>
          </a:xfrm>
        </p:spPr>
        <p:txBody>
          <a:bodyPr>
            <a:normAutofit/>
          </a:bodyPr>
          <a:lstStyle>
            <a:lvl1pPr>
              <a:defRPr sz="1100"/>
            </a:lvl1pPr>
          </a:lstStyle>
          <a:p>
            <a:r>
              <a:rPr lang="en-US" dirty="0" smtClean="0"/>
              <a:t>ICON</a:t>
            </a:r>
          </a:p>
        </p:txBody>
      </p:sp>
      <p:cxnSp>
        <p:nvCxnSpPr>
          <p:cNvPr id="37" name="直線コネクタ 36"/>
          <p:cNvCxnSpPr>
            <a:endCxn id="34" idx="6"/>
          </p:cNvCxnSpPr>
          <p:nvPr userDrawn="1"/>
        </p:nvCxnSpPr>
        <p:spPr>
          <a:xfrm flipH="1">
            <a:off x="2050418" y="6781681"/>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38" name="テキスト プレースホルダー 11"/>
          <p:cNvSpPr>
            <a:spLocks noGrp="1"/>
          </p:cNvSpPr>
          <p:nvPr>
            <p:ph type="body" sz="quarter" idx="43" hasCustomPrompt="1"/>
          </p:nvPr>
        </p:nvSpPr>
        <p:spPr>
          <a:xfrm>
            <a:off x="10943406" y="2623642"/>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44" hasCustomPrompt="1"/>
          </p:nvPr>
        </p:nvSpPr>
        <p:spPr>
          <a:xfrm>
            <a:off x="10943406" y="3271293"/>
            <a:ext cx="6192688" cy="2160240"/>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41" name="円/楕円 40"/>
          <p:cNvSpPr/>
          <p:nvPr userDrawn="1"/>
        </p:nvSpPr>
        <p:spPr>
          <a:xfrm>
            <a:off x="9431238" y="262322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図プレースホルダー 5"/>
          <p:cNvSpPr>
            <a:spLocks noGrp="1"/>
          </p:cNvSpPr>
          <p:nvPr>
            <p:ph type="pic" sz="quarter" idx="45" hasCustomPrompt="1"/>
          </p:nvPr>
        </p:nvSpPr>
        <p:spPr>
          <a:xfrm>
            <a:off x="9756000" y="2929255"/>
            <a:ext cx="630070" cy="630070"/>
          </a:xfrm>
        </p:spPr>
        <p:txBody>
          <a:bodyPr>
            <a:normAutofit/>
          </a:bodyPr>
          <a:lstStyle>
            <a:lvl1pPr>
              <a:defRPr sz="1100"/>
            </a:lvl1pPr>
          </a:lstStyle>
          <a:p>
            <a:r>
              <a:rPr lang="en-US" dirty="0" smtClean="0"/>
              <a:t>ICON</a:t>
            </a:r>
          </a:p>
        </p:txBody>
      </p:sp>
      <p:cxnSp>
        <p:nvCxnSpPr>
          <p:cNvPr id="43" name="直線コネクタ 42"/>
          <p:cNvCxnSpPr>
            <a:endCxn id="41" idx="6"/>
          </p:cNvCxnSpPr>
          <p:nvPr userDrawn="1"/>
        </p:nvCxnSpPr>
        <p:spPr>
          <a:xfrm flipH="1">
            <a:off x="10691378" y="3253290"/>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
        <p:nvSpPr>
          <p:cNvPr id="44" name="テキスト プレースホルダー 11"/>
          <p:cNvSpPr>
            <a:spLocks noGrp="1"/>
          </p:cNvSpPr>
          <p:nvPr>
            <p:ph type="body" sz="quarter" idx="46" hasCustomPrompt="1"/>
          </p:nvPr>
        </p:nvSpPr>
        <p:spPr>
          <a:xfrm>
            <a:off x="10943406" y="6080025"/>
            <a:ext cx="6192688"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5" name="テキスト プレースホルダー 11"/>
          <p:cNvSpPr>
            <a:spLocks noGrp="1"/>
          </p:cNvSpPr>
          <p:nvPr>
            <p:ph type="body" sz="quarter" idx="47" hasCustomPrompt="1"/>
          </p:nvPr>
        </p:nvSpPr>
        <p:spPr>
          <a:xfrm>
            <a:off x="10943406" y="6727676"/>
            <a:ext cx="6192688" cy="2160240"/>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46" name="円/楕円 45"/>
          <p:cNvSpPr/>
          <p:nvPr userDrawn="1"/>
        </p:nvSpPr>
        <p:spPr>
          <a:xfrm>
            <a:off x="9431238" y="6079603"/>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7" name="図プレースホルダー 5"/>
          <p:cNvSpPr>
            <a:spLocks noGrp="1"/>
          </p:cNvSpPr>
          <p:nvPr>
            <p:ph type="pic" sz="quarter" idx="48" hasCustomPrompt="1"/>
          </p:nvPr>
        </p:nvSpPr>
        <p:spPr>
          <a:xfrm>
            <a:off x="9756000" y="6385638"/>
            <a:ext cx="630070" cy="630070"/>
          </a:xfrm>
        </p:spPr>
        <p:txBody>
          <a:bodyPr>
            <a:normAutofit/>
          </a:bodyPr>
          <a:lstStyle>
            <a:lvl1pPr>
              <a:defRPr sz="1100"/>
            </a:lvl1pPr>
          </a:lstStyle>
          <a:p>
            <a:r>
              <a:rPr lang="en-US" dirty="0" smtClean="0"/>
              <a:t>ICON</a:t>
            </a:r>
          </a:p>
        </p:txBody>
      </p:sp>
      <p:cxnSp>
        <p:nvCxnSpPr>
          <p:cNvPr id="48" name="直線コネクタ 47"/>
          <p:cNvCxnSpPr>
            <a:endCxn id="46" idx="6"/>
          </p:cNvCxnSpPr>
          <p:nvPr userDrawn="1"/>
        </p:nvCxnSpPr>
        <p:spPr>
          <a:xfrm flipH="1">
            <a:off x="10691378" y="6709673"/>
            <a:ext cx="6876764" cy="0"/>
          </a:xfrm>
          <a:prstGeom prst="line">
            <a:avLst/>
          </a:prstGeom>
          <a:ln w="28575">
            <a:solidFill>
              <a:srgbClr val="FFFFFF">
                <a:alpha val="50196"/>
              </a:srgbClr>
            </a:solidFill>
            <a:prstDash val="sysDot"/>
            <a:head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54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 calcmode="lin" valueType="num">
                                      <p:cBhvr>
                                        <p:cTn id="16" dur="500" fill="hold"/>
                                        <p:tgtEl>
                                          <p:spTgt spid="26"/>
                                        </p:tgtEl>
                                        <p:attrNameLst>
                                          <p:attrName>ppt_w</p:attrName>
                                        </p:attrNameLst>
                                      </p:cBhvr>
                                      <p:tavLst>
                                        <p:tav tm="0">
                                          <p:val>
                                            <p:fltVal val="0"/>
                                          </p:val>
                                        </p:tav>
                                        <p:tav tm="100000">
                                          <p:val>
                                            <p:strVal val="#ppt_w"/>
                                          </p:val>
                                        </p:tav>
                                      </p:tavLst>
                                    </p:anim>
                                    <p:anim calcmode="lin" valueType="num">
                                      <p:cBhvr>
                                        <p:cTn id="17" dur="500" fill="hold"/>
                                        <p:tgtEl>
                                          <p:spTgt spid="26"/>
                                        </p:tgtEl>
                                        <p:attrNameLst>
                                          <p:attrName>ppt_h</p:attrName>
                                        </p:attrNameLst>
                                      </p:cBhvr>
                                      <p:tavLst>
                                        <p:tav tm="0">
                                          <p:val>
                                            <p:fltVal val="0"/>
                                          </p:val>
                                        </p:tav>
                                        <p:tav tm="100000">
                                          <p:val>
                                            <p:strVal val="#ppt_h"/>
                                          </p:val>
                                        </p:tav>
                                      </p:tavLst>
                                    </p:anim>
                                    <p:animEffect transition="in" filter="fade">
                                      <p:cBhvr>
                                        <p:cTn id="18" dur="500"/>
                                        <p:tgtEl>
                                          <p:spTgt spid="26"/>
                                        </p:tgtEl>
                                      </p:cBhvr>
                                    </p:animEffect>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par>
                          <p:cTn id="23" fill="hold">
                            <p:stCondLst>
                              <p:cond delay="1500"/>
                            </p:stCondLst>
                            <p:childTnLst>
                              <p:par>
                                <p:cTn id="24" presetID="2" presetClass="entr" presetSubtype="2" decel="100000" fill="hold" grpId="0" nodeType="after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 calcmode="lin" valueType="num">
                                      <p:cBhvr additive="base">
                                        <p:cTn id="26"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6">
                                            <p:txEl>
                                              <p:pRg st="0" end="0"/>
                                            </p:txEl>
                                          </p:spTgt>
                                        </p:tgtEl>
                                        <p:attrNameLst>
                                          <p:attrName>ppt_y</p:attrName>
                                        </p:attrNameLst>
                                      </p:cBhvr>
                                      <p:tavLst>
                                        <p:tav tm="0">
                                          <p:val>
                                            <p:strVal val="#ppt_y"/>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8">
                                            <p:txEl>
                                              <p:pRg st="0" end="0"/>
                                            </p:txEl>
                                          </p:spTgt>
                                        </p:tgtEl>
                                        <p:attrNameLst>
                                          <p:attrName>style.visibility</p:attrName>
                                        </p:attrNameLst>
                                      </p:cBhvr>
                                      <p:to>
                                        <p:strVal val="visible"/>
                                      </p:to>
                                    </p:set>
                                    <p:anim calcmode="lin" valueType="num">
                                      <p:cBhvr additive="base">
                                        <p:cTn id="30"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53" presetClass="entr" presetSubtype="16" fill="hold" grpId="0" nodeType="afterEffect">
                                  <p:stCondLst>
                                    <p:cond delay="25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fltVal val="0"/>
                                          </p:val>
                                        </p:tav>
                                        <p:tav tm="100000">
                                          <p:val>
                                            <p:strVal val="#ppt_h"/>
                                          </p:val>
                                        </p:tav>
                                      </p:tavLst>
                                    </p:anim>
                                    <p:animEffect transition="in" filter="fade">
                                      <p:cBhvr>
                                        <p:cTn id="37" dur="500"/>
                                        <p:tgtEl>
                                          <p:spTgt spid="34"/>
                                        </p:tgtEl>
                                      </p:cBhvr>
                                    </p:animEffect>
                                  </p:childTnLst>
                                </p:cTn>
                              </p:par>
                              <p:par>
                                <p:cTn id="38" presetID="53" presetClass="entr" presetSubtype="16" fill="hold" grpId="0" nodeType="withEffect">
                                  <p:stCondLst>
                                    <p:cond delay="250"/>
                                  </p:stCondLst>
                                  <p:childTnLst>
                                    <p:set>
                                      <p:cBhvr>
                                        <p:cTn id="39" dur="1" fill="hold">
                                          <p:stCondLst>
                                            <p:cond delay="0"/>
                                          </p:stCondLst>
                                        </p:cTn>
                                        <p:tgtEl>
                                          <p:spTgt spid="35"/>
                                        </p:tgtEl>
                                        <p:attrNameLst>
                                          <p:attrName>style.visibility</p:attrName>
                                        </p:attrNameLst>
                                      </p:cBhvr>
                                      <p:to>
                                        <p:strVal val="visible"/>
                                      </p:to>
                                    </p:set>
                                    <p:anim calcmode="lin" valueType="num">
                                      <p:cBhvr>
                                        <p:cTn id="40" dur="500" fill="hold"/>
                                        <p:tgtEl>
                                          <p:spTgt spid="35"/>
                                        </p:tgtEl>
                                        <p:attrNameLst>
                                          <p:attrName>ppt_w</p:attrName>
                                        </p:attrNameLst>
                                      </p:cBhvr>
                                      <p:tavLst>
                                        <p:tav tm="0">
                                          <p:val>
                                            <p:fltVal val="0"/>
                                          </p:val>
                                        </p:tav>
                                        <p:tav tm="100000">
                                          <p:val>
                                            <p:strVal val="#ppt_w"/>
                                          </p:val>
                                        </p:tav>
                                      </p:tavLst>
                                    </p:anim>
                                    <p:anim calcmode="lin" valueType="num">
                                      <p:cBhvr>
                                        <p:cTn id="41" dur="500" fill="hold"/>
                                        <p:tgtEl>
                                          <p:spTgt spid="35"/>
                                        </p:tgtEl>
                                        <p:attrNameLst>
                                          <p:attrName>ppt_h</p:attrName>
                                        </p:attrNameLst>
                                      </p:cBhvr>
                                      <p:tavLst>
                                        <p:tav tm="0">
                                          <p:val>
                                            <p:fltVal val="0"/>
                                          </p:val>
                                        </p:tav>
                                        <p:tav tm="100000">
                                          <p:val>
                                            <p:strVal val="#ppt_h"/>
                                          </p:val>
                                        </p:tav>
                                      </p:tavLst>
                                    </p:anim>
                                    <p:animEffect transition="in" filter="fade">
                                      <p:cBhvr>
                                        <p:cTn id="42" dur="500"/>
                                        <p:tgtEl>
                                          <p:spTgt spid="35"/>
                                        </p:tgtEl>
                                      </p:cBhvr>
                                    </p:animEffect>
                                  </p:childTnLst>
                                </p:cTn>
                              </p:par>
                            </p:childTnLst>
                          </p:cTn>
                        </p:par>
                        <p:par>
                          <p:cTn id="43" fill="hold">
                            <p:stCondLst>
                              <p:cond delay="2750"/>
                            </p:stCondLst>
                            <p:childTnLst>
                              <p:par>
                                <p:cTn id="44" presetID="22" presetClass="entr" presetSubtype="8" fill="hold"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wipe(left)">
                                      <p:cBhvr>
                                        <p:cTn id="46" dur="500"/>
                                        <p:tgtEl>
                                          <p:spTgt spid="37"/>
                                        </p:tgtEl>
                                      </p:cBhvr>
                                    </p:animEffect>
                                  </p:childTnLst>
                                </p:cTn>
                              </p:par>
                            </p:childTnLst>
                          </p:cTn>
                        </p:par>
                        <p:par>
                          <p:cTn id="47" fill="hold">
                            <p:stCondLst>
                              <p:cond delay="3250"/>
                            </p:stCondLst>
                            <p:childTnLst>
                              <p:par>
                                <p:cTn id="48" presetID="2" presetClass="entr" presetSubtype="2" decel="100000" fill="hold" grpId="0" nodeType="afterEffect">
                                  <p:stCondLst>
                                    <p:cond delay="0"/>
                                  </p:stCondLst>
                                  <p:childTnLst>
                                    <p:set>
                                      <p:cBhvr>
                                        <p:cTn id="49" dur="1" fill="hold">
                                          <p:stCondLst>
                                            <p:cond delay="0"/>
                                          </p:stCondLst>
                                        </p:cTn>
                                        <p:tgtEl>
                                          <p:spTgt spid="31">
                                            <p:txEl>
                                              <p:pRg st="0" end="0"/>
                                            </p:txEl>
                                          </p:spTgt>
                                        </p:tgtEl>
                                        <p:attrNameLst>
                                          <p:attrName>style.visibility</p:attrName>
                                        </p:attrNameLst>
                                      </p:cBhvr>
                                      <p:to>
                                        <p:strVal val="visible"/>
                                      </p:to>
                                    </p:set>
                                    <p:anim calcmode="lin" valueType="num">
                                      <p:cBhvr additive="base">
                                        <p:cTn id="50" dur="500" fill="hold"/>
                                        <p:tgtEl>
                                          <p:spTgt spid="31">
                                            <p:txEl>
                                              <p:pRg st="0" end="0"/>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31">
                                            <p:txEl>
                                              <p:pRg st="0" end="0"/>
                                            </p:txEl>
                                          </p:spTgt>
                                        </p:tgtEl>
                                        <p:attrNameLst>
                                          <p:attrName>ppt_y</p:attrName>
                                        </p:attrNameLst>
                                      </p:cBhvr>
                                      <p:tavLst>
                                        <p:tav tm="0">
                                          <p:val>
                                            <p:strVal val="#ppt_y"/>
                                          </p:val>
                                        </p:tav>
                                        <p:tav tm="100000">
                                          <p:val>
                                            <p:strVal val="#ppt_y"/>
                                          </p:val>
                                        </p:tav>
                                      </p:tavLst>
                                    </p:anim>
                                  </p:childTnLst>
                                </p:cTn>
                              </p:par>
                              <p:par>
                                <p:cTn id="52" presetID="2" presetClass="entr" presetSubtype="4" decel="100000" fill="hold" grpId="0" nodeType="withEffect">
                                  <p:stCondLst>
                                    <p:cond delay="0"/>
                                  </p:stCondLst>
                                  <p:childTnLst>
                                    <p:set>
                                      <p:cBhvr>
                                        <p:cTn id="53" dur="1" fill="hold">
                                          <p:stCondLst>
                                            <p:cond delay="0"/>
                                          </p:stCondLst>
                                        </p:cTn>
                                        <p:tgtEl>
                                          <p:spTgt spid="32">
                                            <p:txEl>
                                              <p:pRg st="0" end="0"/>
                                            </p:txEl>
                                          </p:spTgt>
                                        </p:tgtEl>
                                        <p:attrNameLst>
                                          <p:attrName>style.visibility</p:attrName>
                                        </p:attrNameLst>
                                      </p:cBhvr>
                                      <p:to>
                                        <p:strVal val="visible"/>
                                      </p:to>
                                    </p:set>
                                    <p:anim calcmode="lin" valueType="num">
                                      <p:cBhvr additive="base">
                                        <p:cTn id="54"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3750"/>
                            </p:stCondLst>
                            <p:childTnLst>
                              <p:par>
                                <p:cTn id="57" presetID="53" presetClass="entr" presetSubtype="16" fill="hold" grpId="0" nodeType="afterEffect">
                                  <p:stCondLst>
                                    <p:cond delay="250"/>
                                  </p:stCondLst>
                                  <p:childTnLst>
                                    <p:set>
                                      <p:cBhvr>
                                        <p:cTn id="58" dur="1" fill="hold">
                                          <p:stCondLst>
                                            <p:cond delay="0"/>
                                          </p:stCondLst>
                                        </p:cTn>
                                        <p:tgtEl>
                                          <p:spTgt spid="41"/>
                                        </p:tgtEl>
                                        <p:attrNameLst>
                                          <p:attrName>style.visibility</p:attrName>
                                        </p:attrNameLst>
                                      </p:cBhvr>
                                      <p:to>
                                        <p:strVal val="visible"/>
                                      </p:to>
                                    </p:set>
                                    <p:anim calcmode="lin" valueType="num">
                                      <p:cBhvr>
                                        <p:cTn id="59" dur="500" fill="hold"/>
                                        <p:tgtEl>
                                          <p:spTgt spid="41"/>
                                        </p:tgtEl>
                                        <p:attrNameLst>
                                          <p:attrName>ppt_w</p:attrName>
                                        </p:attrNameLst>
                                      </p:cBhvr>
                                      <p:tavLst>
                                        <p:tav tm="0">
                                          <p:val>
                                            <p:fltVal val="0"/>
                                          </p:val>
                                        </p:tav>
                                        <p:tav tm="100000">
                                          <p:val>
                                            <p:strVal val="#ppt_w"/>
                                          </p:val>
                                        </p:tav>
                                      </p:tavLst>
                                    </p:anim>
                                    <p:anim calcmode="lin" valueType="num">
                                      <p:cBhvr>
                                        <p:cTn id="60" dur="500" fill="hold"/>
                                        <p:tgtEl>
                                          <p:spTgt spid="41"/>
                                        </p:tgtEl>
                                        <p:attrNameLst>
                                          <p:attrName>ppt_h</p:attrName>
                                        </p:attrNameLst>
                                      </p:cBhvr>
                                      <p:tavLst>
                                        <p:tav tm="0">
                                          <p:val>
                                            <p:fltVal val="0"/>
                                          </p:val>
                                        </p:tav>
                                        <p:tav tm="100000">
                                          <p:val>
                                            <p:strVal val="#ppt_h"/>
                                          </p:val>
                                        </p:tav>
                                      </p:tavLst>
                                    </p:anim>
                                    <p:animEffect transition="in" filter="fade">
                                      <p:cBhvr>
                                        <p:cTn id="61" dur="500"/>
                                        <p:tgtEl>
                                          <p:spTgt spid="41"/>
                                        </p:tgtEl>
                                      </p:cBhvr>
                                    </p:animEffect>
                                  </p:childTnLst>
                                </p:cTn>
                              </p:par>
                              <p:par>
                                <p:cTn id="62" presetID="53" presetClass="entr" presetSubtype="16" fill="hold" grpId="0" nodeType="withEffect">
                                  <p:stCondLst>
                                    <p:cond delay="250"/>
                                  </p:stCondLst>
                                  <p:childTnLst>
                                    <p:set>
                                      <p:cBhvr>
                                        <p:cTn id="63" dur="1" fill="hold">
                                          <p:stCondLst>
                                            <p:cond delay="0"/>
                                          </p:stCondLst>
                                        </p:cTn>
                                        <p:tgtEl>
                                          <p:spTgt spid="42"/>
                                        </p:tgtEl>
                                        <p:attrNameLst>
                                          <p:attrName>style.visibility</p:attrName>
                                        </p:attrNameLst>
                                      </p:cBhvr>
                                      <p:to>
                                        <p:strVal val="visible"/>
                                      </p:to>
                                    </p:set>
                                    <p:anim calcmode="lin" valueType="num">
                                      <p:cBhvr>
                                        <p:cTn id="64" dur="500" fill="hold"/>
                                        <p:tgtEl>
                                          <p:spTgt spid="42"/>
                                        </p:tgtEl>
                                        <p:attrNameLst>
                                          <p:attrName>ppt_w</p:attrName>
                                        </p:attrNameLst>
                                      </p:cBhvr>
                                      <p:tavLst>
                                        <p:tav tm="0">
                                          <p:val>
                                            <p:fltVal val="0"/>
                                          </p:val>
                                        </p:tav>
                                        <p:tav tm="100000">
                                          <p:val>
                                            <p:strVal val="#ppt_w"/>
                                          </p:val>
                                        </p:tav>
                                      </p:tavLst>
                                    </p:anim>
                                    <p:anim calcmode="lin" valueType="num">
                                      <p:cBhvr>
                                        <p:cTn id="65" dur="500" fill="hold"/>
                                        <p:tgtEl>
                                          <p:spTgt spid="42"/>
                                        </p:tgtEl>
                                        <p:attrNameLst>
                                          <p:attrName>ppt_h</p:attrName>
                                        </p:attrNameLst>
                                      </p:cBhvr>
                                      <p:tavLst>
                                        <p:tav tm="0">
                                          <p:val>
                                            <p:fltVal val="0"/>
                                          </p:val>
                                        </p:tav>
                                        <p:tav tm="100000">
                                          <p:val>
                                            <p:strVal val="#ppt_h"/>
                                          </p:val>
                                        </p:tav>
                                      </p:tavLst>
                                    </p:anim>
                                    <p:animEffect transition="in" filter="fade">
                                      <p:cBhvr>
                                        <p:cTn id="66" dur="500"/>
                                        <p:tgtEl>
                                          <p:spTgt spid="42"/>
                                        </p:tgtEl>
                                      </p:cBhvr>
                                    </p:animEffect>
                                  </p:childTnLst>
                                </p:cTn>
                              </p:par>
                            </p:childTnLst>
                          </p:cTn>
                        </p:par>
                        <p:par>
                          <p:cTn id="67" fill="hold">
                            <p:stCondLst>
                              <p:cond delay="4500"/>
                            </p:stCondLst>
                            <p:childTnLst>
                              <p:par>
                                <p:cTn id="68" presetID="22" presetClass="entr" presetSubtype="8" fill="hold" nodeType="after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wipe(left)">
                                      <p:cBhvr>
                                        <p:cTn id="70" dur="500"/>
                                        <p:tgtEl>
                                          <p:spTgt spid="43"/>
                                        </p:tgtEl>
                                      </p:cBhvr>
                                    </p:animEffect>
                                  </p:childTnLst>
                                </p:cTn>
                              </p:par>
                            </p:childTnLst>
                          </p:cTn>
                        </p:par>
                        <p:par>
                          <p:cTn id="71" fill="hold">
                            <p:stCondLst>
                              <p:cond delay="5000"/>
                            </p:stCondLst>
                            <p:childTnLst>
                              <p:par>
                                <p:cTn id="72" presetID="2" presetClass="entr" presetSubtype="2" decel="100000" fill="hold" grpId="0" nodeType="after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 calcmode="lin" valueType="num">
                                      <p:cBhvr additive="base">
                                        <p:cTn id="74" dur="500" fill="hold"/>
                                        <p:tgtEl>
                                          <p:spTgt spid="38">
                                            <p:txEl>
                                              <p:pRg st="0" end="0"/>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38">
                                            <p:txEl>
                                              <p:pRg st="0" end="0"/>
                                            </p:txEl>
                                          </p:spTgt>
                                        </p:tgtEl>
                                        <p:attrNameLst>
                                          <p:attrName>ppt_y</p:attrName>
                                        </p:attrNameLst>
                                      </p:cBhvr>
                                      <p:tavLst>
                                        <p:tav tm="0">
                                          <p:val>
                                            <p:strVal val="#ppt_y"/>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40">
                                            <p:txEl>
                                              <p:pRg st="0" end="0"/>
                                            </p:txEl>
                                          </p:spTgt>
                                        </p:tgtEl>
                                        <p:attrNameLst>
                                          <p:attrName>style.visibility</p:attrName>
                                        </p:attrNameLst>
                                      </p:cBhvr>
                                      <p:to>
                                        <p:strVal val="visible"/>
                                      </p:to>
                                    </p:set>
                                    <p:anim calcmode="lin" valueType="num">
                                      <p:cBhvr additive="base">
                                        <p:cTn id="78"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5500"/>
                            </p:stCondLst>
                            <p:childTnLst>
                              <p:par>
                                <p:cTn id="81" presetID="53" presetClass="entr" presetSubtype="16" fill="hold" grpId="0" nodeType="afterEffect">
                                  <p:stCondLst>
                                    <p:cond delay="250"/>
                                  </p:stCondLst>
                                  <p:childTnLst>
                                    <p:set>
                                      <p:cBhvr>
                                        <p:cTn id="82" dur="1" fill="hold">
                                          <p:stCondLst>
                                            <p:cond delay="0"/>
                                          </p:stCondLst>
                                        </p:cTn>
                                        <p:tgtEl>
                                          <p:spTgt spid="46"/>
                                        </p:tgtEl>
                                        <p:attrNameLst>
                                          <p:attrName>style.visibility</p:attrName>
                                        </p:attrNameLst>
                                      </p:cBhvr>
                                      <p:to>
                                        <p:strVal val="visible"/>
                                      </p:to>
                                    </p:set>
                                    <p:anim calcmode="lin" valueType="num">
                                      <p:cBhvr>
                                        <p:cTn id="83" dur="500" fill="hold"/>
                                        <p:tgtEl>
                                          <p:spTgt spid="46"/>
                                        </p:tgtEl>
                                        <p:attrNameLst>
                                          <p:attrName>ppt_w</p:attrName>
                                        </p:attrNameLst>
                                      </p:cBhvr>
                                      <p:tavLst>
                                        <p:tav tm="0">
                                          <p:val>
                                            <p:fltVal val="0"/>
                                          </p:val>
                                        </p:tav>
                                        <p:tav tm="100000">
                                          <p:val>
                                            <p:strVal val="#ppt_w"/>
                                          </p:val>
                                        </p:tav>
                                      </p:tavLst>
                                    </p:anim>
                                    <p:anim calcmode="lin" valueType="num">
                                      <p:cBhvr>
                                        <p:cTn id="84" dur="500" fill="hold"/>
                                        <p:tgtEl>
                                          <p:spTgt spid="46"/>
                                        </p:tgtEl>
                                        <p:attrNameLst>
                                          <p:attrName>ppt_h</p:attrName>
                                        </p:attrNameLst>
                                      </p:cBhvr>
                                      <p:tavLst>
                                        <p:tav tm="0">
                                          <p:val>
                                            <p:fltVal val="0"/>
                                          </p:val>
                                        </p:tav>
                                        <p:tav tm="100000">
                                          <p:val>
                                            <p:strVal val="#ppt_h"/>
                                          </p:val>
                                        </p:tav>
                                      </p:tavLst>
                                    </p:anim>
                                    <p:animEffect transition="in" filter="fade">
                                      <p:cBhvr>
                                        <p:cTn id="85" dur="500"/>
                                        <p:tgtEl>
                                          <p:spTgt spid="46"/>
                                        </p:tgtEl>
                                      </p:cBhvr>
                                    </p:animEffect>
                                  </p:childTnLst>
                                </p:cTn>
                              </p:par>
                              <p:par>
                                <p:cTn id="86" presetID="53" presetClass="entr" presetSubtype="16" fill="hold" grpId="0" nodeType="withEffect">
                                  <p:stCondLst>
                                    <p:cond delay="250"/>
                                  </p:stCondLst>
                                  <p:childTnLst>
                                    <p:set>
                                      <p:cBhvr>
                                        <p:cTn id="87" dur="1" fill="hold">
                                          <p:stCondLst>
                                            <p:cond delay="0"/>
                                          </p:stCondLst>
                                        </p:cTn>
                                        <p:tgtEl>
                                          <p:spTgt spid="47"/>
                                        </p:tgtEl>
                                        <p:attrNameLst>
                                          <p:attrName>style.visibility</p:attrName>
                                        </p:attrNameLst>
                                      </p:cBhvr>
                                      <p:to>
                                        <p:strVal val="visible"/>
                                      </p:to>
                                    </p:set>
                                    <p:anim calcmode="lin" valueType="num">
                                      <p:cBhvr>
                                        <p:cTn id="88" dur="500" fill="hold"/>
                                        <p:tgtEl>
                                          <p:spTgt spid="47"/>
                                        </p:tgtEl>
                                        <p:attrNameLst>
                                          <p:attrName>ppt_w</p:attrName>
                                        </p:attrNameLst>
                                      </p:cBhvr>
                                      <p:tavLst>
                                        <p:tav tm="0">
                                          <p:val>
                                            <p:fltVal val="0"/>
                                          </p:val>
                                        </p:tav>
                                        <p:tav tm="100000">
                                          <p:val>
                                            <p:strVal val="#ppt_w"/>
                                          </p:val>
                                        </p:tav>
                                      </p:tavLst>
                                    </p:anim>
                                    <p:anim calcmode="lin" valueType="num">
                                      <p:cBhvr>
                                        <p:cTn id="89" dur="500" fill="hold"/>
                                        <p:tgtEl>
                                          <p:spTgt spid="47"/>
                                        </p:tgtEl>
                                        <p:attrNameLst>
                                          <p:attrName>ppt_h</p:attrName>
                                        </p:attrNameLst>
                                      </p:cBhvr>
                                      <p:tavLst>
                                        <p:tav tm="0">
                                          <p:val>
                                            <p:fltVal val="0"/>
                                          </p:val>
                                        </p:tav>
                                        <p:tav tm="100000">
                                          <p:val>
                                            <p:strVal val="#ppt_h"/>
                                          </p:val>
                                        </p:tav>
                                      </p:tavLst>
                                    </p:anim>
                                    <p:animEffect transition="in" filter="fade">
                                      <p:cBhvr>
                                        <p:cTn id="90" dur="500"/>
                                        <p:tgtEl>
                                          <p:spTgt spid="47"/>
                                        </p:tgtEl>
                                      </p:cBhvr>
                                    </p:animEffect>
                                  </p:childTnLst>
                                </p:cTn>
                              </p:par>
                            </p:childTnLst>
                          </p:cTn>
                        </p:par>
                        <p:par>
                          <p:cTn id="91" fill="hold">
                            <p:stCondLst>
                              <p:cond delay="6250"/>
                            </p:stCondLst>
                            <p:childTnLst>
                              <p:par>
                                <p:cTn id="92" presetID="22" presetClass="entr" presetSubtype="8" fill="hold" nodeType="afterEffect">
                                  <p:stCondLst>
                                    <p:cond delay="0"/>
                                  </p:stCondLst>
                                  <p:childTnLst>
                                    <p:set>
                                      <p:cBhvr>
                                        <p:cTn id="93" dur="1" fill="hold">
                                          <p:stCondLst>
                                            <p:cond delay="0"/>
                                          </p:stCondLst>
                                        </p:cTn>
                                        <p:tgtEl>
                                          <p:spTgt spid="48"/>
                                        </p:tgtEl>
                                        <p:attrNameLst>
                                          <p:attrName>style.visibility</p:attrName>
                                        </p:attrNameLst>
                                      </p:cBhvr>
                                      <p:to>
                                        <p:strVal val="visible"/>
                                      </p:to>
                                    </p:set>
                                    <p:animEffect transition="in" filter="wipe(left)">
                                      <p:cBhvr>
                                        <p:cTn id="94" dur="500"/>
                                        <p:tgtEl>
                                          <p:spTgt spid="48"/>
                                        </p:tgtEl>
                                      </p:cBhvr>
                                    </p:animEffect>
                                  </p:childTnLst>
                                </p:cTn>
                              </p:par>
                            </p:childTnLst>
                          </p:cTn>
                        </p:par>
                        <p:par>
                          <p:cTn id="95" fill="hold">
                            <p:stCondLst>
                              <p:cond delay="6750"/>
                            </p:stCondLst>
                            <p:childTnLst>
                              <p:par>
                                <p:cTn id="96" presetID="2" presetClass="entr" presetSubtype="2" decel="100000" fill="hold" grpId="0" nodeType="afterEffect">
                                  <p:stCondLst>
                                    <p:cond delay="0"/>
                                  </p:stCondLst>
                                  <p:childTnLst>
                                    <p:set>
                                      <p:cBhvr>
                                        <p:cTn id="97" dur="1" fill="hold">
                                          <p:stCondLst>
                                            <p:cond delay="0"/>
                                          </p:stCondLst>
                                        </p:cTn>
                                        <p:tgtEl>
                                          <p:spTgt spid="44">
                                            <p:txEl>
                                              <p:pRg st="0" end="0"/>
                                            </p:txEl>
                                          </p:spTgt>
                                        </p:tgtEl>
                                        <p:attrNameLst>
                                          <p:attrName>style.visibility</p:attrName>
                                        </p:attrNameLst>
                                      </p:cBhvr>
                                      <p:to>
                                        <p:strVal val="visible"/>
                                      </p:to>
                                    </p:set>
                                    <p:anim calcmode="lin" valueType="num">
                                      <p:cBhvr additive="base">
                                        <p:cTn id="98"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99" dur="500" fill="hold"/>
                                        <p:tgtEl>
                                          <p:spTgt spid="44">
                                            <p:txEl>
                                              <p:pRg st="0" end="0"/>
                                            </p:txEl>
                                          </p:spTgt>
                                        </p:tgtEl>
                                        <p:attrNameLst>
                                          <p:attrName>ppt_y</p:attrName>
                                        </p:attrNameLst>
                                      </p:cBhvr>
                                      <p:tavLst>
                                        <p:tav tm="0">
                                          <p:val>
                                            <p:strVal val="#ppt_y"/>
                                          </p:val>
                                        </p:tav>
                                        <p:tav tm="100000">
                                          <p:val>
                                            <p:strVal val="#ppt_y"/>
                                          </p:val>
                                        </p:tav>
                                      </p:tavLst>
                                    </p:anim>
                                  </p:childTnLst>
                                </p:cTn>
                              </p:par>
                              <p:par>
                                <p:cTn id="100" presetID="2" presetClass="entr" presetSubtype="4" decel="100000" fill="hold" grpId="0" nodeType="withEffect">
                                  <p:stCondLst>
                                    <p:cond delay="0"/>
                                  </p:stCondLst>
                                  <p:childTnLst>
                                    <p:set>
                                      <p:cBhvr>
                                        <p:cTn id="101" dur="1" fill="hold">
                                          <p:stCondLst>
                                            <p:cond delay="0"/>
                                          </p:stCondLst>
                                        </p:cTn>
                                        <p:tgtEl>
                                          <p:spTgt spid="45">
                                            <p:txEl>
                                              <p:pRg st="0" end="0"/>
                                            </p:txEl>
                                          </p:spTgt>
                                        </p:tgtEl>
                                        <p:attrNameLst>
                                          <p:attrName>style.visibility</p:attrName>
                                        </p:attrNameLst>
                                      </p:cBhvr>
                                      <p:to>
                                        <p:strVal val="visible"/>
                                      </p:to>
                                    </p:set>
                                    <p:anim calcmode="lin" valueType="num">
                                      <p:cBhvr additive="base">
                                        <p:cTn id="102"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5" grpId="0" animBg="1"/>
      <p:bldP spid="26" grpId="0"/>
      <p:bldP spid="31" grpId="0" build="p">
        <p:tmplLst>
          <p:tmpl lvl="1">
            <p:tnLst>
              <p:par>
                <p:cTn presetID="2" presetClass="entr" presetSubtype="2" decel="10000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build="p">
        <p:tmplLst>
          <p:tmpl lvl="1">
            <p:tnLst>
              <p:par>
                <p:cTn presetID="2" presetClass="entr" presetSubtype="4"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4" grpId="0" animBg="1"/>
      <p:bldP spid="35" grpId="0"/>
      <p:bldP spid="38" grpId="0" build="p">
        <p:tmplLst>
          <p:tmpl lvl="1">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40" grpId="0" build="p">
        <p:tmplLst>
          <p:tmpl lvl="1">
            <p:tnLst>
              <p:par>
                <p:cTn presetID="2" presetClass="entr" presetSubtype="4"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animBg="1"/>
      <p:bldP spid="42" grpId="0"/>
      <p:bldP spid="44" grpId="0" build="p">
        <p:tmplLst>
          <p:tmpl lvl="1">
            <p:tnLst>
              <p:par>
                <p:cTn presetID="2" presetClass="entr" presetSubtype="2" decel="10000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5" grpId="0" build="p">
        <p:tmplLst>
          <p:tmpl lvl="1">
            <p:tnLst>
              <p:par>
                <p:cTn presetID="2" presetClass="entr" presetSubtype="4" decel="10000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ppt_x"/>
                          </p:val>
                        </p:tav>
                        <p:tav tm="100000">
                          <p:val>
                            <p:strVal val="#ppt_x"/>
                          </p:val>
                        </p:tav>
                      </p:tavLst>
                    </p:anim>
                    <p:anim calcmode="lin" valueType="num">
                      <p:cBhvr additive="base">
                        <p:cTn dur="500" fill="hold"/>
                        <p:tgtEl>
                          <p:spTgt spid="45"/>
                        </p:tgtEl>
                        <p:attrNameLst>
                          <p:attrName>ppt_y</p:attrName>
                        </p:attrNameLst>
                      </p:cBhvr>
                      <p:tavLst>
                        <p:tav tm="0">
                          <p:val>
                            <p:strVal val="1+#ppt_h/2"/>
                          </p:val>
                        </p:tav>
                        <p:tav tm="100000">
                          <p:val>
                            <p:strVal val="#ppt_y"/>
                          </p:val>
                        </p:tav>
                      </p:tavLst>
                    </p:anim>
                  </p:childTnLst>
                </p:cTn>
              </p:par>
            </p:tnLst>
          </p:tmpl>
        </p:tmplLst>
      </p:bldP>
      <p:bldP spid="46" grpId="0" animBg="1"/>
      <p:bldP spid="47" grpId="0"/>
    </p:bldLst>
  </p:timing>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Points - Til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6" name="テキスト プレースホルダー 11"/>
          <p:cNvSpPr>
            <a:spLocks noGrp="1"/>
          </p:cNvSpPr>
          <p:nvPr>
            <p:ph type="body" sz="quarter" idx="14" hasCustomPrompt="1"/>
          </p:nvPr>
        </p:nvSpPr>
        <p:spPr>
          <a:xfrm>
            <a:off x="1726382" y="2767658"/>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15" hasCustomPrompt="1"/>
          </p:nvPr>
        </p:nvSpPr>
        <p:spPr>
          <a:xfrm>
            <a:off x="1726382" y="3415309"/>
            <a:ext cx="4320480" cy="2160240"/>
          </a:xfrm>
        </p:spPr>
        <p:txBody>
          <a:bodyPr anchor="t">
            <a:noAutofit/>
          </a:bodyPr>
          <a:lstStyle>
            <a:lvl1pPr>
              <a:defRPr sz="2000">
                <a:solidFill>
                  <a:schemeClr val="bg1"/>
                </a:solidFill>
                <a:latin typeface="+mn-lt"/>
              </a:defRPr>
            </a:lvl1pPr>
          </a:lstStyle>
          <a:p>
            <a:pPr lvl="0"/>
            <a:r>
              <a:rPr lang="en-US" altLang="ja-JP" dirty="0" smtClean="0"/>
              <a:t>Text Here</a:t>
            </a:r>
            <a:endParaRPr lang="en-US" dirty="0"/>
          </a:p>
        </p:txBody>
      </p:sp>
      <p:sp>
        <p:nvSpPr>
          <p:cNvPr id="26" name="図プレースホルダー 5"/>
          <p:cNvSpPr>
            <a:spLocks noGrp="1"/>
          </p:cNvSpPr>
          <p:nvPr>
            <p:ph type="pic" sz="quarter" idx="39" hasCustomPrompt="1"/>
          </p:nvPr>
        </p:nvSpPr>
        <p:spPr>
          <a:xfrm>
            <a:off x="934294" y="2695228"/>
            <a:ext cx="811776" cy="811776"/>
          </a:xfrm>
        </p:spPr>
        <p:txBody>
          <a:bodyPr>
            <a:normAutofit/>
          </a:bodyPr>
          <a:lstStyle>
            <a:lvl1pPr>
              <a:defRPr sz="1100"/>
            </a:lvl1pPr>
          </a:lstStyle>
          <a:p>
            <a:r>
              <a:rPr lang="en-US" dirty="0" smtClean="0"/>
              <a:t>ICON</a:t>
            </a:r>
          </a:p>
        </p:txBody>
      </p:sp>
      <p:sp>
        <p:nvSpPr>
          <p:cNvPr id="54" name="テキスト プレースホルダー 11"/>
          <p:cNvSpPr>
            <a:spLocks noGrp="1"/>
          </p:cNvSpPr>
          <p:nvPr>
            <p:ph type="body" sz="quarter" idx="40" hasCustomPrompt="1"/>
          </p:nvPr>
        </p:nvSpPr>
        <p:spPr>
          <a:xfrm>
            <a:off x="7270998" y="2767657"/>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55" name="テキスト プレースホルダー 11"/>
          <p:cNvSpPr>
            <a:spLocks noGrp="1"/>
          </p:cNvSpPr>
          <p:nvPr>
            <p:ph type="body" sz="quarter" idx="41" hasCustomPrompt="1"/>
          </p:nvPr>
        </p:nvSpPr>
        <p:spPr>
          <a:xfrm>
            <a:off x="7270998" y="3415308"/>
            <a:ext cx="4320480" cy="2160240"/>
          </a:xfrm>
        </p:spPr>
        <p:txBody>
          <a:bodyPr anchor="t">
            <a:noAutofit/>
          </a:bodyPr>
          <a:lstStyle>
            <a:lvl1pPr>
              <a:defRPr sz="2000">
                <a:solidFill>
                  <a:schemeClr val="bg1"/>
                </a:solidFill>
                <a:latin typeface="+mn-lt"/>
              </a:defRPr>
            </a:lvl1pPr>
          </a:lstStyle>
          <a:p>
            <a:pPr lvl="0"/>
            <a:r>
              <a:rPr lang="en-US" altLang="ja-JP" dirty="0" smtClean="0"/>
              <a:t>Text Here</a:t>
            </a:r>
            <a:endParaRPr lang="en-US" dirty="0"/>
          </a:p>
        </p:txBody>
      </p:sp>
      <p:sp>
        <p:nvSpPr>
          <p:cNvPr id="56" name="図プレースホルダー 5"/>
          <p:cNvSpPr>
            <a:spLocks noGrp="1"/>
          </p:cNvSpPr>
          <p:nvPr>
            <p:ph type="pic" sz="quarter" idx="42" hasCustomPrompt="1"/>
          </p:nvPr>
        </p:nvSpPr>
        <p:spPr>
          <a:xfrm>
            <a:off x="6478910" y="2695227"/>
            <a:ext cx="811776" cy="811776"/>
          </a:xfrm>
        </p:spPr>
        <p:txBody>
          <a:bodyPr>
            <a:normAutofit/>
          </a:bodyPr>
          <a:lstStyle>
            <a:lvl1pPr>
              <a:defRPr sz="1100"/>
            </a:lvl1pPr>
          </a:lstStyle>
          <a:p>
            <a:r>
              <a:rPr lang="en-US" dirty="0" smtClean="0"/>
              <a:t>ICON</a:t>
            </a:r>
          </a:p>
        </p:txBody>
      </p:sp>
      <p:sp>
        <p:nvSpPr>
          <p:cNvPr id="57" name="テキスト プレースホルダー 11"/>
          <p:cNvSpPr>
            <a:spLocks noGrp="1"/>
          </p:cNvSpPr>
          <p:nvPr>
            <p:ph type="body" sz="quarter" idx="43" hasCustomPrompt="1"/>
          </p:nvPr>
        </p:nvSpPr>
        <p:spPr>
          <a:xfrm>
            <a:off x="12815614" y="2767657"/>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44" hasCustomPrompt="1"/>
          </p:nvPr>
        </p:nvSpPr>
        <p:spPr>
          <a:xfrm>
            <a:off x="12815614" y="3415308"/>
            <a:ext cx="4320480" cy="2160240"/>
          </a:xfrm>
        </p:spPr>
        <p:txBody>
          <a:bodyPr anchor="t">
            <a:noAutofit/>
          </a:bodyPr>
          <a:lstStyle>
            <a:lvl1pPr>
              <a:defRPr sz="2000">
                <a:solidFill>
                  <a:schemeClr val="bg1"/>
                </a:solidFill>
                <a:latin typeface="+mn-lt"/>
              </a:defRPr>
            </a:lvl1pPr>
          </a:lstStyle>
          <a:p>
            <a:pPr lvl="0"/>
            <a:r>
              <a:rPr lang="en-US" altLang="ja-JP" dirty="0" smtClean="0"/>
              <a:t>Text Here</a:t>
            </a:r>
            <a:endParaRPr lang="en-US" dirty="0"/>
          </a:p>
        </p:txBody>
      </p:sp>
      <p:sp>
        <p:nvSpPr>
          <p:cNvPr id="59" name="図プレースホルダー 5"/>
          <p:cNvSpPr>
            <a:spLocks noGrp="1"/>
          </p:cNvSpPr>
          <p:nvPr>
            <p:ph type="pic" sz="quarter" idx="45" hasCustomPrompt="1"/>
          </p:nvPr>
        </p:nvSpPr>
        <p:spPr>
          <a:xfrm>
            <a:off x="12023526" y="2695227"/>
            <a:ext cx="811776" cy="811776"/>
          </a:xfrm>
        </p:spPr>
        <p:txBody>
          <a:bodyPr>
            <a:normAutofit/>
          </a:bodyPr>
          <a:lstStyle>
            <a:lvl1pPr>
              <a:defRPr sz="1100"/>
            </a:lvl1pPr>
          </a:lstStyle>
          <a:p>
            <a:r>
              <a:rPr lang="en-US" dirty="0" smtClean="0"/>
              <a:t>ICON</a:t>
            </a:r>
          </a:p>
        </p:txBody>
      </p:sp>
      <p:sp>
        <p:nvSpPr>
          <p:cNvPr id="60" name="テキスト プレースホルダー 11"/>
          <p:cNvSpPr>
            <a:spLocks noGrp="1"/>
          </p:cNvSpPr>
          <p:nvPr>
            <p:ph type="body" sz="quarter" idx="46" hasCustomPrompt="1"/>
          </p:nvPr>
        </p:nvSpPr>
        <p:spPr>
          <a:xfrm>
            <a:off x="1726382" y="6080025"/>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61" name="テキスト プレースホルダー 11"/>
          <p:cNvSpPr>
            <a:spLocks noGrp="1"/>
          </p:cNvSpPr>
          <p:nvPr>
            <p:ph type="body" sz="quarter" idx="47" hasCustomPrompt="1"/>
          </p:nvPr>
        </p:nvSpPr>
        <p:spPr>
          <a:xfrm>
            <a:off x="1726382" y="6727676"/>
            <a:ext cx="4320480" cy="2160240"/>
          </a:xfrm>
        </p:spPr>
        <p:txBody>
          <a:bodyPr anchor="t">
            <a:noAutofit/>
          </a:bodyPr>
          <a:lstStyle>
            <a:lvl1pPr>
              <a:defRPr sz="2000">
                <a:solidFill>
                  <a:schemeClr val="bg1"/>
                </a:solidFill>
                <a:latin typeface="+mn-lt"/>
              </a:defRPr>
            </a:lvl1pPr>
          </a:lstStyle>
          <a:p>
            <a:pPr lvl="0"/>
            <a:r>
              <a:rPr lang="en-US" altLang="ja-JP" dirty="0" smtClean="0"/>
              <a:t>Text Here</a:t>
            </a:r>
            <a:endParaRPr lang="en-US" dirty="0"/>
          </a:p>
        </p:txBody>
      </p:sp>
      <p:sp>
        <p:nvSpPr>
          <p:cNvPr id="62" name="図プレースホルダー 5"/>
          <p:cNvSpPr>
            <a:spLocks noGrp="1"/>
          </p:cNvSpPr>
          <p:nvPr>
            <p:ph type="pic" sz="quarter" idx="48" hasCustomPrompt="1"/>
          </p:nvPr>
        </p:nvSpPr>
        <p:spPr>
          <a:xfrm>
            <a:off x="934294" y="6007595"/>
            <a:ext cx="811776" cy="811776"/>
          </a:xfrm>
        </p:spPr>
        <p:txBody>
          <a:bodyPr>
            <a:normAutofit/>
          </a:bodyPr>
          <a:lstStyle>
            <a:lvl1pPr>
              <a:defRPr sz="1100"/>
            </a:lvl1pPr>
          </a:lstStyle>
          <a:p>
            <a:r>
              <a:rPr lang="en-US" dirty="0" smtClean="0"/>
              <a:t>ICON</a:t>
            </a:r>
          </a:p>
        </p:txBody>
      </p:sp>
      <p:sp>
        <p:nvSpPr>
          <p:cNvPr id="63" name="テキスト プレースホルダー 11"/>
          <p:cNvSpPr>
            <a:spLocks noGrp="1"/>
          </p:cNvSpPr>
          <p:nvPr>
            <p:ph type="body" sz="quarter" idx="49" hasCustomPrompt="1"/>
          </p:nvPr>
        </p:nvSpPr>
        <p:spPr>
          <a:xfrm>
            <a:off x="7270998" y="6080024"/>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50" hasCustomPrompt="1"/>
          </p:nvPr>
        </p:nvSpPr>
        <p:spPr>
          <a:xfrm>
            <a:off x="7270998" y="6727675"/>
            <a:ext cx="4320480" cy="2160240"/>
          </a:xfrm>
        </p:spPr>
        <p:txBody>
          <a:bodyPr anchor="t">
            <a:noAutofit/>
          </a:bodyPr>
          <a:lstStyle>
            <a:lvl1pPr>
              <a:defRPr sz="2000">
                <a:solidFill>
                  <a:schemeClr val="bg1"/>
                </a:solidFill>
                <a:latin typeface="+mn-lt"/>
              </a:defRPr>
            </a:lvl1pPr>
          </a:lstStyle>
          <a:p>
            <a:pPr lvl="0"/>
            <a:r>
              <a:rPr lang="en-US" altLang="ja-JP" dirty="0" smtClean="0"/>
              <a:t>Text Here</a:t>
            </a:r>
            <a:endParaRPr lang="en-US" dirty="0"/>
          </a:p>
        </p:txBody>
      </p:sp>
      <p:sp>
        <p:nvSpPr>
          <p:cNvPr id="65" name="図プレースホルダー 5"/>
          <p:cNvSpPr>
            <a:spLocks noGrp="1"/>
          </p:cNvSpPr>
          <p:nvPr>
            <p:ph type="pic" sz="quarter" idx="51" hasCustomPrompt="1"/>
          </p:nvPr>
        </p:nvSpPr>
        <p:spPr>
          <a:xfrm>
            <a:off x="6478910" y="6007594"/>
            <a:ext cx="811776" cy="811776"/>
          </a:xfrm>
        </p:spPr>
        <p:txBody>
          <a:bodyPr>
            <a:normAutofit/>
          </a:bodyPr>
          <a:lstStyle>
            <a:lvl1pPr>
              <a:defRPr sz="1100"/>
            </a:lvl1pPr>
          </a:lstStyle>
          <a:p>
            <a:r>
              <a:rPr lang="en-US" dirty="0" smtClean="0"/>
              <a:t>ICON</a:t>
            </a:r>
          </a:p>
        </p:txBody>
      </p:sp>
      <p:sp>
        <p:nvSpPr>
          <p:cNvPr id="66" name="テキスト プレースホルダー 11"/>
          <p:cNvSpPr>
            <a:spLocks noGrp="1"/>
          </p:cNvSpPr>
          <p:nvPr>
            <p:ph type="body" sz="quarter" idx="52" hasCustomPrompt="1"/>
          </p:nvPr>
        </p:nvSpPr>
        <p:spPr>
          <a:xfrm>
            <a:off x="12815614" y="6080024"/>
            <a:ext cx="4320480" cy="647650"/>
          </a:xfrm>
        </p:spPr>
        <p:txBody>
          <a:bodyPr anchor="ctr">
            <a:noAutofit/>
          </a:bodyPr>
          <a:lstStyle>
            <a:lvl1pPr>
              <a:defRPr sz="3200">
                <a:solidFill>
                  <a:schemeClr val="accent1"/>
                </a:solidFill>
                <a:latin typeface="Bebas Neue Regular" pitchFamily="50" charset="0"/>
              </a:defRPr>
            </a:lvl1pPr>
          </a:lstStyle>
          <a:p>
            <a:pPr lvl="0"/>
            <a:r>
              <a:rPr lang="en-US" altLang="ja-JP" dirty="0" smtClean="0"/>
              <a:t>Text Here</a:t>
            </a:r>
            <a:endParaRPr lang="en-US" dirty="0"/>
          </a:p>
        </p:txBody>
      </p:sp>
      <p:sp>
        <p:nvSpPr>
          <p:cNvPr id="67" name="テキスト プレースホルダー 11"/>
          <p:cNvSpPr>
            <a:spLocks noGrp="1"/>
          </p:cNvSpPr>
          <p:nvPr>
            <p:ph type="body" sz="quarter" idx="53" hasCustomPrompt="1"/>
          </p:nvPr>
        </p:nvSpPr>
        <p:spPr>
          <a:xfrm>
            <a:off x="12815614" y="6727675"/>
            <a:ext cx="4320480" cy="2160240"/>
          </a:xfrm>
        </p:spPr>
        <p:txBody>
          <a:bodyPr anchor="t">
            <a:noAutofit/>
          </a:bodyPr>
          <a:lstStyle>
            <a:lvl1pPr>
              <a:defRPr sz="2000">
                <a:solidFill>
                  <a:schemeClr val="bg1"/>
                </a:solidFill>
                <a:latin typeface="+mn-lt"/>
              </a:defRPr>
            </a:lvl1pPr>
          </a:lstStyle>
          <a:p>
            <a:pPr lvl="0"/>
            <a:r>
              <a:rPr lang="en-US" altLang="ja-JP" dirty="0" smtClean="0"/>
              <a:t>Text Here</a:t>
            </a:r>
            <a:endParaRPr lang="en-US" dirty="0"/>
          </a:p>
        </p:txBody>
      </p:sp>
      <p:sp>
        <p:nvSpPr>
          <p:cNvPr id="68" name="図プレースホルダー 5"/>
          <p:cNvSpPr>
            <a:spLocks noGrp="1"/>
          </p:cNvSpPr>
          <p:nvPr>
            <p:ph type="pic" sz="quarter" idx="54" hasCustomPrompt="1"/>
          </p:nvPr>
        </p:nvSpPr>
        <p:spPr>
          <a:xfrm>
            <a:off x="12023526" y="6007594"/>
            <a:ext cx="811776" cy="811776"/>
          </a:xfrm>
        </p:spPr>
        <p:txBody>
          <a:bodyPr>
            <a:normAutofit/>
          </a:bodyPr>
          <a:lstStyle>
            <a:lvl1pPr>
              <a:defRPr sz="1100"/>
            </a:lvl1pPr>
          </a:lstStyle>
          <a:p>
            <a:r>
              <a:rPr lang="en-US" dirty="0" smtClean="0"/>
              <a:t>ICON</a:t>
            </a:r>
          </a:p>
        </p:txBody>
      </p:sp>
    </p:spTree>
    <p:extLst>
      <p:ext uri="{BB962C8B-B14F-4D97-AF65-F5344CB8AC3E}">
        <p14:creationId xmlns:p14="http://schemas.microsoft.com/office/powerpoint/2010/main" val="218279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250"/>
                            </p:stCondLst>
                            <p:childTnLst>
                              <p:par>
                                <p:cTn id="13" presetID="2" presetClass="entr" presetSubtype="2" decel="100000"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 calcmode="lin" valueType="num">
                                      <p:cBhvr additive="base">
                                        <p:cTn id="15"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6">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 calcmode="lin" valueType="num">
                                      <p:cBhvr additive="base">
                                        <p:cTn id="1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750"/>
                            </p:stCondLst>
                            <p:childTnLst>
                              <p:par>
                                <p:cTn id="22" presetID="10" presetClass="entr" presetSubtype="0" fill="hold" grpId="0" nodeType="afterEffect">
                                  <p:stCondLst>
                                    <p:cond delay="25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childTnLst>
                          </p:cTn>
                        </p:par>
                        <p:par>
                          <p:cTn id="25" fill="hold">
                            <p:stCondLst>
                              <p:cond delay="2500"/>
                            </p:stCondLst>
                            <p:childTnLst>
                              <p:par>
                                <p:cTn id="26" presetID="2" presetClass="entr" presetSubtype="2" decel="100000" fill="hold" grpId="0" nodeType="afterEffect">
                                  <p:stCondLst>
                                    <p:cond delay="0"/>
                                  </p:stCondLst>
                                  <p:childTnLst>
                                    <p:set>
                                      <p:cBhvr>
                                        <p:cTn id="27" dur="1" fill="hold">
                                          <p:stCondLst>
                                            <p:cond delay="0"/>
                                          </p:stCondLst>
                                        </p:cTn>
                                        <p:tgtEl>
                                          <p:spTgt spid="54">
                                            <p:txEl>
                                              <p:pRg st="0" end="0"/>
                                            </p:txEl>
                                          </p:spTgt>
                                        </p:tgtEl>
                                        <p:attrNameLst>
                                          <p:attrName>style.visibility</p:attrName>
                                        </p:attrNameLst>
                                      </p:cBhvr>
                                      <p:to>
                                        <p:strVal val="visible"/>
                                      </p:to>
                                    </p:set>
                                    <p:anim calcmode="lin" valueType="num">
                                      <p:cBhvr additive="base">
                                        <p:cTn id="28" dur="500" fill="hold"/>
                                        <p:tgtEl>
                                          <p:spTgt spid="5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55">
                                            <p:txEl>
                                              <p:pRg st="0" end="0"/>
                                            </p:txEl>
                                          </p:spTgt>
                                        </p:tgtEl>
                                        <p:attrNameLst>
                                          <p:attrName>style.visibility</p:attrName>
                                        </p:attrNameLst>
                                      </p:cBhvr>
                                      <p:to>
                                        <p:strVal val="visible"/>
                                      </p:to>
                                    </p:set>
                                    <p:anim calcmode="lin" valueType="num">
                                      <p:cBhvr additive="base">
                                        <p:cTn id="32" dur="500" fill="hold"/>
                                        <p:tgtEl>
                                          <p:spTgt spid="55">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5">
                                            <p:txEl>
                                              <p:pRg st="0" end="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10" presetClass="entr" presetSubtype="0" fill="hold" grpId="0" nodeType="afterEffect">
                                  <p:stCondLst>
                                    <p:cond delay="250"/>
                                  </p:stCondLst>
                                  <p:childTnLst>
                                    <p:set>
                                      <p:cBhvr>
                                        <p:cTn id="36" dur="1" fill="hold">
                                          <p:stCondLst>
                                            <p:cond delay="0"/>
                                          </p:stCondLst>
                                        </p:cTn>
                                        <p:tgtEl>
                                          <p:spTgt spid="59"/>
                                        </p:tgtEl>
                                        <p:attrNameLst>
                                          <p:attrName>style.visibility</p:attrName>
                                        </p:attrNameLst>
                                      </p:cBhvr>
                                      <p:to>
                                        <p:strVal val="visible"/>
                                      </p:to>
                                    </p:set>
                                    <p:animEffect transition="in" filter="fade">
                                      <p:cBhvr>
                                        <p:cTn id="37" dur="500"/>
                                        <p:tgtEl>
                                          <p:spTgt spid="59"/>
                                        </p:tgtEl>
                                      </p:cBhvr>
                                    </p:animEffect>
                                  </p:childTnLst>
                                </p:cTn>
                              </p:par>
                            </p:childTnLst>
                          </p:cTn>
                        </p:par>
                        <p:par>
                          <p:cTn id="38" fill="hold">
                            <p:stCondLst>
                              <p:cond delay="3750"/>
                            </p:stCondLst>
                            <p:childTnLst>
                              <p:par>
                                <p:cTn id="39" presetID="2" presetClass="entr" presetSubtype="2" decel="100000" fill="hold" grpId="0" nodeType="afterEffect">
                                  <p:stCondLst>
                                    <p:cond delay="0"/>
                                  </p:stCondLst>
                                  <p:childTnLst>
                                    <p:set>
                                      <p:cBhvr>
                                        <p:cTn id="40" dur="1" fill="hold">
                                          <p:stCondLst>
                                            <p:cond delay="0"/>
                                          </p:stCondLst>
                                        </p:cTn>
                                        <p:tgtEl>
                                          <p:spTgt spid="57">
                                            <p:txEl>
                                              <p:pRg st="0" end="0"/>
                                            </p:txEl>
                                          </p:spTgt>
                                        </p:tgtEl>
                                        <p:attrNameLst>
                                          <p:attrName>style.visibility</p:attrName>
                                        </p:attrNameLst>
                                      </p:cBhvr>
                                      <p:to>
                                        <p:strVal val="visible"/>
                                      </p:to>
                                    </p:set>
                                    <p:anim calcmode="lin" valueType="num">
                                      <p:cBhvr additive="base">
                                        <p:cTn id="41" dur="500" fill="hold"/>
                                        <p:tgtEl>
                                          <p:spTgt spid="5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57">
                                            <p:txEl>
                                              <p:pRg st="0" end="0"/>
                                            </p:txEl>
                                          </p:spTgt>
                                        </p:tgtEl>
                                        <p:attrNameLst>
                                          <p:attrName>ppt_y</p:attrName>
                                        </p:attrNameLst>
                                      </p:cBhvr>
                                      <p:tavLst>
                                        <p:tav tm="0">
                                          <p:val>
                                            <p:strVal val="#ppt_y"/>
                                          </p:val>
                                        </p:tav>
                                        <p:tav tm="100000">
                                          <p:val>
                                            <p:strVal val="#ppt_y"/>
                                          </p:val>
                                        </p:tav>
                                      </p:tavLst>
                                    </p:anim>
                                  </p:childTnLst>
                                </p:cTn>
                              </p:par>
                              <p:par>
                                <p:cTn id="43" presetID="2" presetClass="entr" presetSubtype="4" decel="100000" fill="hold" grpId="0" nodeType="withEffect">
                                  <p:stCondLst>
                                    <p:cond delay="0"/>
                                  </p:stCondLst>
                                  <p:childTnLst>
                                    <p:set>
                                      <p:cBhvr>
                                        <p:cTn id="44" dur="1" fill="hold">
                                          <p:stCondLst>
                                            <p:cond delay="0"/>
                                          </p:stCondLst>
                                        </p:cTn>
                                        <p:tgtEl>
                                          <p:spTgt spid="58">
                                            <p:txEl>
                                              <p:pRg st="0" end="0"/>
                                            </p:txEl>
                                          </p:spTgt>
                                        </p:tgtEl>
                                        <p:attrNameLst>
                                          <p:attrName>style.visibility</p:attrName>
                                        </p:attrNameLst>
                                      </p:cBhvr>
                                      <p:to>
                                        <p:strVal val="visible"/>
                                      </p:to>
                                    </p:set>
                                    <p:anim calcmode="lin" valueType="num">
                                      <p:cBhvr additive="base">
                                        <p:cTn id="45" dur="500" fill="hold"/>
                                        <p:tgtEl>
                                          <p:spTgt spid="58">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8">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4250"/>
                            </p:stCondLst>
                            <p:childTnLst>
                              <p:par>
                                <p:cTn id="48" presetID="10" presetClass="entr" presetSubtype="0" fill="hold" grpId="0" nodeType="afterEffect">
                                  <p:stCondLst>
                                    <p:cond delay="250"/>
                                  </p:stCondLst>
                                  <p:childTnLst>
                                    <p:set>
                                      <p:cBhvr>
                                        <p:cTn id="49" dur="1" fill="hold">
                                          <p:stCondLst>
                                            <p:cond delay="0"/>
                                          </p:stCondLst>
                                        </p:cTn>
                                        <p:tgtEl>
                                          <p:spTgt spid="62"/>
                                        </p:tgtEl>
                                        <p:attrNameLst>
                                          <p:attrName>style.visibility</p:attrName>
                                        </p:attrNameLst>
                                      </p:cBhvr>
                                      <p:to>
                                        <p:strVal val="visible"/>
                                      </p:to>
                                    </p:set>
                                    <p:animEffect transition="in" filter="fade">
                                      <p:cBhvr>
                                        <p:cTn id="50" dur="500"/>
                                        <p:tgtEl>
                                          <p:spTgt spid="62"/>
                                        </p:tgtEl>
                                      </p:cBhvr>
                                    </p:animEffect>
                                  </p:childTnLst>
                                </p:cTn>
                              </p:par>
                            </p:childTnLst>
                          </p:cTn>
                        </p:par>
                        <p:par>
                          <p:cTn id="51" fill="hold">
                            <p:stCondLst>
                              <p:cond delay="5000"/>
                            </p:stCondLst>
                            <p:childTnLst>
                              <p:par>
                                <p:cTn id="52" presetID="2" presetClass="entr" presetSubtype="2" decel="100000" fill="hold" grpId="0" nodeType="afterEffect">
                                  <p:stCondLst>
                                    <p:cond delay="0"/>
                                  </p:stCondLst>
                                  <p:childTnLst>
                                    <p:set>
                                      <p:cBhvr>
                                        <p:cTn id="53" dur="1" fill="hold">
                                          <p:stCondLst>
                                            <p:cond delay="0"/>
                                          </p:stCondLst>
                                        </p:cTn>
                                        <p:tgtEl>
                                          <p:spTgt spid="60">
                                            <p:txEl>
                                              <p:pRg st="0" end="0"/>
                                            </p:txEl>
                                          </p:spTgt>
                                        </p:tgtEl>
                                        <p:attrNameLst>
                                          <p:attrName>style.visibility</p:attrName>
                                        </p:attrNameLst>
                                      </p:cBhvr>
                                      <p:to>
                                        <p:strVal val="visible"/>
                                      </p:to>
                                    </p:set>
                                    <p:anim calcmode="lin" valueType="num">
                                      <p:cBhvr additive="base">
                                        <p:cTn id="54" dur="500" fill="hold"/>
                                        <p:tgtEl>
                                          <p:spTgt spid="60">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60">
                                            <p:txEl>
                                              <p:pRg st="0" end="0"/>
                                            </p:txEl>
                                          </p:spTgt>
                                        </p:tgtEl>
                                        <p:attrNameLst>
                                          <p:attrName>ppt_y</p:attrName>
                                        </p:attrNameLst>
                                      </p:cBhvr>
                                      <p:tavLst>
                                        <p:tav tm="0">
                                          <p:val>
                                            <p:strVal val="#ppt_y"/>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61">
                                            <p:txEl>
                                              <p:pRg st="0" end="0"/>
                                            </p:txEl>
                                          </p:spTgt>
                                        </p:tgtEl>
                                        <p:attrNameLst>
                                          <p:attrName>style.visibility</p:attrName>
                                        </p:attrNameLst>
                                      </p:cBhvr>
                                      <p:to>
                                        <p:strVal val="visible"/>
                                      </p:to>
                                    </p:set>
                                    <p:anim calcmode="lin" valueType="num">
                                      <p:cBhvr additive="base">
                                        <p:cTn id="58"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par>
                          <p:cTn id="60" fill="hold">
                            <p:stCondLst>
                              <p:cond delay="5500"/>
                            </p:stCondLst>
                            <p:childTnLst>
                              <p:par>
                                <p:cTn id="61" presetID="10" presetClass="entr" presetSubtype="0" fill="hold" grpId="0" nodeType="afterEffect">
                                  <p:stCondLst>
                                    <p:cond delay="250"/>
                                  </p:stCondLst>
                                  <p:childTnLst>
                                    <p:set>
                                      <p:cBhvr>
                                        <p:cTn id="62" dur="1" fill="hold">
                                          <p:stCondLst>
                                            <p:cond delay="0"/>
                                          </p:stCondLst>
                                        </p:cTn>
                                        <p:tgtEl>
                                          <p:spTgt spid="65"/>
                                        </p:tgtEl>
                                        <p:attrNameLst>
                                          <p:attrName>style.visibility</p:attrName>
                                        </p:attrNameLst>
                                      </p:cBhvr>
                                      <p:to>
                                        <p:strVal val="visible"/>
                                      </p:to>
                                    </p:set>
                                    <p:animEffect transition="in" filter="fade">
                                      <p:cBhvr>
                                        <p:cTn id="63" dur="500"/>
                                        <p:tgtEl>
                                          <p:spTgt spid="65"/>
                                        </p:tgtEl>
                                      </p:cBhvr>
                                    </p:animEffect>
                                  </p:childTnLst>
                                </p:cTn>
                              </p:par>
                            </p:childTnLst>
                          </p:cTn>
                        </p:par>
                        <p:par>
                          <p:cTn id="64" fill="hold">
                            <p:stCondLst>
                              <p:cond delay="6250"/>
                            </p:stCondLst>
                            <p:childTnLst>
                              <p:par>
                                <p:cTn id="65" presetID="2" presetClass="entr" presetSubtype="2" decel="100000" fill="hold" grpId="0" nodeType="afterEffect">
                                  <p:stCondLst>
                                    <p:cond delay="0"/>
                                  </p:stCondLst>
                                  <p:childTnLst>
                                    <p:set>
                                      <p:cBhvr>
                                        <p:cTn id="66" dur="1" fill="hold">
                                          <p:stCondLst>
                                            <p:cond delay="0"/>
                                          </p:stCondLst>
                                        </p:cTn>
                                        <p:tgtEl>
                                          <p:spTgt spid="63">
                                            <p:txEl>
                                              <p:pRg st="0" end="0"/>
                                            </p:txEl>
                                          </p:spTgt>
                                        </p:tgtEl>
                                        <p:attrNameLst>
                                          <p:attrName>style.visibility</p:attrName>
                                        </p:attrNameLst>
                                      </p:cBhvr>
                                      <p:to>
                                        <p:strVal val="visible"/>
                                      </p:to>
                                    </p:set>
                                    <p:anim calcmode="lin" valueType="num">
                                      <p:cBhvr additive="base">
                                        <p:cTn id="67" dur="500" fill="hold"/>
                                        <p:tgtEl>
                                          <p:spTgt spid="63">
                                            <p:txEl>
                                              <p:pRg st="0" end="0"/>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63">
                                            <p:txEl>
                                              <p:pRg st="0" end="0"/>
                                            </p:txEl>
                                          </p:spTgt>
                                        </p:tgtEl>
                                        <p:attrNameLst>
                                          <p:attrName>ppt_y</p:attrName>
                                        </p:attrNameLst>
                                      </p:cBhvr>
                                      <p:tavLst>
                                        <p:tav tm="0">
                                          <p:val>
                                            <p:strVal val="#ppt_y"/>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64">
                                            <p:txEl>
                                              <p:pRg st="0" end="0"/>
                                            </p:txEl>
                                          </p:spTgt>
                                        </p:tgtEl>
                                        <p:attrNameLst>
                                          <p:attrName>style.visibility</p:attrName>
                                        </p:attrNameLst>
                                      </p:cBhvr>
                                      <p:to>
                                        <p:strVal val="visible"/>
                                      </p:to>
                                    </p:set>
                                    <p:anim calcmode="lin" valueType="num">
                                      <p:cBhvr additive="base">
                                        <p:cTn id="71" dur="500" fill="hold"/>
                                        <p:tgtEl>
                                          <p:spTgt spid="64">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64">
                                            <p:txEl>
                                              <p:pRg st="0" end="0"/>
                                            </p:txEl>
                                          </p:spTgt>
                                        </p:tgtEl>
                                        <p:attrNameLst>
                                          <p:attrName>ppt_y</p:attrName>
                                        </p:attrNameLst>
                                      </p:cBhvr>
                                      <p:tavLst>
                                        <p:tav tm="0">
                                          <p:val>
                                            <p:strVal val="1+#ppt_h/2"/>
                                          </p:val>
                                        </p:tav>
                                        <p:tav tm="100000">
                                          <p:val>
                                            <p:strVal val="#ppt_y"/>
                                          </p:val>
                                        </p:tav>
                                      </p:tavLst>
                                    </p:anim>
                                  </p:childTnLst>
                                </p:cTn>
                              </p:par>
                            </p:childTnLst>
                          </p:cTn>
                        </p:par>
                        <p:par>
                          <p:cTn id="73" fill="hold">
                            <p:stCondLst>
                              <p:cond delay="6750"/>
                            </p:stCondLst>
                            <p:childTnLst>
                              <p:par>
                                <p:cTn id="74" presetID="10" presetClass="entr" presetSubtype="0" fill="hold" grpId="0" nodeType="afterEffect">
                                  <p:stCondLst>
                                    <p:cond delay="250"/>
                                  </p:stCondLst>
                                  <p:childTnLst>
                                    <p:set>
                                      <p:cBhvr>
                                        <p:cTn id="75" dur="1" fill="hold">
                                          <p:stCondLst>
                                            <p:cond delay="0"/>
                                          </p:stCondLst>
                                        </p:cTn>
                                        <p:tgtEl>
                                          <p:spTgt spid="68"/>
                                        </p:tgtEl>
                                        <p:attrNameLst>
                                          <p:attrName>style.visibility</p:attrName>
                                        </p:attrNameLst>
                                      </p:cBhvr>
                                      <p:to>
                                        <p:strVal val="visible"/>
                                      </p:to>
                                    </p:set>
                                    <p:animEffect transition="in" filter="fade">
                                      <p:cBhvr>
                                        <p:cTn id="76" dur="500"/>
                                        <p:tgtEl>
                                          <p:spTgt spid="68"/>
                                        </p:tgtEl>
                                      </p:cBhvr>
                                    </p:animEffect>
                                  </p:childTnLst>
                                </p:cTn>
                              </p:par>
                            </p:childTnLst>
                          </p:cTn>
                        </p:par>
                        <p:par>
                          <p:cTn id="77" fill="hold">
                            <p:stCondLst>
                              <p:cond delay="7500"/>
                            </p:stCondLst>
                            <p:childTnLst>
                              <p:par>
                                <p:cTn id="78" presetID="2" presetClass="entr" presetSubtype="2" decel="100000" fill="hold" grpId="0" nodeType="afterEffect">
                                  <p:stCondLst>
                                    <p:cond delay="0"/>
                                  </p:stCondLst>
                                  <p:childTnLst>
                                    <p:set>
                                      <p:cBhvr>
                                        <p:cTn id="79" dur="1" fill="hold">
                                          <p:stCondLst>
                                            <p:cond delay="0"/>
                                          </p:stCondLst>
                                        </p:cTn>
                                        <p:tgtEl>
                                          <p:spTgt spid="66">
                                            <p:txEl>
                                              <p:pRg st="0" end="0"/>
                                            </p:txEl>
                                          </p:spTgt>
                                        </p:tgtEl>
                                        <p:attrNameLst>
                                          <p:attrName>style.visibility</p:attrName>
                                        </p:attrNameLst>
                                      </p:cBhvr>
                                      <p:to>
                                        <p:strVal val="visible"/>
                                      </p:to>
                                    </p:set>
                                    <p:anim calcmode="lin" valueType="num">
                                      <p:cBhvr additive="base">
                                        <p:cTn id="80" dur="500" fill="hold"/>
                                        <p:tgtEl>
                                          <p:spTgt spid="66">
                                            <p:txEl>
                                              <p:pRg st="0" end="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66">
                                            <p:txEl>
                                              <p:pRg st="0" end="0"/>
                                            </p:txEl>
                                          </p:spTgt>
                                        </p:tgtEl>
                                        <p:attrNameLst>
                                          <p:attrName>ppt_y</p:attrName>
                                        </p:attrNameLst>
                                      </p:cBhvr>
                                      <p:tavLst>
                                        <p:tav tm="0">
                                          <p:val>
                                            <p:strVal val="#ppt_y"/>
                                          </p:val>
                                        </p:tav>
                                        <p:tav tm="100000">
                                          <p:val>
                                            <p:strVal val="#ppt_y"/>
                                          </p:val>
                                        </p:tav>
                                      </p:tavLst>
                                    </p:anim>
                                  </p:childTnLst>
                                </p:cTn>
                              </p:par>
                              <p:par>
                                <p:cTn id="82" presetID="2" presetClass="entr" presetSubtype="4" decel="100000" fill="hold" grpId="0" nodeType="withEffect">
                                  <p:stCondLst>
                                    <p:cond delay="0"/>
                                  </p:stCondLst>
                                  <p:childTnLst>
                                    <p:set>
                                      <p:cBhvr>
                                        <p:cTn id="83" dur="1" fill="hold">
                                          <p:stCondLst>
                                            <p:cond delay="0"/>
                                          </p:stCondLst>
                                        </p:cTn>
                                        <p:tgtEl>
                                          <p:spTgt spid="67">
                                            <p:txEl>
                                              <p:pRg st="0" end="0"/>
                                            </p:txEl>
                                          </p:spTgt>
                                        </p:tgtEl>
                                        <p:attrNameLst>
                                          <p:attrName>style.visibility</p:attrName>
                                        </p:attrNameLst>
                                      </p:cBhvr>
                                      <p:to>
                                        <p:strVal val="visible"/>
                                      </p:to>
                                    </p:set>
                                    <p:anim calcmode="lin" valueType="num">
                                      <p:cBhvr additive="base">
                                        <p:cTn id="84"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p">
        <p:tmplLst>
          <p:tmpl lvl="1">
            <p:tnLst>
              <p:par>
                <p:cTn presetID="2" presetClass="entr" presetSubtype="2"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8" grpId="0" build="p">
        <p:tmplLst>
          <p:tmpl lvl="1">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6" grpId="0"/>
      <p:bldP spid="54" grpId="0" build="p">
        <p:tmplLst>
          <p:tmpl lvl="1">
            <p:tnLst>
              <p:par>
                <p:cTn presetID="2" presetClass="entr" presetSubtype="2" decel="10000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additive="base">
                        <p:cTn dur="500" fill="hold"/>
                        <p:tgtEl>
                          <p:spTgt spid="54"/>
                        </p:tgtEl>
                        <p:attrNameLst>
                          <p:attrName>ppt_x</p:attrName>
                        </p:attrNameLst>
                      </p:cBhvr>
                      <p:tavLst>
                        <p:tav tm="0">
                          <p:val>
                            <p:strVal val="1+#ppt_w/2"/>
                          </p:val>
                        </p:tav>
                        <p:tav tm="100000">
                          <p:val>
                            <p:strVal val="#ppt_x"/>
                          </p:val>
                        </p:tav>
                      </p:tavLst>
                    </p:anim>
                    <p:anim calcmode="lin" valueType="num">
                      <p:cBhvr additive="base">
                        <p:cTn dur="500" fill="hold"/>
                        <p:tgtEl>
                          <p:spTgt spid="54"/>
                        </p:tgtEl>
                        <p:attrNameLst>
                          <p:attrName>ppt_y</p:attrName>
                        </p:attrNameLst>
                      </p:cBhvr>
                      <p:tavLst>
                        <p:tav tm="0">
                          <p:val>
                            <p:strVal val="#ppt_y"/>
                          </p:val>
                        </p:tav>
                        <p:tav tm="100000">
                          <p:val>
                            <p:strVal val="#ppt_y"/>
                          </p:val>
                        </p:tav>
                      </p:tavLst>
                    </p:anim>
                  </p:childTnLst>
                </p:cTn>
              </p:par>
            </p:tnLst>
          </p:tmpl>
        </p:tmplLst>
      </p:bldP>
      <p:bldP spid="55" grpId="0" build="p">
        <p:tmplLst>
          <p:tmpl lvl="1">
            <p:tnLst>
              <p:par>
                <p:cTn presetID="2" presetClass="entr" presetSubtype="4" decel="10000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ppt_x"/>
                          </p:val>
                        </p:tav>
                        <p:tav tm="100000">
                          <p:val>
                            <p:strVal val="#ppt_x"/>
                          </p:val>
                        </p:tav>
                      </p:tavLst>
                    </p:anim>
                    <p:anim calcmode="lin" valueType="num">
                      <p:cBhvr additive="base">
                        <p:cTn dur="500" fill="hold"/>
                        <p:tgtEl>
                          <p:spTgt spid="55"/>
                        </p:tgtEl>
                        <p:attrNameLst>
                          <p:attrName>ppt_y</p:attrName>
                        </p:attrNameLst>
                      </p:cBhvr>
                      <p:tavLst>
                        <p:tav tm="0">
                          <p:val>
                            <p:strVal val="1+#ppt_h/2"/>
                          </p:val>
                        </p:tav>
                        <p:tav tm="100000">
                          <p:val>
                            <p:strVal val="#ppt_y"/>
                          </p:val>
                        </p:tav>
                      </p:tavLst>
                    </p:anim>
                  </p:childTnLst>
                </p:cTn>
              </p:par>
            </p:tnLst>
          </p:tmpl>
        </p:tmplLst>
      </p:bldP>
      <p:bldP spid="56" grpId="0"/>
      <p:bldP spid="57" grpId="0" build="p">
        <p:tmplLst>
          <p:tmpl lvl="1">
            <p:tnLst>
              <p:par>
                <p:cTn presetID="2" presetClass="entr" presetSubtype="2" decel="100000" fill="hold" nodeType="afterEffect">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fill="hold"/>
                        <p:tgtEl>
                          <p:spTgt spid="57"/>
                        </p:tgtEl>
                        <p:attrNameLst>
                          <p:attrName>ppt_x</p:attrName>
                        </p:attrNameLst>
                      </p:cBhvr>
                      <p:tavLst>
                        <p:tav tm="0">
                          <p:val>
                            <p:strVal val="1+#ppt_w/2"/>
                          </p:val>
                        </p:tav>
                        <p:tav tm="100000">
                          <p:val>
                            <p:strVal val="#ppt_x"/>
                          </p:val>
                        </p:tav>
                      </p:tavLst>
                    </p:anim>
                    <p:anim calcmode="lin" valueType="num">
                      <p:cBhvr additive="base">
                        <p:cTn dur="500" fill="hold"/>
                        <p:tgtEl>
                          <p:spTgt spid="57"/>
                        </p:tgtEl>
                        <p:attrNameLst>
                          <p:attrName>ppt_y</p:attrName>
                        </p:attrNameLst>
                      </p:cBhvr>
                      <p:tavLst>
                        <p:tav tm="0">
                          <p:val>
                            <p:strVal val="#ppt_y"/>
                          </p:val>
                        </p:tav>
                        <p:tav tm="100000">
                          <p:val>
                            <p:strVal val="#ppt_y"/>
                          </p:val>
                        </p:tav>
                      </p:tavLst>
                    </p:anim>
                  </p:childTnLst>
                </p:cTn>
              </p:par>
            </p:tnLst>
          </p:tmpl>
        </p:tmplLst>
      </p:bldP>
      <p:bldP spid="58" grpId="0" build="p">
        <p:tmplLst>
          <p:tmpl lvl="1">
            <p:tnLst>
              <p:par>
                <p:cTn presetID="2" presetClass="entr" presetSubtype="4" decel="10000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 calcmode="lin" valueType="num">
                      <p:cBhvr additive="base">
                        <p:cTn dur="500" fill="hold"/>
                        <p:tgtEl>
                          <p:spTgt spid="58"/>
                        </p:tgtEl>
                        <p:attrNameLst>
                          <p:attrName>ppt_x</p:attrName>
                        </p:attrNameLst>
                      </p:cBhvr>
                      <p:tavLst>
                        <p:tav tm="0">
                          <p:val>
                            <p:strVal val="#ppt_x"/>
                          </p:val>
                        </p:tav>
                        <p:tav tm="100000">
                          <p:val>
                            <p:strVal val="#ppt_x"/>
                          </p:val>
                        </p:tav>
                      </p:tavLst>
                    </p:anim>
                    <p:anim calcmode="lin" valueType="num">
                      <p:cBhvr additive="base">
                        <p:cTn dur="500" fill="hold"/>
                        <p:tgtEl>
                          <p:spTgt spid="58"/>
                        </p:tgtEl>
                        <p:attrNameLst>
                          <p:attrName>ppt_y</p:attrName>
                        </p:attrNameLst>
                      </p:cBhvr>
                      <p:tavLst>
                        <p:tav tm="0">
                          <p:val>
                            <p:strVal val="1+#ppt_h/2"/>
                          </p:val>
                        </p:tav>
                        <p:tav tm="100000">
                          <p:val>
                            <p:strVal val="#ppt_y"/>
                          </p:val>
                        </p:tav>
                      </p:tavLst>
                    </p:anim>
                  </p:childTnLst>
                </p:cTn>
              </p:par>
            </p:tnLst>
          </p:tmpl>
        </p:tmplLst>
      </p:bldP>
      <p:bldP spid="59" grpId="0"/>
      <p:bldP spid="60" grpId="0" build="p">
        <p:tmplLst>
          <p:tmpl lvl="1">
            <p:tnLst>
              <p:par>
                <p:cTn presetID="2" presetClass="entr" presetSubtype="2" decel="10000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 calcmode="lin" valueType="num">
                      <p:cBhvr additive="base">
                        <p:cTn dur="500" fill="hold"/>
                        <p:tgtEl>
                          <p:spTgt spid="60"/>
                        </p:tgtEl>
                        <p:attrNameLst>
                          <p:attrName>ppt_x</p:attrName>
                        </p:attrNameLst>
                      </p:cBhvr>
                      <p:tavLst>
                        <p:tav tm="0">
                          <p:val>
                            <p:strVal val="1+#ppt_w/2"/>
                          </p:val>
                        </p:tav>
                        <p:tav tm="100000">
                          <p:val>
                            <p:strVal val="#ppt_x"/>
                          </p:val>
                        </p:tav>
                      </p:tavLst>
                    </p:anim>
                    <p:anim calcmode="lin" valueType="num">
                      <p:cBhvr additive="base">
                        <p:cTn dur="500" fill="hold"/>
                        <p:tgtEl>
                          <p:spTgt spid="60"/>
                        </p:tgtEl>
                        <p:attrNameLst>
                          <p:attrName>ppt_y</p:attrName>
                        </p:attrNameLst>
                      </p:cBhvr>
                      <p:tavLst>
                        <p:tav tm="0">
                          <p:val>
                            <p:strVal val="#ppt_y"/>
                          </p:val>
                        </p:tav>
                        <p:tav tm="100000">
                          <p:val>
                            <p:strVal val="#ppt_y"/>
                          </p:val>
                        </p:tav>
                      </p:tavLst>
                    </p:anim>
                  </p:childTnLst>
                </p:cTn>
              </p:par>
            </p:tnLst>
          </p:tmpl>
        </p:tmplLst>
      </p:bldP>
      <p:bldP spid="61" grpId="0" build="p">
        <p:tmplLst>
          <p:tmpl lvl="1">
            <p:tnLst>
              <p:par>
                <p:cTn presetID="2" presetClass="entr" presetSubtype="4" decel="10000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 calcmode="lin" valueType="num">
                      <p:cBhvr additive="base">
                        <p:cTn dur="500" fill="hold"/>
                        <p:tgtEl>
                          <p:spTgt spid="61"/>
                        </p:tgtEl>
                        <p:attrNameLst>
                          <p:attrName>ppt_x</p:attrName>
                        </p:attrNameLst>
                      </p:cBhvr>
                      <p:tavLst>
                        <p:tav tm="0">
                          <p:val>
                            <p:strVal val="#ppt_x"/>
                          </p:val>
                        </p:tav>
                        <p:tav tm="100000">
                          <p:val>
                            <p:strVal val="#ppt_x"/>
                          </p:val>
                        </p:tav>
                      </p:tavLst>
                    </p:anim>
                    <p:anim calcmode="lin" valueType="num">
                      <p:cBhvr additive="base">
                        <p:cTn dur="500" fill="hold"/>
                        <p:tgtEl>
                          <p:spTgt spid="61"/>
                        </p:tgtEl>
                        <p:attrNameLst>
                          <p:attrName>ppt_y</p:attrName>
                        </p:attrNameLst>
                      </p:cBhvr>
                      <p:tavLst>
                        <p:tav tm="0">
                          <p:val>
                            <p:strVal val="1+#ppt_h/2"/>
                          </p:val>
                        </p:tav>
                        <p:tav tm="100000">
                          <p:val>
                            <p:strVal val="#ppt_y"/>
                          </p:val>
                        </p:tav>
                      </p:tavLst>
                    </p:anim>
                  </p:childTnLst>
                </p:cTn>
              </p:par>
            </p:tnLst>
          </p:tmpl>
        </p:tmplLst>
      </p:bldP>
      <p:bldP spid="62" grpId="0"/>
      <p:bldP spid="63" grpId="0" build="p">
        <p:tmplLst>
          <p:tmpl lvl="1">
            <p:tnLst>
              <p:par>
                <p:cTn presetID="2" presetClass="entr" presetSubtype="2" decel="100000"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additive="base">
                        <p:cTn dur="500" fill="hold"/>
                        <p:tgtEl>
                          <p:spTgt spid="63"/>
                        </p:tgtEl>
                        <p:attrNameLst>
                          <p:attrName>ppt_x</p:attrName>
                        </p:attrNameLst>
                      </p:cBhvr>
                      <p:tavLst>
                        <p:tav tm="0">
                          <p:val>
                            <p:strVal val="1+#ppt_w/2"/>
                          </p:val>
                        </p:tav>
                        <p:tav tm="100000">
                          <p:val>
                            <p:strVal val="#ppt_x"/>
                          </p:val>
                        </p:tav>
                      </p:tavLst>
                    </p:anim>
                    <p:anim calcmode="lin" valueType="num">
                      <p:cBhvr additive="base">
                        <p:cTn dur="500" fill="hold"/>
                        <p:tgtEl>
                          <p:spTgt spid="63"/>
                        </p:tgtEl>
                        <p:attrNameLst>
                          <p:attrName>ppt_y</p:attrName>
                        </p:attrNameLst>
                      </p:cBhvr>
                      <p:tavLst>
                        <p:tav tm="0">
                          <p:val>
                            <p:strVal val="#ppt_y"/>
                          </p:val>
                        </p:tav>
                        <p:tav tm="100000">
                          <p:val>
                            <p:strVal val="#ppt_y"/>
                          </p:val>
                        </p:tav>
                      </p:tavLst>
                    </p:anim>
                  </p:childTnLst>
                </p:cTn>
              </p:par>
            </p:tnLst>
          </p:tmpl>
        </p:tmplLst>
      </p:bldP>
      <p:bldP spid="64" grpId="0" build="p">
        <p:tmplLst>
          <p:tmpl lvl="1">
            <p:tnLst>
              <p:par>
                <p:cTn presetID="2" presetClass="entr" presetSubtype="4" decel="10000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ppt_x"/>
                          </p:val>
                        </p:tav>
                        <p:tav tm="100000">
                          <p:val>
                            <p:strVal val="#ppt_x"/>
                          </p:val>
                        </p:tav>
                      </p:tavLst>
                    </p:anim>
                    <p:anim calcmode="lin" valueType="num">
                      <p:cBhvr additive="base">
                        <p:cTn dur="500" fill="hold"/>
                        <p:tgtEl>
                          <p:spTgt spid="64"/>
                        </p:tgtEl>
                        <p:attrNameLst>
                          <p:attrName>ppt_y</p:attrName>
                        </p:attrNameLst>
                      </p:cBhvr>
                      <p:tavLst>
                        <p:tav tm="0">
                          <p:val>
                            <p:strVal val="1+#ppt_h/2"/>
                          </p:val>
                        </p:tav>
                        <p:tav tm="100000">
                          <p:val>
                            <p:strVal val="#ppt_y"/>
                          </p:val>
                        </p:tav>
                      </p:tavLst>
                    </p:anim>
                  </p:childTnLst>
                </p:cTn>
              </p:par>
            </p:tnLst>
          </p:tmpl>
        </p:tmplLst>
      </p:bldP>
      <p:bldP spid="65" grpId="0"/>
      <p:bldP spid="66" grpId="0" build="p">
        <p:tmplLst>
          <p:tmpl lvl="1">
            <p:tnLst>
              <p:par>
                <p:cTn presetID="2" presetClass="entr" presetSubtype="2" decel="100000" fill="hold" nodeType="afterEffect">
                  <p:stCondLst>
                    <p:cond delay="0"/>
                  </p:stCondLst>
                  <p:childTnLst>
                    <p:set>
                      <p:cBhvr>
                        <p:cTn dur="1" fill="hold">
                          <p:stCondLst>
                            <p:cond delay="0"/>
                          </p:stCondLst>
                        </p:cTn>
                        <p:tgtEl>
                          <p:spTgt spid="66"/>
                        </p:tgtEl>
                        <p:attrNameLst>
                          <p:attrName>style.visibility</p:attrName>
                        </p:attrNameLst>
                      </p:cBhvr>
                      <p:to>
                        <p:strVal val="visible"/>
                      </p:to>
                    </p:set>
                    <p:anim calcmode="lin" valueType="num">
                      <p:cBhvr additive="base">
                        <p:cTn dur="500" fill="hold"/>
                        <p:tgtEl>
                          <p:spTgt spid="66"/>
                        </p:tgtEl>
                        <p:attrNameLst>
                          <p:attrName>ppt_x</p:attrName>
                        </p:attrNameLst>
                      </p:cBhvr>
                      <p:tavLst>
                        <p:tav tm="0">
                          <p:val>
                            <p:strVal val="1+#ppt_w/2"/>
                          </p:val>
                        </p:tav>
                        <p:tav tm="100000">
                          <p:val>
                            <p:strVal val="#ppt_x"/>
                          </p:val>
                        </p:tav>
                      </p:tavLst>
                    </p:anim>
                    <p:anim calcmode="lin" valueType="num">
                      <p:cBhvr additive="base">
                        <p:cTn dur="500" fill="hold"/>
                        <p:tgtEl>
                          <p:spTgt spid="66"/>
                        </p:tgtEl>
                        <p:attrNameLst>
                          <p:attrName>ppt_y</p:attrName>
                        </p:attrNameLst>
                      </p:cBhvr>
                      <p:tavLst>
                        <p:tav tm="0">
                          <p:val>
                            <p:strVal val="#ppt_y"/>
                          </p:val>
                        </p:tav>
                        <p:tav tm="100000">
                          <p:val>
                            <p:strVal val="#ppt_y"/>
                          </p:val>
                        </p:tav>
                      </p:tavLst>
                    </p:anim>
                  </p:childTnLst>
                </p:cTn>
              </p:par>
            </p:tnLst>
          </p:tmpl>
        </p:tmplLst>
      </p:bldP>
      <p:bldP spid="67" grpId="0" build="p">
        <p:tmplLst>
          <p:tmpl lvl="1">
            <p:tnLst>
              <p:par>
                <p:cTn presetID="2" presetClass="entr" presetSubtype="4" decel="10000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 calcmode="lin" valueType="num">
                      <p:cBhvr additive="base">
                        <p:cTn dur="500" fill="hold"/>
                        <p:tgtEl>
                          <p:spTgt spid="67"/>
                        </p:tgtEl>
                        <p:attrNameLst>
                          <p:attrName>ppt_x</p:attrName>
                        </p:attrNameLst>
                      </p:cBhvr>
                      <p:tavLst>
                        <p:tav tm="0">
                          <p:val>
                            <p:strVal val="#ppt_x"/>
                          </p:val>
                        </p:tav>
                        <p:tav tm="100000">
                          <p:val>
                            <p:strVal val="#ppt_x"/>
                          </p:val>
                        </p:tav>
                      </p:tavLst>
                    </p:anim>
                    <p:anim calcmode="lin" valueType="num">
                      <p:cBhvr additive="base">
                        <p:cTn dur="500" fill="hold"/>
                        <p:tgtEl>
                          <p:spTgt spid="67"/>
                        </p:tgtEl>
                        <p:attrNameLst>
                          <p:attrName>ppt_y</p:attrName>
                        </p:attrNameLst>
                      </p:cBhvr>
                      <p:tavLst>
                        <p:tav tm="0">
                          <p:val>
                            <p:strVal val="1+#ppt_h/2"/>
                          </p:val>
                        </p:tav>
                        <p:tav tm="100000">
                          <p:val>
                            <p:strVal val="#ppt_y"/>
                          </p:val>
                        </p:tav>
                      </p:tavLst>
                    </p:anim>
                  </p:childTnLst>
                </p:cTn>
              </p:par>
            </p:tnLst>
          </p:tmpl>
        </p:tmplLst>
      </p:bldP>
      <p:bldP spid="68" grpId="0"/>
    </p:bldLst>
  </p:timing>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Points - vertical">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8" name="テキスト プレースホルダー 11"/>
          <p:cNvSpPr>
            <a:spLocks noGrp="1"/>
          </p:cNvSpPr>
          <p:nvPr>
            <p:ph type="body" sz="quarter" idx="15" hasCustomPrompt="1"/>
          </p:nvPr>
        </p:nvSpPr>
        <p:spPr>
          <a:xfrm>
            <a:off x="8351118" y="2335188"/>
            <a:ext cx="9001000" cy="1260140"/>
          </a:xfrm>
        </p:spPr>
        <p:txBody>
          <a:bodyPr anchor="ctr">
            <a:noAutofit/>
          </a:bodyPr>
          <a:lstStyle>
            <a:lvl1pPr algn="l">
              <a:defRPr sz="2400">
                <a:solidFill>
                  <a:schemeClr val="bg1"/>
                </a:solidFill>
                <a:latin typeface="+mn-lt"/>
              </a:defRPr>
            </a:lvl1pPr>
          </a:lstStyle>
          <a:p>
            <a:pPr lvl="0"/>
            <a:r>
              <a:rPr lang="en-US" altLang="ja-JP" dirty="0" smtClean="0"/>
              <a:t>Text Here</a:t>
            </a:r>
            <a:endParaRPr lang="en-US" dirty="0"/>
          </a:p>
        </p:txBody>
      </p:sp>
      <p:sp>
        <p:nvSpPr>
          <p:cNvPr id="25" name="円/楕円 24"/>
          <p:cNvSpPr/>
          <p:nvPr userDrawn="1"/>
        </p:nvSpPr>
        <p:spPr>
          <a:xfrm>
            <a:off x="7054974" y="240719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39" hasCustomPrompt="1"/>
          </p:nvPr>
        </p:nvSpPr>
        <p:spPr>
          <a:xfrm>
            <a:off x="7343006" y="2695227"/>
            <a:ext cx="576065" cy="576065"/>
          </a:xfrm>
        </p:spPr>
        <p:txBody>
          <a:bodyPr>
            <a:normAutofit/>
          </a:bodyPr>
          <a:lstStyle>
            <a:lvl1pPr>
              <a:defRPr sz="1100"/>
            </a:lvl1pPr>
          </a:lstStyle>
          <a:p>
            <a:r>
              <a:rPr lang="en-US" dirty="0" smtClean="0"/>
              <a:t>ICON</a:t>
            </a:r>
          </a:p>
        </p:txBody>
      </p:sp>
      <p:sp>
        <p:nvSpPr>
          <p:cNvPr id="27" name="テキスト プレースホルダー 11"/>
          <p:cNvSpPr>
            <a:spLocks noGrp="1"/>
          </p:cNvSpPr>
          <p:nvPr>
            <p:ph type="body" sz="quarter" idx="40" hasCustomPrompt="1"/>
          </p:nvPr>
        </p:nvSpPr>
        <p:spPr>
          <a:xfrm>
            <a:off x="8351118" y="3775348"/>
            <a:ext cx="9001000" cy="1260140"/>
          </a:xfrm>
        </p:spPr>
        <p:txBody>
          <a:bodyPr anchor="ctr">
            <a:noAutofit/>
          </a:bodyPr>
          <a:lstStyle>
            <a:lvl1pPr algn="l">
              <a:defRPr sz="2400">
                <a:solidFill>
                  <a:schemeClr val="bg1"/>
                </a:solidFill>
                <a:latin typeface="+mn-lt"/>
              </a:defRPr>
            </a:lvl1pPr>
          </a:lstStyle>
          <a:p>
            <a:pPr lvl="0"/>
            <a:r>
              <a:rPr lang="en-US" altLang="ja-JP" dirty="0" smtClean="0"/>
              <a:t>Text Here</a:t>
            </a:r>
            <a:endParaRPr lang="en-US" dirty="0"/>
          </a:p>
        </p:txBody>
      </p:sp>
      <p:sp>
        <p:nvSpPr>
          <p:cNvPr id="28" name="円/楕円 27"/>
          <p:cNvSpPr/>
          <p:nvPr userDrawn="1"/>
        </p:nvSpPr>
        <p:spPr>
          <a:xfrm>
            <a:off x="7054974" y="384735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9" name="図プレースホルダー 5"/>
          <p:cNvSpPr>
            <a:spLocks noGrp="1"/>
          </p:cNvSpPr>
          <p:nvPr>
            <p:ph type="pic" sz="quarter" idx="41" hasCustomPrompt="1"/>
          </p:nvPr>
        </p:nvSpPr>
        <p:spPr>
          <a:xfrm>
            <a:off x="7343006" y="4135387"/>
            <a:ext cx="576065" cy="576065"/>
          </a:xfrm>
        </p:spPr>
        <p:txBody>
          <a:bodyPr>
            <a:normAutofit/>
          </a:bodyPr>
          <a:lstStyle>
            <a:lvl1pPr>
              <a:defRPr sz="1100"/>
            </a:lvl1pPr>
          </a:lstStyle>
          <a:p>
            <a:r>
              <a:rPr lang="en-US" dirty="0" smtClean="0"/>
              <a:t>ICON</a:t>
            </a:r>
          </a:p>
        </p:txBody>
      </p:sp>
      <p:sp>
        <p:nvSpPr>
          <p:cNvPr id="33" name="テキスト プレースホルダー 11"/>
          <p:cNvSpPr>
            <a:spLocks noGrp="1"/>
          </p:cNvSpPr>
          <p:nvPr>
            <p:ph type="body" sz="quarter" idx="42" hasCustomPrompt="1"/>
          </p:nvPr>
        </p:nvSpPr>
        <p:spPr>
          <a:xfrm>
            <a:off x="8351118" y="5215508"/>
            <a:ext cx="9001000" cy="1260140"/>
          </a:xfrm>
        </p:spPr>
        <p:txBody>
          <a:bodyPr anchor="ctr">
            <a:noAutofit/>
          </a:bodyPr>
          <a:lstStyle>
            <a:lvl1pPr algn="l">
              <a:defRPr sz="2400">
                <a:solidFill>
                  <a:schemeClr val="bg1"/>
                </a:solidFill>
                <a:latin typeface="+mn-lt"/>
              </a:defRPr>
            </a:lvl1pPr>
          </a:lstStyle>
          <a:p>
            <a:pPr lvl="0"/>
            <a:r>
              <a:rPr lang="en-US" altLang="ja-JP" dirty="0" smtClean="0"/>
              <a:t>Text Here</a:t>
            </a:r>
            <a:endParaRPr lang="en-US" dirty="0"/>
          </a:p>
        </p:txBody>
      </p:sp>
      <p:sp>
        <p:nvSpPr>
          <p:cNvPr id="36" name="円/楕円 35"/>
          <p:cNvSpPr/>
          <p:nvPr userDrawn="1"/>
        </p:nvSpPr>
        <p:spPr>
          <a:xfrm>
            <a:off x="7054974" y="528751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図プレースホルダー 5"/>
          <p:cNvSpPr>
            <a:spLocks noGrp="1"/>
          </p:cNvSpPr>
          <p:nvPr>
            <p:ph type="pic" sz="quarter" idx="43" hasCustomPrompt="1"/>
          </p:nvPr>
        </p:nvSpPr>
        <p:spPr>
          <a:xfrm>
            <a:off x="7343006" y="5575547"/>
            <a:ext cx="576065" cy="576065"/>
          </a:xfrm>
        </p:spPr>
        <p:txBody>
          <a:bodyPr>
            <a:normAutofit/>
          </a:bodyPr>
          <a:lstStyle>
            <a:lvl1pPr>
              <a:defRPr sz="1100"/>
            </a:lvl1pPr>
          </a:lstStyle>
          <a:p>
            <a:r>
              <a:rPr lang="en-US" dirty="0" smtClean="0"/>
              <a:t>ICON</a:t>
            </a:r>
          </a:p>
        </p:txBody>
      </p:sp>
      <p:sp>
        <p:nvSpPr>
          <p:cNvPr id="49" name="テキスト プレースホルダー 11"/>
          <p:cNvSpPr>
            <a:spLocks noGrp="1"/>
          </p:cNvSpPr>
          <p:nvPr>
            <p:ph type="body" sz="quarter" idx="44" hasCustomPrompt="1"/>
          </p:nvPr>
        </p:nvSpPr>
        <p:spPr>
          <a:xfrm>
            <a:off x="8351118" y="6655668"/>
            <a:ext cx="9001000" cy="1260140"/>
          </a:xfrm>
        </p:spPr>
        <p:txBody>
          <a:bodyPr anchor="ctr">
            <a:noAutofit/>
          </a:bodyPr>
          <a:lstStyle>
            <a:lvl1pPr algn="l">
              <a:defRPr sz="2400">
                <a:solidFill>
                  <a:schemeClr val="bg1"/>
                </a:solidFill>
                <a:latin typeface="+mn-lt"/>
              </a:defRPr>
            </a:lvl1pPr>
          </a:lstStyle>
          <a:p>
            <a:pPr lvl="0"/>
            <a:r>
              <a:rPr lang="en-US" altLang="ja-JP" dirty="0" smtClean="0"/>
              <a:t>Text Here</a:t>
            </a:r>
            <a:endParaRPr lang="en-US" dirty="0"/>
          </a:p>
        </p:txBody>
      </p:sp>
      <p:sp>
        <p:nvSpPr>
          <p:cNvPr id="50" name="円/楕円 49"/>
          <p:cNvSpPr/>
          <p:nvPr userDrawn="1"/>
        </p:nvSpPr>
        <p:spPr>
          <a:xfrm>
            <a:off x="7054974" y="672767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図プレースホルダー 5"/>
          <p:cNvSpPr>
            <a:spLocks noGrp="1"/>
          </p:cNvSpPr>
          <p:nvPr>
            <p:ph type="pic" sz="quarter" idx="45" hasCustomPrompt="1"/>
          </p:nvPr>
        </p:nvSpPr>
        <p:spPr>
          <a:xfrm>
            <a:off x="7343006" y="7015707"/>
            <a:ext cx="576065" cy="576065"/>
          </a:xfrm>
        </p:spPr>
        <p:txBody>
          <a:bodyPr>
            <a:normAutofit/>
          </a:bodyPr>
          <a:lstStyle>
            <a:lvl1pPr>
              <a:defRPr sz="1100"/>
            </a:lvl1pPr>
          </a:lstStyle>
          <a:p>
            <a:r>
              <a:rPr lang="en-US" dirty="0" smtClean="0"/>
              <a:t>ICON</a:t>
            </a:r>
          </a:p>
        </p:txBody>
      </p:sp>
      <p:sp>
        <p:nvSpPr>
          <p:cNvPr id="52" name="テキスト プレースホルダー 11"/>
          <p:cNvSpPr>
            <a:spLocks noGrp="1"/>
          </p:cNvSpPr>
          <p:nvPr>
            <p:ph type="body" sz="quarter" idx="46" hasCustomPrompt="1"/>
          </p:nvPr>
        </p:nvSpPr>
        <p:spPr>
          <a:xfrm>
            <a:off x="8351118" y="8095828"/>
            <a:ext cx="9001000" cy="1260140"/>
          </a:xfrm>
        </p:spPr>
        <p:txBody>
          <a:bodyPr anchor="ctr">
            <a:noAutofit/>
          </a:bodyPr>
          <a:lstStyle>
            <a:lvl1pPr algn="l">
              <a:defRPr sz="2400">
                <a:solidFill>
                  <a:schemeClr val="bg1"/>
                </a:solidFill>
                <a:latin typeface="+mn-lt"/>
              </a:defRPr>
            </a:lvl1pPr>
          </a:lstStyle>
          <a:p>
            <a:pPr lvl="0"/>
            <a:r>
              <a:rPr lang="en-US" altLang="ja-JP" dirty="0" smtClean="0"/>
              <a:t>Text Here</a:t>
            </a:r>
            <a:endParaRPr lang="en-US" dirty="0"/>
          </a:p>
        </p:txBody>
      </p:sp>
      <p:sp>
        <p:nvSpPr>
          <p:cNvPr id="53" name="円/楕円 52"/>
          <p:cNvSpPr/>
          <p:nvPr userDrawn="1"/>
        </p:nvSpPr>
        <p:spPr>
          <a:xfrm>
            <a:off x="7054974" y="8167836"/>
            <a:ext cx="1152128" cy="1152128"/>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図プレースホルダー 5"/>
          <p:cNvSpPr>
            <a:spLocks noGrp="1"/>
          </p:cNvSpPr>
          <p:nvPr>
            <p:ph type="pic" sz="quarter" idx="47" hasCustomPrompt="1"/>
          </p:nvPr>
        </p:nvSpPr>
        <p:spPr>
          <a:xfrm>
            <a:off x="7343006" y="8455867"/>
            <a:ext cx="576065" cy="576065"/>
          </a:xfrm>
        </p:spPr>
        <p:txBody>
          <a:bodyPr>
            <a:normAutofit/>
          </a:bodyPr>
          <a:lstStyle>
            <a:lvl1pPr>
              <a:defRPr sz="1100"/>
            </a:lvl1pPr>
          </a:lstStyle>
          <a:p>
            <a:r>
              <a:rPr lang="en-US" dirty="0" smtClean="0"/>
              <a:t>ICON</a:t>
            </a:r>
          </a:p>
        </p:txBody>
      </p:sp>
      <p:sp>
        <p:nvSpPr>
          <p:cNvPr id="55" name="テキスト プレースホルダー 11"/>
          <p:cNvSpPr>
            <a:spLocks noGrp="1"/>
          </p:cNvSpPr>
          <p:nvPr>
            <p:ph type="body" sz="quarter" idx="14" hasCustomPrompt="1"/>
          </p:nvPr>
        </p:nvSpPr>
        <p:spPr>
          <a:xfrm>
            <a:off x="862286" y="2695228"/>
            <a:ext cx="5976664" cy="6120680"/>
          </a:xfrm>
        </p:spPr>
        <p:txBody>
          <a:bodyPr anchor="ctr">
            <a:noAutofit/>
          </a:bodyPr>
          <a:lstStyle>
            <a:lvl1pPr>
              <a:lnSpc>
                <a:spcPts val="6000"/>
              </a:lnSpc>
              <a:defRPr sz="6600">
                <a:solidFill>
                  <a:schemeClr val="bg1"/>
                </a:solidFill>
                <a:latin typeface="+mj-lt"/>
              </a:defRPr>
            </a:lvl1pPr>
          </a:lstStyle>
          <a:p>
            <a:pPr lvl="0"/>
            <a:r>
              <a:rPr lang="en-US" altLang="ja-JP" dirty="0" smtClean="0"/>
              <a:t>Text Here</a:t>
            </a:r>
          </a:p>
        </p:txBody>
      </p:sp>
    </p:spTree>
    <p:extLst>
      <p:ext uri="{BB962C8B-B14F-4D97-AF65-F5344CB8AC3E}">
        <p14:creationId xmlns:p14="http://schemas.microsoft.com/office/powerpoint/2010/main" val="26544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 presetClass="entr" presetSubtype="9" decel="100000" fill="hold" grpId="0" nodeType="afterEffect">
                                  <p:stCondLst>
                                    <p:cond delay="0"/>
                                  </p:stCondLst>
                                  <p:iterate type="wd">
                                    <p:tmPct val="10000"/>
                                  </p:iterate>
                                  <p:childTnLst>
                                    <p:set>
                                      <p:cBhvr>
                                        <p:cTn id="10" dur="1" fill="hold">
                                          <p:stCondLst>
                                            <p:cond delay="0"/>
                                          </p:stCondLst>
                                        </p:cTn>
                                        <p:tgtEl>
                                          <p:spTgt spid="55">
                                            <p:txEl>
                                              <p:pRg st="0" end="0"/>
                                            </p:txEl>
                                          </p:spTgt>
                                        </p:tgtEl>
                                        <p:attrNameLst>
                                          <p:attrName>style.visibility</p:attrName>
                                        </p:attrNameLst>
                                      </p:cBhvr>
                                      <p:to>
                                        <p:strVal val="visible"/>
                                      </p:to>
                                    </p:set>
                                    <p:anim calcmode="lin" valueType="num">
                                      <p:cBhvr additive="base">
                                        <p:cTn id="11" dur="500" fill="hold"/>
                                        <p:tgtEl>
                                          <p:spTgt spid="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5">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50"/>
                            </p:stCondLst>
                            <p:childTnLst>
                              <p:par>
                                <p:cTn id="14" presetID="53" presetClass="entr" presetSubtype="16"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par>
                                <p:cTn id="24" presetID="2" presetClass="entr" presetSubtype="2" decel="100000" fill="hold" grpId="0" nodeType="withEffect">
                                  <p:stCondLst>
                                    <p:cond delay="0"/>
                                  </p:stCondLst>
                                  <p:childTnLst>
                                    <p:set>
                                      <p:cBhvr>
                                        <p:cTn id="25" dur="1" fill="hold">
                                          <p:stCondLst>
                                            <p:cond delay="0"/>
                                          </p:stCondLst>
                                        </p:cTn>
                                        <p:tgtEl>
                                          <p:spTgt spid="18">
                                            <p:txEl>
                                              <p:pRg st="0" end="0"/>
                                            </p:txEl>
                                          </p:spTgt>
                                        </p:tgtEl>
                                        <p:attrNameLst>
                                          <p:attrName>style.visibility</p:attrName>
                                        </p:attrNameLst>
                                      </p:cBhvr>
                                      <p:to>
                                        <p:strVal val="visible"/>
                                      </p:to>
                                    </p:set>
                                    <p:anim calcmode="lin" valueType="num">
                                      <p:cBhvr additive="base">
                                        <p:cTn id="26"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par>
                          <p:cTn id="28" fill="hold">
                            <p:stCondLst>
                              <p:cond delay="1550"/>
                            </p:stCondLst>
                            <p:childTnLst>
                              <p:par>
                                <p:cTn id="29" presetID="53" presetClass="entr" presetSubtype="16" fill="hold" grpId="0" nodeType="afterEffect">
                                  <p:stCondLst>
                                    <p:cond delay="25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animEffect transition="in" filter="fade">
                                      <p:cBhvr>
                                        <p:cTn id="33" dur="500"/>
                                        <p:tgtEl>
                                          <p:spTgt spid="28"/>
                                        </p:tgtEl>
                                      </p:cBhvr>
                                    </p:animEffect>
                                  </p:childTnLst>
                                </p:cTn>
                              </p:par>
                              <p:par>
                                <p:cTn id="34" presetID="53" presetClass="entr" presetSubtype="16" fill="hold" grpId="0" nodeType="withEffect">
                                  <p:stCondLst>
                                    <p:cond delay="25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par>
                                <p:cTn id="39" presetID="2" presetClass="entr" presetSubtype="2" decel="100000" fill="hold" grpId="0" nodeType="withEffect">
                                  <p:stCondLst>
                                    <p:cond delay="250"/>
                                  </p:stCondLst>
                                  <p:childTnLst>
                                    <p:set>
                                      <p:cBhvr>
                                        <p:cTn id="40" dur="1" fill="hold">
                                          <p:stCondLst>
                                            <p:cond delay="0"/>
                                          </p:stCondLst>
                                        </p:cTn>
                                        <p:tgtEl>
                                          <p:spTgt spid="27">
                                            <p:txEl>
                                              <p:pRg st="0" end="0"/>
                                            </p:txEl>
                                          </p:spTgt>
                                        </p:tgtEl>
                                        <p:attrNameLst>
                                          <p:attrName>style.visibility</p:attrName>
                                        </p:attrNameLst>
                                      </p:cBhvr>
                                      <p:to>
                                        <p:strVal val="visible"/>
                                      </p:to>
                                    </p:set>
                                    <p:anim calcmode="lin" valueType="num">
                                      <p:cBhvr additive="base">
                                        <p:cTn id="41"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par>
                          <p:cTn id="43" fill="hold">
                            <p:stCondLst>
                              <p:cond delay="2300"/>
                            </p:stCondLst>
                            <p:childTnLst>
                              <p:par>
                                <p:cTn id="44" presetID="53" presetClass="entr" presetSubtype="16" fill="hold" grpId="0" nodeType="afterEffect">
                                  <p:stCondLst>
                                    <p:cond delay="250"/>
                                  </p:stCondLst>
                                  <p:childTnLst>
                                    <p:set>
                                      <p:cBhvr>
                                        <p:cTn id="45" dur="1" fill="hold">
                                          <p:stCondLst>
                                            <p:cond delay="0"/>
                                          </p:stCondLst>
                                        </p:cTn>
                                        <p:tgtEl>
                                          <p:spTgt spid="36"/>
                                        </p:tgtEl>
                                        <p:attrNameLst>
                                          <p:attrName>style.visibility</p:attrName>
                                        </p:attrNameLst>
                                      </p:cBhvr>
                                      <p:to>
                                        <p:strVal val="visible"/>
                                      </p:to>
                                    </p:set>
                                    <p:anim calcmode="lin" valueType="num">
                                      <p:cBhvr>
                                        <p:cTn id="46" dur="500" fill="hold"/>
                                        <p:tgtEl>
                                          <p:spTgt spid="36"/>
                                        </p:tgtEl>
                                        <p:attrNameLst>
                                          <p:attrName>ppt_w</p:attrName>
                                        </p:attrNameLst>
                                      </p:cBhvr>
                                      <p:tavLst>
                                        <p:tav tm="0">
                                          <p:val>
                                            <p:fltVal val="0"/>
                                          </p:val>
                                        </p:tav>
                                        <p:tav tm="100000">
                                          <p:val>
                                            <p:strVal val="#ppt_w"/>
                                          </p:val>
                                        </p:tav>
                                      </p:tavLst>
                                    </p:anim>
                                    <p:anim calcmode="lin" valueType="num">
                                      <p:cBhvr>
                                        <p:cTn id="47" dur="500" fill="hold"/>
                                        <p:tgtEl>
                                          <p:spTgt spid="36"/>
                                        </p:tgtEl>
                                        <p:attrNameLst>
                                          <p:attrName>ppt_h</p:attrName>
                                        </p:attrNameLst>
                                      </p:cBhvr>
                                      <p:tavLst>
                                        <p:tav tm="0">
                                          <p:val>
                                            <p:fltVal val="0"/>
                                          </p:val>
                                        </p:tav>
                                        <p:tav tm="100000">
                                          <p:val>
                                            <p:strVal val="#ppt_h"/>
                                          </p:val>
                                        </p:tav>
                                      </p:tavLst>
                                    </p:anim>
                                    <p:animEffect transition="in" filter="fade">
                                      <p:cBhvr>
                                        <p:cTn id="48" dur="500"/>
                                        <p:tgtEl>
                                          <p:spTgt spid="36"/>
                                        </p:tgtEl>
                                      </p:cBhvr>
                                    </p:animEffect>
                                  </p:childTnLst>
                                </p:cTn>
                              </p:par>
                              <p:par>
                                <p:cTn id="49" presetID="53" presetClass="entr" presetSubtype="16" fill="hold" grpId="0" nodeType="withEffect">
                                  <p:stCondLst>
                                    <p:cond delay="250"/>
                                  </p:stCondLst>
                                  <p:childTnLst>
                                    <p:set>
                                      <p:cBhvr>
                                        <p:cTn id="50" dur="1" fill="hold">
                                          <p:stCondLst>
                                            <p:cond delay="0"/>
                                          </p:stCondLst>
                                        </p:cTn>
                                        <p:tgtEl>
                                          <p:spTgt spid="39"/>
                                        </p:tgtEl>
                                        <p:attrNameLst>
                                          <p:attrName>style.visibility</p:attrName>
                                        </p:attrNameLst>
                                      </p:cBhvr>
                                      <p:to>
                                        <p:strVal val="visible"/>
                                      </p:to>
                                    </p:set>
                                    <p:anim calcmode="lin" valueType="num">
                                      <p:cBhvr>
                                        <p:cTn id="51" dur="500" fill="hold"/>
                                        <p:tgtEl>
                                          <p:spTgt spid="39"/>
                                        </p:tgtEl>
                                        <p:attrNameLst>
                                          <p:attrName>ppt_w</p:attrName>
                                        </p:attrNameLst>
                                      </p:cBhvr>
                                      <p:tavLst>
                                        <p:tav tm="0">
                                          <p:val>
                                            <p:fltVal val="0"/>
                                          </p:val>
                                        </p:tav>
                                        <p:tav tm="100000">
                                          <p:val>
                                            <p:strVal val="#ppt_w"/>
                                          </p:val>
                                        </p:tav>
                                      </p:tavLst>
                                    </p:anim>
                                    <p:anim calcmode="lin" valueType="num">
                                      <p:cBhvr>
                                        <p:cTn id="52" dur="500" fill="hold"/>
                                        <p:tgtEl>
                                          <p:spTgt spid="39"/>
                                        </p:tgtEl>
                                        <p:attrNameLst>
                                          <p:attrName>ppt_h</p:attrName>
                                        </p:attrNameLst>
                                      </p:cBhvr>
                                      <p:tavLst>
                                        <p:tav tm="0">
                                          <p:val>
                                            <p:fltVal val="0"/>
                                          </p:val>
                                        </p:tav>
                                        <p:tav tm="100000">
                                          <p:val>
                                            <p:strVal val="#ppt_h"/>
                                          </p:val>
                                        </p:tav>
                                      </p:tavLst>
                                    </p:anim>
                                    <p:animEffect transition="in" filter="fade">
                                      <p:cBhvr>
                                        <p:cTn id="53" dur="500"/>
                                        <p:tgtEl>
                                          <p:spTgt spid="39"/>
                                        </p:tgtEl>
                                      </p:cBhvr>
                                    </p:animEffect>
                                  </p:childTnLst>
                                </p:cTn>
                              </p:par>
                              <p:par>
                                <p:cTn id="54" presetID="2" presetClass="entr" presetSubtype="2" decel="100000" fill="hold" grpId="0" nodeType="withEffect">
                                  <p:stCondLst>
                                    <p:cond delay="250"/>
                                  </p:stCondLst>
                                  <p:childTnLst>
                                    <p:set>
                                      <p:cBhvr>
                                        <p:cTn id="55" dur="1" fill="hold">
                                          <p:stCondLst>
                                            <p:cond delay="0"/>
                                          </p:stCondLst>
                                        </p:cTn>
                                        <p:tgtEl>
                                          <p:spTgt spid="33">
                                            <p:txEl>
                                              <p:pRg st="0" end="0"/>
                                            </p:txEl>
                                          </p:spTgt>
                                        </p:tgtEl>
                                        <p:attrNameLst>
                                          <p:attrName>style.visibility</p:attrName>
                                        </p:attrNameLst>
                                      </p:cBhvr>
                                      <p:to>
                                        <p:strVal val="visible"/>
                                      </p:to>
                                    </p:set>
                                    <p:anim calcmode="lin" valueType="num">
                                      <p:cBhvr additive="base">
                                        <p:cTn id="56"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3">
                                            <p:txEl>
                                              <p:pRg st="0" end="0"/>
                                            </p:txEl>
                                          </p:spTgt>
                                        </p:tgtEl>
                                        <p:attrNameLst>
                                          <p:attrName>ppt_y</p:attrName>
                                        </p:attrNameLst>
                                      </p:cBhvr>
                                      <p:tavLst>
                                        <p:tav tm="0">
                                          <p:val>
                                            <p:strVal val="#ppt_y"/>
                                          </p:val>
                                        </p:tav>
                                        <p:tav tm="100000">
                                          <p:val>
                                            <p:strVal val="#ppt_y"/>
                                          </p:val>
                                        </p:tav>
                                      </p:tavLst>
                                    </p:anim>
                                  </p:childTnLst>
                                </p:cTn>
                              </p:par>
                            </p:childTnLst>
                          </p:cTn>
                        </p:par>
                        <p:par>
                          <p:cTn id="58" fill="hold">
                            <p:stCondLst>
                              <p:cond delay="3050"/>
                            </p:stCondLst>
                            <p:childTnLst>
                              <p:par>
                                <p:cTn id="59" presetID="53" presetClass="entr" presetSubtype="16" fill="hold" grpId="0" nodeType="afterEffect">
                                  <p:stCondLst>
                                    <p:cond delay="250"/>
                                  </p:stCondLst>
                                  <p:childTnLst>
                                    <p:set>
                                      <p:cBhvr>
                                        <p:cTn id="60" dur="1" fill="hold">
                                          <p:stCondLst>
                                            <p:cond delay="0"/>
                                          </p:stCondLst>
                                        </p:cTn>
                                        <p:tgtEl>
                                          <p:spTgt spid="50"/>
                                        </p:tgtEl>
                                        <p:attrNameLst>
                                          <p:attrName>style.visibility</p:attrName>
                                        </p:attrNameLst>
                                      </p:cBhvr>
                                      <p:to>
                                        <p:strVal val="visible"/>
                                      </p:to>
                                    </p:set>
                                    <p:anim calcmode="lin" valueType="num">
                                      <p:cBhvr>
                                        <p:cTn id="61" dur="500" fill="hold"/>
                                        <p:tgtEl>
                                          <p:spTgt spid="50"/>
                                        </p:tgtEl>
                                        <p:attrNameLst>
                                          <p:attrName>ppt_w</p:attrName>
                                        </p:attrNameLst>
                                      </p:cBhvr>
                                      <p:tavLst>
                                        <p:tav tm="0">
                                          <p:val>
                                            <p:fltVal val="0"/>
                                          </p:val>
                                        </p:tav>
                                        <p:tav tm="100000">
                                          <p:val>
                                            <p:strVal val="#ppt_w"/>
                                          </p:val>
                                        </p:tav>
                                      </p:tavLst>
                                    </p:anim>
                                    <p:anim calcmode="lin" valueType="num">
                                      <p:cBhvr>
                                        <p:cTn id="62" dur="500" fill="hold"/>
                                        <p:tgtEl>
                                          <p:spTgt spid="50"/>
                                        </p:tgtEl>
                                        <p:attrNameLst>
                                          <p:attrName>ppt_h</p:attrName>
                                        </p:attrNameLst>
                                      </p:cBhvr>
                                      <p:tavLst>
                                        <p:tav tm="0">
                                          <p:val>
                                            <p:fltVal val="0"/>
                                          </p:val>
                                        </p:tav>
                                        <p:tav tm="100000">
                                          <p:val>
                                            <p:strVal val="#ppt_h"/>
                                          </p:val>
                                        </p:tav>
                                      </p:tavLst>
                                    </p:anim>
                                    <p:animEffect transition="in" filter="fade">
                                      <p:cBhvr>
                                        <p:cTn id="63" dur="500"/>
                                        <p:tgtEl>
                                          <p:spTgt spid="50"/>
                                        </p:tgtEl>
                                      </p:cBhvr>
                                    </p:animEffect>
                                  </p:childTnLst>
                                </p:cTn>
                              </p:par>
                              <p:par>
                                <p:cTn id="64" presetID="53" presetClass="entr" presetSubtype="16" fill="hold" grpId="0" nodeType="withEffect">
                                  <p:stCondLst>
                                    <p:cond delay="250"/>
                                  </p:stCondLst>
                                  <p:childTnLst>
                                    <p:set>
                                      <p:cBhvr>
                                        <p:cTn id="65" dur="1" fill="hold">
                                          <p:stCondLst>
                                            <p:cond delay="0"/>
                                          </p:stCondLst>
                                        </p:cTn>
                                        <p:tgtEl>
                                          <p:spTgt spid="51"/>
                                        </p:tgtEl>
                                        <p:attrNameLst>
                                          <p:attrName>style.visibility</p:attrName>
                                        </p:attrNameLst>
                                      </p:cBhvr>
                                      <p:to>
                                        <p:strVal val="visible"/>
                                      </p:to>
                                    </p:set>
                                    <p:anim calcmode="lin" valueType="num">
                                      <p:cBhvr>
                                        <p:cTn id="66" dur="500" fill="hold"/>
                                        <p:tgtEl>
                                          <p:spTgt spid="51"/>
                                        </p:tgtEl>
                                        <p:attrNameLst>
                                          <p:attrName>ppt_w</p:attrName>
                                        </p:attrNameLst>
                                      </p:cBhvr>
                                      <p:tavLst>
                                        <p:tav tm="0">
                                          <p:val>
                                            <p:fltVal val="0"/>
                                          </p:val>
                                        </p:tav>
                                        <p:tav tm="100000">
                                          <p:val>
                                            <p:strVal val="#ppt_w"/>
                                          </p:val>
                                        </p:tav>
                                      </p:tavLst>
                                    </p:anim>
                                    <p:anim calcmode="lin" valueType="num">
                                      <p:cBhvr>
                                        <p:cTn id="67" dur="500" fill="hold"/>
                                        <p:tgtEl>
                                          <p:spTgt spid="51"/>
                                        </p:tgtEl>
                                        <p:attrNameLst>
                                          <p:attrName>ppt_h</p:attrName>
                                        </p:attrNameLst>
                                      </p:cBhvr>
                                      <p:tavLst>
                                        <p:tav tm="0">
                                          <p:val>
                                            <p:fltVal val="0"/>
                                          </p:val>
                                        </p:tav>
                                        <p:tav tm="100000">
                                          <p:val>
                                            <p:strVal val="#ppt_h"/>
                                          </p:val>
                                        </p:tav>
                                      </p:tavLst>
                                    </p:anim>
                                    <p:animEffect transition="in" filter="fade">
                                      <p:cBhvr>
                                        <p:cTn id="68" dur="500"/>
                                        <p:tgtEl>
                                          <p:spTgt spid="51"/>
                                        </p:tgtEl>
                                      </p:cBhvr>
                                    </p:animEffect>
                                  </p:childTnLst>
                                </p:cTn>
                              </p:par>
                              <p:par>
                                <p:cTn id="69" presetID="2" presetClass="entr" presetSubtype="2" decel="100000" fill="hold" grpId="0" nodeType="withEffect">
                                  <p:stCondLst>
                                    <p:cond delay="250"/>
                                  </p:stCondLst>
                                  <p:childTnLst>
                                    <p:set>
                                      <p:cBhvr>
                                        <p:cTn id="70" dur="1" fill="hold">
                                          <p:stCondLst>
                                            <p:cond delay="0"/>
                                          </p:stCondLst>
                                        </p:cTn>
                                        <p:tgtEl>
                                          <p:spTgt spid="49">
                                            <p:txEl>
                                              <p:pRg st="0" end="0"/>
                                            </p:txEl>
                                          </p:spTgt>
                                        </p:tgtEl>
                                        <p:attrNameLst>
                                          <p:attrName>style.visibility</p:attrName>
                                        </p:attrNameLst>
                                      </p:cBhvr>
                                      <p:to>
                                        <p:strVal val="visible"/>
                                      </p:to>
                                    </p:set>
                                    <p:anim calcmode="lin" valueType="num">
                                      <p:cBhvr additive="base">
                                        <p:cTn id="71" dur="500" fill="hold"/>
                                        <p:tgtEl>
                                          <p:spTgt spid="49">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49">
                                            <p:txEl>
                                              <p:pRg st="0" end="0"/>
                                            </p:txEl>
                                          </p:spTgt>
                                        </p:tgtEl>
                                        <p:attrNameLst>
                                          <p:attrName>ppt_y</p:attrName>
                                        </p:attrNameLst>
                                      </p:cBhvr>
                                      <p:tavLst>
                                        <p:tav tm="0">
                                          <p:val>
                                            <p:strVal val="#ppt_y"/>
                                          </p:val>
                                        </p:tav>
                                        <p:tav tm="100000">
                                          <p:val>
                                            <p:strVal val="#ppt_y"/>
                                          </p:val>
                                        </p:tav>
                                      </p:tavLst>
                                    </p:anim>
                                  </p:childTnLst>
                                </p:cTn>
                              </p:par>
                            </p:childTnLst>
                          </p:cTn>
                        </p:par>
                        <p:par>
                          <p:cTn id="73" fill="hold">
                            <p:stCondLst>
                              <p:cond delay="3800"/>
                            </p:stCondLst>
                            <p:childTnLst>
                              <p:par>
                                <p:cTn id="74" presetID="53" presetClass="entr" presetSubtype="16" fill="hold" grpId="0" nodeType="afterEffect">
                                  <p:stCondLst>
                                    <p:cond delay="250"/>
                                  </p:stCondLst>
                                  <p:childTnLst>
                                    <p:set>
                                      <p:cBhvr>
                                        <p:cTn id="75" dur="1" fill="hold">
                                          <p:stCondLst>
                                            <p:cond delay="0"/>
                                          </p:stCondLst>
                                        </p:cTn>
                                        <p:tgtEl>
                                          <p:spTgt spid="53"/>
                                        </p:tgtEl>
                                        <p:attrNameLst>
                                          <p:attrName>style.visibility</p:attrName>
                                        </p:attrNameLst>
                                      </p:cBhvr>
                                      <p:to>
                                        <p:strVal val="visible"/>
                                      </p:to>
                                    </p:set>
                                    <p:anim calcmode="lin" valueType="num">
                                      <p:cBhvr>
                                        <p:cTn id="76" dur="500" fill="hold"/>
                                        <p:tgtEl>
                                          <p:spTgt spid="53"/>
                                        </p:tgtEl>
                                        <p:attrNameLst>
                                          <p:attrName>ppt_w</p:attrName>
                                        </p:attrNameLst>
                                      </p:cBhvr>
                                      <p:tavLst>
                                        <p:tav tm="0">
                                          <p:val>
                                            <p:fltVal val="0"/>
                                          </p:val>
                                        </p:tav>
                                        <p:tav tm="100000">
                                          <p:val>
                                            <p:strVal val="#ppt_w"/>
                                          </p:val>
                                        </p:tav>
                                      </p:tavLst>
                                    </p:anim>
                                    <p:anim calcmode="lin" valueType="num">
                                      <p:cBhvr>
                                        <p:cTn id="77" dur="500" fill="hold"/>
                                        <p:tgtEl>
                                          <p:spTgt spid="53"/>
                                        </p:tgtEl>
                                        <p:attrNameLst>
                                          <p:attrName>ppt_h</p:attrName>
                                        </p:attrNameLst>
                                      </p:cBhvr>
                                      <p:tavLst>
                                        <p:tav tm="0">
                                          <p:val>
                                            <p:fltVal val="0"/>
                                          </p:val>
                                        </p:tav>
                                        <p:tav tm="100000">
                                          <p:val>
                                            <p:strVal val="#ppt_h"/>
                                          </p:val>
                                        </p:tav>
                                      </p:tavLst>
                                    </p:anim>
                                    <p:animEffect transition="in" filter="fade">
                                      <p:cBhvr>
                                        <p:cTn id="78" dur="500"/>
                                        <p:tgtEl>
                                          <p:spTgt spid="53"/>
                                        </p:tgtEl>
                                      </p:cBhvr>
                                    </p:animEffect>
                                  </p:childTnLst>
                                </p:cTn>
                              </p:par>
                              <p:par>
                                <p:cTn id="79" presetID="53" presetClass="entr" presetSubtype="16" fill="hold" grpId="0" nodeType="withEffect">
                                  <p:stCondLst>
                                    <p:cond delay="250"/>
                                  </p:stCondLst>
                                  <p:childTnLst>
                                    <p:set>
                                      <p:cBhvr>
                                        <p:cTn id="80" dur="1" fill="hold">
                                          <p:stCondLst>
                                            <p:cond delay="0"/>
                                          </p:stCondLst>
                                        </p:cTn>
                                        <p:tgtEl>
                                          <p:spTgt spid="54"/>
                                        </p:tgtEl>
                                        <p:attrNameLst>
                                          <p:attrName>style.visibility</p:attrName>
                                        </p:attrNameLst>
                                      </p:cBhvr>
                                      <p:to>
                                        <p:strVal val="visible"/>
                                      </p:to>
                                    </p:set>
                                    <p:anim calcmode="lin" valueType="num">
                                      <p:cBhvr>
                                        <p:cTn id="81" dur="500" fill="hold"/>
                                        <p:tgtEl>
                                          <p:spTgt spid="54"/>
                                        </p:tgtEl>
                                        <p:attrNameLst>
                                          <p:attrName>ppt_w</p:attrName>
                                        </p:attrNameLst>
                                      </p:cBhvr>
                                      <p:tavLst>
                                        <p:tav tm="0">
                                          <p:val>
                                            <p:fltVal val="0"/>
                                          </p:val>
                                        </p:tav>
                                        <p:tav tm="100000">
                                          <p:val>
                                            <p:strVal val="#ppt_w"/>
                                          </p:val>
                                        </p:tav>
                                      </p:tavLst>
                                    </p:anim>
                                    <p:anim calcmode="lin" valueType="num">
                                      <p:cBhvr>
                                        <p:cTn id="82" dur="500" fill="hold"/>
                                        <p:tgtEl>
                                          <p:spTgt spid="54"/>
                                        </p:tgtEl>
                                        <p:attrNameLst>
                                          <p:attrName>ppt_h</p:attrName>
                                        </p:attrNameLst>
                                      </p:cBhvr>
                                      <p:tavLst>
                                        <p:tav tm="0">
                                          <p:val>
                                            <p:fltVal val="0"/>
                                          </p:val>
                                        </p:tav>
                                        <p:tav tm="100000">
                                          <p:val>
                                            <p:strVal val="#ppt_h"/>
                                          </p:val>
                                        </p:tav>
                                      </p:tavLst>
                                    </p:anim>
                                    <p:animEffect transition="in" filter="fade">
                                      <p:cBhvr>
                                        <p:cTn id="83" dur="500"/>
                                        <p:tgtEl>
                                          <p:spTgt spid="54"/>
                                        </p:tgtEl>
                                      </p:cBhvr>
                                    </p:animEffect>
                                  </p:childTnLst>
                                </p:cTn>
                              </p:par>
                              <p:par>
                                <p:cTn id="84" presetID="2" presetClass="entr" presetSubtype="2" decel="100000" fill="hold" grpId="0" nodeType="withEffect">
                                  <p:stCondLst>
                                    <p:cond delay="250"/>
                                  </p:stCondLst>
                                  <p:childTnLst>
                                    <p:set>
                                      <p:cBhvr>
                                        <p:cTn id="85" dur="1" fill="hold">
                                          <p:stCondLst>
                                            <p:cond delay="0"/>
                                          </p:stCondLst>
                                        </p:cTn>
                                        <p:tgtEl>
                                          <p:spTgt spid="52">
                                            <p:txEl>
                                              <p:pRg st="0" end="0"/>
                                            </p:txEl>
                                          </p:spTgt>
                                        </p:tgtEl>
                                        <p:attrNameLst>
                                          <p:attrName>style.visibility</p:attrName>
                                        </p:attrNameLst>
                                      </p:cBhvr>
                                      <p:to>
                                        <p:strVal val="visible"/>
                                      </p:to>
                                    </p:set>
                                    <p:anim calcmode="lin" valueType="num">
                                      <p:cBhvr additive="base">
                                        <p:cTn id="86" dur="500" fill="hold"/>
                                        <p:tgtEl>
                                          <p:spTgt spid="52">
                                            <p:txEl>
                                              <p:pRg st="0" end="0"/>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5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8" grpId="0" build="p">
        <p:tmplLst>
          <p:tmpl lvl="1">
            <p:tnLst>
              <p:par>
                <p:cTn presetID="2" presetClass="entr" presetSubtype="2"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5" grpId="0" animBg="1"/>
      <p:bldP spid="26" grpId="0"/>
      <p:bldP spid="27" grpId="0" build="p">
        <p:tmplLst>
          <p:tmpl lvl="1">
            <p:tnLst>
              <p:par>
                <p:cTn presetID="2" presetClass="entr" presetSubtype="2" decel="100000" fill="hold" nodeType="withEffect">
                  <p:stCondLst>
                    <p:cond delay="25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animBg="1"/>
      <p:bldP spid="29" grpId="0"/>
      <p:bldP spid="33" grpId="0" build="p">
        <p:tmplLst>
          <p:tmpl lvl="1">
            <p:tnLst>
              <p:par>
                <p:cTn presetID="2" presetClass="entr" presetSubtype="2" decel="10000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6" grpId="0" animBg="1"/>
      <p:bldP spid="39" grpId="0"/>
      <p:bldP spid="49" grpId="0" build="p">
        <p:tmplLst>
          <p:tmpl lvl="1">
            <p:tnLst>
              <p:par>
                <p:cTn presetID="2" presetClass="entr" presetSubtype="2" decel="100000" fill="hold" nodeType="withEffect">
                  <p:stCondLst>
                    <p:cond delay="25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0" grpId="0" animBg="1"/>
      <p:bldP spid="51" grpId="0"/>
      <p:bldP spid="52" grpId="0" build="p">
        <p:tmplLst>
          <p:tmpl lvl="1">
            <p:tnLst>
              <p:par>
                <p:cTn presetID="2" presetClass="entr" presetSubtype="2" decel="10000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animBg="1"/>
      <p:bldP spid="54" grpId="0"/>
      <p:bldP spid="55" grpId="0" build="p">
        <p:tmplLst>
          <p:tmpl lvl="1">
            <p:tnLst>
              <p:par>
                <p:cTn presetID="2" presetClass="entr" presetSubtype="9" decel="100000" fill="hold" nodeType="afterEffect">
                  <p:stCondLst>
                    <p:cond delay="0"/>
                  </p:stCondLst>
                  <p:iterate type="wd">
                    <p:tmPct val="10000"/>
                  </p:iterate>
                  <p:childTnLst>
                    <p:set>
                      <p:cBhvr>
                        <p:cTn dur="1" fill="hold">
                          <p:stCondLst>
                            <p:cond delay="0"/>
                          </p:stCondLst>
                        </p:cTn>
                        <p:tgtEl>
                          <p:spTgt spid="55"/>
                        </p:tgtEl>
                        <p:attrNameLst>
                          <p:attrName>style.visibility</p:attrName>
                        </p:attrNameLst>
                      </p:cBhvr>
                      <p:to>
                        <p:strVal val="visible"/>
                      </p:to>
                    </p:set>
                    <p:anim calcmode="lin" valueType="num">
                      <p:cBhvr additive="base">
                        <p:cTn dur="500" fill="hold"/>
                        <p:tgtEl>
                          <p:spTgt spid="55"/>
                        </p:tgtEl>
                        <p:attrNameLst>
                          <p:attrName>ppt_x</p:attrName>
                        </p:attrNameLst>
                      </p:cBhvr>
                      <p:tavLst>
                        <p:tav tm="0">
                          <p:val>
                            <p:strVal val="0-#ppt_w/2"/>
                          </p:val>
                        </p:tav>
                        <p:tav tm="100000">
                          <p:val>
                            <p:strVal val="#ppt_x"/>
                          </p:val>
                        </p:tav>
                      </p:tavLst>
                    </p:anim>
                    <p:anim calcmode="lin" valueType="num">
                      <p:cBhvr additive="base">
                        <p:cTn dur="500" fill="hold"/>
                        <p:tgtEl>
                          <p:spTgt spid="55"/>
                        </p:tgtEl>
                        <p:attrNameLst>
                          <p:attrName>ppt_y</p:attrName>
                        </p:attrNameLst>
                      </p:cBhvr>
                      <p:tavLst>
                        <p:tav tm="0">
                          <p:val>
                            <p:strVal val="0-#ppt_h/2"/>
                          </p:val>
                        </p:tav>
                        <p:tav tm="100000">
                          <p:val>
                            <p:strVal val="#ppt_y"/>
                          </p:val>
                        </p:tav>
                      </p:tavLst>
                    </p:anim>
                  </p:childTnLst>
                </p:cTn>
              </p:par>
            </p:tnLst>
          </p:tmpl>
        </p:tmplLst>
      </p:bldP>
    </p:bldLst>
  </p:timing>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円/楕円 7"/>
          <p:cNvSpPr/>
          <p:nvPr userDrawn="1"/>
        </p:nvSpPr>
        <p:spPr>
          <a:xfrm>
            <a:off x="3922766" y="409938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図プレースホルダー 5"/>
          <p:cNvSpPr>
            <a:spLocks noGrp="1"/>
          </p:cNvSpPr>
          <p:nvPr>
            <p:ph type="pic" sz="quarter" idx="45" hasCustomPrompt="1"/>
          </p:nvPr>
        </p:nvSpPr>
        <p:spPr>
          <a:xfrm>
            <a:off x="4248488" y="4405419"/>
            <a:ext cx="630070" cy="630070"/>
          </a:xfrm>
        </p:spPr>
        <p:txBody>
          <a:bodyPr>
            <a:normAutofit/>
          </a:bodyPr>
          <a:lstStyle>
            <a:lvl1pPr>
              <a:defRPr sz="1100"/>
            </a:lvl1pPr>
          </a:lstStyle>
          <a:p>
            <a:r>
              <a:rPr lang="en-US" dirty="0" smtClean="0"/>
              <a:t>ICON</a:t>
            </a:r>
          </a:p>
        </p:txBody>
      </p:sp>
      <p:sp>
        <p:nvSpPr>
          <p:cNvPr id="12" name="テキスト プレースホルダー 7"/>
          <p:cNvSpPr>
            <a:spLocks noGrp="1"/>
          </p:cNvSpPr>
          <p:nvPr>
            <p:ph type="body" sz="quarter" idx="28" hasCustomPrompt="1"/>
          </p:nvPr>
        </p:nvSpPr>
        <p:spPr>
          <a:xfrm>
            <a:off x="1330478" y="4099384"/>
            <a:ext cx="1260000" cy="1260000"/>
          </a:xfrm>
          <a:prstGeom prst="ellipse">
            <a:avLst/>
          </a:prstGeom>
          <a:blipFill>
            <a:blip r:embed="rId2"/>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smtClean="0"/>
              <a:t>TEXT</a:t>
            </a:r>
            <a:endParaRPr lang="en-US" dirty="0"/>
          </a:p>
        </p:txBody>
      </p:sp>
      <p:cxnSp>
        <p:nvCxnSpPr>
          <p:cNvPr id="14" name="直線コネクタ 13"/>
          <p:cNvCxnSpPr>
            <a:stCxn id="12" idx="6"/>
            <a:endCxn id="8" idx="2"/>
          </p:cNvCxnSpPr>
          <p:nvPr userDrawn="1"/>
        </p:nvCxnSpPr>
        <p:spPr>
          <a:xfrm>
            <a:off x="2590478" y="4729384"/>
            <a:ext cx="1332288"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a:stCxn id="8" idx="6"/>
            <a:endCxn id="21" idx="2"/>
          </p:cNvCxnSpPr>
          <p:nvPr userDrawn="1"/>
        </p:nvCxnSpPr>
        <p:spPr>
          <a:xfrm flipV="1">
            <a:off x="5182906" y="4729384"/>
            <a:ext cx="1335002"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1" name="円/楕円 20"/>
          <p:cNvSpPr/>
          <p:nvPr userDrawn="1"/>
        </p:nvSpPr>
        <p:spPr>
          <a:xfrm>
            <a:off x="6517908" y="409931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2" name="図プレースホルダー 5"/>
          <p:cNvSpPr>
            <a:spLocks noGrp="1"/>
          </p:cNvSpPr>
          <p:nvPr>
            <p:ph type="pic" sz="quarter" idx="46" hasCustomPrompt="1"/>
          </p:nvPr>
        </p:nvSpPr>
        <p:spPr>
          <a:xfrm>
            <a:off x="6843630" y="4405349"/>
            <a:ext cx="630070" cy="630070"/>
          </a:xfrm>
        </p:spPr>
        <p:txBody>
          <a:bodyPr>
            <a:normAutofit/>
          </a:bodyPr>
          <a:lstStyle>
            <a:lvl1pPr>
              <a:defRPr sz="1100"/>
            </a:lvl1pPr>
          </a:lstStyle>
          <a:p>
            <a:r>
              <a:rPr lang="en-US" dirty="0" smtClean="0"/>
              <a:t>ICON</a:t>
            </a:r>
          </a:p>
        </p:txBody>
      </p:sp>
      <p:cxnSp>
        <p:nvCxnSpPr>
          <p:cNvPr id="24" name="直線コネクタ 23"/>
          <p:cNvCxnSpPr>
            <a:stCxn id="21" idx="6"/>
            <a:endCxn id="25" idx="2"/>
          </p:cNvCxnSpPr>
          <p:nvPr userDrawn="1"/>
        </p:nvCxnSpPr>
        <p:spPr>
          <a:xfrm>
            <a:off x="7778048" y="4729384"/>
            <a:ext cx="1368152"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25" name="円/楕円 24"/>
          <p:cNvSpPr/>
          <p:nvPr userDrawn="1"/>
        </p:nvSpPr>
        <p:spPr>
          <a:xfrm>
            <a:off x="9146200" y="409931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図プレースホルダー 5"/>
          <p:cNvSpPr>
            <a:spLocks noGrp="1"/>
          </p:cNvSpPr>
          <p:nvPr>
            <p:ph type="pic" sz="quarter" idx="47" hasCustomPrompt="1"/>
          </p:nvPr>
        </p:nvSpPr>
        <p:spPr>
          <a:xfrm>
            <a:off x="9471922" y="4405349"/>
            <a:ext cx="630070" cy="630070"/>
          </a:xfrm>
        </p:spPr>
        <p:txBody>
          <a:bodyPr>
            <a:normAutofit/>
          </a:bodyPr>
          <a:lstStyle>
            <a:lvl1pPr>
              <a:defRPr sz="1100"/>
            </a:lvl1pPr>
          </a:lstStyle>
          <a:p>
            <a:r>
              <a:rPr lang="en-US" dirty="0" smtClean="0"/>
              <a:t>ICON</a:t>
            </a:r>
          </a:p>
        </p:txBody>
      </p:sp>
      <p:cxnSp>
        <p:nvCxnSpPr>
          <p:cNvPr id="30" name="直線コネクタ 29"/>
          <p:cNvCxnSpPr>
            <a:stCxn id="25" idx="6"/>
            <a:endCxn id="31" idx="2"/>
          </p:cNvCxnSpPr>
          <p:nvPr userDrawn="1"/>
        </p:nvCxnSpPr>
        <p:spPr>
          <a:xfrm flipV="1">
            <a:off x="10406340" y="4720993"/>
            <a:ext cx="1365298" cy="839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1" name="円/楕円 30"/>
          <p:cNvSpPr/>
          <p:nvPr userDrawn="1"/>
        </p:nvSpPr>
        <p:spPr>
          <a:xfrm>
            <a:off x="11771638" y="4090923"/>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2" name="図プレースホルダー 5"/>
          <p:cNvSpPr>
            <a:spLocks noGrp="1"/>
          </p:cNvSpPr>
          <p:nvPr>
            <p:ph type="pic" sz="quarter" idx="48" hasCustomPrompt="1"/>
          </p:nvPr>
        </p:nvSpPr>
        <p:spPr>
          <a:xfrm>
            <a:off x="12097360" y="4396958"/>
            <a:ext cx="630070" cy="630070"/>
          </a:xfrm>
        </p:spPr>
        <p:txBody>
          <a:bodyPr>
            <a:normAutofit/>
          </a:bodyPr>
          <a:lstStyle>
            <a:lvl1pPr>
              <a:defRPr sz="1100"/>
            </a:lvl1pPr>
          </a:lstStyle>
          <a:p>
            <a:r>
              <a:rPr lang="en-US" dirty="0" smtClean="0"/>
              <a:t>ICON</a:t>
            </a:r>
          </a:p>
        </p:txBody>
      </p:sp>
      <p:sp>
        <p:nvSpPr>
          <p:cNvPr id="34" name="円/楕円 33"/>
          <p:cNvSpPr/>
          <p:nvPr userDrawn="1"/>
        </p:nvSpPr>
        <p:spPr>
          <a:xfrm>
            <a:off x="5290918" y="6088065"/>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図プレースホルダー 5"/>
          <p:cNvSpPr>
            <a:spLocks noGrp="1"/>
          </p:cNvSpPr>
          <p:nvPr>
            <p:ph type="pic" sz="quarter" idx="49" hasCustomPrompt="1"/>
          </p:nvPr>
        </p:nvSpPr>
        <p:spPr>
          <a:xfrm>
            <a:off x="5616640" y="6394100"/>
            <a:ext cx="630070" cy="630070"/>
          </a:xfrm>
        </p:spPr>
        <p:txBody>
          <a:bodyPr>
            <a:normAutofit/>
          </a:bodyPr>
          <a:lstStyle>
            <a:lvl1pPr>
              <a:defRPr sz="1100"/>
            </a:lvl1pPr>
          </a:lstStyle>
          <a:p>
            <a:r>
              <a:rPr lang="en-US" dirty="0" smtClean="0"/>
              <a:t>ICON</a:t>
            </a:r>
          </a:p>
        </p:txBody>
      </p:sp>
      <p:cxnSp>
        <p:nvCxnSpPr>
          <p:cNvPr id="36" name="直線コネクタ 35"/>
          <p:cNvCxnSpPr>
            <a:stCxn id="34" idx="6"/>
            <a:endCxn id="37" idx="2"/>
          </p:cNvCxnSpPr>
          <p:nvPr userDrawn="1"/>
        </p:nvCxnSpPr>
        <p:spPr>
          <a:xfrm flipV="1">
            <a:off x="6551058" y="6718065"/>
            <a:ext cx="1335002"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37" name="円/楕円 36"/>
          <p:cNvSpPr/>
          <p:nvPr userDrawn="1"/>
        </p:nvSpPr>
        <p:spPr>
          <a:xfrm>
            <a:off x="7886060" y="6087995"/>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図プレースホルダー 5"/>
          <p:cNvSpPr>
            <a:spLocks noGrp="1"/>
          </p:cNvSpPr>
          <p:nvPr>
            <p:ph type="pic" sz="quarter" idx="50" hasCustomPrompt="1"/>
          </p:nvPr>
        </p:nvSpPr>
        <p:spPr>
          <a:xfrm>
            <a:off x="8211782" y="6394030"/>
            <a:ext cx="630070" cy="630070"/>
          </a:xfrm>
        </p:spPr>
        <p:txBody>
          <a:bodyPr>
            <a:normAutofit/>
          </a:bodyPr>
          <a:lstStyle>
            <a:lvl1pPr>
              <a:defRPr sz="1100"/>
            </a:lvl1pPr>
          </a:lstStyle>
          <a:p>
            <a:r>
              <a:rPr lang="en-US" dirty="0" smtClean="0"/>
              <a:t>ICON</a:t>
            </a:r>
          </a:p>
        </p:txBody>
      </p:sp>
      <p:cxnSp>
        <p:nvCxnSpPr>
          <p:cNvPr id="39" name="直線コネクタ 38"/>
          <p:cNvCxnSpPr>
            <a:stCxn id="37" idx="6"/>
            <a:endCxn id="40" idx="2"/>
          </p:cNvCxnSpPr>
          <p:nvPr userDrawn="1"/>
        </p:nvCxnSpPr>
        <p:spPr>
          <a:xfrm>
            <a:off x="9146200" y="6718065"/>
            <a:ext cx="1368152"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0" name="円/楕円 39"/>
          <p:cNvSpPr/>
          <p:nvPr userDrawn="1"/>
        </p:nvSpPr>
        <p:spPr>
          <a:xfrm>
            <a:off x="10514352" y="6087995"/>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図プレースホルダー 5"/>
          <p:cNvSpPr>
            <a:spLocks noGrp="1"/>
          </p:cNvSpPr>
          <p:nvPr>
            <p:ph type="pic" sz="quarter" idx="51" hasCustomPrompt="1"/>
          </p:nvPr>
        </p:nvSpPr>
        <p:spPr>
          <a:xfrm>
            <a:off x="10840074" y="6394030"/>
            <a:ext cx="630070" cy="630070"/>
          </a:xfrm>
        </p:spPr>
        <p:txBody>
          <a:bodyPr>
            <a:normAutofit/>
          </a:bodyPr>
          <a:lstStyle>
            <a:lvl1pPr>
              <a:defRPr sz="1100"/>
            </a:lvl1pPr>
          </a:lstStyle>
          <a:p>
            <a:r>
              <a:rPr lang="en-US" dirty="0" smtClean="0"/>
              <a:t>ICON</a:t>
            </a:r>
          </a:p>
        </p:txBody>
      </p:sp>
      <p:cxnSp>
        <p:nvCxnSpPr>
          <p:cNvPr id="42" name="直線コネクタ 41"/>
          <p:cNvCxnSpPr>
            <a:stCxn id="40" idx="6"/>
            <a:endCxn id="43" idx="2"/>
          </p:cNvCxnSpPr>
          <p:nvPr userDrawn="1"/>
        </p:nvCxnSpPr>
        <p:spPr>
          <a:xfrm flipV="1">
            <a:off x="11774492" y="6709674"/>
            <a:ext cx="1365298" cy="8391"/>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3" name="円/楕円 42"/>
          <p:cNvSpPr/>
          <p:nvPr userDrawn="1"/>
        </p:nvSpPr>
        <p:spPr>
          <a:xfrm>
            <a:off x="13139790" y="607960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図プレースホルダー 5"/>
          <p:cNvSpPr>
            <a:spLocks noGrp="1"/>
          </p:cNvSpPr>
          <p:nvPr>
            <p:ph type="pic" sz="quarter" idx="52" hasCustomPrompt="1"/>
          </p:nvPr>
        </p:nvSpPr>
        <p:spPr>
          <a:xfrm>
            <a:off x="13465512" y="6385639"/>
            <a:ext cx="630070" cy="630070"/>
          </a:xfrm>
        </p:spPr>
        <p:txBody>
          <a:bodyPr>
            <a:normAutofit/>
          </a:bodyPr>
          <a:lstStyle>
            <a:lvl1pPr>
              <a:defRPr sz="1100"/>
            </a:lvl1pPr>
          </a:lstStyle>
          <a:p>
            <a:r>
              <a:rPr lang="en-US" dirty="0" smtClean="0"/>
              <a:t>ICON</a:t>
            </a:r>
          </a:p>
        </p:txBody>
      </p:sp>
      <p:sp>
        <p:nvSpPr>
          <p:cNvPr id="45" name="テキスト プレースホルダー 7"/>
          <p:cNvSpPr>
            <a:spLocks noGrp="1"/>
          </p:cNvSpPr>
          <p:nvPr>
            <p:ph type="body" sz="quarter" idx="53" hasCustomPrompt="1"/>
          </p:nvPr>
        </p:nvSpPr>
        <p:spPr>
          <a:xfrm>
            <a:off x="15732078" y="6079604"/>
            <a:ext cx="1260000" cy="1260000"/>
          </a:xfrm>
          <a:prstGeom prst="ellipse">
            <a:avLst/>
          </a:prstGeom>
          <a:blipFill>
            <a:blip r:embed="rId2"/>
            <a:tile tx="0" ty="0" sx="100000" sy="100000" flip="none" algn="tl"/>
          </a:blipFill>
          <a:ln w="114300" cmpd="thinThick">
            <a:solidFill>
              <a:schemeClr val="bg1">
                <a:alpha val="50000"/>
              </a:schemeClr>
            </a:solidFill>
          </a:ln>
        </p:spPr>
        <p:txBody>
          <a:bodyPr wrap="none" anchor="ctr"/>
          <a:lstStyle>
            <a:lvl1pPr algn="ctr">
              <a:defRPr>
                <a:solidFill>
                  <a:schemeClr val="bg2"/>
                </a:solidFill>
                <a:latin typeface="Bebas Neue Regular" pitchFamily="50" charset="0"/>
              </a:defRPr>
            </a:lvl1pPr>
          </a:lstStyle>
          <a:p>
            <a:pPr lvl="0"/>
            <a:r>
              <a:rPr lang="en-US" dirty="0" smtClean="0"/>
              <a:t>TEXT</a:t>
            </a:r>
            <a:endParaRPr lang="en-US" dirty="0"/>
          </a:p>
        </p:txBody>
      </p:sp>
      <p:cxnSp>
        <p:nvCxnSpPr>
          <p:cNvPr id="46" name="直線コネクタ 45"/>
          <p:cNvCxnSpPr>
            <a:stCxn id="43" idx="6"/>
            <a:endCxn id="45" idx="2"/>
          </p:cNvCxnSpPr>
          <p:nvPr userDrawn="1"/>
        </p:nvCxnSpPr>
        <p:spPr>
          <a:xfrm flipV="1">
            <a:off x="14399930" y="6709604"/>
            <a:ext cx="1332148" cy="7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a:stCxn id="31" idx="6"/>
          </p:cNvCxnSpPr>
          <p:nvPr userDrawn="1"/>
        </p:nvCxnSpPr>
        <p:spPr>
          <a:xfrm>
            <a:off x="13031778" y="4720993"/>
            <a:ext cx="215884" cy="998571"/>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grpSp>
        <p:nvGrpSpPr>
          <p:cNvPr id="69" name="グループ化 68"/>
          <p:cNvGrpSpPr/>
          <p:nvPr userDrawn="1"/>
        </p:nvGrpSpPr>
        <p:grpSpPr>
          <a:xfrm>
            <a:off x="3409429" y="2695228"/>
            <a:ext cx="2277393" cy="1301110"/>
            <a:chOff x="3409429" y="2695228"/>
            <a:chExt cx="2277393" cy="1301110"/>
          </a:xfrm>
        </p:grpSpPr>
        <p:sp>
          <p:nvSpPr>
            <p:cNvPr id="66" name="正方形/長方形 65"/>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二等辺三角形 6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1" name="テキスト プレースホルダー 70"/>
          <p:cNvSpPr>
            <a:spLocks noGrp="1"/>
          </p:cNvSpPr>
          <p:nvPr>
            <p:ph type="body" sz="quarter" idx="54" hasCustomPrompt="1"/>
          </p:nvPr>
        </p:nvSpPr>
        <p:spPr>
          <a:xfrm>
            <a:off x="3526582" y="2814092"/>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72" name="グループ化 71"/>
          <p:cNvGrpSpPr/>
          <p:nvPr userDrawn="1"/>
        </p:nvGrpSpPr>
        <p:grpSpPr>
          <a:xfrm>
            <a:off x="6009281" y="2695228"/>
            <a:ext cx="2277393" cy="1301110"/>
            <a:chOff x="3409429" y="2695228"/>
            <a:chExt cx="2277393" cy="1301110"/>
          </a:xfrm>
        </p:grpSpPr>
        <p:sp>
          <p:nvSpPr>
            <p:cNvPr id="73" name="正方形/長方形 7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二等辺三角形 7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5" name="テキスト プレースホルダー 70"/>
          <p:cNvSpPr>
            <a:spLocks noGrp="1"/>
          </p:cNvSpPr>
          <p:nvPr>
            <p:ph type="body" sz="quarter" idx="55" hasCustomPrompt="1"/>
          </p:nvPr>
        </p:nvSpPr>
        <p:spPr>
          <a:xfrm>
            <a:off x="6126434" y="2814092"/>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76" name="グループ化 75"/>
          <p:cNvGrpSpPr/>
          <p:nvPr userDrawn="1"/>
        </p:nvGrpSpPr>
        <p:grpSpPr>
          <a:xfrm>
            <a:off x="8651005" y="2690262"/>
            <a:ext cx="2277393" cy="1301110"/>
            <a:chOff x="3409429" y="2695228"/>
            <a:chExt cx="2277393" cy="1301110"/>
          </a:xfrm>
        </p:grpSpPr>
        <p:sp>
          <p:nvSpPr>
            <p:cNvPr id="77" name="正方形/長方形 7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二等辺三角形 7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9" name="テキスト プレースホルダー 70"/>
          <p:cNvSpPr>
            <a:spLocks noGrp="1"/>
          </p:cNvSpPr>
          <p:nvPr>
            <p:ph type="body" sz="quarter" idx="56" hasCustomPrompt="1"/>
          </p:nvPr>
        </p:nvSpPr>
        <p:spPr>
          <a:xfrm>
            <a:off x="8768158" y="2809126"/>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80" name="グループ化 79"/>
          <p:cNvGrpSpPr/>
          <p:nvPr userDrawn="1"/>
        </p:nvGrpSpPr>
        <p:grpSpPr>
          <a:xfrm>
            <a:off x="11276443" y="2690262"/>
            <a:ext cx="2277393" cy="1301110"/>
            <a:chOff x="3409429" y="2695228"/>
            <a:chExt cx="2277393" cy="1301110"/>
          </a:xfrm>
        </p:grpSpPr>
        <p:sp>
          <p:nvSpPr>
            <p:cNvPr id="81" name="正方形/長方形 80"/>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二等辺三角形 81"/>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3" name="テキスト プレースホルダー 70"/>
          <p:cNvSpPr>
            <a:spLocks noGrp="1"/>
          </p:cNvSpPr>
          <p:nvPr>
            <p:ph type="body" sz="quarter" idx="57" hasCustomPrompt="1"/>
          </p:nvPr>
        </p:nvSpPr>
        <p:spPr>
          <a:xfrm>
            <a:off x="11393596" y="2809126"/>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84" name="グループ化 83"/>
          <p:cNvGrpSpPr/>
          <p:nvPr userDrawn="1"/>
        </p:nvGrpSpPr>
        <p:grpSpPr>
          <a:xfrm rot="10800000">
            <a:off x="4782291" y="7524730"/>
            <a:ext cx="2277393" cy="1301110"/>
            <a:chOff x="3409429" y="2695228"/>
            <a:chExt cx="2277393" cy="1301110"/>
          </a:xfrm>
        </p:grpSpPr>
        <p:sp>
          <p:nvSpPr>
            <p:cNvPr id="85" name="正方形/長方形 8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二等辺三角形 8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7" name="テキスト プレースホルダー 70"/>
          <p:cNvSpPr>
            <a:spLocks noGrp="1"/>
          </p:cNvSpPr>
          <p:nvPr>
            <p:ph type="body" sz="quarter" idx="58" hasCustomPrompt="1"/>
          </p:nvPr>
        </p:nvSpPr>
        <p:spPr>
          <a:xfrm>
            <a:off x="4899444" y="7926660"/>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88" name="グループ化 87"/>
          <p:cNvGrpSpPr/>
          <p:nvPr userDrawn="1"/>
        </p:nvGrpSpPr>
        <p:grpSpPr>
          <a:xfrm rot="10800000">
            <a:off x="7382143" y="7524730"/>
            <a:ext cx="2277393" cy="1301110"/>
            <a:chOff x="3409429" y="2695228"/>
            <a:chExt cx="2277393" cy="1301110"/>
          </a:xfrm>
        </p:grpSpPr>
        <p:sp>
          <p:nvSpPr>
            <p:cNvPr id="89" name="正方形/長方形 88"/>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二等辺三角形 89"/>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1" name="テキスト プレースホルダー 70"/>
          <p:cNvSpPr>
            <a:spLocks noGrp="1"/>
          </p:cNvSpPr>
          <p:nvPr>
            <p:ph type="body" sz="quarter" idx="59" hasCustomPrompt="1"/>
          </p:nvPr>
        </p:nvSpPr>
        <p:spPr>
          <a:xfrm>
            <a:off x="7499296" y="7926660"/>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92" name="グループ化 91"/>
          <p:cNvGrpSpPr/>
          <p:nvPr userDrawn="1"/>
        </p:nvGrpSpPr>
        <p:grpSpPr>
          <a:xfrm rot="10800000">
            <a:off x="10023867" y="7519764"/>
            <a:ext cx="2277393" cy="1301110"/>
            <a:chOff x="3409429" y="2695228"/>
            <a:chExt cx="2277393" cy="1301110"/>
          </a:xfrm>
        </p:grpSpPr>
        <p:sp>
          <p:nvSpPr>
            <p:cNvPr id="93" name="正方形/長方形 92"/>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二等辺三角形 93"/>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5" name="テキスト プレースホルダー 70"/>
          <p:cNvSpPr>
            <a:spLocks noGrp="1"/>
          </p:cNvSpPr>
          <p:nvPr>
            <p:ph type="body" sz="quarter" idx="60" hasCustomPrompt="1"/>
          </p:nvPr>
        </p:nvSpPr>
        <p:spPr>
          <a:xfrm>
            <a:off x="10141020" y="7921694"/>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grpSp>
        <p:nvGrpSpPr>
          <p:cNvPr id="96" name="グループ化 95"/>
          <p:cNvGrpSpPr/>
          <p:nvPr userDrawn="1"/>
        </p:nvGrpSpPr>
        <p:grpSpPr>
          <a:xfrm rot="10800000">
            <a:off x="12649305" y="7519764"/>
            <a:ext cx="2277393" cy="1301110"/>
            <a:chOff x="3409429" y="2695228"/>
            <a:chExt cx="2277393" cy="1301110"/>
          </a:xfrm>
        </p:grpSpPr>
        <p:sp>
          <p:nvSpPr>
            <p:cNvPr id="97" name="正方形/長方形 96"/>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二等辺三角形 97"/>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99" name="テキスト プレースホルダー 70"/>
          <p:cNvSpPr>
            <a:spLocks noGrp="1"/>
          </p:cNvSpPr>
          <p:nvPr>
            <p:ph type="body" sz="quarter" idx="61" hasCustomPrompt="1"/>
          </p:nvPr>
        </p:nvSpPr>
        <p:spPr>
          <a:xfrm>
            <a:off x="12766458" y="7921694"/>
            <a:ext cx="2016224" cy="817240"/>
          </a:xfrm>
        </p:spPr>
        <p:txBody>
          <a:bodyPr anchor="ctr"/>
          <a:lstStyle>
            <a:lvl1pPr algn="ctr">
              <a:lnSpc>
                <a:spcPts val="2000"/>
              </a:lnSpc>
              <a:defRPr>
                <a:latin typeface="Bebas Neue Regular" pitchFamily="50" charset="0"/>
              </a:defRPr>
            </a:lvl1pPr>
          </a:lstStyle>
          <a:p>
            <a:pPr lvl="0"/>
            <a:r>
              <a:rPr lang="en-US" dirty="0" smtClean="0"/>
              <a:t>TEXT</a:t>
            </a:r>
          </a:p>
          <a:p>
            <a:pPr lvl="0"/>
            <a:r>
              <a:rPr lang="en-US" dirty="0" smtClean="0"/>
              <a:t>TEXT</a:t>
            </a:r>
            <a:endParaRPr lang="en-US" dirty="0"/>
          </a:p>
        </p:txBody>
      </p:sp>
      <p:cxnSp>
        <p:nvCxnSpPr>
          <p:cNvPr id="102" name="直線コネクタ 101"/>
          <p:cNvCxnSpPr/>
          <p:nvPr userDrawn="1"/>
        </p:nvCxnSpPr>
        <p:spPr>
          <a:xfrm flipH="1">
            <a:off x="4782290" y="5719564"/>
            <a:ext cx="8465372" cy="0"/>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 name="直線コネクタ 48"/>
          <p:cNvCxnSpPr>
            <a:endCxn id="34" idx="2"/>
          </p:cNvCxnSpPr>
          <p:nvPr userDrawn="1"/>
        </p:nvCxnSpPr>
        <p:spPr>
          <a:xfrm rot="16200000" flipH="1">
            <a:off x="4537319" y="5964535"/>
            <a:ext cx="998571" cy="508628"/>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45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0-#ppt_w/2"/>
                                          </p:val>
                                        </p:tav>
                                        <p:tav tm="100000">
                                          <p:val>
                                            <p:strVal val="#ppt_x"/>
                                          </p:val>
                                        </p:tav>
                                      </p:tavLst>
                                    </p:anim>
                                    <p:anim calcmode="lin" valueType="num">
                                      <p:cBhvr additive="base">
                                        <p:cTn id="23" dur="500" fill="hold"/>
                                        <p:tgtEl>
                                          <p:spTgt spid="9"/>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par>
                                <p:cTn id="28" presetID="2" presetClass="entr" presetSubtype="1" decel="100000" fill="hold" nodeType="withEffect">
                                  <p:stCondLst>
                                    <p:cond delay="0"/>
                                  </p:stCondLst>
                                  <p:childTnLst>
                                    <p:set>
                                      <p:cBhvr>
                                        <p:cTn id="29" dur="1" fill="hold">
                                          <p:stCondLst>
                                            <p:cond delay="0"/>
                                          </p:stCondLst>
                                        </p:cTn>
                                        <p:tgtEl>
                                          <p:spTgt spid="69"/>
                                        </p:tgtEl>
                                        <p:attrNameLst>
                                          <p:attrName>style.visibility</p:attrName>
                                        </p:attrNameLst>
                                      </p:cBhvr>
                                      <p:to>
                                        <p:strVal val="visible"/>
                                      </p:to>
                                    </p:set>
                                    <p:anim calcmode="lin" valueType="num">
                                      <p:cBhvr additive="base">
                                        <p:cTn id="30" dur="500" fill="hold"/>
                                        <p:tgtEl>
                                          <p:spTgt spid="69"/>
                                        </p:tgtEl>
                                        <p:attrNameLst>
                                          <p:attrName>ppt_x</p:attrName>
                                        </p:attrNameLst>
                                      </p:cBhvr>
                                      <p:tavLst>
                                        <p:tav tm="0">
                                          <p:val>
                                            <p:strVal val="#ppt_x"/>
                                          </p:val>
                                        </p:tav>
                                        <p:tav tm="100000">
                                          <p:val>
                                            <p:strVal val="#ppt_x"/>
                                          </p:val>
                                        </p:tav>
                                      </p:tavLst>
                                    </p:anim>
                                    <p:anim calcmode="lin" valueType="num">
                                      <p:cBhvr additive="base">
                                        <p:cTn id="31" dur="500" fill="hold"/>
                                        <p:tgtEl>
                                          <p:spTgt spid="69"/>
                                        </p:tgtEl>
                                        <p:attrNameLst>
                                          <p:attrName>ppt_y</p:attrName>
                                        </p:attrNameLst>
                                      </p:cBhvr>
                                      <p:tavLst>
                                        <p:tav tm="0">
                                          <p:val>
                                            <p:strVal val="0-#ppt_h/2"/>
                                          </p:val>
                                        </p:tav>
                                        <p:tav tm="100000">
                                          <p:val>
                                            <p:strVal val="#ppt_y"/>
                                          </p:val>
                                        </p:tav>
                                      </p:tavLst>
                                    </p:anim>
                                  </p:childTnLst>
                                </p:cTn>
                              </p:par>
                              <p:par>
                                <p:cTn id="32" presetID="2" presetClass="entr" presetSubtype="1" decel="100000" fill="hold" grpId="0" nodeType="withEffect">
                                  <p:stCondLst>
                                    <p:cond delay="0"/>
                                  </p:stCondLst>
                                  <p:childTnLst>
                                    <p:set>
                                      <p:cBhvr>
                                        <p:cTn id="33" dur="1" fill="hold">
                                          <p:stCondLst>
                                            <p:cond delay="0"/>
                                          </p:stCondLst>
                                        </p:cTn>
                                        <p:tgtEl>
                                          <p:spTgt spid="71">
                                            <p:txEl>
                                              <p:pRg st="0" end="0"/>
                                            </p:txEl>
                                          </p:spTgt>
                                        </p:tgtEl>
                                        <p:attrNameLst>
                                          <p:attrName>style.visibility</p:attrName>
                                        </p:attrNameLst>
                                      </p:cBhvr>
                                      <p:to>
                                        <p:strVal val="visible"/>
                                      </p:to>
                                    </p:set>
                                    <p:anim calcmode="lin" valueType="num">
                                      <p:cBhvr additive="base">
                                        <p:cTn id="34" dur="500" fill="hold"/>
                                        <p:tgtEl>
                                          <p:spTgt spid="71">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1">
                                            <p:txEl>
                                              <p:pRg st="0" end="0"/>
                                            </p:txEl>
                                          </p:spTgt>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71">
                                            <p:txEl>
                                              <p:pRg st="1" end="1"/>
                                            </p:txEl>
                                          </p:spTgt>
                                        </p:tgtEl>
                                        <p:attrNameLst>
                                          <p:attrName>style.visibility</p:attrName>
                                        </p:attrNameLst>
                                      </p:cBhvr>
                                      <p:to>
                                        <p:strVal val="visible"/>
                                      </p:to>
                                    </p:set>
                                    <p:anim calcmode="lin" valueType="num">
                                      <p:cBhvr additive="base">
                                        <p:cTn id="38" dur="500" fill="hold"/>
                                        <p:tgtEl>
                                          <p:spTgt spid="71">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1">
                                            <p:txEl>
                                              <p:pRg st="1" end="1"/>
                                            </p:txEl>
                                          </p:spTgt>
                                        </p:tgtEl>
                                        <p:attrNameLst>
                                          <p:attrName>ppt_y</p:attrName>
                                        </p:attrNameLst>
                                      </p:cBhvr>
                                      <p:tavLst>
                                        <p:tav tm="0">
                                          <p:val>
                                            <p:strVal val="0-#ppt_h/2"/>
                                          </p:val>
                                        </p:tav>
                                        <p:tav tm="100000">
                                          <p:val>
                                            <p:strVal val="#ppt_y"/>
                                          </p:val>
                                        </p:tav>
                                      </p:tavLst>
                                    </p:anim>
                                  </p:childTnLst>
                                </p:cTn>
                              </p:par>
                            </p:childTnLst>
                          </p:cTn>
                        </p:par>
                        <p:par>
                          <p:cTn id="40" fill="hold">
                            <p:stCondLst>
                              <p:cond delay="2000"/>
                            </p:stCondLst>
                            <p:childTnLst>
                              <p:par>
                                <p:cTn id="41" presetID="22" presetClass="entr" presetSubtype="8" fill="hold" nodeType="afterEffect">
                                  <p:stCondLst>
                                    <p:cond delay="25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par>
                          <p:cTn id="44" fill="hold">
                            <p:stCondLst>
                              <p:cond delay="2750"/>
                            </p:stCondLst>
                            <p:childTnLst>
                              <p:par>
                                <p:cTn id="45" presetID="2" presetClass="entr" presetSubtype="8" decel="100000"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0-#ppt_w/2"/>
                                          </p:val>
                                        </p:tav>
                                        <p:tav tm="100000">
                                          <p:val>
                                            <p:strVal val="#ppt_x"/>
                                          </p:val>
                                        </p:tav>
                                      </p:tavLst>
                                    </p:anim>
                                    <p:anim calcmode="lin" valueType="num">
                                      <p:cBhvr additive="base">
                                        <p:cTn id="48" dur="500" fill="hold"/>
                                        <p:tgtEl>
                                          <p:spTgt spid="22"/>
                                        </p:tgtEl>
                                        <p:attrNameLst>
                                          <p:attrName>ppt_y</p:attrName>
                                        </p:attrNameLst>
                                      </p:cBhvr>
                                      <p:tavLst>
                                        <p:tav tm="0">
                                          <p:val>
                                            <p:strVal val="#ppt_y"/>
                                          </p:val>
                                        </p:tav>
                                        <p:tav tm="100000">
                                          <p:val>
                                            <p:strVal val="#ppt_y"/>
                                          </p:val>
                                        </p:tav>
                                      </p:tavLst>
                                    </p:anim>
                                  </p:childTnLst>
                                </p:cTn>
                              </p:par>
                              <p:par>
                                <p:cTn id="49" presetID="2" presetClass="entr" presetSubtype="8" decel="10000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0-#ppt_w/2"/>
                                          </p:val>
                                        </p:tav>
                                        <p:tav tm="100000">
                                          <p:val>
                                            <p:strVal val="#ppt_x"/>
                                          </p:val>
                                        </p:tav>
                                      </p:tavLst>
                                    </p:anim>
                                    <p:anim calcmode="lin" valueType="num">
                                      <p:cBhvr additive="base">
                                        <p:cTn id="52" dur="50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1" decel="100000"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ppt_x"/>
                                          </p:val>
                                        </p:tav>
                                        <p:tav tm="100000">
                                          <p:val>
                                            <p:strVal val="#ppt_x"/>
                                          </p:val>
                                        </p:tav>
                                      </p:tavLst>
                                    </p:anim>
                                    <p:anim calcmode="lin" valueType="num">
                                      <p:cBhvr additive="base">
                                        <p:cTn id="56" dur="500" fill="hold"/>
                                        <p:tgtEl>
                                          <p:spTgt spid="72"/>
                                        </p:tgtEl>
                                        <p:attrNameLst>
                                          <p:attrName>ppt_y</p:attrName>
                                        </p:attrNameLst>
                                      </p:cBhvr>
                                      <p:tavLst>
                                        <p:tav tm="0">
                                          <p:val>
                                            <p:strVal val="0-#ppt_h/2"/>
                                          </p:val>
                                        </p:tav>
                                        <p:tav tm="100000">
                                          <p:val>
                                            <p:strVal val="#ppt_y"/>
                                          </p:val>
                                        </p:tav>
                                      </p:tavLst>
                                    </p:anim>
                                  </p:childTnLst>
                                </p:cTn>
                              </p:par>
                              <p:par>
                                <p:cTn id="57" presetID="2" presetClass="entr" presetSubtype="1" decel="100000" fill="hold" grpId="0" nodeType="withEffect">
                                  <p:stCondLst>
                                    <p:cond delay="0"/>
                                  </p:stCondLst>
                                  <p:childTnLst>
                                    <p:set>
                                      <p:cBhvr>
                                        <p:cTn id="58" dur="1" fill="hold">
                                          <p:stCondLst>
                                            <p:cond delay="0"/>
                                          </p:stCondLst>
                                        </p:cTn>
                                        <p:tgtEl>
                                          <p:spTgt spid="75">
                                            <p:txEl>
                                              <p:pRg st="0" end="0"/>
                                            </p:txEl>
                                          </p:spTgt>
                                        </p:tgtEl>
                                        <p:attrNameLst>
                                          <p:attrName>style.visibility</p:attrName>
                                        </p:attrNameLst>
                                      </p:cBhvr>
                                      <p:to>
                                        <p:strVal val="visible"/>
                                      </p:to>
                                    </p:set>
                                    <p:anim calcmode="lin" valueType="num">
                                      <p:cBhvr additive="base">
                                        <p:cTn id="59" dur="500" fill="hold"/>
                                        <p:tgtEl>
                                          <p:spTgt spid="75">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5">
                                            <p:txEl>
                                              <p:pRg st="0" end="0"/>
                                            </p:txEl>
                                          </p:spTgt>
                                        </p:tgtEl>
                                        <p:attrNameLst>
                                          <p:attrName>ppt_y</p:attrName>
                                        </p:attrNameLst>
                                      </p:cBhvr>
                                      <p:tavLst>
                                        <p:tav tm="0">
                                          <p:val>
                                            <p:strVal val="0-#ppt_h/2"/>
                                          </p:val>
                                        </p:tav>
                                        <p:tav tm="100000">
                                          <p:val>
                                            <p:strVal val="#ppt_y"/>
                                          </p:val>
                                        </p:tav>
                                      </p:tavLst>
                                    </p:anim>
                                  </p:childTnLst>
                                </p:cTn>
                              </p:par>
                              <p:par>
                                <p:cTn id="61" presetID="2" presetClass="entr" presetSubtype="1" decel="100000" fill="hold" grpId="0" nodeType="withEffect">
                                  <p:stCondLst>
                                    <p:cond delay="0"/>
                                  </p:stCondLst>
                                  <p:childTnLst>
                                    <p:set>
                                      <p:cBhvr>
                                        <p:cTn id="62" dur="1" fill="hold">
                                          <p:stCondLst>
                                            <p:cond delay="0"/>
                                          </p:stCondLst>
                                        </p:cTn>
                                        <p:tgtEl>
                                          <p:spTgt spid="75">
                                            <p:txEl>
                                              <p:pRg st="1" end="1"/>
                                            </p:txEl>
                                          </p:spTgt>
                                        </p:tgtEl>
                                        <p:attrNameLst>
                                          <p:attrName>style.visibility</p:attrName>
                                        </p:attrNameLst>
                                      </p:cBhvr>
                                      <p:to>
                                        <p:strVal val="visible"/>
                                      </p:to>
                                    </p:set>
                                    <p:anim calcmode="lin" valueType="num">
                                      <p:cBhvr additive="base">
                                        <p:cTn id="63" dur="500" fill="hold"/>
                                        <p:tgtEl>
                                          <p:spTgt spid="75">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75">
                                            <p:txEl>
                                              <p:pRg st="1" end="1"/>
                                            </p:txEl>
                                          </p:spTgt>
                                        </p:tgtEl>
                                        <p:attrNameLst>
                                          <p:attrName>ppt_y</p:attrName>
                                        </p:attrNameLst>
                                      </p:cBhvr>
                                      <p:tavLst>
                                        <p:tav tm="0">
                                          <p:val>
                                            <p:strVal val="0-#ppt_h/2"/>
                                          </p:val>
                                        </p:tav>
                                        <p:tav tm="100000">
                                          <p:val>
                                            <p:strVal val="#ppt_y"/>
                                          </p:val>
                                        </p:tav>
                                      </p:tavLst>
                                    </p:anim>
                                  </p:childTnLst>
                                </p:cTn>
                              </p:par>
                            </p:childTnLst>
                          </p:cTn>
                        </p:par>
                        <p:par>
                          <p:cTn id="65" fill="hold">
                            <p:stCondLst>
                              <p:cond delay="3250"/>
                            </p:stCondLst>
                            <p:childTnLst>
                              <p:par>
                                <p:cTn id="66" presetID="22" presetClass="entr" presetSubtype="8" fill="hold" nodeType="afterEffect">
                                  <p:stCondLst>
                                    <p:cond delay="250"/>
                                  </p:stCondLst>
                                  <p:childTnLst>
                                    <p:set>
                                      <p:cBhvr>
                                        <p:cTn id="67" dur="1" fill="hold">
                                          <p:stCondLst>
                                            <p:cond delay="0"/>
                                          </p:stCondLst>
                                        </p:cTn>
                                        <p:tgtEl>
                                          <p:spTgt spid="24"/>
                                        </p:tgtEl>
                                        <p:attrNameLst>
                                          <p:attrName>style.visibility</p:attrName>
                                        </p:attrNameLst>
                                      </p:cBhvr>
                                      <p:to>
                                        <p:strVal val="visible"/>
                                      </p:to>
                                    </p:set>
                                    <p:animEffect transition="in" filter="wipe(left)">
                                      <p:cBhvr>
                                        <p:cTn id="68" dur="500"/>
                                        <p:tgtEl>
                                          <p:spTgt spid="24"/>
                                        </p:tgtEl>
                                      </p:cBhvr>
                                    </p:animEffect>
                                  </p:childTnLst>
                                </p:cTn>
                              </p:par>
                            </p:childTnLst>
                          </p:cTn>
                        </p:par>
                        <p:par>
                          <p:cTn id="69" fill="hold">
                            <p:stCondLst>
                              <p:cond delay="4000"/>
                            </p:stCondLst>
                            <p:childTnLst>
                              <p:par>
                                <p:cTn id="70" presetID="2" presetClass="entr" presetSubtype="8" decel="100000" fill="hold" grpId="0" nodeType="afterEffect">
                                  <p:stCondLst>
                                    <p:cond delay="0"/>
                                  </p:stCondLst>
                                  <p:childTnLst>
                                    <p:set>
                                      <p:cBhvr>
                                        <p:cTn id="71" dur="1" fill="hold">
                                          <p:stCondLst>
                                            <p:cond delay="0"/>
                                          </p:stCondLst>
                                        </p:cTn>
                                        <p:tgtEl>
                                          <p:spTgt spid="26"/>
                                        </p:tgtEl>
                                        <p:attrNameLst>
                                          <p:attrName>style.visibility</p:attrName>
                                        </p:attrNameLst>
                                      </p:cBhvr>
                                      <p:to>
                                        <p:strVal val="visible"/>
                                      </p:to>
                                    </p:set>
                                    <p:anim calcmode="lin" valueType="num">
                                      <p:cBhvr additive="base">
                                        <p:cTn id="72" dur="500" fill="hold"/>
                                        <p:tgtEl>
                                          <p:spTgt spid="26"/>
                                        </p:tgtEl>
                                        <p:attrNameLst>
                                          <p:attrName>ppt_x</p:attrName>
                                        </p:attrNameLst>
                                      </p:cBhvr>
                                      <p:tavLst>
                                        <p:tav tm="0">
                                          <p:val>
                                            <p:strVal val="0-#ppt_w/2"/>
                                          </p:val>
                                        </p:tav>
                                        <p:tav tm="100000">
                                          <p:val>
                                            <p:strVal val="#ppt_x"/>
                                          </p:val>
                                        </p:tav>
                                      </p:tavLst>
                                    </p:anim>
                                    <p:anim calcmode="lin" valueType="num">
                                      <p:cBhvr additive="base">
                                        <p:cTn id="73" dur="500" fill="hold"/>
                                        <p:tgtEl>
                                          <p:spTgt spid="26"/>
                                        </p:tgtEl>
                                        <p:attrNameLst>
                                          <p:attrName>ppt_y</p:attrName>
                                        </p:attrNameLst>
                                      </p:cBhvr>
                                      <p:tavLst>
                                        <p:tav tm="0">
                                          <p:val>
                                            <p:strVal val="#ppt_y"/>
                                          </p:val>
                                        </p:tav>
                                        <p:tav tm="100000">
                                          <p:val>
                                            <p:strVal val="#ppt_y"/>
                                          </p:val>
                                        </p:tav>
                                      </p:tavLst>
                                    </p:anim>
                                  </p:childTnLst>
                                </p:cTn>
                              </p:par>
                              <p:par>
                                <p:cTn id="74" presetID="2" presetClass="entr" presetSubtype="8" decel="100000" fill="hold" grpId="0" nodeType="withEffect">
                                  <p:stCondLst>
                                    <p:cond delay="0"/>
                                  </p:stCondLst>
                                  <p:childTnLst>
                                    <p:set>
                                      <p:cBhvr>
                                        <p:cTn id="75" dur="1" fill="hold">
                                          <p:stCondLst>
                                            <p:cond delay="0"/>
                                          </p:stCondLst>
                                        </p:cTn>
                                        <p:tgtEl>
                                          <p:spTgt spid="25"/>
                                        </p:tgtEl>
                                        <p:attrNameLst>
                                          <p:attrName>style.visibility</p:attrName>
                                        </p:attrNameLst>
                                      </p:cBhvr>
                                      <p:to>
                                        <p:strVal val="visible"/>
                                      </p:to>
                                    </p:set>
                                    <p:anim calcmode="lin" valueType="num">
                                      <p:cBhvr additive="base">
                                        <p:cTn id="76" dur="500" fill="hold"/>
                                        <p:tgtEl>
                                          <p:spTgt spid="25"/>
                                        </p:tgtEl>
                                        <p:attrNameLst>
                                          <p:attrName>ppt_x</p:attrName>
                                        </p:attrNameLst>
                                      </p:cBhvr>
                                      <p:tavLst>
                                        <p:tav tm="0">
                                          <p:val>
                                            <p:strVal val="0-#ppt_w/2"/>
                                          </p:val>
                                        </p:tav>
                                        <p:tav tm="100000">
                                          <p:val>
                                            <p:strVal val="#ppt_x"/>
                                          </p:val>
                                        </p:tav>
                                      </p:tavLst>
                                    </p:anim>
                                    <p:anim calcmode="lin" valueType="num">
                                      <p:cBhvr additive="base">
                                        <p:cTn id="77" dur="500" fill="hold"/>
                                        <p:tgtEl>
                                          <p:spTgt spid="25"/>
                                        </p:tgtEl>
                                        <p:attrNameLst>
                                          <p:attrName>ppt_y</p:attrName>
                                        </p:attrNameLst>
                                      </p:cBhvr>
                                      <p:tavLst>
                                        <p:tav tm="0">
                                          <p:val>
                                            <p:strVal val="#ppt_y"/>
                                          </p:val>
                                        </p:tav>
                                        <p:tav tm="100000">
                                          <p:val>
                                            <p:strVal val="#ppt_y"/>
                                          </p:val>
                                        </p:tav>
                                      </p:tavLst>
                                    </p:anim>
                                  </p:childTnLst>
                                </p:cTn>
                              </p:par>
                              <p:par>
                                <p:cTn id="78" presetID="2" presetClass="entr" presetSubtype="1" decel="100000" fill="hold" nodeType="withEffect">
                                  <p:stCondLst>
                                    <p:cond delay="0"/>
                                  </p:stCondLst>
                                  <p:childTnLst>
                                    <p:set>
                                      <p:cBhvr>
                                        <p:cTn id="79" dur="1" fill="hold">
                                          <p:stCondLst>
                                            <p:cond delay="0"/>
                                          </p:stCondLst>
                                        </p:cTn>
                                        <p:tgtEl>
                                          <p:spTgt spid="76"/>
                                        </p:tgtEl>
                                        <p:attrNameLst>
                                          <p:attrName>style.visibility</p:attrName>
                                        </p:attrNameLst>
                                      </p:cBhvr>
                                      <p:to>
                                        <p:strVal val="visible"/>
                                      </p:to>
                                    </p:set>
                                    <p:anim calcmode="lin" valueType="num">
                                      <p:cBhvr additive="base">
                                        <p:cTn id="80" dur="500" fill="hold"/>
                                        <p:tgtEl>
                                          <p:spTgt spid="76"/>
                                        </p:tgtEl>
                                        <p:attrNameLst>
                                          <p:attrName>ppt_x</p:attrName>
                                        </p:attrNameLst>
                                      </p:cBhvr>
                                      <p:tavLst>
                                        <p:tav tm="0">
                                          <p:val>
                                            <p:strVal val="#ppt_x"/>
                                          </p:val>
                                        </p:tav>
                                        <p:tav tm="100000">
                                          <p:val>
                                            <p:strVal val="#ppt_x"/>
                                          </p:val>
                                        </p:tav>
                                      </p:tavLst>
                                    </p:anim>
                                    <p:anim calcmode="lin" valueType="num">
                                      <p:cBhvr additive="base">
                                        <p:cTn id="81" dur="500" fill="hold"/>
                                        <p:tgtEl>
                                          <p:spTgt spid="76"/>
                                        </p:tgtEl>
                                        <p:attrNameLst>
                                          <p:attrName>ppt_y</p:attrName>
                                        </p:attrNameLst>
                                      </p:cBhvr>
                                      <p:tavLst>
                                        <p:tav tm="0">
                                          <p:val>
                                            <p:strVal val="0-#ppt_h/2"/>
                                          </p:val>
                                        </p:tav>
                                        <p:tav tm="100000">
                                          <p:val>
                                            <p:strVal val="#ppt_y"/>
                                          </p:val>
                                        </p:tav>
                                      </p:tavLst>
                                    </p:anim>
                                  </p:childTnLst>
                                </p:cTn>
                              </p:par>
                              <p:par>
                                <p:cTn id="82" presetID="2" presetClass="entr" presetSubtype="1" decel="100000" fill="hold" grpId="0" nodeType="withEffect">
                                  <p:stCondLst>
                                    <p:cond delay="0"/>
                                  </p:stCondLst>
                                  <p:childTnLst>
                                    <p:set>
                                      <p:cBhvr>
                                        <p:cTn id="83" dur="1" fill="hold">
                                          <p:stCondLst>
                                            <p:cond delay="0"/>
                                          </p:stCondLst>
                                        </p:cTn>
                                        <p:tgtEl>
                                          <p:spTgt spid="79">
                                            <p:txEl>
                                              <p:pRg st="0" end="0"/>
                                            </p:txEl>
                                          </p:spTgt>
                                        </p:tgtEl>
                                        <p:attrNameLst>
                                          <p:attrName>style.visibility</p:attrName>
                                        </p:attrNameLst>
                                      </p:cBhvr>
                                      <p:to>
                                        <p:strVal val="visible"/>
                                      </p:to>
                                    </p:set>
                                    <p:anim calcmode="lin" valueType="num">
                                      <p:cBhvr additive="base">
                                        <p:cTn id="84" dur="500" fill="hold"/>
                                        <p:tgtEl>
                                          <p:spTgt spid="79">
                                            <p:txEl>
                                              <p:pRg st="0" end="0"/>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79">
                                            <p:txEl>
                                              <p:pRg st="0" end="0"/>
                                            </p:txEl>
                                          </p:spTgt>
                                        </p:tgtEl>
                                        <p:attrNameLst>
                                          <p:attrName>ppt_y</p:attrName>
                                        </p:attrNameLst>
                                      </p:cBhvr>
                                      <p:tavLst>
                                        <p:tav tm="0">
                                          <p:val>
                                            <p:strVal val="0-#ppt_h/2"/>
                                          </p:val>
                                        </p:tav>
                                        <p:tav tm="100000">
                                          <p:val>
                                            <p:strVal val="#ppt_y"/>
                                          </p:val>
                                        </p:tav>
                                      </p:tavLst>
                                    </p:anim>
                                  </p:childTnLst>
                                </p:cTn>
                              </p:par>
                              <p:par>
                                <p:cTn id="86" presetID="2" presetClass="entr" presetSubtype="1" decel="100000" fill="hold" grpId="0" nodeType="withEffect">
                                  <p:stCondLst>
                                    <p:cond delay="0"/>
                                  </p:stCondLst>
                                  <p:childTnLst>
                                    <p:set>
                                      <p:cBhvr>
                                        <p:cTn id="87" dur="1" fill="hold">
                                          <p:stCondLst>
                                            <p:cond delay="0"/>
                                          </p:stCondLst>
                                        </p:cTn>
                                        <p:tgtEl>
                                          <p:spTgt spid="79">
                                            <p:txEl>
                                              <p:pRg st="1" end="1"/>
                                            </p:txEl>
                                          </p:spTgt>
                                        </p:tgtEl>
                                        <p:attrNameLst>
                                          <p:attrName>style.visibility</p:attrName>
                                        </p:attrNameLst>
                                      </p:cBhvr>
                                      <p:to>
                                        <p:strVal val="visible"/>
                                      </p:to>
                                    </p:set>
                                    <p:anim calcmode="lin" valueType="num">
                                      <p:cBhvr additive="base">
                                        <p:cTn id="88" dur="500" fill="hold"/>
                                        <p:tgtEl>
                                          <p:spTgt spid="79">
                                            <p:txEl>
                                              <p:pRg st="1" end="1"/>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79">
                                            <p:txEl>
                                              <p:pRg st="1" end="1"/>
                                            </p:txEl>
                                          </p:spTgt>
                                        </p:tgtEl>
                                        <p:attrNameLst>
                                          <p:attrName>ppt_y</p:attrName>
                                        </p:attrNameLst>
                                      </p:cBhvr>
                                      <p:tavLst>
                                        <p:tav tm="0">
                                          <p:val>
                                            <p:strVal val="0-#ppt_h/2"/>
                                          </p:val>
                                        </p:tav>
                                        <p:tav tm="100000">
                                          <p:val>
                                            <p:strVal val="#ppt_y"/>
                                          </p:val>
                                        </p:tav>
                                      </p:tavLst>
                                    </p:anim>
                                  </p:childTnLst>
                                </p:cTn>
                              </p:par>
                            </p:childTnLst>
                          </p:cTn>
                        </p:par>
                        <p:par>
                          <p:cTn id="90" fill="hold">
                            <p:stCondLst>
                              <p:cond delay="4500"/>
                            </p:stCondLst>
                            <p:childTnLst>
                              <p:par>
                                <p:cTn id="91" presetID="22" presetClass="entr" presetSubtype="8" fill="hold" nodeType="afterEffect">
                                  <p:stCondLst>
                                    <p:cond delay="250"/>
                                  </p:stCondLst>
                                  <p:childTnLst>
                                    <p:set>
                                      <p:cBhvr>
                                        <p:cTn id="92" dur="1" fill="hold">
                                          <p:stCondLst>
                                            <p:cond delay="0"/>
                                          </p:stCondLst>
                                        </p:cTn>
                                        <p:tgtEl>
                                          <p:spTgt spid="30"/>
                                        </p:tgtEl>
                                        <p:attrNameLst>
                                          <p:attrName>style.visibility</p:attrName>
                                        </p:attrNameLst>
                                      </p:cBhvr>
                                      <p:to>
                                        <p:strVal val="visible"/>
                                      </p:to>
                                    </p:set>
                                    <p:animEffect transition="in" filter="wipe(left)">
                                      <p:cBhvr>
                                        <p:cTn id="93" dur="500"/>
                                        <p:tgtEl>
                                          <p:spTgt spid="30"/>
                                        </p:tgtEl>
                                      </p:cBhvr>
                                    </p:animEffect>
                                  </p:childTnLst>
                                </p:cTn>
                              </p:par>
                            </p:childTnLst>
                          </p:cTn>
                        </p:par>
                        <p:par>
                          <p:cTn id="94" fill="hold">
                            <p:stCondLst>
                              <p:cond delay="5250"/>
                            </p:stCondLst>
                            <p:childTnLst>
                              <p:par>
                                <p:cTn id="95" presetID="2" presetClass="entr" presetSubtype="8" decel="100000" fill="hold" grpId="0" nodeType="afterEffect">
                                  <p:stCondLst>
                                    <p:cond delay="0"/>
                                  </p:stCondLst>
                                  <p:childTnLst>
                                    <p:set>
                                      <p:cBhvr>
                                        <p:cTn id="96" dur="1" fill="hold">
                                          <p:stCondLst>
                                            <p:cond delay="0"/>
                                          </p:stCondLst>
                                        </p:cTn>
                                        <p:tgtEl>
                                          <p:spTgt spid="32"/>
                                        </p:tgtEl>
                                        <p:attrNameLst>
                                          <p:attrName>style.visibility</p:attrName>
                                        </p:attrNameLst>
                                      </p:cBhvr>
                                      <p:to>
                                        <p:strVal val="visible"/>
                                      </p:to>
                                    </p:set>
                                    <p:anim calcmode="lin" valueType="num">
                                      <p:cBhvr additive="base">
                                        <p:cTn id="97" dur="500" fill="hold"/>
                                        <p:tgtEl>
                                          <p:spTgt spid="32"/>
                                        </p:tgtEl>
                                        <p:attrNameLst>
                                          <p:attrName>ppt_x</p:attrName>
                                        </p:attrNameLst>
                                      </p:cBhvr>
                                      <p:tavLst>
                                        <p:tav tm="0">
                                          <p:val>
                                            <p:strVal val="0-#ppt_w/2"/>
                                          </p:val>
                                        </p:tav>
                                        <p:tav tm="100000">
                                          <p:val>
                                            <p:strVal val="#ppt_x"/>
                                          </p:val>
                                        </p:tav>
                                      </p:tavLst>
                                    </p:anim>
                                    <p:anim calcmode="lin" valueType="num">
                                      <p:cBhvr additive="base">
                                        <p:cTn id="98" dur="500" fill="hold"/>
                                        <p:tgtEl>
                                          <p:spTgt spid="32"/>
                                        </p:tgtEl>
                                        <p:attrNameLst>
                                          <p:attrName>ppt_y</p:attrName>
                                        </p:attrNameLst>
                                      </p:cBhvr>
                                      <p:tavLst>
                                        <p:tav tm="0">
                                          <p:val>
                                            <p:strVal val="#ppt_y"/>
                                          </p:val>
                                        </p:tav>
                                        <p:tav tm="100000">
                                          <p:val>
                                            <p:strVal val="#ppt_y"/>
                                          </p:val>
                                        </p:tav>
                                      </p:tavLst>
                                    </p:anim>
                                  </p:childTnLst>
                                </p:cTn>
                              </p:par>
                              <p:par>
                                <p:cTn id="99" presetID="2" presetClass="entr" presetSubtype="8" decel="100000" fill="hold" grpId="0" nodeType="withEffect">
                                  <p:stCondLst>
                                    <p:cond delay="0"/>
                                  </p:stCondLst>
                                  <p:childTnLst>
                                    <p:set>
                                      <p:cBhvr>
                                        <p:cTn id="100" dur="1" fill="hold">
                                          <p:stCondLst>
                                            <p:cond delay="0"/>
                                          </p:stCondLst>
                                        </p:cTn>
                                        <p:tgtEl>
                                          <p:spTgt spid="31"/>
                                        </p:tgtEl>
                                        <p:attrNameLst>
                                          <p:attrName>style.visibility</p:attrName>
                                        </p:attrNameLst>
                                      </p:cBhvr>
                                      <p:to>
                                        <p:strVal val="visible"/>
                                      </p:to>
                                    </p:set>
                                    <p:anim calcmode="lin" valueType="num">
                                      <p:cBhvr additive="base">
                                        <p:cTn id="101" dur="500" fill="hold"/>
                                        <p:tgtEl>
                                          <p:spTgt spid="31"/>
                                        </p:tgtEl>
                                        <p:attrNameLst>
                                          <p:attrName>ppt_x</p:attrName>
                                        </p:attrNameLst>
                                      </p:cBhvr>
                                      <p:tavLst>
                                        <p:tav tm="0">
                                          <p:val>
                                            <p:strVal val="0-#ppt_w/2"/>
                                          </p:val>
                                        </p:tav>
                                        <p:tav tm="100000">
                                          <p:val>
                                            <p:strVal val="#ppt_x"/>
                                          </p:val>
                                        </p:tav>
                                      </p:tavLst>
                                    </p:anim>
                                    <p:anim calcmode="lin" valueType="num">
                                      <p:cBhvr additive="base">
                                        <p:cTn id="102" dur="500" fill="hold"/>
                                        <p:tgtEl>
                                          <p:spTgt spid="31"/>
                                        </p:tgtEl>
                                        <p:attrNameLst>
                                          <p:attrName>ppt_y</p:attrName>
                                        </p:attrNameLst>
                                      </p:cBhvr>
                                      <p:tavLst>
                                        <p:tav tm="0">
                                          <p:val>
                                            <p:strVal val="#ppt_y"/>
                                          </p:val>
                                        </p:tav>
                                        <p:tav tm="100000">
                                          <p:val>
                                            <p:strVal val="#ppt_y"/>
                                          </p:val>
                                        </p:tav>
                                      </p:tavLst>
                                    </p:anim>
                                  </p:childTnLst>
                                </p:cTn>
                              </p:par>
                              <p:par>
                                <p:cTn id="103" presetID="2" presetClass="entr" presetSubtype="1" decel="100000" fill="hold" nodeType="withEffect">
                                  <p:stCondLst>
                                    <p:cond delay="0"/>
                                  </p:stCondLst>
                                  <p:childTnLst>
                                    <p:set>
                                      <p:cBhvr>
                                        <p:cTn id="104" dur="1" fill="hold">
                                          <p:stCondLst>
                                            <p:cond delay="0"/>
                                          </p:stCondLst>
                                        </p:cTn>
                                        <p:tgtEl>
                                          <p:spTgt spid="80"/>
                                        </p:tgtEl>
                                        <p:attrNameLst>
                                          <p:attrName>style.visibility</p:attrName>
                                        </p:attrNameLst>
                                      </p:cBhvr>
                                      <p:to>
                                        <p:strVal val="visible"/>
                                      </p:to>
                                    </p:set>
                                    <p:anim calcmode="lin" valueType="num">
                                      <p:cBhvr additive="base">
                                        <p:cTn id="105" dur="500" fill="hold"/>
                                        <p:tgtEl>
                                          <p:spTgt spid="80"/>
                                        </p:tgtEl>
                                        <p:attrNameLst>
                                          <p:attrName>ppt_x</p:attrName>
                                        </p:attrNameLst>
                                      </p:cBhvr>
                                      <p:tavLst>
                                        <p:tav tm="0">
                                          <p:val>
                                            <p:strVal val="#ppt_x"/>
                                          </p:val>
                                        </p:tav>
                                        <p:tav tm="100000">
                                          <p:val>
                                            <p:strVal val="#ppt_x"/>
                                          </p:val>
                                        </p:tav>
                                      </p:tavLst>
                                    </p:anim>
                                    <p:anim calcmode="lin" valueType="num">
                                      <p:cBhvr additive="base">
                                        <p:cTn id="106" dur="500" fill="hold"/>
                                        <p:tgtEl>
                                          <p:spTgt spid="80"/>
                                        </p:tgtEl>
                                        <p:attrNameLst>
                                          <p:attrName>ppt_y</p:attrName>
                                        </p:attrNameLst>
                                      </p:cBhvr>
                                      <p:tavLst>
                                        <p:tav tm="0">
                                          <p:val>
                                            <p:strVal val="0-#ppt_h/2"/>
                                          </p:val>
                                        </p:tav>
                                        <p:tav tm="100000">
                                          <p:val>
                                            <p:strVal val="#ppt_y"/>
                                          </p:val>
                                        </p:tav>
                                      </p:tavLst>
                                    </p:anim>
                                  </p:childTnLst>
                                </p:cTn>
                              </p:par>
                              <p:par>
                                <p:cTn id="107" presetID="2" presetClass="entr" presetSubtype="1" decel="100000" fill="hold" grpId="0" nodeType="withEffect">
                                  <p:stCondLst>
                                    <p:cond delay="0"/>
                                  </p:stCondLst>
                                  <p:childTnLst>
                                    <p:set>
                                      <p:cBhvr>
                                        <p:cTn id="108" dur="1" fill="hold">
                                          <p:stCondLst>
                                            <p:cond delay="0"/>
                                          </p:stCondLst>
                                        </p:cTn>
                                        <p:tgtEl>
                                          <p:spTgt spid="83">
                                            <p:txEl>
                                              <p:pRg st="0" end="0"/>
                                            </p:txEl>
                                          </p:spTgt>
                                        </p:tgtEl>
                                        <p:attrNameLst>
                                          <p:attrName>style.visibility</p:attrName>
                                        </p:attrNameLst>
                                      </p:cBhvr>
                                      <p:to>
                                        <p:strVal val="visible"/>
                                      </p:to>
                                    </p:set>
                                    <p:anim calcmode="lin" valueType="num">
                                      <p:cBhvr additive="base">
                                        <p:cTn id="109" dur="500" fill="hold"/>
                                        <p:tgtEl>
                                          <p:spTgt spid="83">
                                            <p:txEl>
                                              <p:pRg st="0" end="0"/>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83">
                                            <p:txEl>
                                              <p:pRg st="0" end="0"/>
                                            </p:txEl>
                                          </p:spTgt>
                                        </p:tgtEl>
                                        <p:attrNameLst>
                                          <p:attrName>ppt_y</p:attrName>
                                        </p:attrNameLst>
                                      </p:cBhvr>
                                      <p:tavLst>
                                        <p:tav tm="0">
                                          <p:val>
                                            <p:strVal val="0-#ppt_h/2"/>
                                          </p:val>
                                        </p:tav>
                                        <p:tav tm="100000">
                                          <p:val>
                                            <p:strVal val="#ppt_y"/>
                                          </p:val>
                                        </p:tav>
                                      </p:tavLst>
                                    </p:anim>
                                  </p:childTnLst>
                                </p:cTn>
                              </p:par>
                              <p:par>
                                <p:cTn id="111" presetID="2" presetClass="entr" presetSubtype="1" decel="100000" fill="hold" grpId="0" nodeType="withEffect">
                                  <p:stCondLst>
                                    <p:cond delay="0"/>
                                  </p:stCondLst>
                                  <p:childTnLst>
                                    <p:set>
                                      <p:cBhvr>
                                        <p:cTn id="112" dur="1" fill="hold">
                                          <p:stCondLst>
                                            <p:cond delay="0"/>
                                          </p:stCondLst>
                                        </p:cTn>
                                        <p:tgtEl>
                                          <p:spTgt spid="83">
                                            <p:txEl>
                                              <p:pRg st="1" end="1"/>
                                            </p:txEl>
                                          </p:spTgt>
                                        </p:tgtEl>
                                        <p:attrNameLst>
                                          <p:attrName>style.visibility</p:attrName>
                                        </p:attrNameLst>
                                      </p:cBhvr>
                                      <p:to>
                                        <p:strVal val="visible"/>
                                      </p:to>
                                    </p:set>
                                    <p:anim calcmode="lin" valueType="num">
                                      <p:cBhvr additive="base">
                                        <p:cTn id="113" dur="500" fill="hold"/>
                                        <p:tgtEl>
                                          <p:spTgt spid="83">
                                            <p:txEl>
                                              <p:pRg st="1" end="1"/>
                                            </p:txEl>
                                          </p:spTgt>
                                        </p:tgtEl>
                                        <p:attrNameLst>
                                          <p:attrName>ppt_x</p:attrName>
                                        </p:attrNameLst>
                                      </p:cBhvr>
                                      <p:tavLst>
                                        <p:tav tm="0">
                                          <p:val>
                                            <p:strVal val="#ppt_x"/>
                                          </p:val>
                                        </p:tav>
                                        <p:tav tm="100000">
                                          <p:val>
                                            <p:strVal val="#ppt_x"/>
                                          </p:val>
                                        </p:tav>
                                      </p:tavLst>
                                    </p:anim>
                                    <p:anim calcmode="lin" valueType="num">
                                      <p:cBhvr additive="base">
                                        <p:cTn id="114" dur="500" fill="hold"/>
                                        <p:tgtEl>
                                          <p:spTgt spid="83">
                                            <p:txEl>
                                              <p:pRg st="1" end="1"/>
                                            </p:txEl>
                                          </p:spTgt>
                                        </p:tgtEl>
                                        <p:attrNameLst>
                                          <p:attrName>ppt_y</p:attrName>
                                        </p:attrNameLst>
                                      </p:cBhvr>
                                      <p:tavLst>
                                        <p:tav tm="0">
                                          <p:val>
                                            <p:strVal val="0-#ppt_h/2"/>
                                          </p:val>
                                        </p:tav>
                                        <p:tav tm="100000">
                                          <p:val>
                                            <p:strVal val="#ppt_y"/>
                                          </p:val>
                                        </p:tav>
                                      </p:tavLst>
                                    </p:anim>
                                  </p:childTnLst>
                                </p:cTn>
                              </p:par>
                            </p:childTnLst>
                          </p:cTn>
                        </p:par>
                        <p:par>
                          <p:cTn id="115" fill="hold">
                            <p:stCondLst>
                              <p:cond delay="5750"/>
                            </p:stCondLst>
                            <p:childTnLst>
                              <p:par>
                                <p:cTn id="116" presetID="22" presetClass="entr" presetSubtype="1" fill="hold" nodeType="afterEffect">
                                  <p:stCondLst>
                                    <p:cond delay="250"/>
                                  </p:stCondLst>
                                  <p:childTnLst>
                                    <p:set>
                                      <p:cBhvr>
                                        <p:cTn id="117" dur="1" fill="hold">
                                          <p:stCondLst>
                                            <p:cond delay="0"/>
                                          </p:stCondLst>
                                        </p:cTn>
                                        <p:tgtEl>
                                          <p:spTgt spid="49"/>
                                        </p:tgtEl>
                                        <p:attrNameLst>
                                          <p:attrName>style.visibility</p:attrName>
                                        </p:attrNameLst>
                                      </p:cBhvr>
                                      <p:to>
                                        <p:strVal val="visible"/>
                                      </p:to>
                                    </p:set>
                                    <p:animEffect transition="in" filter="wipe(up)">
                                      <p:cBhvr>
                                        <p:cTn id="118" dur="250"/>
                                        <p:tgtEl>
                                          <p:spTgt spid="49"/>
                                        </p:tgtEl>
                                      </p:cBhvr>
                                    </p:animEffect>
                                  </p:childTnLst>
                                </p:cTn>
                              </p:par>
                            </p:childTnLst>
                          </p:cTn>
                        </p:par>
                        <p:par>
                          <p:cTn id="119" fill="hold">
                            <p:stCondLst>
                              <p:cond delay="6250"/>
                            </p:stCondLst>
                            <p:childTnLst>
                              <p:par>
                                <p:cTn id="120" presetID="22" presetClass="entr" presetSubtype="2" fill="hold" nodeType="afterEffect">
                                  <p:stCondLst>
                                    <p:cond delay="0"/>
                                  </p:stCondLst>
                                  <p:childTnLst>
                                    <p:set>
                                      <p:cBhvr>
                                        <p:cTn id="121" dur="1" fill="hold">
                                          <p:stCondLst>
                                            <p:cond delay="0"/>
                                          </p:stCondLst>
                                        </p:cTn>
                                        <p:tgtEl>
                                          <p:spTgt spid="102"/>
                                        </p:tgtEl>
                                        <p:attrNameLst>
                                          <p:attrName>style.visibility</p:attrName>
                                        </p:attrNameLst>
                                      </p:cBhvr>
                                      <p:to>
                                        <p:strVal val="visible"/>
                                      </p:to>
                                    </p:set>
                                    <p:animEffect transition="in" filter="wipe(right)">
                                      <p:cBhvr>
                                        <p:cTn id="122" dur="250"/>
                                        <p:tgtEl>
                                          <p:spTgt spid="102"/>
                                        </p:tgtEl>
                                      </p:cBhvr>
                                    </p:animEffect>
                                  </p:childTnLst>
                                </p:cTn>
                              </p:par>
                            </p:childTnLst>
                          </p:cTn>
                        </p:par>
                        <p:par>
                          <p:cTn id="123" fill="hold">
                            <p:stCondLst>
                              <p:cond delay="6500"/>
                            </p:stCondLst>
                            <p:childTnLst>
                              <p:par>
                                <p:cTn id="124" presetID="22" presetClass="entr" presetSubtype="1" fill="hold" nodeType="afterEffect">
                                  <p:stCondLst>
                                    <p:cond delay="0"/>
                                  </p:stCondLst>
                                  <p:childTnLst>
                                    <p:set>
                                      <p:cBhvr>
                                        <p:cTn id="125" dur="1" fill="hold">
                                          <p:stCondLst>
                                            <p:cond delay="0"/>
                                          </p:stCondLst>
                                        </p:cTn>
                                        <p:tgtEl>
                                          <p:spTgt spid="105"/>
                                        </p:tgtEl>
                                        <p:attrNameLst>
                                          <p:attrName>style.visibility</p:attrName>
                                        </p:attrNameLst>
                                      </p:cBhvr>
                                      <p:to>
                                        <p:strVal val="visible"/>
                                      </p:to>
                                    </p:set>
                                    <p:animEffect transition="in" filter="wipe(up)">
                                      <p:cBhvr>
                                        <p:cTn id="126" dur="250"/>
                                        <p:tgtEl>
                                          <p:spTgt spid="105"/>
                                        </p:tgtEl>
                                      </p:cBhvr>
                                    </p:animEffect>
                                  </p:childTnLst>
                                </p:cTn>
                              </p:par>
                            </p:childTnLst>
                          </p:cTn>
                        </p:par>
                        <p:par>
                          <p:cTn id="127" fill="hold">
                            <p:stCondLst>
                              <p:cond delay="6750"/>
                            </p:stCondLst>
                            <p:childTnLst>
                              <p:par>
                                <p:cTn id="128" presetID="2" presetClass="entr" presetSubtype="8" decel="100000" fill="hold" grpId="0" nodeType="afterEffect">
                                  <p:stCondLst>
                                    <p:cond delay="0"/>
                                  </p:stCondLst>
                                  <p:childTnLst>
                                    <p:set>
                                      <p:cBhvr>
                                        <p:cTn id="129" dur="1" fill="hold">
                                          <p:stCondLst>
                                            <p:cond delay="0"/>
                                          </p:stCondLst>
                                        </p:cTn>
                                        <p:tgtEl>
                                          <p:spTgt spid="35"/>
                                        </p:tgtEl>
                                        <p:attrNameLst>
                                          <p:attrName>style.visibility</p:attrName>
                                        </p:attrNameLst>
                                      </p:cBhvr>
                                      <p:to>
                                        <p:strVal val="visible"/>
                                      </p:to>
                                    </p:set>
                                    <p:anim calcmode="lin" valueType="num">
                                      <p:cBhvr additive="base">
                                        <p:cTn id="130" dur="500" fill="hold"/>
                                        <p:tgtEl>
                                          <p:spTgt spid="35"/>
                                        </p:tgtEl>
                                        <p:attrNameLst>
                                          <p:attrName>ppt_x</p:attrName>
                                        </p:attrNameLst>
                                      </p:cBhvr>
                                      <p:tavLst>
                                        <p:tav tm="0">
                                          <p:val>
                                            <p:strVal val="0-#ppt_w/2"/>
                                          </p:val>
                                        </p:tav>
                                        <p:tav tm="100000">
                                          <p:val>
                                            <p:strVal val="#ppt_x"/>
                                          </p:val>
                                        </p:tav>
                                      </p:tavLst>
                                    </p:anim>
                                    <p:anim calcmode="lin" valueType="num">
                                      <p:cBhvr additive="base">
                                        <p:cTn id="131" dur="500" fill="hold"/>
                                        <p:tgtEl>
                                          <p:spTgt spid="35"/>
                                        </p:tgtEl>
                                        <p:attrNameLst>
                                          <p:attrName>ppt_y</p:attrName>
                                        </p:attrNameLst>
                                      </p:cBhvr>
                                      <p:tavLst>
                                        <p:tav tm="0">
                                          <p:val>
                                            <p:strVal val="#ppt_y"/>
                                          </p:val>
                                        </p:tav>
                                        <p:tav tm="100000">
                                          <p:val>
                                            <p:strVal val="#ppt_y"/>
                                          </p:val>
                                        </p:tav>
                                      </p:tavLst>
                                    </p:anim>
                                  </p:childTnLst>
                                </p:cTn>
                              </p:par>
                              <p:par>
                                <p:cTn id="132" presetID="2" presetClass="entr" presetSubtype="8" decel="100000" fill="hold" grpId="0" nodeType="withEffect">
                                  <p:stCondLst>
                                    <p:cond delay="0"/>
                                  </p:stCondLst>
                                  <p:childTnLst>
                                    <p:set>
                                      <p:cBhvr>
                                        <p:cTn id="133" dur="1" fill="hold">
                                          <p:stCondLst>
                                            <p:cond delay="0"/>
                                          </p:stCondLst>
                                        </p:cTn>
                                        <p:tgtEl>
                                          <p:spTgt spid="34"/>
                                        </p:tgtEl>
                                        <p:attrNameLst>
                                          <p:attrName>style.visibility</p:attrName>
                                        </p:attrNameLst>
                                      </p:cBhvr>
                                      <p:to>
                                        <p:strVal val="visible"/>
                                      </p:to>
                                    </p:set>
                                    <p:anim calcmode="lin" valueType="num">
                                      <p:cBhvr additive="base">
                                        <p:cTn id="134" dur="500" fill="hold"/>
                                        <p:tgtEl>
                                          <p:spTgt spid="34"/>
                                        </p:tgtEl>
                                        <p:attrNameLst>
                                          <p:attrName>ppt_x</p:attrName>
                                        </p:attrNameLst>
                                      </p:cBhvr>
                                      <p:tavLst>
                                        <p:tav tm="0">
                                          <p:val>
                                            <p:strVal val="0-#ppt_w/2"/>
                                          </p:val>
                                        </p:tav>
                                        <p:tav tm="100000">
                                          <p:val>
                                            <p:strVal val="#ppt_x"/>
                                          </p:val>
                                        </p:tav>
                                      </p:tavLst>
                                    </p:anim>
                                    <p:anim calcmode="lin" valueType="num">
                                      <p:cBhvr additive="base">
                                        <p:cTn id="135" dur="500" fill="hold"/>
                                        <p:tgtEl>
                                          <p:spTgt spid="34"/>
                                        </p:tgtEl>
                                        <p:attrNameLst>
                                          <p:attrName>ppt_y</p:attrName>
                                        </p:attrNameLst>
                                      </p:cBhvr>
                                      <p:tavLst>
                                        <p:tav tm="0">
                                          <p:val>
                                            <p:strVal val="#ppt_y"/>
                                          </p:val>
                                        </p:tav>
                                        <p:tav tm="100000">
                                          <p:val>
                                            <p:strVal val="#ppt_y"/>
                                          </p:val>
                                        </p:tav>
                                      </p:tavLst>
                                    </p:anim>
                                  </p:childTnLst>
                                </p:cTn>
                              </p:par>
                              <p:par>
                                <p:cTn id="136" presetID="2" presetClass="entr" presetSubtype="4" decel="100000" fill="hold" nodeType="withEffect">
                                  <p:stCondLst>
                                    <p:cond delay="0"/>
                                  </p:stCondLst>
                                  <p:childTnLst>
                                    <p:set>
                                      <p:cBhvr>
                                        <p:cTn id="137" dur="1" fill="hold">
                                          <p:stCondLst>
                                            <p:cond delay="0"/>
                                          </p:stCondLst>
                                        </p:cTn>
                                        <p:tgtEl>
                                          <p:spTgt spid="84"/>
                                        </p:tgtEl>
                                        <p:attrNameLst>
                                          <p:attrName>style.visibility</p:attrName>
                                        </p:attrNameLst>
                                      </p:cBhvr>
                                      <p:to>
                                        <p:strVal val="visible"/>
                                      </p:to>
                                    </p:set>
                                    <p:anim calcmode="lin" valueType="num">
                                      <p:cBhvr additive="base">
                                        <p:cTn id="138" dur="500" fill="hold"/>
                                        <p:tgtEl>
                                          <p:spTgt spid="84"/>
                                        </p:tgtEl>
                                        <p:attrNameLst>
                                          <p:attrName>ppt_x</p:attrName>
                                        </p:attrNameLst>
                                      </p:cBhvr>
                                      <p:tavLst>
                                        <p:tav tm="0">
                                          <p:val>
                                            <p:strVal val="#ppt_x"/>
                                          </p:val>
                                        </p:tav>
                                        <p:tav tm="100000">
                                          <p:val>
                                            <p:strVal val="#ppt_x"/>
                                          </p:val>
                                        </p:tav>
                                      </p:tavLst>
                                    </p:anim>
                                    <p:anim calcmode="lin" valueType="num">
                                      <p:cBhvr additive="base">
                                        <p:cTn id="139" dur="500" fill="hold"/>
                                        <p:tgtEl>
                                          <p:spTgt spid="84"/>
                                        </p:tgtEl>
                                        <p:attrNameLst>
                                          <p:attrName>ppt_y</p:attrName>
                                        </p:attrNameLst>
                                      </p:cBhvr>
                                      <p:tavLst>
                                        <p:tav tm="0">
                                          <p:val>
                                            <p:strVal val="1+#ppt_h/2"/>
                                          </p:val>
                                        </p:tav>
                                        <p:tav tm="100000">
                                          <p:val>
                                            <p:strVal val="#ppt_y"/>
                                          </p:val>
                                        </p:tav>
                                      </p:tavLst>
                                    </p:anim>
                                  </p:childTnLst>
                                </p:cTn>
                              </p:par>
                              <p:par>
                                <p:cTn id="140" presetID="2" presetClass="entr" presetSubtype="4" decel="100000" fill="hold" grpId="0" nodeType="withEffect">
                                  <p:stCondLst>
                                    <p:cond delay="0"/>
                                  </p:stCondLst>
                                  <p:childTnLst>
                                    <p:set>
                                      <p:cBhvr>
                                        <p:cTn id="141" dur="1" fill="hold">
                                          <p:stCondLst>
                                            <p:cond delay="0"/>
                                          </p:stCondLst>
                                        </p:cTn>
                                        <p:tgtEl>
                                          <p:spTgt spid="87">
                                            <p:txEl>
                                              <p:pRg st="0" end="0"/>
                                            </p:txEl>
                                          </p:spTgt>
                                        </p:tgtEl>
                                        <p:attrNameLst>
                                          <p:attrName>style.visibility</p:attrName>
                                        </p:attrNameLst>
                                      </p:cBhvr>
                                      <p:to>
                                        <p:strVal val="visible"/>
                                      </p:to>
                                    </p:set>
                                    <p:anim calcmode="lin" valueType="num">
                                      <p:cBhvr additive="base">
                                        <p:cTn id="142" dur="500" fill="hold"/>
                                        <p:tgtEl>
                                          <p:spTgt spid="87">
                                            <p:txEl>
                                              <p:pRg st="0" end="0"/>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87">
                                            <p:txEl>
                                              <p:pRg st="0" end="0"/>
                                            </p:txEl>
                                          </p:spTgt>
                                        </p:tgtEl>
                                        <p:attrNameLst>
                                          <p:attrName>ppt_y</p:attrName>
                                        </p:attrNameLst>
                                      </p:cBhvr>
                                      <p:tavLst>
                                        <p:tav tm="0">
                                          <p:val>
                                            <p:strVal val="1+#ppt_h/2"/>
                                          </p:val>
                                        </p:tav>
                                        <p:tav tm="100000">
                                          <p:val>
                                            <p:strVal val="#ppt_y"/>
                                          </p:val>
                                        </p:tav>
                                      </p:tavLst>
                                    </p:anim>
                                  </p:childTnLst>
                                </p:cTn>
                              </p:par>
                              <p:par>
                                <p:cTn id="144" presetID="2" presetClass="entr" presetSubtype="4" decel="100000" fill="hold" grpId="0" nodeType="withEffect">
                                  <p:stCondLst>
                                    <p:cond delay="0"/>
                                  </p:stCondLst>
                                  <p:childTnLst>
                                    <p:set>
                                      <p:cBhvr>
                                        <p:cTn id="145" dur="1" fill="hold">
                                          <p:stCondLst>
                                            <p:cond delay="0"/>
                                          </p:stCondLst>
                                        </p:cTn>
                                        <p:tgtEl>
                                          <p:spTgt spid="87">
                                            <p:txEl>
                                              <p:pRg st="1" end="1"/>
                                            </p:txEl>
                                          </p:spTgt>
                                        </p:tgtEl>
                                        <p:attrNameLst>
                                          <p:attrName>style.visibility</p:attrName>
                                        </p:attrNameLst>
                                      </p:cBhvr>
                                      <p:to>
                                        <p:strVal val="visible"/>
                                      </p:to>
                                    </p:set>
                                    <p:anim calcmode="lin" valueType="num">
                                      <p:cBhvr additive="base">
                                        <p:cTn id="146" dur="500" fill="hold"/>
                                        <p:tgtEl>
                                          <p:spTgt spid="87">
                                            <p:txEl>
                                              <p:pRg st="1" end="1"/>
                                            </p:txEl>
                                          </p:spTgt>
                                        </p:tgtEl>
                                        <p:attrNameLst>
                                          <p:attrName>ppt_x</p:attrName>
                                        </p:attrNameLst>
                                      </p:cBhvr>
                                      <p:tavLst>
                                        <p:tav tm="0">
                                          <p:val>
                                            <p:strVal val="#ppt_x"/>
                                          </p:val>
                                        </p:tav>
                                        <p:tav tm="100000">
                                          <p:val>
                                            <p:strVal val="#ppt_x"/>
                                          </p:val>
                                        </p:tav>
                                      </p:tavLst>
                                    </p:anim>
                                    <p:anim calcmode="lin" valueType="num">
                                      <p:cBhvr additive="base">
                                        <p:cTn id="147" dur="500" fill="hold"/>
                                        <p:tgtEl>
                                          <p:spTgt spid="87">
                                            <p:txEl>
                                              <p:pRg st="1" end="1"/>
                                            </p:txEl>
                                          </p:spTgt>
                                        </p:tgtEl>
                                        <p:attrNameLst>
                                          <p:attrName>ppt_y</p:attrName>
                                        </p:attrNameLst>
                                      </p:cBhvr>
                                      <p:tavLst>
                                        <p:tav tm="0">
                                          <p:val>
                                            <p:strVal val="1+#ppt_h/2"/>
                                          </p:val>
                                        </p:tav>
                                        <p:tav tm="100000">
                                          <p:val>
                                            <p:strVal val="#ppt_y"/>
                                          </p:val>
                                        </p:tav>
                                      </p:tavLst>
                                    </p:anim>
                                  </p:childTnLst>
                                </p:cTn>
                              </p:par>
                            </p:childTnLst>
                          </p:cTn>
                        </p:par>
                        <p:par>
                          <p:cTn id="148" fill="hold">
                            <p:stCondLst>
                              <p:cond delay="7250"/>
                            </p:stCondLst>
                            <p:childTnLst>
                              <p:par>
                                <p:cTn id="149" presetID="22" presetClass="entr" presetSubtype="8" fill="hold" nodeType="afterEffect">
                                  <p:stCondLst>
                                    <p:cond delay="250"/>
                                  </p:stCondLst>
                                  <p:childTnLst>
                                    <p:set>
                                      <p:cBhvr>
                                        <p:cTn id="150" dur="1" fill="hold">
                                          <p:stCondLst>
                                            <p:cond delay="0"/>
                                          </p:stCondLst>
                                        </p:cTn>
                                        <p:tgtEl>
                                          <p:spTgt spid="36"/>
                                        </p:tgtEl>
                                        <p:attrNameLst>
                                          <p:attrName>style.visibility</p:attrName>
                                        </p:attrNameLst>
                                      </p:cBhvr>
                                      <p:to>
                                        <p:strVal val="visible"/>
                                      </p:to>
                                    </p:set>
                                    <p:animEffect transition="in" filter="wipe(left)">
                                      <p:cBhvr>
                                        <p:cTn id="151" dur="500"/>
                                        <p:tgtEl>
                                          <p:spTgt spid="36"/>
                                        </p:tgtEl>
                                      </p:cBhvr>
                                    </p:animEffect>
                                  </p:childTnLst>
                                </p:cTn>
                              </p:par>
                            </p:childTnLst>
                          </p:cTn>
                        </p:par>
                        <p:par>
                          <p:cTn id="152" fill="hold">
                            <p:stCondLst>
                              <p:cond delay="8000"/>
                            </p:stCondLst>
                            <p:childTnLst>
                              <p:par>
                                <p:cTn id="153" presetID="2" presetClass="entr" presetSubtype="8" decel="100000" fill="hold" grpId="0" nodeType="afterEffect">
                                  <p:stCondLst>
                                    <p:cond delay="0"/>
                                  </p:stCondLst>
                                  <p:childTnLst>
                                    <p:set>
                                      <p:cBhvr>
                                        <p:cTn id="154" dur="1" fill="hold">
                                          <p:stCondLst>
                                            <p:cond delay="0"/>
                                          </p:stCondLst>
                                        </p:cTn>
                                        <p:tgtEl>
                                          <p:spTgt spid="38"/>
                                        </p:tgtEl>
                                        <p:attrNameLst>
                                          <p:attrName>style.visibility</p:attrName>
                                        </p:attrNameLst>
                                      </p:cBhvr>
                                      <p:to>
                                        <p:strVal val="visible"/>
                                      </p:to>
                                    </p:set>
                                    <p:anim calcmode="lin" valueType="num">
                                      <p:cBhvr additive="base">
                                        <p:cTn id="155" dur="500" fill="hold"/>
                                        <p:tgtEl>
                                          <p:spTgt spid="38"/>
                                        </p:tgtEl>
                                        <p:attrNameLst>
                                          <p:attrName>ppt_x</p:attrName>
                                        </p:attrNameLst>
                                      </p:cBhvr>
                                      <p:tavLst>
                                        <p:tav tm="0">
                                          <p:val>
                                            <p:strVal val="0-#ppt_w/2"/>
                                          </p:val>
                                        </p:tav>
                                        <p:tav tm="100000">
                                          <p:val>
                                            <p:strVal val="#ppt_x"/>
                                          </p:val>
                                        </p:tav>
                                      </p:tavLst>
                                    </p:anim>
                                    <p:anim calcmode="lin" valueType="num">
                                      <p:cBhvr additive="base">
                                        <p:cTn id="156" dur="500" fill="hold"/>
                                        <p:tgtEl>
                                          <p:spTgt spid="38"/>
                                        </p:tgtEl>
                                        <p:attrNameLst>
                                          <p:attrName>ppt_y</p:attrName>
                                        </p:attrNameLst>
                                      </p:cBhvr>
                                      <p:tavLst>
                                        <p:tav tm="0">
                                          <p:val>
                                            <p:strVal val="#ppt_y"/>
                                          </p:val>
                                        </p:tav>
                                        <p:tav tm="100000">
                                          <p:val>
                                            <p:strVal val="#ppt_y"/>
                                          </p:val>
                                        </p:tav>
                                      </p:tavLst>
                                    </p:anim>
                                  </p:childTnLst>
                                </p:cTn>
                              </p:par>
                              <p:par>
                                <p:cTn id="157" presetID="2" presetClass="entr" presetSubtype="8" decel="100000" fill="hold" grpId="0" nodeType="withEffect">
                                  <p:stCondLst>
                                    <p:cond delay="0"/>
                                  </p:stCondLst>
                                  <p:childTnLst>
                                    <p:set>
                                      <p:cBhvr>
                                        <p:cTn id="158" dur="1" fill="hold">
                                          <p:stCondLst>
                                            <p:cond delay="0"/>
                                          </p:stCondLst>
                                        </p:cTn>
                                        <p:tgtEl>
                                          <p:spTgt spid="37"/>
                                        </p:tgtEl>
                                        <p:attrNameLst>
                                          <p:attrName>style.visibility</p:attrName>
                                        </p:attrNameLst>
                                      </p:cBhvr>
                                      <p:to>
                                        <p:strVal val="visible"/>
                                      </p:to>
                                    </p:set>
                                    <p:anim calcmode="lin" valueType="num">
                                      <p:cBhvr additive="base">
                                        <p:cTn id="159" dur="500" fill="hold"/>
                                        <p:tgtEl>
                                          <p:spTgt spid="37"/>
                                        </p:tgtEl>
                                        <p:attrNameLst>
                                          <p:attrName>ppt_x</p:attrName>
                                        </p:attrNameLst>
                                      </p:cBhvr>
                                      <p:tavLst>
                                        <p:tav tm="0">
                                          <p:val>
                                            <p:strVal val="0-#ppt_w/2"/>
                                          </p:val>
                                        </p:tav>
                                        <p:tav tm="100000">
                                          <p:val>
                                            <p:strVal val="#ppt_x"/>
                                          </p:val>
                                        </p:tav>
                                      </p:tavLst>
                                    </p:anim>
                                    <p:anim calcmode="lin" valueType="num">
                                      <p:cBhvr additive="base">
                                        <p:cTn id="160" dur="500" fill="hold"/>
                                        <p:tgtEl>
                                          <p:spTgt spid="37"/>
                                        </p:tgtEl>
                                        <p:attrNameLst>
                                          <p:attrName>ppt_y</p:attrName>
                                        </p:attrNameLst>
                                      </p:cBhvr>
                                      <p:tavLst>
                                        <p:tav tm="0">
                                          <p:val>
                                            <p:strVal val="#ppt_y"/>
                                          </p:val>
                                        </p:tav>
                                        <p:tav tm="100000">
                                          <p:val>
                                            <p:strVal val="#ppt_y"/>
                                          </p:val>
                                        </p:tav>
                                      </p:tavLst>
                                    </p:anim>
                                  </p:childTnLst>
                                </p:cTn>
                              </p:par>
                              <p:par>
                                <p:cTn id="161" presetID="2" presetClass="entr" presetSubtype="4" decel="100000" fill="hold" nodeType="withEffect">
                                  <p:stCondLst>
                                    <p:cond delay="0"/>
                                  </p:stCondLst>
                                  <p:childTnLst>
                                    <p:set>
                                      <p:cBhvr>
                                        <p:cTn id="162" dur="1" fill="hold">
                                          <p:stCondLst>
                                            <p:cond delay="0"/>
                                          </p:stCondLst>
                                        </p:cTn>
                                        <p:tgtEl>
                                          <p:spTgt spid="88"/>
                                        </p:tgtEl>
                                        <p:attrNameLst>
                                          <p:attrName>style.visibility</p:attrName>
                                        </p:attrNameLst>
                                      </p:cBhvr>
                                      <p:to>
                                        <p:strVal val="visible"/>
                                      </p:to>
                                    </p:set>
                                    <p:anim calcmode="lin" valueType="num">
                                      <p:cBhvr additive="base">
                                        <p:cTn id="163" dur="500" fill="hold"/>
                                        <p:tgtEl>
                                          <p:spTgt spid="88"/>
                                        </p:tgtEl>
                                        <p:attrNameLst>
                                          <p:attrName>ppt_x</p:attrName>
                                        </p:attrNameLst>
                                      </p:cBhvr>
                                      <p:tavLst>
                                        <p:tav tm="0">
                                          <p:val>
                                            <p:strVal val="#ppt_x"/>
                                          </p:val>
                                        </p:tav>
                                        <p:tav tm="100000">
                                          <p:val>
                                            <p:strVal val="#ppt_x"/>
                                          </p:val>
                                        </p:tav>
                                      </p:tavLst>
                                    </p:anim>
                                    <p:anim calcmode="lin" valueType="num">
                                      <p:cBhvr additive="base">
                                        <p:cTn id="164" dur="500" fill="hold"/>
                                        <p:tgtEl>
                                          <p:spTgt spid="88"/>
                                        </p:tgtEl>
                                        <p:attrNameLst>
                                          <p:attrName>ppt_y</p:attrName>
                                        </p:attrNameLst>
                                      </p:cBhvr>
                                      <p:tavLst>
                                        <p:tav tm="0">
                                          <p:val>
                                            <p:strVal val="1+#ppt_h/2"/>
                                          </p:val>
                                        </p:tav>
                                        <p:tav tm="100000">
                                          <p:val>
                                            <p:strVal val="#ppt_y"/>
                                          </p:val>
                                        </p:tav>
                                      </p:tavLst>
                                    </p:anim>
                                  </p:childTnLst>
                                </p:cTn>
                              </p:par>
                              <p:par>
                                <p:cTn id="165" presetID="2" presetClass="entr" presetSubtype="4" decel="100000" fill="hold" grpId="0" nodeType="withEffect">
                                  <p:stCondLst>
                                    <p:cond delay="0"/>
                                  </p:stCondLst>
                                  <p:childTnLst>
                                    <p:set>
                                      <p:cBhvr>
                                        <p:cTn id="166" dur="1" fill="hold">
                                          <p:stCondLst>
                                            <p:cond delay="0"/>
                                          </p:stCondLst>
                                        </p:cTn>
                                        <p:tgtEl>
                                          <p:spTgt spid="91">
                                            <p:txEl>
                                              <p:pRg st="0" end="0"/>
                                            </p:txEl>
                                          </p:spTgt>
                                        </p:tgtEl>
                                        <p:attrNameLst>
                                          <p:attrName>style.visibility</p:attrName>
                                        </p:attrNameLst>
                                      </p:cBhvr>
                                      <p:to>
                                        <p:strVal val="visible"/>
                                      </p:to>
                                    </p:set>
                                    <p:anim calcmode="lin" valueType="num">
                                      <p:cBhvr additive="base">
                                        <p:cTn id="167"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additive="base">
                                        <p:cTn id="168" dur="500" fill="hold"/>
                                        <p:tgtEl>
                                          <p:spTgt spid="91">
                                            <p:txEl>
                                              <p:pRg st="0" end="0"/>
                                            </p:txEl>
                                          </p:spTgt>
                                        </p:tgtEl>
                                        <p:attrNameLst>
                                          <p:attrName>ppt_y</p:attrName>
                                        </p:attrNameLst>
                                      </p:cBhvr>
                                      <p:tavLst>
                                        <p:tav tm="0">
                                          <p:val>
                                            <p:strVal val="1+#ppt_h/2"/>
                                          </p:val>
                                        </p:tav>
                                        <p:tav tm="100000">
                                          <p:val>
                                            <p:strVal val="#ppt_y"/>
                                          </p:val>
                                        </p:tav>
                                      </p:tavLst>
                                    </p:anim>
                                  </p:childTnLst>
                                </p:cTn>
                              </p:par>
                              <p:par>
                                <p:cTn id="169" presetID="2" presetClass="entr" presetSubtype="4" decel="100000" fill="hold" grpId="0" nodeType="withEffect">
                                  <p:stCondLst>
                                    <p:cond delay="0"/>
                                  </p:stCondLst>
                                  <p:childTnLst>
                                    <p:set>
                                      <p:cBhvr>
                                        <p:cTn id="170" dur="1" fill="hold">
                                          <p:stCondLst>
                                            <p:cond delay="0"/>
                                          </p:stCondLst>
                                        </p:cTn>
                                        <p:tgtEl>
                                          <p:spTgt spid="91">
                                            <p:txEl>
                                              <p:pRg st="1" end="1"/>
                                            </p:txEl>
                                          </p:spTgt>
                                        </p:tgtEl>
                                        <p:attrNameLst>
                                          <p:attrName>style.visibility</p:attrName>
                                        </p:attrNameLst>
                                      </p:cBhvr>
                                      <p:to>
                                        <p:strVal val="visible"/>
                                      </p:to>
                                    </p:set>
                                    <p:anim calcmode="lin" valueType="num">
                                      <p:cBhvr additive="base">
                                        <p:cTn id="171"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additive="base">
                                        <p:cTn id="172" dur="500" fill="hold"/>
                                        <p:tgtEl>
                                          <p:spTgt spid="91">
                                            <p:txEl>
                                              <p:pRg st="1" end="1"/>
                                            </p:txEl>
                                          </p:spTgt>
                                        </p:tgtEl>
                                        <p:attrNameLst>
                                          <p:attrName>ppt_y</p:attrName>
                                        </p:attrNameLst>
                                      </p:cBhvr>
                                      <p:tavLst>
                                        <p:tav tm="0">
                                          <p:val>
                                            <p:strVal val="1+#ppt_h/2"/>
                                          </p:val>
                                        </p:tav>
                                        <p:tav tm="100000">
                                          <p:val>
                                            <p:strVal val="#ppt_y"/>
                                          </p:val>
                                        </p:tav>
                                      </p:tavLst>
                                    </p:anim>
                                  </p:childTnLst>
                                </p:cTn>
                              </p:par>
                            </p:childTnLst>
                          </p:cTn>
                        </p:par>
                        <p:par>
                          <p:cTn id="173" fill="hold">
                            <p:stCondLst>
                              <p:cond delay="8500"/>
                            </p:stCondLst>
                            <p:childTnLst>
                              <p:par>
                                <p:cTn id="174" presetID="22" presetClass="entr" presetSubtype="8" fill="hold" nodeType="afterEffect">
                                  <p:stCondLst>
                                    <p:cond delay="250"/>
                                  </p:stCondLst>
                                  <p:childTnLst>
                                    <p:set>
                                      <p:cBhvr>
                                        <p:cTn id="175" dur="1" fill="hold">
                                          <p:stCondLst>
                                            <p:cond delay="0"/>
                                          </p:stCondLst>
                                        </p:cTn>
                                        <p:tgtEl>
                                          <p:spTgt spid="39"/>
                                        </p:tgtEl>
                                        <p:attrNameLst>
                                          <p:attrName>style.visibility</p:attrName>
                                        </p:attrNameLst>
                                      </p:cBhvr>
                                      <p:to>
                                        <p:strVal val="visible"/>
                                      </p:to>
                                    </p:set>
                                    <p:animEffect transition="in" filter="wipe(left)">
                                      <p:cBhvr>
                                        <p:cTn id="176" dur="500"/>
                                        <p:tgtEl>
                                          <p:spTgt spid="39"/>
                                        </p:tgtEl>
                                      </p:cBhvr>
                                    </p:animEffect>
                                  </p:childTnLst>
                                </p:cTn>
                              </p:par>
                            </p:childTnLst>
                          </p:cTn>
                        </p:par>
                        <p:par>
                          <p:cTn id="177" fill="hold">
                            <p:stCondLst>
                              <p:cond delay="9250"/>
                            </p:stCondLst>
                            <p:childTnLst>
                              <p:par>
                                <p:cTn id="178" presetID="2" presetClass="entr" presetSubtype="8" decel="100000" fill="hold" grpId="0" nodeType="afterEffect">
                                  <p:stCondLst>
                                    <p:cond delay="0"/>
                                  </p:stCondLst>
                                  <p:childTnLst>
                                    <p:set>
                                      <p:cBhvr>
                                        <p:cTn id="179" dur="1" fill="hold">
                                          <p:stCondLst>
                                            <p:cond delay="0"/>
                                          </p:stCondLst>
                                        </p:cTn>
                                        <p:tgtEl>
                                          <p:spTgt spid="41"/>
                                        </p:tgtEl>
                                        <p:attrNameLst>
                                          <p:attrName>style.visibility</p:attrName>
                                        </p:attrNameLst>
                                      </p:cBhvr>
                                      <p:to>
                                        <p:strVal val="visible"/>
                                      </p:to>
                                    </p:set>
                                    <p:anim calcmode="lin" valueType="num">
                                      <p:cBhvr additive="base">
                                        <p:cTn id="180" dur="500" fill="hold"/>
                                        <p:tgtEl>
                                          <p:spTgt spid="41"/>
                                        </p:tgtEl>
                                        <p:attrNameLst>
                                          <p:attrName>ppt_x</p:attrName>
                                        </p:attrNameLst>
                                      </p:cBhvr>
                                      <p:tavLst>
                                        <p:tav tm="0">
                                          <p:val>
                                            <p:strVal val="0-#ppt_w/2"/>
                                          </p:val>
                                        </p:tav>
                                        <p:tav tm="100000">
                                          <p:val>
                                            <p:strVal val="#ppt_x"/>
                                          </p:val>
                                        </p:tav>
                                      </p:tavLst>
                                    </p:anim>
                                    <p:anim calcmode="lin" valueType="num">
                                      <p:cBhvr additive="base">
                                        <p:cTn id="181" dur="500" fill="hold"/>
                                        <p:tgtEl>
                                          <p:spTgt spid="41"/>
                                        </p:tgtEl>
                                        <p:attrNameLst>
                                          <p:attrName>ppt_y</p:attrName>
                                        </p:attrNameLst>
                                      </p:cBhvr>
                                      <p:tavLst>
                                        <p:tav tm="0">
                                          <p:val>
                                            <p:strVal val="#ppt_y"/>
                                          </p:val>
                                        </p:tav>
                                        <p:tav tm="100000">
                                          <p:val>
                                            <p:strVal val="#ppt_y"/>
                                          </p:val>
                                        </p:tav>
                                      </p:tavLst>
                                    </p:anim>
                                  </p:childTnLst>
                                </p:cTn>
                              </p:par>
                              <p:par>
                                <p:cTn id="182" presetID="2" presetClass="entr" presetSubtype="8" decel="100000" fill="hold" grpId="0" nodeType="withEffect">
                                  <p:stCondLst>
                                    <p:cond delay="0"/>
                                  </p:stCondLst>
                                  <p:childTnLst>
                                    <p:set>
                                      <p:cBhvr>
                                        <p:cTn id="183" dur="1" fill="hold">
                                          <p:stCondLst>
                                            <p:cond delay="0"/>
                                          </p:stCondLst>
                                        </p:cTn>
                                        <p:tgtEl>
                                          <p:spTgt spid="40"/>
                                        </p:tgtEl>
                                        <p:attrNameLst>
                                          <p:attrName>style.visibility</p:attrName>
                                        </p:attrNameLst>
                                      </p:cBhvr>
                                      <p:to>
                                        <p:strVal val="visible"/>
                                      </p:to>
                                    </p:set>
                                    <p:anim calcmode="lin" valueType="num">
                                      <p:cBhvr additive="base">
                                        <p:cTn id="184" dur="500" fill="hold"/>
                                        <p:tgtEl>
                                          <p:spTgt spid="40"/>
                                        </p:tgtEl>
                                        <p:attrNameLst>
                                          <p:attrName>ppt_x</p:attrName>
                                        </p:attrNameLst>
                                      </p:cBhvr>
                                      <p:tavLst>
                                        <p:tav tm="0">
                                          <p:val>
                                            <p:strVal val="0-#ppt_w/2"/>
                                          </p:val>
                                        </p:tav>
                                        <p:tav tm="100000">
                                          <p:val>
                                            <p:strVal val="#ppt_x"/>
                                          </p:val>
                                        </p:tav>
                                      </p:tavLst>
                                    </p:anim>
                                    <p:anim calcmode="lin" valueType="num">
                                      <p:cBhvr additive="base">
                                        <p:cTn id="185" dur="500" fill="hold"/>
                                        <p:tgtEl>
                                          <p:spTgt spid="40"/>
                                        </p:tgtEl>
                                        <p:attrNameLst>
                                          <p:attrName>ppt_y</p:attrName>
                                        </p:attrNameLst>
                                      </p:cBhvr>
                                      <p:tavLst>
                                        <p:tav tm="0">
                                          <p:val>
                                            <p:strVal val="#ppt_y"/>
                                          </p:val>
                                        </p:tav>
                                        <p:tav tm="100000">
                                          <p:val>
                                            <p:strVal val="#ppt_y"/>
                                          </p:val>
                                        </p:tav>
                                      </p:tavLst>
                                    </p:anim>
                                  </p:childTnLst>
                                </p:cTn>
                              </p:par>
                              <p:par>
                                <p:cTn id="186" presetID="2" presetClass="entr" presetSubtype="4" decel="100000" fill="hold" nodeType="withEffect">
                                  <p:stCondLst>
                                    <p:cond delay="0"/>
                                  </p:stCondLst>
                                  <p:childTnLst>
                                    <p:set>
                                      <p:cBhvr>
                                        <p:cTn id="187" dur="1" fill="hold">
                                          <p:stCondLst>
                                            <p:cond delay="0"/>
                                          </p:stCondLst>
                                        </p:cTn>
                                        <p:tgtEl>
                                          <p:spTgt spid="92"/>
                                        </p:tgtEl>
                                        <p:attrNameLst>
                                          <p:attrName>style.visibility</p:attrName>
                                        </p:attrNameLst>
                                      </p:cBhvr>
                                      <p:to>
                                        <p:strVal val="visible"/>
                                      </p:to>
                                    </p:set>
                                    <p:anim calcmode="lin" valueType="num">
                                      <p:cBhvr additive="base">
                                        <p:cTn id="188" dur="500" fill="hold"/>
                                        <p:tgtEl>
                                          <p:spTgt spid="92"/>
                                        </p:tgtEl>
                                        <p:attrNameLst>
                                          <p:attrName>ppt_x</p:attrName>
                                        </p:attrNameLst>
                                      </p:cBhvr>
                                      <p:tavLst>
                                        <p:tav tm="0">
                                          <p:val>
                                            <p:strVal val="#ppt_x"/>
                                          </p:val>
                                        </p:tav>
                                        <p:tav tm="100000">
                                          <p:val>
                                            <p:strVal val="#ppt_x"/>
                                          </p:val>
                                        </p:tav>
                                      </p:tavLst>
                                    </p:anim>
                                    <p:anim calcmode="lin" valueType="num">
                                      <p:cBhvr additive="base">
                                        <p:cTn id="189" dur="500" fill="hold"/>
                                        <p:tgtEl>
                                          <p:spTgt spid="92"/>
                                        </p:tgtEl>
                                        <p:attrNameLst>
                                          <p:attrName>ppt_y</p:attrName>
                                        </p:attrNameLst>
                                      </p:cBhvr>
                                      <p:tavLst>
                                        <p:tav tm="0">
                                          <p:val>
                                            <p:strVal val="1+#ppt_h/2"/>
                                          </p:val>
                                        </p:tav>
                                        <p:tav tm="100000">
                                          <p:val>
                                            <p:strVal val="#ppt_y"/>
                                          </p:val>
                                        </p:tav>
                                      </p:tavLst>
                                    </p:anim>
                                  </p:childTnLst>
                                </p:cTn>
                              </p:par>
                              <p:par>
                                <p:cTn id="190" presetID="2" presetClass="entr" presetSubtype="4" decel="100000" fill="hold" grpId="0" nodeType="withEffect">
                                  <p:stCondLst>
                                    <p:cond delay="0"/>
                                  </p:stCondLst>
                                  <p:childTnLst>
                                    <p:set>
                                      <p:cBhvr>
                                        <p:cTn id="191" dur="1" fill="hold">
                                          <p:stCondLst>
                                            <p:cond delay="0"/>
                                          </p:stCondLst>
                                        </p:cTn>
                                        <p:tgtEl>
                                          <p:spTgt spid="95">
                                            <p:txEl>
                                              <p:pRg st="0" end="0"/>
                                            </p:txEl>
                                          </p:spTgt>
                                        </p:tgtEl>
                                        <p:attrNameLst>
                                          <p:attrName>style.visibility</p:attrName>
                                        </p:attrNameLst>
                                      </p:cBhvr>
                                      <p:to>
                                        <p:strVal val="visible"/>
                                      </p:to>
                                    </p:set>
                                    <p:anim calcmode="lin" valueType="num">
                                      <p:cBhvr additive="base">
                                        <p:cTn id="192" dur="500" fill="hold"/>
                                        <p:tgtEl>
                                          <p:spTgt spid="95">
                                            <p:txEl>
                                              <p:pRg st="0" end="0"/>
                                            </p:txEl>
                                          </p:spTgt>
                                        </p:tgtEl>
                                        <p:attrNameLst>
                                          <p:attrName>ppt_x</p:attrName>
                                        </p:attrNameLst>
                                      </p:cBhvr>
                                      <p:tavLst>
                                        <p:tav tm="0">
                                          <p:val>
                                            <p:strVal val="#ppt_x"/>
                                          </p:val>
                                        </p:tav>
                                        <p:tav tm="100000">
                                          <p:val>
                                            <p:strVal val="#ppt_x"/>
                                          </p:val>
                                        </p:tav>
                                      </p:tavLst>
                                    </p:anim>
                                    <p:anim calcmode="lin" valueType="num">
                                      <p:cBhvr additive="base">
                                        <p:cTn id="193" dur="500" fill="hold"/>
                                        <p:tgtEl>
                                          <p:spTgt spid="95">
                                            <p:txEl>
                                              <p:pRg st="0" end="0"/>
                                            </p:txEl>
                                          </p:spTgt>
                                        </p:tgtEl>
                                        <p:attrNameLst>
                                          <p:attrName>ppt_y</p:attrName>
                                        </p:attrNameLst>
                                      </p:cBhvr>
                                      <p:tavLst>
                                        <p:tav tm="0">
                                          <p:val>
                                            <p:strVal val="1+#ppt_h/2"/>
                                          </p:val>
                                        </p:tav>
                                        <p:tav tm="100000">
                                          <p:val>
                                            <p:strVal val="#ppt_y"/>
                                          </p:val>
                                        </p:tav>
                                      </p:tavLst>
                                    </p:anim>
                                  </p:childTnLst>
                                </p:cTn>
                              </p:par>
                              <p:par>
                                <p:cTn id="194" presetID="2" presetClass="entr" presetSubtype="4" decel="100000" fill="hold" grpId="0" nodeType="withEffect">
                                  <p:stCondLst>
                                    <p:cond delay="0"/>
                                  </p:stCondLst>
                                  <p:childTnLst>
                                    <p:set>
                                      <p:cBhvr>
                                        <p:cTn id="195" dur="1" fill="hold">
                                          <p:stCondLst>
                                            <p:cond delay="0"/>
                                          </p:stCondLst>
                                        </p:cTn>
                                        <p:tgtEl>
                                          <p:spTgt spid="95">
                                            <p:txEl>
                                              <p:pRg st="1" end="1"/>
                                            </p:txEl>
                                          </p:spTgt>
                                        </p:tgtEl>
                                        <p:attrNameLst>
                                          <p:attrName>style.visibility</p:attrName>
                                        </p:attrNameLst>
                                      </p:cBhvr>
                                      <p:to>
                                        <p:strVal val="visible"/>
                                      </p:to>
                                    </p:set>
                                    <p:anim calcmode="lin" valueType="num">
                                      <p:cBhvr additive="base">
                                        <p:cTn id="196" dur="500" fill="hold"/>
                                        <p:tgtEl>
                                          <p:spTgt spid="95">
                                            <p:txEl>
                                              <p:pRg st="1" end="1"/>
                                            </p:txEl>
                                          </p:spTgt>
                                        </p:tgtEl>
                                        <p:attrNameLst>
                                          <p:attrName>ppt_x</p:attrName>
                                        </p:attrNameLst>
                                      </p:cBhvr>
                                      <p:tavLst>
                                        <p:tav tm="0">
                                          <p:val>
                                            <p:strVal val="#ppt_x"/>
                                          </p:val>
                                        </p:tav>
                                        <p:tav tm="100000">
                                          <p:val>
                                            <p:strVal val="#ppt_x"/>
                                          </p:val>
                                        </p:tav>
                                      </p:tavLst>
                                    </p:anim>
                                    <p:anim calcmode="lin" valueType="num">
                                      <p:cBhvr additive="base">
                                        <p:cTn id="197" dur="500" fill="hold"/>
                                        <p:tgtEl>
                                          <p:spTgt spid="95">
                                            <p:txEl>
                                              <p:pRg st="1" end="1"/>
                                            </p:txEl>
                                          </p:spTgt>
                                        </p:tgtEl>
                                        <p:attrNameLst>
                                          <p:attrName>ppt_y</p:attrName>
                                        </p:attrNameLst>
                                      </p:cBhvr>
                                      <p:tavLst>
                                        <p:tav tm="0">
                                          <p:val>
                                            <p:strVal val="1+#ppt_h/2"/>
                                          </p:val>
                                        </p:tav>
                                        <p:tav tm="100000">
                                          <p:val>
                                            <p:strVal val="#ppt_y"/>
                                          </p:val>
                                        </p:tav>
                                      </p:tavLst>
                                    </p:anim>
                                  </p:childTnLst>
                                </p:cTn>
                              </p:par>
                            </p:childTnLst>
                          </p:cTn>
                        </p:par>
                        <p:par>
                          <p:cTn id="198" fill="hold">
                            <p:stCondLst>
                              <p:cond delay="9750"/>
                            </p:stCondLst>
                            <p:childTnLst>
                              <p:par>
                                <p:cTn id="199" presetID="22" presetClass="entr" presetSubtype="8" fill="hold" nodeType="afterEffect">
                                  <p:stCondLst>
                                    <p:cond delay="250"/>
                                  </p:stCondLst>
                                  <p:childTnLst>
                                    <p:set>
                                      <p:cBhvr>
                                        <p:cTn id="200" dur="1" fill="hold">
                                          <p:stCondLst>
                                            <p:cond delay="0"/>
                                          </p:stCondLst>
                                        </p:cTn>
                                        <p:tgtEl>
                                          <p:spTgt spid="42"/>
                                        </p:tgtEl>
                                        <p:attrNameLst>
                                          <p:attrName>style.visibility</p:attrName>
                                        </p:attrNameLst>
                                      </p:cBhvr>
                                      <p:to>
                                        <p:strVal val="visible"/>
                                      </p:to>
                                    </p:set>
                                    <p:animEffect transition="in" filter="wipe(left)">
                                      <p:cBhvr>
                                        <p:cTn id="201" dur="500"/>
                                        <p:tgtEl>
                                          <p:spTgt spid="42"/>
                                        </p:tgtEl>
                                      </p:cBhvr>
                                    </p:animEffect>
                                  </p:childTnLst>
                                </p:cTn>
                              </p:par>
                            </p:childTnLst>
                          </p:cTn>
                        </p:par>
                        <p:par>
                          <p:cTn id="202" fill="hold">
                            <p:stCondLst>
                              <p:cond delay="10500"/>
                            </p:stCondLst>
                            <p:childTnLst>
                              <p:par>
                                <p:cTn id="203" presetID="2" presetClass="entr" presetSubtype="8" decel="100000" fill="hold" grpId="0" nodeType="afterEffect">
                                  <p:stCondLst>
                                    <p:cond delay="0"/>
                                  </p:stCondLst>
                                  <p:childTnLst>
                                    <p:set>
                                      <p:cBhvr>
                                        <p:cTn id="204" dur="1" fill="hold">
                                          <p:stCondLst>
                                            <p:cond delay="0"/>
                                          </p:stCondLst>
                                        </p:cTn>
                                        <p:tgtEl>
                                          <p:spTgt spid="44"/>
                                        </p:tgtEl>
                                        <p:attrNameLst>
                                          <p:attrName>style.visibility</p:attrName>
                                        </p:attrNameLst>
                                      </p:cBhvr>
                                      <p:to>
                                        <p:strVal val="visible"/>
                                      </p:to>
                                    </p:set>
                                    <p:anim calcmode="lin" valueType="num">
                                      <p:cBhvr additive="base">
                                        <p:cTn id="205" dur="500" fill="hold"/>
                                        <p:tgtEl>
                                          <p:spTgt spid="44"/>
                                        </p:tgtEl>
                                        <p:attrNameLst>
                                          <p:attrName>ppt_x</p:attrName>
                                        </p:attrNameLst>
                                      </p:cBhvr>
                                      <p:tavLst>
                                        <p:tav tm="0">
                                          <p:val>
                                            <p:strVal val="0-#ppt_w/2"/>
                                          </p:val>
                                        </p:tav>
                                        <p:tav tm="100000">
                                          <p:val>
                                            <p:strVal val="#ppt_x"/>
                                          </p:val>
                                        </p:tav>
                                      </p:tavLst>
                                    </p:anim>
                                    <p:anim calcmode="lin" valueType="num">
                                      <p:cBhvr additive="base">
                                        <p:cTn id="206" dur="500" fill="hold"/>
                                        <p:tgtEl>
                                          <p:spTgt spid="44"/>
                                        </p:tgtEl>
                                        <p:attrNameLst>
                                          <p:attrName>ppt_y</p:attrName>
                                        </p:attrNameLst>
                                      </p:cBhvr>
                                      <p:tavLst>
                                        <p:tav tm="0">
                                          <p:val>
                                            <p:strVal val="#ppt_y"/>
                                          </p:val>
                                        </p:tav>
                                        <p:tav tm="100000">
                                          <p:val>
                                            <p:strVal val="#ppt_y"/>
                                          </p:val>
                                        </p:tav>
                                      </p:tavLst>
                                    </p:anim>
                                  </p:childTnLst>
                                </p:cTn>
                              </p:par>
                              <p:par>
                                <p:cTn id="207" presetID="2" presetClass="entr" presetSubtype="8" decel="100000" fill="hold" grpId="0" nodeType="withEffect">
                                  <p:stCondLst>
                                    <p:cond delay="0"/>
                                  </p:stCondLst>
                                  <p:childTnLst>
                                    <p:set>
                                      <p:cBhvr>
                                        <p:cTn id="208" dur="1" fill="hold">
                                          <p:stCondLst>
                                            <p:cond delay="0"/>
                                          </p:stCondLst>
                                        </p:cTn>
                                        <p:tgtEl>
                                          <p:spTgt spid="43"/>
                                        </p:tgtEl>
                                        <p:attrNameLst>
                                          <p:attrName>style.visibility</p:attrName>
                                        </p:attrNameLst>
                                      </p:cBhvr>
                                      <p:to>
                                        <p:strVal val="visible"/>
                                      </p:to>
                                    </p:set>
                                    <p:anim calcmode="lin" valueType="num">
                                      <p:cBhvr additive="base">
                                        <p:cTn id="209" dur="500" fill="hold"/>
                                        <p:tgtEl>
                                          <p:spTgt spid="43"/>
                                        </p:tgtEl>
                                        <p:attrNameLst>
                                          <p:attrName>ppt_x</p:attrName>
                                        </p:attrNameLst>
                                      </p:cBhvr>
                                      <p:tavLst>
                                        <p:tav tm="0">
                                          <p:val>
                                            <p:strVal val="0-#ppt_w/2"/>
                                          </p:val>
                                        </p:tav>
                                        <p:tav tm="100000">
                                          <p:val>
                                            <p:strVal val="#ppt_x"/>
                                          </p:val>
                                        </p:tav>
                                      </p:tavLst>
                                    </p:anim>
                                    <p:anim calcmode="lin" valueType="num">
                                      <p:cBhvr additive="base">
                                        <p:cTn id="210" dur="500" fill="hold"/>
                                        <p:tgtEl>
                                          <p:spTgt spid="43"/>
                                        </p:tgtEl>
                                        <p:attrNameLst>
                                          <p:attrName>ppt_y</p:attrName>
                                        </p:attrNameLst>
                                      </p:cBhvr>
                                      <p:tavLst>
                                        <p:tav tm="0">
                                          <p:val>
                                            <p:strVal val="#ppt_y"/>
                                          </p:val>
                                        </p:tav>
                                        <p:tav tm="100000">
                                          <p:val>
                                            <p:strVal val="#ppt_y"/>
                                          </p:val>
                                        </p:tav>
                                      </p:tavLst>
                                    </p:anim>
                                  </p:childTnLst>
                                </p:cTn>
                              </p:par>
                              <p:par>
                                <p:cTn id="211" presetID="2" presetClass="entr" presetSubtype="4" decel="100000" fill="hold" nodeType="withEffect">
                                  <p:stCondLst>
                                    <p:cond delay="0"/>
                                  </p:stCondLst>
                                  <p:childTnLst>
                                    <p:set>
                                      <p:cBhvr>
                                        <p:cTn id="212" dur="1" fill="hold">
                                          <p:stCondLst>
                                            <p:cond delay="0"/>
                                          </p:stCondLst>
                                        </p:cTn>
                                        <p:tgtEl>
                                          <p:spTgt spid="96"/>
                                        </p:tgtEl>
                                        <p:attrNameLst>
                                          <p:attrName>style.visibility</p:attrName>
                                        </p:attrNameLst>
                                      </p:cBhvr>
                                      <p:to>
                                        <p:strVal val="visible"/>
                                      </p:to>
                                    </p:set>
                                    <p:anim calcmode="lin" valueType="num">
                                      <p:cBhvr additive="base">
                                        <p:cTn id="213" dur="500" fill="hold"/>
                                        <p:tgtEl>
                                          <p:spTgt spid="96"/>
                                        </p:tgtEl>
                                        <p:attrNameLst>
                                          <p:attrName>ppt_x</p:attrName>
                                        </p:attrNameLst>
                                      </p:cBhvr>
                                      <p:tavLst>
                                        <p:tav tm="0">
                                          <p:val>
                                            <p:strVal val="#ppt_x"/>
                                          </p:val>
                                        </p:tav>
                                        <p:tav tm="100000">
                                          <p:val>
                                            <p:strVal val="#ppt_x"/>
                                          </p:val>
                                        </p:tav>
                                      </p:tavLst>
                                    </p:anim>
                                    <p:anim calcmode="lin" valueType="num">
                                      <p:cBhvr additive="base">
                                        <p:cTn id="214" dur="500" fill="hold"/>
                                        <p:tgtEl>
                                          <p:spTgt spid="96"/>
                                        </p:tgtEl>
                                        <p:attrNameLst>
                                          <p:attrName>ppt_y</p:attrName>
                                        </p:attrNameLst>
                                      </p:cBhvr>
                                      <p:tavLst>
                                        <p:tav tm="0">
                                          <p:val>
                                            <p:strVal val="1+#ppt_h/2"/>
                                          </p:val>
                                        </p:tav>
                                        <p:tav tm="100000">
                                          <p:val>
                                            <p:strVal val="#ppt_y"/>
                                          </p:val>
                                        </p:tav>
                                      </p:tavLst>
                                    </p:anim>
                                  </p:childTnLst>
                                </p:cTn>
                              </p:par>
                              <p:par>
                                <p:cTn id="215" presetID="2" presetClass="entr" presetSubtype="4" decel="100000" fill="hold" grpId="0" nodeType="withEffect">
                                  <p:stCondLst>
                                    <p:cond delay="0"/>
                                  </p:stCondLst>
                                  <p:childTnLst>
                                    <p:set>
                                      <p:cBhvr>
                                        <p:cTn id="216" dur="1" fill="hold">
                                          <p:stCondLst>
                                            <p:cond delay="0"/>
                                          </p:stCondLst>
                                        </p:cTn>
                                        <p:tgtEl>
                                          <p:spTgt spid="99">
                                            <p:txEl>
                                              <p:pRg st="0" end="0"/>
                                            </p:txEl>
                                          </p:spTgt>
                                        </p:tgtEl>
                                        <p:attrNameLst>
                                          <p:attrName>style.visibility</p:attrName>
                                        </p:attrNameLst>
                                      </p:cBhvr>
                                      <p:to>
                                        <p:strVal val="visible"/>
                                      </p:to>
                                    </p:set>
                                    <p:anim calcmode="lin" valueType="num">
                                      <p:cBhvr additive="base">
                                        <p:cTn id="217" dur="500" fill="hold"/>
                                        <p:tgtEl>
                                          <p:spTgt spid="99">
                                            <p:txEl>
                                              <p:pRg st="0" end="0"/>
                                            </p:txEl>
                                          </p:spTgt>
                                        </p:tgtEl>
                                        <p:attrNameLst>
                                          <p:attrName>ppt_x</p:attrName>
                                        </p:attrNameLst>
                                      </p:cBhvr>
                                      <p:tavLst>
                                        <p:tav tm="0">
                                          <p:val>
                                            <p:strVal val="#ppt_x"/>
                                          </p:val>
                                        </p:tav>
                                        <p:tav tm="100000">
                                          <p:val>
                                            <p:strVal val="#ppt_x"/>
                                          </p:val>
                                        </p:tav>
                                      </p:tavLst>
                                    </p:anim>
                                    <p:anim calcmode="lin" valueType="num">
                                      <p:cBhvr additive="base">
                                        <p:cTn id="218" dur="500" fill="hold"/>
                                        <p:tgtEl>
                                          <p:spTgt spid="99">
                                            <p:txEl>
                                              <p:pRg st="0" end="0"/>
                                            </p:txEl>
                                          </p:spTgt>
                                        </p:tgtEl>
                                        <p:attrNameLst>
                                          <p:attrName>ppt_y</p:attrName>
                                        </p:attrNameLst>
                                      </p:cBhvr>
                                      <p:tavLst>
                                        <p:tav tm="0">
                                          <p:val>
                                            <p:strVal val="1+#ppt_h/2"/>
                                          </p:val>
                                        </p:tav>
                                        <p:tav tm="100000">
                                          <p:val>
                                            <p:strVal val="#ppt_y"/>
                                          </p:val>
                                        </p:tav>
                                      </p:tavLst>
                                    </p:anim>
                                  </p:childTnLst>
                                </p:cTn>
                              </p:par>
                              <p:par>
                                <p:cTn id="219" presetID="2" presetClass="entr" presetSubtype="4" decel="100000" fill="hold" grpId="0" nodeType="withEffect">
                                  <p:stCondLst>
                                    <p:cond delay="0"/>
                                  </p:stCondLst>
                                  <p:childTnLst>
                                    <p:set>
                                      <p:cBhvr>
                                        <p:cTn id="220" dur="1" fill="hold">
                                          <p:stCondLst>
                                            <p:cond delay="0"/>
                                          </p:stCondLst>
                                        </p:cTn>
                                        <p:tgtEl>
                                          <p:spTgt spid="99">
                                            <p:txEl>
                                              <p:pRg st="1" end="1"/>
                                            </p:txEl>
                                          </p:spTgt>
                                        </p:tgtEl>
                                        <p:attrNameLst>
                                          <p:attrName>style.visibility</p:attrName>
                                        </p:attrNameLst>
                                      </p:cBhvr>
                                      <p:to>
                                        <p:strVal val="visible"/>
                                      </p:to>
                                    </p:set>
                                    <p:anim calcmode="lin" valueType="num">
                                      <p:cBhvr additive="base">
                                        <p:cTn id="221" dur="500" fill="hold"/>
                                        <p:tgtEl>
                                          <p:spTgt spid="99">
                                            <p:txEl>
                                              <p:pRg st="1" end="1"/>
                                            </p:txEl>
                                          </p:spTgt>
                                        </p:tgtEl>
                                        <p:attrNameLst>
                                          <p:attrName>ppt_x</p:attrName>
                                        </p:attrNameLst>
                                      </p:cBhvr>
                                      <p:tavLst>
                                        <p:tav tm="0">
                                          <p:val>
                                            <p:strVal val="#ppt_x"/>
                                          </p:val>
                                        </p:tav>
                                        <p:tav tm="100000">
                                          <p:val>
                                            <p:strVal val="#ppt_x"/>
                                          </p:val>
                                        </p:tav>
                                      </p:tavLst>
                                    </p:anim>
                                    <p:anim calcmode="lin" valueType="num">
                                      <p:cBhvr additive="base">
                                        <p:cTn id="222" dur="500" fill="hold"/>
                                        <p:tgtEl>
                                          <p:spTgt spid="99">
                                            <p:txEl>
                                              <p:pRg st="1" end="1"/>
                                            </p:txEl>
                                          </p:spTgt>
                                        </p:tgtEl>
                                        <p:attrNameLst>
                                          <p:attrName>ppt_y</p:attrName>
                                        </p:attrNameLst>
                                      </p:cBhvr>
                                      <p:tavLst>
                                        <p:tav tm="0">
                                          <p:val>
                                            <p:strVal val="1+#ppt_h/2"/>
                                          </p:val>
                                        </p:tav>
                                        <p:tav tm="100000">
                                          <p:val>
                                            <p:strVal val="#ppt_y"/>
                                          </p:val>
                                        </p:tav>
                                      </p:tavLst>
                                    </p:anim>
                                  </p:childTnLst>
                                </p:cTn>
                              </p:par>
                            </p:childTnLst>
                          </p:cTn>
                        </p:par>
                        <p:par>
                          <p:cTn id="223" fill="hold">
                            <p:stCondLst>
                              <p:cond delay="11000"/>
                            </p:stCondLst>
                            <p:childTnLst>
                              <p:par>
                                <p:cTn id="224" presetID="22" presetClass="entr" presetSubtype="8" fill="hold" nodeType="afterEffect">
                                  <p:stCondLst>
                                    <p:cond delay="250"/>
                                  </p:stCondLst>
                                  <p:childTnLst>
                                    <p:set>
                                      <p:cBhvr>
                                        <p:cTn id="225" dur="1" fill="hold">
                                          <p:stCondLst>
                                            <p:cond delay="0"/>
                                          </p:stCondLst>
                                        </p:cTn>
                                        <p:tgtEl>
                                          <p:spTgt spid="46"/>
                                        </p:tgtEl>
                                        <p:attrNameLst>
                                          <p:attrName>style.visibility</p:attrName>
                                        </p:attrNameLst>
                                      </p:cBhvr>
                                      <p:to>
                                        <p:strVal val="visible"/>
                                      </p:to>
                                    </p:set>
                                    <p:animEffect transition="in" filter="wipe(left)">
                                      <p:cBhvr>
                                        <p:cTn id="226" dur="500"/>
                                        <p:tgtEl>
                                          <p:spTgt spid="46"/>
                                        </p:tgtEl>
                                      </p:cBhvr>
                                    </p:animEffect>
                                  </p:childTnLst>
                                </p:cTn>
                              </p:par>
                            </p:childTnLst>
                          </p:cTn>
                        </p:par>
                        <p:par>
                          <p:cTn id="227" fill="hold">
                            <p:stCondLst>
                              <p:cond delay="11750"/>
                            </p:stCondLst>
                            <p:childTnLst>
                              <p:par>
                                <p:cTn id="228" presetID="10" presetClass="entr" presetSubtype="0" fill="hold" grpId="0" nodeType="afterEffect">
                                  <p:stCondLst>
                                    <p:cond delay="0"/>
                                  </p:stCondLst>
                                  <p:childTnLst>
                                    <p:set>
                                      <p:cBhvr>
                                        <p:cTn id="229" dur="1" fill="hold">
                                          <p:stCondLst>
                                            <p:cond delay="0"/>
                                          </p:stCondLst>
                                        </p:cTn>
                                        <p:tgtEl>
                                          <p:spTgt spid="45">
                                            <p:bg/>
                                          </p:spTgt>
                                        </p:tgtEl>
                                        <p:attrNameLst>
                                          <p:attrName>style.visibility</p:attrName>
                                        </p:attrNameLst>
                                      </p:cBhvr>
                                      <p:to>
                                        <p:strVal val="visible"/>
                                      </p:to>
                                    </p:set>
                                    <p:animEffect transition="in" filter="fade">
                                      <p:cBhvr>
                                        <p:cTn id="230" dur="500"/>
                                        <p:tgtEl>
                                          <p:spTgt spid="45">
                                            <p:bg/>
                                          </p:spTgt>
                                        </p:tgtEl>
                                      </p:cBhvr>
                                    </p:animEffect>
                                  </p:childTnLst>
                                </p:cTn>
                              </p:par>
                            </p:childTnLst>
                          </p:cTn>
                        </p:par>
                        <p:par>
                          <p:cTn id="231" fill="hold">
                            <p:stCondLst>
                              <p:cond delay="12250"/>
                            </p:stCondLst>
                            <p:childTnLst>
                              <p:par>
                                <p:cTn id="232" presetID="10" presetClass="entr" presetSubtype="0" fill="hold" grpId="0" nodeType="afterEffect">
                                  <p:stCondLst>
                                    <p:cond delay="0"/>
                                  </p:stCondLst>
                                  <p:childTnLst>
                                    <p:set>
                                      <p:cBhvr>
                                        <p:cTn id="233" dur="1" fill="hold">
                                          <p:stCondLst>
                                            <p:cond delay="0"/>
                                          </p:stCondLst>
                                        </p:cTn>
                                        <p:tgtEl>
                                          <p:spTgt spid="45">
                                            <p:txEl>
                                              <p:pRg st="0" end="0"/>
                                            </p:txEl>
                                          </p:spTgt>
                                        </p:tgtEl>
                                        <p:attrNameLst>
                                          <p:attrName>style.visibility</p:attrName>
                                        </p:attrNameLst>
                                      </p:cBhvr>
                                      <p:to>
                                        <p:strVal val="visible"/>
                                      </p:to>
                                    </p:set>
                                    <p:animEffect transition="in" filter="fade">
                                      <p:cBhvr>
                                        <p:cTn id="234"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animBg="1"/>
      <p:bldP spid="9" grpId="0"/>
      <p:bldP spid="12" grpId="0" build="allAtOnce"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1" grpId="0" animBg="1"/>
      <p:bldP spid="22" grpId="0"/>
      <p:bldP spid="25" grpId="0" animBg="1"/>
      <p:bldP spid="26" grpId="0"/>
      <p:bldP spid="31" grpId="0" animBg="1"/>
      <p:bldP spid="32" grpId="0"/>
      <p:bldP spid="34" grpId="0" animBg="1"/>
      <p:bldP spid="35" grpId="0"/>
      <p:bldP spid="37" grpId="0" animBg="1"/>
      <p:bldP spid="38" grpId="0"/>
      <p:bldP spid="40" grpId="0" animBg="1"/>
      <p:bldP spid="41" grpId="0"/>
      <p:bldP spid="43" grpId="0" animBg="1"/>
      <p:bldP spid="44" grpId="0"/>
      <p:bldP spid="45" grpId="0" build="allAtOnce" animBg="1">
        <p:tmplLst>
          <p:tmpl>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71" grpId="0" build="allAtOnce">
        <p:tmplLst>
          <p:tmpl lvl="1">
            <p:tnLst>
              <p:par>
                <p:cTn presetID="2" presetClass="entr" presetSubtype="1" decel="10000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 calcmode="lin" valueType="num">
                      <p:cBhvr additive="base">
                        <p:cTn dur="500" fill="hold"/>
                        <p:tgtEl>
                          <p:spTgt spid="71"/>
                        </p:tgtEl>
                        <p:attrNameLst>
                          <p:attrName>ppt_x</p:attrName>
                        </p:attrNameLst>
                      </p:cBhvr>
                      <p:tavLst>
                        <p:tav tm="0">
                          <p:val>
                            <p:strVal val="#ppt_x"/>
                          </p:val>
                        </p:tav>
                        <p:tav tm="100000">
                          <p:val>
                            <p:strVal val="#ppt_x"/>
                          </p:val>
                        </p:tav>
                      </p:tavLst>
                    </p:anim>
                    <p:anim calcmode="lin" valueType="num">
                      <p:cBhvr additive="base">
                        <p:cTn dur="500" fill="hold"/>
                        <p:tgtEl>
                          <p:spTgt spid="71"/>
                        </p:tgtEl>
                        <p:attrNameLst>
                          <p:attrName>ppt_y</p:attrName>
                        </p:attrNameLst>
                      </p:cBhvr>
                      <p:tavLst>
                        <p:tav tm="0">
                          <p:val>
                            <p:strVal val="0-#ppt_h/2"/>
                          </p:val>
                        </p:tav>
                        <p:tav tm="100000">
                          <p:val>
                            <p:strVal val="#ppt_y"/>
                          </p:val>
                        </p:tav>
                      </p:tavLst>
                    </p:anim>
                  </p:childTnLst>
                </p:cTn>
              </p:par>
            </p:tnLst>
          </p:tmpl>
        </p:tmplLst>
      </p:bldP>
      <p:bldP spid="75" grpId="0" build="allAtOnce">
        <p:tmplLst>
          <p:tmpl lvl="1">
            <p:tnLst>
              <p:par>
                <p:cTn presetID="2" presetClass="entr" presetSubtype="1" decel="100000" fill="hold" nodeType="withEffect">
                  <p:stCondLst>
                    <p:cond delay="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ppt_x"/>
                          </p:val>
                        </p:tav>
                        <p:tav tm="100000">
                          <p:val>
                            <p:strVal val="#ppt_x"/>
                          </p:val>
                        </p:tav>
                      </p:tavLst>
                    </p:anim>
                    <p:anim calcmode="lin" valueType="num">
                      <p:cBhvr additive="base">
                        <p:cTn dur="500" fill="hold"/>
                        <p:tgtEl>
                          <p:spTgt spid="75"/>
                        </p:tgtEl>
                        <p:attrNameLst>
                          <p:attrName>ppt_y</p:attrName>
                        </p:attrNameLst>
                      </p:cBhvr>
                      <p:tavLst>
                        <p:tav tm="0">
                          <p:val>
                            <p:strVal val="0-#ppt_h/2"/>
                          </p:val>
                        </p:tav>
                        <p:tav tm="100000">
                          <p:val>
                            <p:strVal val="#ppt_y"/>
                          </p:val>
                        </p:tav>
                      </p:tavLst>
                    </p:anim>
                  </p:childTnLst>
                </p:cTn>
              </p:par>
            </p:tnLst>
          </p:tmpl>
        </p:tmplLst>
      </p:bldP>
      <p:bldP spid="79" grpId="0" build="allAtOnce">
        <p:tmplLst>
          <p:tmpl lvl="1">
            <p:tnLst>
              <p:par>
                <p:cTn presetID="2" presetClass="entr" presetSubtype="1" decel="100000" fill="hold" nodeType="withEffect">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500" fill="hold"/>
                        <p:tgtEl>
                          <p:spTgt spid="79"/>
                        </p:tgtEl>
                        <p:attrNameLst>
                          <p:attrName>ppt_x</p:attrName>
                        </p:attrNameLst>
                      </p:cBhvr>
                      <p:tavLst>
                        <p:tav tm="0">
                          <p:val>
                            <p:strVal val="#ppt_x"/>
                          </p:val>
                        </p:tav>
                        <p:tav tm="100000">
                          <p:val>
                            <p:strVal val="#ppt_x"/>
                          </p:val>
                        </p:tav>
                      </p:tavLst>
                    </p:anim>
                    <p:anim calcmode="lin" valueType="num">
                      <p:cBhvr additive="base">
                        <p:cTn dur="500" fill="hold"/>
                        <p:tgtEl>
                          <p:spTgt spid="79"/>
                        </p:tgtEl>
                        <p:attrNameLst>
                          <p:attrName>ppt_y</p:attrName>
                        </p:attrNameLst>
                      </p:cBhvr>
                      <p:tavLst>
                        <p:tav tm="0">
                          <p:val>
                            <p:strVal val="0-#ppt_h/2"/>
                          </p:val>
                        </p:tav>
                        <p:tav tm="100000">
                          <p:val>
                            <p:strVal val="#ppt_y"/>
                          </p:val>
                        </p:tav>
                      </p:tavLst>
                    </p:anim>
                  </p:childTnLst>
                </p:cTn>
              </p:par>
            </p:tnLst>
          </p:tmpl>
        </p:tmplLst>
      </p:bldP>
      <p:bldP spid="83" grpId="0" build="allAtOnce">
        <p:tmplLst>
          <p:tmpl lvl="1">
            <p:tnLst>
              <p:par>
                <p:cTn presetID="2" presetClass="entr" presetSubtype="1" decel="100000" fill="hold" nodeType="withEffect">
                  <p:stCondLst>
                    <p:cond delay="0"/>
                  </p:stCondLst>
                  <p:childTnLst>
                    <p:set>
                      <p:cBhvr>
                        <p:cTn dur="1" fill="hold">
                          <p:stCondLst>
                            <p:cond delay="0"/>
                          </p:stCondLst>
                        </p:cTn>
                        <p:tgtEl>
                          <p:spTgt spid="83"/>
                        </p:tgtEl>
                        <p:attrNameLst>
                          <p:attrName>style.visibility</p:attrName>
                        </p:attrNameLst>
                      </p:cBhvr>
                      <p:to>
                        <p:strVal val="visible"/>
                      </p:to>
                    </p:set>
                    <p:anim calcmode="lin" valueType="num">
                      <p:cBhvr additive="base">
                        <p:cTn dur="500" fill="hold"/>
                        <p:tgtEl>
                          <p:spTgt spid="83"/>
                        </p:tgtEl>
                        <p:attrNameLst>
                          <p:attrName>ppt_x</p:attrName>
                        </p:attrNameLst>
                      </p:cBhvr>
                      <p:tavLst>
                        <p:tav tm="0">
                          <p:val>
                            <p:strVal val="#ppt_x"/>
                          </p:val>
                        </p:tav>
                        <p:tav tm="100000">
                          <p:val>
                            <p:strVal val="#ppt_x"/>
                          </p:val>
                        </p:tav>
                      </p:tavLst>
                    </p:anim>
                    <p:anim calcmode="lin" valueType="num">
                      <p:cBhvr additive="base">
                        <p:cTn dur="500" fill="hold"/>
                        <p:tgtEl>
                          <p:spTgt spid="83"/>
                        </p:tgtEl>
                        <p:attrNameLst>
                          <p:attrName>ppt_y</p:attrName>
                        </p:attrNameLst>
                      </p:cBhvr>
                      <p:tavLst>
                        <p:tav tm="0">
                          <p:val>
                            <p:strVal val="0-#ppt_h/2"/>
                          </p:val>
                        </p:tav>
                        <p:tav tm="100000">
                          <p:val>
                            <p:strVal val="#ppt_y"/>
                          </p:val>
                        </p:tav>
                      </p:tavLst>
                    </p:anim>
                  </p:childTnLst>
                </p:cTn>
              </p:par>
            </p:tnLst>
          </p:tmpl>
        </p:tmplLst>
      </p:bldP>
      <p:bldP spid="87" grpId="0" build="allAtOnce">
        <p:tmplLst>
          <p:tmpl lvl="1">
            <p:tnLst>
              <p:par>
                <p:cTn presetID="2" presetClass="entr" presetSubtype="4" decel="100000" fill="hold" nodeType="withEffect">
                  <p:stCondLst>
                    <p:cond delay="0"/>
                  </p:stCondLst>
                  <p:childTnLst>
                    <p:set>
                      <p:cBhvr>
                        <p:cTn dur="1" fill="hold">
                          <p:stCondLst>
                            <p:cond delay="0"/>
                          </p:stCondLst>
                        </p:cTn>
                        <p:tgtEl>
                          <p:spTgt spid="87"/>
                        </p:tgtEl>
                        <p:attrNameLst>
                          <p:attrName>style.visibility</p:attrName>
                        </p:attrNameLst>
                      </p:cBhvr>
                      <p:to>
                        <p:strVal val="visible"/>
                      </p:to>
                    </p:set>
                    <p:anim calcmode="lin" valueType="num">
                      <p:cBhvr additive="base">
                        <p:cTn dur="500" fill="hold"/>
                        <p:tgtEl>
                          <p:spTgt spid="87"/>
                        </p:tgtEl>
                        <p:attrNameLst>
                          <p:attrName>ppt_x</p:attrName>
                        </p:attrNameLst>
                      </p:cBhvr>
                      <p:tavLst>
                        <p:tav tm="0">
                          <p:val>
                            <p:strVal val="#ppt_x"/>
                          </p:val>
                        </p:tav>
                        <p:tav tm="100000">
                          <p:val>
                            <p:strVal val="#ppt_x"/>
                          </p:val>
                        </p:tav>
                      </p:tavLst>
                    </p:anim>
                    <p:anim calcmode="lin" valueType="num">
                      <p:cBhvr additive="base">
                        <p:cTn dur="500" fill="hold"/>
                        <p:tgtEl>
                          <p:spTgt spid="87"/>
                        </p:tgtEl>
                        <p:attrNameLst>
                          <p:attrName>ppt_y</p:attrName>
                        </p:attrNameLst>
                      </p:cBhvr>
                      <p:tavLst>
                        <p:tav tm="0">
                          <p:val>
                            <p:strVal val="1+#ppt_h/2"/>
                          </p:val>
                        </p:tav>
                        <p:tav tm="100000">
                          <p:val>
                            <p:strVal val="#ppt_y"/>
                          </p:val>
                        </p:tav>
                      </p:tavLst>
                    </p:anim>
                  </p:childTnLst>
                </p:cTn>
              </p:par>
            </p:tnLst>
          </p:tmpl>
        </p:tmplLst>
      </p:bldP>
      <p:bldP spid="91" grpId="0" build="allAtOnce">
        <p:tmplLst>
          <p:tmpl lvl="1">
            <p:tnLst>
              <p:par>
                <p:cTn presetID="2" presetClass="entr" presetSubtype="4" decel="100000" fill="hold" nodeType="withEffect">
                  <p:stCondLst>
                    <p:cond delay="0"/>
                  </p:stCondLst>
                  <p:childTnLst>
                    <p:set>
                      <p:cBhvr>
                        <p:cTn dur="1" fill="hold">
                          <p:stCondLst>
                            <p:cond delay="0"/>
                          </p:stCondLst>
                        </p:cTn>
                        <p:tgtEl>
                          <p:spTgt spid="91"/>
                        </p:tgtEl>
                        <p:attrNameLst>
                          <p:attrName>style.visibility</p:attrName>
                        </p:attrNameLst>
                      </p:cBhvr>
                      <p:to>
                        <p:strVal val="visible"/>
                      </p:to>
                    </p:set>
                    <p:anim calcmode="lin" valueType="num">
                      <p:cBhvr additive="base">
                        <p:cTn dur="500" fill="hold"/>
                        <p:tgtEl>
                          <p:spTgt spid="91"/>
                        </p:tgtEl>
                        <p:attrNameLst>
                          <p:attrName>ppt_x</p:attrName>
                        </p:attrNameLst>
                      </p:cBhvr>
                      <p:tavLst>
                        <p:tav tm="0">
                          <p:val>
                            <p:strVal val="#ppt_x"/>
                          </p:val>
                        </p:tav>
                        <p:tav tm="100000">
                          <p:val>
                            <p:strVal val="#ppt_x"/>
                          </p:val>
                        </p:tav>
                      </p:tavLst>
                    </p:anim>
                    <p:anim calcmode="lin" valueType="num">
                      <p:cBhvr additive="base">
                        <p:cTn dur="500" fill="hold"/>
                        <p:tgtEl>
                          <p:spTgt spid="91"/>
                        </p:tgtEl>
                        <p:attrNameLst>
                          <p:attrName>ppt_y</p:attrName>
                        </p:attrNameLst>
                      </p:cBhvr>
                      <p:tavLst>
                        <p:tav tm="0">
                          <p:val>
                            <p:strVal val="1+#ppt_h/2"/>
                          </p:val>
                        </p:tav>
                        <p:tav tm="100000">
                          <p:val>
                            <p:strVal val="#ppt_y"/>
                          </p:val>
                        </p:tav>
                      </p:tavLst>
                    </p:anim>
                  </p:childTnLst>
                </p:cTn>
              </p:par>
            </p:tnLst>
          </p:tmpl>
        </p:tmplLst>
      </p:bldP>
      <p:bldP spid="95" grpId="0" build="allAtOnce">
        <p:tmplLst>
          <p:tmpl lvl="1">
            <p:tnLst>
              <p:par>
                <p:cTn presetID="2" presetClass="entr" presetSubtype="4" decel="100000" fill="hold" nodeType="withEffect">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fill="hold"/>
                        <p:tgtEl>
                          <p:spTgt spid="95"/>
                        </p:tgtEl>
                        <p:attrNameLst>
                          <p:attrName>ppt_x</p:attrName>
                        </p:attrNameLst>
                      </p:cBhvr>
                      <p:tavLst>
                        <p:tav tm="0">
                          <p:val>
                            <p:strVal val="#ppt_x"/>
                          </p:val>
                        </p:tav>
                        <p:tav tm="100000">
                          <p:val>
                            <p:strVal val="#ppt_x"/>
                          </p:val>
                        </p:tav>
                      </p:tavLst>
                    </p:anim>
                    <p:anim calcmode="lin" valueType="num">
                      <p:cBhvr additive="base">
                        <p:cTn dur="500" fill="hold"/>
                        <p:tgtEl>
                          <p:spTgt spid="95"/>
                        </p:tgtEl>
                        <p:attrNameLst>
                          <p:attrName>ppt_y</p:attrName>
                        </p:attrNameLst>
                      </p:cBhvr>
                      <p:tavLst>
                        <p:tav tm="0">
                          <p:val>
                            <p:strVal val="1+#ppt_h/2"/>
                          </p:val>
                        </p:tav>
                        <p:tav tm="100000">
                          <p:val>
                            <p:strVal val="#ppt_y"/>
                          </p:val>
                        </p:tav>
                      </p:tavLst>
                    </p:anim>
                  </p:childTnLst>
                </p:cTn>
              </p:par>
            </p:tnLst>
          </p:tmpl>
        </p:tmplLst>
      </p:bldP>
      <p:bldP spid="99" grpId="0" build="allAtOnce">
        <p:tmplLst>
          <p:tmpl lvl="1">
            <p:tnLst>
              <p:par>
                <p:cTn presetID="2" presetClass="entr" presetSubtype="4" decel="100000" fill="hold" nodeType="withEffect">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500" fill="hold"/>
                        <p:tgtEl>
                          <p:spTgt spid="99"/>
                        </p:tgtEl>
                        <p:attrNameLst>
                          <p:attrName>ppt_x</p:attrName>
                        </p:attrNameLst>
                      </p:cBhvr>
                      <p:tavLst>
                        <p:tav tm="0">
                          <p:val>
                            <p:strVal val="#ppt_x"/>
                          </p:val>
                        </p:tav>
                        <p:tav tm="100000">
                          <p:val>
                            <p:strVal val="#ppt_x"/>
                          </p:val>
                        </p:tav>
                      </p:tavLst>
                    </p:anim>
                    <p:anim calcmode="lin" valueType="num">
                      <p:cBhvr additive="base">
                        <p:cTn dur="500" fill="hold"/>
                        <p:tgtEl>
                          <p:spTgt spid="99"/>
                        </p:tgtEl>
                        <p:attrNameLst>
                          <p:attrName>ppt_y</p:attrName>
                        </p:attrNameLst>
                      </p:cBhvr>
                      <p:tavLst>
                        <p:tav tm="0">
                          <p:val>
                            <p:strVal val="1+#ppt_h/2"/>
                          </p:val>
                        </p:tav>
                        <p:tav tm="100000">
                          <p:val>
                            <p:strVal val="#ppt_y"/>
                          </p:val>
                        </p:tav>
                      </p:tavLst>
                    </p:anim>
                  </p:childTnLst>
                </p:cTn>
              </p:par>
            </p:tnLst>
          </p:tmpl>
        </p:tmplLst>
      </p:bldP>
    </p:bldLst>
  </p:timing>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low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4" name="山形 3"/>
          <p:cNvSpPr/>
          <p:nvPr userDrawn="1"/>
        </p:nvSpPr>
        <p:spPr>
          <a:xfrm>
            <a:off x="1006302" y="5503540"/>
            <a:ext cx="4104456" cy="432048"/>
          </a:xfrm>
          <a:prstGeom prst="chevron">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0" name="山形 9"/>
          <p:cNvSpPr/>
          <p:nvPr userDrawn="1"/>
        </p:nvSpPr>
        <p:spPr>
          <a:xfrm>
            <a:off x="5060990" y="5503540"/>
            <a:ext cx="4104456" cy="432048"/>
          </a:xfrm>
          <a:prstGeom prst="chevron">
            <a:avLst/>
          </a:prstGeom>
          <a:solidFill>
            <a:srgbClr val="FFFFFF">
              <a:alpha val="2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2" name="山形 11"/>
          <p:cNvSpPr/>
          <p:nvPr userDrawn="1"/>
        </p:nvSpPr>
        <p:spPr>
          <a:xfrm>
            <a:off x="9120966" y="5503540"/>
            <a:ext cx="4104456" cy="432048"/>
          </a:xfrm>
          <a:prstGeom prst="chevron">
            <a:avLst/>
          </a:prstGeom>
          <a:solidFill>
            <a:srgbClr val="FFFFFF">
              <a:alpha val="3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3" name="山形 12"/>
          <p:cNvSpPr/>
          <p:nvPr userDrawn="1"/>
        </p:nvSpPr>
        <p:spPr>
          <a:xfrm>
            <a:off x="13175654" y="5503540"/>
            <a:ext cx="4104456" cy="432048"/>
          </a:xfrm>
          <a:prstGeom prst="chevron">
            <a:avLst/>
          </a:prstGeom>
          <a:solidFill>
            <a:srgbClr val="FFFFFF">
              <a:alpha val="4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18" name="図プレースホルダー 5"/>
          <p:cNvSpPr>
            <a:spLocks noGrp="1"/>
          </p:cNvSpPr>
          <p:nvPr>
            <p:ph type="pic" sz="quarter" idx="46" hasCustomPrompt="1"/>
          </p:nvPr>
        </p:nvSpPr>
        <p:spPr>
          <a:xfrm>
            <a:off x="11699490" y="6583660"/>
            <a:ext cx="862270" cy="862270"/>
          </a:xfrm>
        </p:spPr>
        <p:txBody>
          <a:bodyPr>
            <a:normAutofit/>
          </a:bodyPr>
          <a:lstStyle>
            <a:lvl1pPr>
              <a:defRPr sz="1100"/>
            </a:lvl1pPr>
          </a:lstStyle>
          <a:p>
            <a:r>
              <a:rPr lang="en-US" dirty="0" smtClean="0"/>
              <a:t>ICON</a:t>
            </a:r>
          </a:p>
        </p:txBody>
      </p:sp>
      <p:sp>
        <p:nvSpPr>
          <p:cNvPr id="19" name="テキスト プレースホルダー 11"/>
          <p:cNvSpPr>
            <a:spLocks noGrp="1"/>
          </p:cNvSpPr>
          <p:nvPr>
            <p:ph type="body" sz="quarter" idx="47" hasCustomPrompt="1"/>
          </p:nvPr>
        </p:nvSpPr>
        <p:spPr>
          <a:xfrm>
            <a:off x="12563586" y="6727676"/>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48" hasCustomPrompt="1"/>
          </p:nvPr>
        </p:nvSpPr>
        <p:spPr>
          <a:xfrm>
            <a:off x="12563586" y="7303740"/>
            <a:ext cx="4932548" cy="1512168"/>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21" name="図プレースホルダー 5"/>
          <p:cNvSpPr>
            <a:spLocks noGrp="1"/>
          </p:cNvSpPr>
          <p:nvPr>
            <p:ph type="pic" sz="quarter" idx="49" hasCustomPrompt="1"/>
          </p:nvPr>
        </p:nvSpPr>
        <p:spPr>
          <a:xfrm>
            <a:off x="8819170" y="2767236"/>
            <a:ext cx="862270" cy="862270"/>
          </a:xfrm>
        </p:spPr>
        <p:txBody>
          <a:bodyPr>
            <a:normAutofit/>
          </a:bodyPr>
          <a:lstStyle>
            <a:lvl1pPr>
              <a:defRPr sz="1100"/>
            </a:lvl1pPr>
          </a:lstStyle>
          <a:p>
            <a:r>
              <a:rPr lang="en-US" dirty="0" smtClean="0"/>
              <a:t>ICON</a:t>
            </a:r>
          </a:p>
        </p:txBody>
      </p:sp>
      <p:sp>
        <p:nvSpPr>
          <p:cNvPr id="22" name="テキスト プレースホルダー 11"/>
          <p:cNvSpPr>
            <a:spLocks noGrp="1"/>
          </p:cNvSpPr>
          <p:nvPr>
            <p:ph type="body" sz="quarter" idx="50" hasCustomPrompt="1"/>
          </p:nvPr>
        </p:nvSpPr>
        <p:spPr>
          <a:xfrm>
            <a:off x="9683266" y="2911252"/>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51" hasCustomPrompt="1"/>
          </p:nvPr>
        </p:nvSpPr>
        <p:spPr>
          <a:xfrm>
            <a:off x="9683266" y="3487316"/>
            <a:ext cx="4932548" cy="1512168"/>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24" name="図プレースホルダー 5"/>
          <p:cNvSpPr>
            <a:spLocks noGrp="1"/>
          </p:cNvSpPr>
          <p:nvPr>
            <p:ph type="pic" sz="quarter" idx="52" hasCustomPrompt="1"/>
          </p:nvPr>
        </p:nvSpPr>
        <p:spPr>
          <a:xfrm>
            <a:off x="4246662" y="6583660"/>
            <a:ext cx="862270" cy="862270"/>
          </a:xfrm>
        </p:spPr>
        <p:txBody>
          <a:bodyPr>
            <a:normAutofit/>
          </a:bodyPr>
          <a:lstStyle>
            <a:lvl1pPr>
              <a:defRPr sz="1100"/>
            </a:lvl1pPr>
          </a:lstStyle>
          <a:p>
            <a:r>
              <a:rPr lang="en-US" dirty="0" smtClean="0"/>
              <a:t>ICON</a:t>
            </a:r>
          </a:p>
        </p:txBody>
      </p:sp>
      <p:sp>
        <p:nvSpPr>
          <p:cNvPr id="25" name="テキスト プレースホルダー 11"/>
          <p:cNvSpPr>
            <a:spLocks noGrp="1"/>
          </p:cNvSpPr>
          <p:nvPr>
            <p:ph type="body" sz="quarter" idx="53" hasCustomPrompt="1"/>
          </p:nvPr>
        </p:nvSpPr>
        <p:spPr>
          <a:xfrm>
            <a:off x="5110758" y="6727676"/>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26" name="テキスト プレースホルダー 11"/>
          <p:cNvSpPr>
            <a:spLocks noGrp="1"/>
          </p:cNvSpPr>
          <p:nvPr>
            <p:ph type="body" sz="quarter" idx="54" hasCustomPrompt="1"/>
          </p:nvPr>
        </p:nvSpPr>
        <p:spPr>
          <a:xfrm>
            <a:off x="5110758" y="7303740"/>
            <a:ext cx="4932548" cy="1512168"/>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27" name="図プレースホルダー 5"/>
          <p:cNvSpPr>
            <a:spLocks noGrp="1"/>
          </p:cNvSpPr>
          <p:nvPr>
            <p:ph type="pic" sz="quarter" idx="55" hasCustomPrompt="1"/>
          </p:nvPr>
        </p:nvSpPr>
        <p:spPr>
          <a:xfrm>
            <a:off x="2050418" y="2767236"/>
            <a:ext cx="862270" cy="862270"/>
          </a:xfrm>
        </p:spPr>
        <p:txBody>
          <a:bodyPr>
            <a:normAutofit/>
          </a:bodyPr>
          <a:lstStyle>
            <a:lvl1pPr>
              <a:defRPr sz="1100"/>
            </a:lvl1pPr>
          </a:lstStyle>
          <a:p>
            <a:r>
              <a:rPr lang="en-US" dirty="0" smtClean="0"/>
              <a:t>ICON</a:t>
            </a:r>
          </a:p>
        </p:txBody>
      </p:sp>
      <p:sp>
        <p:nvSpPr>
          <p:cNvPr id="28" name="テキスト プレースホルダー 11"/>
          <p:cNvSpPr>
            <a:spLocks noGrp="1"/>
          </p:cNvSpPr>
          <p:nvPr>
            <p:ph type="body" sz="quarter" idx="56" hasCustomPrompt="1"/>
          </p:nvPr>
        </p:nvSpPr>
        <p:spPr>
          <a:xfrm>
            <a:off x="2914514" y="2911252"/>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57" hasCustomPrompt="1"/>
          </p:nvPr>
        </p:nvSpPr>
        <p:spPr>
          <a:xfrm>
            <a:off x="2914514" y="3487316"/>
            <a:ext cx="4932548" cy="1512168"/>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cxnSp>
        <p:nvCxnSpPr>
          <p:cNvPr id="7" name="カギ線コネクタ 6"/>
          <p:cNvCxnSpPr>
            <a:stCxn id="4" idx="0"/>
            <a:endCxn id="43" idx="1"/>
          </p:cNvCxnSpPr>
          <p:nvPr userDrawn="1"/>
        </p:nvCxnSpPr>
        <p:spPr>
          <a:xfrm rot="16200000" flipV="1">
            <a:off x="1293878" y="3846900"/>
            <a:ext cx="2305169" cy="1008112"/>
          </a:xfrm>
          <a:prstGeom prst="bentConnector4">
            <a:avLst>
              <a:gd name="adj1" fmla="val 11875"/>
              <a:gd name="adj2" fmla="val 21553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0" name="カギ線コネクタ 29"/>
          <p:cNvCxnSpPr>
            <a:stCxn id="12" idx="0"/>
            <a:endCxn id="48" idx="1"/>
          </p:cNvCxnSpPr>
          <p:nvPr userDrawn="1"/>
        </p:nvCxnSpPr>
        <p:spPr>
          <a:xfrm rot="16200000" flipV="1">
            <a:off x="8735814" y="3174172"/>
            <a:ext cx="2308904" cy="2349832"/>
          </a:xfrm>
          <a:prstGeom prst="bentConnector4">
            <a:avLst>
              <a:gd name="adj1" fmla="val 12600"/>
              <a:gd name="adj2" fmla="val 109728"/>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3" name="カギ線コネクタ 32"/>
          <p:cNvCxnSpPr>
            <a:stCxn id="10" idx="2"/>
            <a:endCxn id="50" idx="1"/>
          </p:cNvCxnSpPr>
          <p:nvPr userDrawn="1"/>
        </p:nvCxnSpPr>
        <p:spPr>
          <a:xfrm rot="5400000">
            <a:off x="5052423" y="5062011"/>
            <a:ext cx="1079207" cy="2826360"/>
          </a:xfrm>
          <a:prstGeom prst="bentConnector4">
            <a:avLst>
              <a:gd name="adj1" fmla="val 43501"/>
              <a:gd name="adj2" fmla="val 108088"/>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37" name="カギ線コネクタ 36"/>
          <p:cNvCxnSpPr>
            <a:stCxn id="13" idx="2"/>
            <a:endCxn id="52" idx="1"/>
          </p:cNvCxnSpPr>
          <p:nvPr userDrawn="1"/>
        </p:nvCxnSpPr>
        <p:spPr>
          <a:xfrm rot="5400000">
            <a:off x="12818167" y="4713091"/>
            <a:ext cx="1079207" cy="3524200"/>
          </a:xfrm>
          <a:prstGeom prst="bentConnector4">
            <a:avLst>
              <a:gd name="adj1" fmla="val 43501"/>
              <a:gd name="adj2" fmla="val 106487"/>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43" name="正方形/長方形 42"/>
          <p:cNvSpPr/>
          <p:nvPr userDrawn="1"/>
        </p:nvSpPr>
        <p:spPr>
          <a:xfrm>
            <a:off x="1942406" y="3054355"/>
            <a:ext cx="288032" cy="288032"/>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8" name="正方形/長方形 47"/>
          <p:cNvSpPr/>
          <p:nvPr userDrawn="1"/>
        </p:nvSpPr>
        <p:spPr>
          <a:xfrm>
            <a:off x="8715350" y="3054355"/>
            <a:ext cx="283840" cy="28056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正方形/長方形 49"/>
          <p:cNvSpPr/>
          <p:nvPr userDrawn="1"/>
        </p:nvSpPr>
        <p:spPr>
          <a:xfrm>
            <a:off x="4178846" y="6874514"/>
            <a:ext cx="283840" cy="28056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正方形/長方形 51"/>
          <p:cNvSpPr/>
          <p:nvPr userDrawn="1"/>
        </p:nvSpPr>
        <p:spPr>
          <a:xfrm>
            <a:off x="11595670" y="6874514"/>
            <a:ext cx="283840" cy="280561"/>
          </a:xfrm>
          <a:prstGeom prst="rect">
            <a:avLst/>
          </a:prstGeom>
          <a:no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25687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xEl>
                                              <p:pRg st="0" end="0"/>
                                            </p:txEl>
                                          </p:spTgt>
                                        </p:tgtEl>
                                        <p:attrNameLst>
                                          <p:attrName>style.visibility</p:attrName>
                                        </p:attrNameLst>
                                      </p:cBhvr>
                                      <p:to>
                                        <p:strVal val="visible"/>
                                      </p:to>
                                    </p:set>
                                    <p:animEffect transition="in" filter="fade">
                                      <p:cBhvr>
                                        <p:cTn id="22" dur="500"/>
                                        <p:tgtEl>
                                          <p:spTgt spid="28">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Effect transition="in" filter="fade">
                                      <p:cBhvr>
                                        <p:cTn id="25" dur="500"/>
                                        <p:tgtEl>
                                          <p:spTgt spid="29">
                                            <p:txEl>
                                              <p:pRg st="0" end="0"/>
                                            </p:txEl>
                                          </p:spTgt>
                                        </p:tgtEl>
                                      </p:cBhvr>
                                    </p:animEffect>
                                  </p:childTnLst>
                                </p:cTn>
                              </p:par>
                            </p:childTnLst>
                          </p:cTn>
                        </p:par>
                        <p:par>
                          <p:cTn id="26" fill="hold">
                            <p:stCondLst>
                              <p:cond delay="2000"/>
                            </p:stCondLst>
                            <p:childTnLst>
                              <p:par>
                                <p:cTn id="27" presetID="22" presetClass="entr" presetSubtype="8" fill="hold" grpId="0" nodeType="afterEffect">
                                  <p:stCondLst>
                                    <p:cond delay="25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p:stCondLst>
                              <p:cond delay="2750"/>
                            </p:stCondLst>
                            <p:childTnLst>
                              <p:par>
                                <p:cTn id="31" presetID="22" presetClass="entr" presetSubtype="1"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up)">
                                      <p:cBhvr>
                                        <p:cTn id="33" dur="500"/>
                                        <p:tgtEl>
                                          <p:spTgt spid="33"/>
                                        </p:tgtEl>
                                      </p:cBhvr>
                                    </p:animEffect>
                                  </p:childTnLst>
                                </p:cTn>
                              </p:par>
                            </p:childTnLst>
                          </p:cTn>
                        </p:par>
                        <p:par>
                          <p:cTn id="34" fill="hold">
                            <p:stCondLst>
                              <p:cond delay="3250"/>
                            </p:stCondLst>
                            <p:childTnLst>
                              <p:par>
                                <p:cTn id="35" presetID="10"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
                                            <p:txEl>
                                              <p:pRg st="0" end="0"/>
                                            </p:txEl>
                                          </p:spTgt>
                                        </p:tgtEl>
                                        <p:attrNameLst>
                                          <p:attrName>style.visibility</p:attrName>
                                        </p:attrNameLst>
                                      </p:cBhvr>
                                      <p:to>
                                        <p:strVal val="visible"/>
                                      </p:to>
                                    </p:set>
                                    <p:animEffect transition="in" filter="fade">
                                      <p:cBhvr>
                                        <p:cTn id="40" dur="500"/>
                                        <p:tgtEl>
                                          <p:spTgt spid="25">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6">
                                            <p:txEl>
                                              <p:pRg st="0" end="0"/>
                                            </p:txEl>
                                          </p:spTgt>
                                        </p:tgtEl>
                                        <p:attrNameLst>
                                          <p:attrName>style.visibility</p:attrName>
                                        </p:attrNameLst>
                                      </p:cBhvr>
                                      <p:to>
                                        <p:strVal val="visible"/>
                                      </p:to>
                                    </p:set>
                                    <p:animEffect transition="in" filter="fade">
                                      <p:cBhvr>
                                        <p:cTn id="43" dur="500"/>
                                        <p:tgtEl>
                                          <p:spTgt spid="26">
                                            <p:txEl>
                                              <p:pRg st="0" end="0"/>
                                            </p:txEl>
                                          </p:spTgt>
                                        </p:tgtEl>
                                      </p:cBhvr>
                                    </p:animEffect>
                                  </p:childTnLst>
                                </p:cTn>
                              </p:par>
                            </p:childTnLst>
                          </p:cTn>
                        </p:par>
                        <p:par>
                          <p:cTn id="44" fill="hold">
                            <p:stCondLst>
                              <p:cond delay="3750"/>
                            </p:stCondLst>
                            <p:childTnLst>
                              <p:par>
                                <p:cTn id="45" presetID="22" presetClass="entr" presetSubtype="8" fill="hold" grpId="0" nodeType="afterEffect">
                                  <p:stCondLst>
                                    <p:cond delay="25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par>
                          <p:cTn id="48" fill="hold">
                            <p:stCondLst>
                              <p:cond delay="4500"/>
                            </p:stCondLst>
                            <p:childTnLst>
                              <p:par>
                                <p:cTn id="49" presetID="22" presetClass="entr" presetSubtype="4"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par>
                          <p:cTn id="52" fill="hold">
                            <p:stCondLst>
                              <p:cond delay="5000"/>
                            </p:stCondLst>
                            <p:childTnLst>
                              <p:par>
                                <p:cTn id="53" presetID="10" presetClass="entr" presetSubtype="0"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2">
                                            <p:txEl>
                                              <p:pRg st="0" end="0"/>
                                            </p:txEl>
                                          </p:spTgt>
                                        </p:tgtEl>
                                        <p:attrNameLst>
                                          <p:attrName>style.visibility</p:attrName>
                                        </p:attrNameLst>
                                      </p:cBhvr>
                                      <p:to>
                                        <p:strVal val="visible"/>
                                      </p:to>
                                    </p:set>
                                    <p:animEffect transition="in" filter="fade">
                                      <p:cBhvr>
                                        <p:cTn id="58" dur="500"/>
                                        <p:tgtEl>
                                          <p:spTgt spid="22">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3">
                                            <p:txEl>
                                              <p:pRg st="0" end="0"/>
                                            </p:txEl>
                                          </p:spTgt>
                                        </p:tgtEl>
                                        <p:attrNameLst>
                                          <p:attrName>style.visibility</p:attrName>
                                        </p:attrNameLst>
                                      </p:cBhvr>
                                      <p:to>
                                        <p:strVal val="visible"/>
                                      </p:to>
                                    </p:set>
                                    <p:animEffect transition="in" filter="fade">
                                      <p:cBhvr>
                                        <p:cTn id="61" dur="500"/>
                                        <p:tgtEl>
                                          <p:spTgt spid="23">
                                            <p:txEl>
                                              <p:pRg st="0" end="0"/>
                                            </p:txEl>
                                          </p:spTgt>
                                        </p:tgtEl>
                                      </p:cBhvr>
                                    </p:animEffect>
                                  </p:childTnLst>
                                </p:cTn>
                              </p:par>
                            </p:childTnLst>
                          </p:cTn>
                        </p:par>
                        <p:par>
                          <p:cTn id="62" fill="hold">
                            <p:stCondLst>
                              <p:cond delay="5500"/>
                            </p:stCondLst>
                            <p:childTnLst>
                              <p:par>
                                <p:cTn id="63" presetID="22" presetClass="entr" presetSubtype="8" fill="hold" grpId="0" nodeType="afterEffect">
                                  <p:stCondLst>
                                    <p:cond delay="250"/>
                                  </p:stCondLst>
                                  <p:childTnLst>
                                    <p:set>
                                      <p:cBhvr>
                                        <p:cTn id="64" dur="1" fill="hold">
                                          <p:stCondLst>
                                            <p:cond delay="0"/>
                                          </p:stCondLst>
                                        </p:cTn>
                                        <p:tgtEl>
                                          <p:spTgt spid="13"/>
                                        </p:tgtEl>
                                        <p:attrNameLst>
                                          <p:attrName>style.visibility</p:attrName>
                                        </p:attrNameLst>
                                      </p:cBhvr>
                                      <p:to>
                                        <p:strVal val="visible"/>
                                      </p:to>
                                    </p:set>
                                    <p:animEffect transition="in" filter="wipe(left)">
                                      <p:cBhvr>
                                        <p:cTn id="65" dur="500"/>
                                        <p:tgtEl>
                                          <p:spTgt spid="13"/>
                                        </p:tgtEl>
                                      </p:cBhvr>
                                    </p:animEffect>
                                  </p:childTnLst>
                                </p:cTn>
                              </p:par>
                            </p:childTnLst>
                          </p:cTn>
                        </p:par>
                        <p:par>
                          <p:cTn id="66" fill="hold">
                            <p:stCondLst>
                              <p:cond delay="6250"/>
                            </p:stCondLst>
                            <p:childTnLst>
                              <p:par>
                                <p:cTn id="67" presetID="22" presetClass="entr" presetSubtype="1" fill="hold" nodeType="afterEffect">
                                  <p:stCondLst>
                                    <p:cond delay="0"/>
                                  </p:stCondLst>
                                  <p:childTnLst>
                                    <p:set>
                                      <p:cBhvr>
                                        <p:cTn id="68" dur="1" fill="hold">
                                          <p:stCondLst>
                                            <p:cond delay="0"/>
                                          </p:stCondLst>
                                        </p:cTn>
                                        <p:tgtEl>
                                          <p:spTgt spid="37"/>
                                        </p:tgtEl>
                                        <p:attrNameLst>
                                          <p:attrName>style.visibility</p:attrName>
                                        </p:attrNameLst>
                                      </p:cBhvr>
                                      <p:to>
                                        <p:strVal val="visible"/>
                                      </p:to>
                                    </p:set>
                                    <p:animEffect transition="in" filter="wipe(up)">
                                      <p:cBhvr>
                                        <p:cTn id="69" dur="500"/>
                                        <p:tgtEl>
                                          <p:spTgt spid="37"/>
                                        </p:tgtEl>
                                      </p:cBhvr>
                                    </p:animEffect>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9">
                                            <p:txEl>
                                              <p:pRg st="0" end="0"/>
                                            </p:txEl>
                                          </p:spTgt>
                                        </p:tgtEl>
                                        <p:attrNameLst>
                                          <p:attrName>style.visibility</p:attrName>
                                        </p:attrNameLst>
                                      </p:cBhvr>
                                      <p:to>
                                        <p:strVal val="visible"/>
                                      </p:to>
                                    </p:set>
                                    <p:animEffect transition="in" filter="fade">
                                      <p:cBhvr>
                                        <p:cTn id="76" dur="500"/>
                                        <p:tgtEl>
                                          <p:spTgt spid="19">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0">
                                            <p:txEl>
                                              <p:pRg st="0" end="0"/>
                                            </p:txEl>
                                          </p:spTgt>
                                        </p:tgtEl>
                                        <p:attrNameLst>
                                          <p:attrName>style.visibility</p:attrName>
                                        </p:attrNameLst>
                                      </p:cBhvr>
                                      <p:to>
                                        <p:strVal val="visible"/>
                                      </p:to>
                                    </p:set>
                                    <p:animEffect transition="in" filter="fade">
                                      <p:cBhvr>
                                        <p:cTn id="79"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4" grpId="0" animBg="1"/>
      <p:bldP spid="10" grpId="0" animBg="1"/>
      <p:bldP spid="12" grpId="0" animBg="1"/>
      <p:bldP spid="13" grpId="0" animBg="1"/>
      <p:bldP spid="18" grpId="0"/>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bldP spid="28" grpId="0" build="p">
        <p:tmplLst>
          <p:tmpl lvl="1">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4" name="円/楕円 13"/>
          <p:cNvSpPr/>
          <p:nvPr userDrawn="1"/>
        </p:nvSpPr>
        <p:spPr>
          <a:xfrm>
            <a:off x="8531138" y="2407196"/>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図プレースホルダー 5"/>
          <p:cNvSpPr>
            <a:spLocks noGrp="1"/>
          </p:cNvSpPr>
          <p:nvPr>
            <p:ph type="pic" sz="quarter" idx="45" hasCustomPrompt="1"/>
          </p:nvPr>
        </p:nvSpPr>
        <p:spPr>
          <a:xfrm>
            <a:off x="8856860" y="2713231"/>
            <a:ext cx="630070" cy="630070"/>
          </a:xfrm>
        </p:spPr>
        <p:txBody>
          <a:bodyPr>
            <a:normAutofit/>
          </a:bodyPr>
          <a:lstStyle>
            <a:lvl1pPr>
              <a:defRPr sz="1100"/>
            </a:lvl1pPr>
          </a:lstStyle>
          <a:p>
            <a:r>
              <a:rPr lang="en-US" dirty="0" smtClean="0"/>
              <a:t>ICON</a:t>
            </a:r>
          </a:p>
        </p:txBody>
      </p:sp>
      <p:sp>
        <p:nvSpPr>
          <p:cNvPr id="16" name="円/楕円 15"/>
          <p:cNvSpPr/>
          <p:nvPr userDrawn="1"/>
        </p:nvSpPr>
        <p:spPr>
          <a:xfrm>
            <a:off x="8531138" y="805982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図プレースホルダー 5"/>
          <p:cNvSpPr>
            <a:spLocks noGrp="1"/>
          </p:cNvSpPr>
          <p:nvPr>
            <p:ph type="pic" sz="quarter" idx="46" hasCustomPrompt="1"/>
          </p:nvPr>
        </p:nvSpPr>
        <p:spPr>
          <a:xfrm>
            <a:off x="8856860" y="8365859"/>
            <a:ext cx="630070" cy="630070"/>
          </a:xfrm>
        </p:spPr>
        <p:txBody>
          <a:bodyPr>
            <a:normAutofit/>
          </a:bodyPr>
          <a:lstStyle>
            <a:lvl1pPr>
              <a:defRPr sz="1100"/>
            </a:lvl1pPr>
          </a:lstStyle>
          <a:p>
            <a:r>
              <a:rPr lang="en-US" dirty="0" smtClean="0"/>
              <a:t>ICON</a:t>
            </a:r>
          </a:p>
        </p:txBody>
      </p:sp>
      <p:cxnSp>
        <p:nvCxnSpPr>
          <p:cNvPr id="19" name="直線コネクタ 18"/>
          <p:cNvCxnSpPr>
            <a:stCxn id="16" idx="0"/>
            <a:endCxn id="14" idx="4"/>
          </p:cNvCxnSpPr>
          <p:nvPr userDrawn="1"/>
        </p:nvCxnSpPr>
        <p:spPr>
          <a:xfrm flipV="1">
            <a:off x="9161208" y="3667336"/>
            <a:ext cx="0" cy="4392488"/>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sp>
        <p:nvSpPr>
          <p:cNvPr id="30" name="円/楕円 29"/>
          <p:cNvSpPr/>
          <p:nvPr userDrawn="1"/>
        </p:nvSpPr>
        <p:spPr>
          <a:xfrm>
            <a:off x="6010858" y="388336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1" name="図プレースホルダー 5"/>
          <p:cNvSpPr>
            <a:spLocks noGrp="1"/>
          </p:cNvSpPr>
          <p:nvPr>
            <p:ph type="pic" sz="quarter" idx="47" hasCustomPrompt="1"/>
          </p:nvPr>
        </p:nvSpPr>
        <p:spPr>
          <a:xfrm>
            <a:off x="6336580" y="4189395"/>
            <a:ext cx="630070" cy="630070"/>
          </a:xfrm>
        </p:spPr>
        <p:txBody>
          <a:bodyPr>
            <a:normAutofit/>
          </a:bodyPr>
          <a:lstStyle>
            <a:lvl1pPr>
              <a:defRPr sz="1100"/>
            </a:lvl1pPr>
          </a:lstStyle>
          <a:p>
            <a:r>
              <a:rPr lang="en-US" dirty="0" smtClean="0"/>
              <a:t>ICON</a:t>
            </a:r>
          </a:p>
        </p:txBody>
      </p:sp>
      <p:sp>
        <p:nvSpPr>
          <p:cNvPr id="35" name="円/楕円 34"/>
          <p:cNvSpPr/>
          <p:nvPr userDrawn="1"/>
        </p:nvSpPr>
        <p:spPr>
          <a:xfrm>
            <a:off x="6010858" y="6583660"/>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図プレースホルダー 5"/>
          <p:cNvSpPr>
            <a:spLocks noGrp="1"/>
          </p:cNvSpPr>
          <p:nvPr>
            <p:ph type="pic" sz="quarter" idx="48" hasCustomPrompt="1"/>
          </p:nvPr>
        </p:nvSpPr>
        <p:spPr>
          <a:xfrm>
            <a:off x="6336580" y="6889695"/>
            <a:ext cx="630070" cy="630070"/>
          </a:xfrm>
        </p:spPr>
        <p:txBody>
          <a:bodyPr>
            <a:normAutofit/>
          </a:bodyPr>
          <a:lstStyle>
            <a:lvl1pPr>
              <a:defRPr sz="1100"/>
            </a:lvl1pPr>
          </a:lstStyle>
          <a:p>
            <a:r>
              <a:rPr lang="en-US" dirty="0" smtClean="0"/>
              <a:t>ICON</a:t>
            </a:r>
          </a:p>
        </p:txBody>
      </p:sp>
      <p:sp>
        <p:nvSpPr>
          <p:cNvPr id="37" name="円/楕円 36"/>
          <p:cNvSpPr/>
          <p:nvPr userDrawn="1"/>
        </p:nvSpPr>
        <p:spPr>
          <a:xfrm>
            <a:off x="11087422" y="389576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図プレースホルダー 5"/>
          <p:cNvSpPr>
            <a:spLocks noGrp="1"/>
          </p:cNvSpPr>
          <p:nvPr>
            <p:ph type="pic" sz="quarter" idx="49" hasCustomPrompt="1"/>
          </p:nvPr>
        </p:nvSpPr>
        <p:spPr>
          <a:xfrm>
            <a:off x="11413144" y="4201799"/>
            <a:ext cx="630070" cy="630070"/>
          </a:xfrm>
        </p:spPr>
        <p:txBody>
          <a:bodyPr>
            <a:normAutofit/>
          </a:bodyPr>
          <a:lstStyle>
            <a:lvl1pPr>
              <a:defRPr sz="1100"/>
            </a:lvl1pPr>
          </a:lstStyle>
          <a:p>
            <a:r>
              <a:rPr lang="en-US" dirty="0" smtClean="0"/>
              <a:t>ICON</a:t>
            </a:r>
          </a:p>
        </p:txBody>
      </p:sp>
      <p:sp>
        <p:nvSpPr>
          <p:cNvPr id="39" name="円/楕円 38"/>
          <p:cNvSpPr/>
          <p:nvPr userDrawn="1"/>
        </p:nvSpPr>
        <p:spPr>
          <a:xfrm>
            <a:off x="11087422" y="6596064"/>
            <a:ext cx="1260140" cy="1260140"/>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0" name="図プレースホルダー 5"/>
          <p:cNvSpPr>
            <a:spLocks noGrp="1"/>
          </p:cNvSpPr>
          <p:nvPr>
            <p:ph type="pic" sz="quarter" idx="50" hasCustomPrompt="1"/>
          </p:nvPr>
        </p:nvSpPr>
        <p:spPr>
          <a:xfrm>
            <a:off x="11413144" y="6902099"/>
            <a:ext cx="630070" cy="630070"/>
          </a:xfrm>
        </p:spPr>
        <p:txBody>
          <a:bodyPr>
            <a:normAutofit/>
          </a:bodyPr>
          <a:lstStyle>
            <a:lvl1pPr>
              <a:defRPr sz="1100"/>
            </a:lvl1pPr>
          </a:lstStyle>
          <a:p>
            <a:r>
              <a:rPr lang="en-US" dirty="0" smtClean="0"/>
              <a:t>ICON</a:t>
            </a:r>
          </a:p>
        </p:txBody>
      </p:sp>
      <p:cxnSp>
        <p:nvCxnSpPr>
          <p:cNvPr id="42" name="直線コネクタ 41"/>
          <p:cNvCxnSpPr/>
          <p:nvPr userDrawn="1"/>
        </p:nvCxnSpPr>
        <p:spPr>
          <a:xfrm>
            <a:off x="7270998" y="4783460"/>
            <a:ext cx="3816424" cy="2160240"/>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userDrawn="1"/>
        </p:nvCxnSpPr>
        <p:spPr>
          <a:xfrm flipH="1">
            <a:off x="7270998" y="4783460"/>
            <a:ext cx="3816424" cy="2160240"/>
          </a:xfrm>
          <a:prstGeom prst="line">
            <a:avLst/>
          </a:prstGeom>
          <a:ln w="28575">
            <a:solidFill>
              <a:srgbClr val="FFFFFF">
                <a:alpha val="50196"/>
              </a:srgbClr>
            </a:solidFill>
            <a:prstDash val="solid"/>
          </a:ln>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7379803" y="4064173"/>
            <a:ext cx="3599607" cy="3599607"/>
          </a:xfrm>
          <a:prstGeom prst="ellipse">
            <a:avLst/>
          </a:prstGeom>
          <a:blipFill dpi="0" rotWithShape="1">
            <a:blip r:embed="rId2"/>
            <a:srcRect/>
            <a:tile tx="0" ty="0" sx="100000" sy="100000" flip="none" algn="tl"/>
          </a:blipFill>
          <a:ln w="98425" cmpd="thinThick">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テキスト プレースホルダー 11"/>
          <p:cNvSpPr>
            <a:spLocks noGrp="1"/>
          </p:cNvSpPr>
          <p:nvPr>
            <p:ph type="body" sz="quarter" idx="33" hasCustomPrompt="1"/>
          </p:nvPr>
        </p:nvSpPr>
        <p:spPr>
          <a:xfrm>
            <a:off x="7523026" y="5288607"/>
            <a:ext cx="3312368" cy="1296144"/>
          </a:xfrm>
        </p:spPr>
        <p:txBody>
          <a:bodyPr anchor="ctr">
            <a:noAutofit/>
          </a:bodyPr>
          <a:lstStyle>
            <a:lvl1pPr algn="ctr">
              <a:lnSpc>
                <a:spcPts val="4500"/>
              </a:lnSpc>
              <a:defRPr sz="4800">
                <a:solidFill>
                  <a:schemeClr val="bg2"/>
                </a:solidFill>
                <a:latin typeface="+mj-lt"/>
              </a:defRPr>
            </a:lvl1pPr>
          </a:lstStyle>
          <a:p>
            <a:pPr lvl="0"/>
            <a:r>
              <a:rPr lang="en-US" altLang="ja-JP" dirty="0" smtClean="0"/>
              <a:t>TEXT</a:t>
            </a:r>
            <a:r>
              <a:rPr lang="en-US" altLang="ja-JP" dirty="0"/>
              <a:t/>
            </a:r>
            <a:br>
              <a:rPr lang="en-US" altLang="ja-JP" dirty="0"/>
            </a:br>
            <a:r>
              <a:rPr lang="en-US" altLang="ja-JP" dirty="0" smtClean="0"/>
              <a:t>TEXT</a:t>
            </a:r>
          </a:p>
        </p:txBody>
      </p:sp>
      <p:sp>
        <p:nvSpPr>
          <p:cNvPr id="54" name="テキスト プレースホルダー 11"/>
          <p:cNvSpPr>
            <a:spLocks noGrp="1"/>
          </p:cNvSpPr>
          <p:nvPr>
            <p:ph type="body" sz="quarter" idx="56" hasCustomPrompt="1"/>
          </p:nvPr>
        </p:nvSpPr>
        <p:spPr>
          <a:xfrm>
            <a:off x="10331338" y="2263180"/>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55" name="テキスト プレースホルダー 11"/>
          <p:cNvSpPr>
            <a:spLocks noGrp="1"/>
          </p:cNvSpPr>
          <p:nvPr>
            <p:ph type="body" sz="quarter" idx="57" hasCustomPrompt="1"/>
          </p:nvPr>
        </p:nvSpPr>
        <p:spPr>
          <a:xfrm>
            <a:off x="10331338" y="2839244"/>
            <a:ext cx="4932548" cy="876454"/>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56" name="テキスト プレースホルダー 11"/>
          <p:cNvSpPr>
            <a:spLocks noGrp="1"/>
          </p:cNvSpPr>
          <p:nvPr>
            <p:ph type="body" sz="quarter" idx="58" hasCustomPrompt="1"/>
          </p:nvPr>
        </p:nvSpPr>
        <p:spPr>
          <a:xfrm>
            <a:off x="12851618" y="3769169"/>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57" name="テキスト プレースホルダー 11"/>
          <p:cNvSpPr>
            <a:spLocks noGrp="1"/>
          </p:cNvSpPr>
          <p:nvPr>
            <p:ph type="body" sz="quarter" idx="59" hasCustomPrompt="1"/>
          </p:nvPr>
        </p:nvSpPr>
        <p:spPr>
          <a:xfrm>
            <a:off x="12851618" y="4345233"/>
            <a:ext cx="4932548" cy="876454"/>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60" hasCustomPrompt="1"/>
          </p:nvPr>
        </p:nvSpPr>
        <p:spPr>
          <a:xfrm>
            <a:off x="12851618" y="6511652"/>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59" name="テキスト プレースホルダー 11"/>
          <p:cNvSpPr>
            <a:spLocks noGrp="1"/>
          </p:cNvSpPr>
          <p:nvPr>
            <p:ph type="body" sz="quarter" idx="61" hasCustomPrompt="1"/>
          </p:nvPr>
        </p:nvSpPr>
        <p:spPr>
          <a:xfrm>
            <a:off x="12851618" y="7087716"/>
            <a:ext cx="4932548" cy="876454"/>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60" name="テキスト プレースホルダー 11"/>
          <p:cNvSpPr>
            <a:spLocks noGrp="1"/>
          </p:cNvSpPr>
          <p:nvPr>
            <p:ph type="body" sz="quarter" idx="62" hasCustomPrompt="1"/>
          </p:nvPr>
        </p:nvSpPr>
        <p:spPr>
          <a:xfrm>
            <a:off x="646262" y="3769169"/>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61" name="テキスト プレースホルダー 11"/>
          <p:cNvSpPr>
            <a:spLocks noGrp="1"/>
          </p:cNvSpPr>
          <p:nvPr>
            <p:ph type="body" sz="quarter" idx="63" hasCustomPrompt="1"/>
          </p:nvPr>
        </p:nvSpPr>
        <p:spPr>
          <a:xfrm>
            <a:off x="646262" y="4345233"/>
            <a:ext cx="4932548" cy="876454"/>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62" name="テキスト プレースホルダー 11"/>
          <p:cNvSpPr>
            <a:spLocks noGrp="1"/>
          </p:cNvSpPr>
          <p:nvPr>
            <p:ph type="body" sz="quarter" idx="64" hasCustomPrompt="1"/>
          </p:nvPr>
        </p:nvSpPr>
        <p:spPr>
          <a:xfrm>
            <a:off x="646262" y="6067246"/>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63" name="テキスト プレースホルダー 11"/>
          <p:cNvSpPr>
            <a:spLocks noGrp="1"/>
          </p:cNvSpPr>
          <p:nvPr>
            <p:ph type="body" sz="quarter" idx="65" hasCustomPrompt="1"/>
          </p:nvPr>
        </p:nvSpPr>
        <p:spPr>
          <a:xfrm>
            <a:off x="646262" y="6643310"/>
            <a:ext cx="4932548" cy="876454"/>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66" hasCustomPrompt="1"/>
          </p:nvPr>
        </p:nvSpPr>
        <p:spPr>
          <a:xfrm>
            <a:off x="3238550" y="8009157"/>
            <a:ext cx="4932548" cy="647650"/>
          </a:xfrm>
        </p:spPr>
        <p:txBody>
          <a:bodyPr anchor="ctr">
            <a:noAutofit/>
          </a:bodyPr>
          <a:lstStyle>
            <a:lvl1pPr algn="l">
              <a:defRPr sz="3600">
                <a:solidFill>
                  <a:schemeClr val="accent1"/>
                </a:solidFill>
                <a:latin typeface="Bebas Neue Regular" pitchFamily="50" charset="0"/>
              </a:defRPr>
            </a:lvl1pPr>
          </a:lstStyle>
          <a:p>
            <a:pPr lvl="0"/>
            <a:r>
              <a:rPr lang="en-US" altLang="ja-JP" dirty="0" smtClean="0"/>
              <a:t>Text Here</a:t>
            </a:r>
            <a:endParaRPr lang="en-US" dirty="0"/>
          </a:p>
        </p:txBody>
      </p:sp>
      <p:sp>
        <p:nvSpPr>
          <p:cNvPr id="65" name="テキスト プレースホルダー 11"/>
          <p:cNvSpPr>
            <a:spLocks noGrp="1"/>
          </p:cNvSpPr>
          <p:nvPr>
            <p:ph type="body" sz="quarter" idx="67" hasCustomPrompt="1"/>
          </p:nvPr>
        </p:nvSpPr>
        <p:spPr>
          <a:xfrm>
            <a:off x="3238550" y="8585221"/>
            <a:ext cx="4932548" cy="876454"/>
          </a:xfrm>
        </p:spPr>
        <p:txBody>
          <a:bodyPr anchor="t">
            <a:noAutofit/>
          </a:bodyPr>
          <a:lstStyle>
            <a:lvl1pPr algn="l">
              <a:defRPr sz="2000">
                <a:solidFill>
                  <a:schemeClr val="bg1"/>
                </a:solidFill>
                <a:latin typeface="+mn-lt"/>
              </a:defRPr>
            </a:lvl1pPr>
          </a:lstStyle>
          <a:p>
            <a:pPr lvl="0"/>
            <a:r>
              <a:rPr lang="en-US" altLang="ja-JP" dirty="0" smtClean="0"/>
              <a:t>Text Here</a:t>
            </a:r>
            <a:endParaRPr lang="en-US" dirty="0"/>
          </a:p>
        </p:txBody>
      </p:sp>
      <p:cxnSp>
        <p:nvCxnSpPr>
          <p:cNvPr id="67" name="直線コネクタ 66"/>
          <p:cNvCxnSpPr>
            <a:stCxn id="14" idx="6"/>
            <a:endCxn id="54" idx="1"/>
          </p:cNvCxnSpPr>
          <p:nvPr userDrawn="1"/>
        </p:nvCxnSpPr>
        <p:spPr>
          <a:xfrm flipV="1">
            <a:off x="9791278" y="2587005"/>
            <a:ext cx="540060" cy="450261"/>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68" name="直線コネクタ 66"/>
          <p:cNvCxnSpPr>
            <a:stCxn id="37" idx="6"/>
            <a:endCxn id="56" idx="1"/>
          </p:cNvCxnSpPr>
          <p:nvPr userDrawn="1"/>
        </p:nvCxnSpPr>
        <p:spPr>
          <a:xfrm flipV="1">
            <a:off x="12347562" y="4092994"/>
            <a:ext cx="504056" cy="432840"/>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1" name="直線コネクタ 66"/>
          <p:cNvCxnSpPr>
            <a:stCxn id="30" idx="0"/>
            <a:endCxn id="60" idx="1"/>
          </p:cNvCxnSpPr>
          <p:nvPr userDrawn="1"/>
        </p:nvCxnSpPr>
        <p:spPr>
          <a:xfrm rot="16200000" flipH="1" flipV="1">
            <a:off x="3538778" y="990844"/>
            <a:ext cx="209634" cy="5994666"/>
          </a:xfrm>
          <a:prstGeom prst="bentConnector4">
            <a:avLst>
              <a:gd name="adj1" fmla="val -163519"/>
              <a:gd name="adj2" fmla="val 10381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4" name="直線コネクタ 66"/>
          <p:cNvCxnSpPr>
            <a:stCxn id="39" idx="6"/>
            <a:endCxn id="58" idx="1"/>
          </p:cNvCxnSpPr>
          <p:nvPr userDrawn="1"/>
        </p:nvCxnSpPr>
        <p:spPr>
          <a:xfrm flipV="1">
            <a:off x="12347562" y="6835477"/>
            <a:ext cx="504056" cy="390657"/>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77" name="直線コネクタ 66"/>
          <p:cNvCxnSpPr>
            <a:stCxn id="35" idx="0"/>
            <a:endCxn id="62" idx="1"/>
          </p:cNvCxnSpPr>
          <p:nvPr userDrawn="1"/>
        </p:nvCxnSpPr>
        <p:spPr>
          <a:xfrm rot="16200000" flipV="1">
            <a:off x="3547301" y="3490033"/>
            <a:ext cx="192589" cy="5994666"/>
          </a:xfrm>
          <a:prstGeom prst="bentConnector4">
            <a:avLst>
              <a:gd name="adj1" fmla="val 386841"/>
              <a:gd name="adj2" fmla="val 10381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cxnSp>
        <p:nvCxnSpPr>
          <p:cNvPr id="80" name="直線コネクタ 66"/>
          <p:cNvCxnSpPr>
            <a:stCxn id="16" idx="1"/>
            <a:endCxn id="64" idx="1"/>
          </p:cNvCxnSpPr>
          <p:nvPr userDrawn="1"/>
        </p:nvCxnSpPr>
        <p:spPr>
          <a:xfrm rot="16200000" flipH="1" flipV="1">
            <a:off x="5932808" y="5550108"/>
            <a:ext cx="88615" cy="5477131"/>
          </a:xfrm>
          <a:prstGeom prst="bentConnector4">
            <a:avLst>
              <a:gd name="adj1" fmla="val -292087"/>
              <a:gd name="adj2" fmla="val 104174"/>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802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 calcmode="lin" valueType="num">
                                      <p:cBhvr>
                                        <p:cTn id="16"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12">
                                            <p:txEl>
                                              <p:pRg st="0" end="0"/>
                                            </p:txEl>
                                          </p:spTgt>
                                        </p:tgtEl>
                                      </p:cBhvr>
                                    </p:animEffect>
                                  </p:childTnLst>
                                </p:cTn>
                              </p:par>
                            </p:childTnLst>
                          </p:cTn>
                        </p:par>
                        <p:par>
                          <p:cTn id="19" fill="hold">
                            <p:stCondLst>
                              <p:cond delay="1000"/>
                            </p:stCondLst>
                            <p:childTnLst>
                              <p:par>
                                <p:cTn id="20" presetID="49" presetClass="entr" presetSubtype="0" decel="10000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 calcmode="lin" valueType="num">
                                      <p:cBhvr>
                                        <p:cTn id="24" dur="500" fill="hold"/>
                                        <p:tgtEl>
                                          <p:spTgt spid="15"/>
                                        </p:tgtEl>
                                        <p:attrNameLst>
                                          <p:attrName>style.rotation</p:attrName>
                                        </p:attrNameLst>
                                      </p:cBhvr>
                                      <p:tavLst>
                                        <p:tav tm="0">
                                          <p:val>
                                            <p:fltVal val="360"/>
                                          </p:val>
                                        </p:tav>
                                        <p:tav tm="100000">
                                          <p:val>
                                            <p:fltVal val="0"/>
                                          </p:val>
                                        </p:tav>
                                      </p:tavLst>
                                    </p:anim>
                                    <p:animEffect transition="in" filter="fade">
                                      <p:cBhvr>
                                        <p:cTn id="25" dur="500"/>
                                        <p:tgtEl>
                                          <p:spTgt spid="15"/>
                                        </p:tgtEl>
                                      </p:cBhvr>
                                    </p:animEffect>
                                  </p:childTnLst>
                                </p:cTn>
                              </p:par>
                              <p:par>
                                <p:cTn id="26" presetID="49" presetClass="entr" presetSubtype="0" decel="10000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300" fill="hold"/>
                                        <p:tgtEl>
                                          <p:spTgt spid="14"/>
                                        </p:tgtEl>
                                        <p:attrNameLst>
                                          <p:attrName>ppt_w</p:attrName>
                                        </p:attrNameLst>
                                      </p:cBhvr>
                                      <p:tavLst>
                                        <p:tav tm="0">
                                          <p:val>
                                            <p:fltVal val="0"/>
                                          </p:val>
                                        </p:tav>
                                        <p:tav tm="100000">
                                          <p:val>
                                            <p:strVal val="#ppt_w"/>
                                          </p:val>
                                        </p:tav>
                                      </p:tavLst>
                                    </p:anim>
                                    <p:anim calcmode="lin" valueType="num">
                                      <p:cBhvr>
                                        <p:cTn id="29" dur="300" fill="hold"/>
                                        <p:tgtEl>
                                          <p:spTgt spid="14"/>
                                        </p:tgtEl>
                                        <p:attrNameLst>
                                          <p:attrName>ppt_h</p:attrName>
                                        </p:attrNameLst>
                                      </p:cBhvr>
                                      <p:tavLst>
                                        <p:tav tm="0">
                                          <p:val>
                                            <p:fltVal val="0"/>
                                          </p:val>
                                        </p:tav>
                                        <p:tav tm="100000">
                                          <p:val>
                                            <p:strVal val="#ppt_h"/>
                                          </p:val>
                                        </p:tav>
                                      </p:tavLst>
                                    </p:anim>
                                    <p:anim calcmode="lin" valueType="num">
                                      <p:cBhvr>
                                        <p:cTn id="30" dur="300" fill="hold"/>
                                        <p:tgtEl>
                                          <p:spTgt spid="14"/>
                                        </p:tgtEl>
                                        <p:attrNameLst>
                                          <p:attrName>style.rotation</p:attrName>
                                        </p:attrNameLst>
                                      </p:cBhvr>
                                      <p:tavLst>
                                        <p:tav tm="0">
                                          <p:val>
                                            <p:fltVal val="360"/>
                                          </p:val>
                                        </p:tav>
                                        <p:tav tm="100000">
                                          <p:val>
                                            <p:fltVal val="0"/>
                                          </p:val>
                                        </p:tav>
                                      </p:tavLst>
                                    </p:anim>
                                    <p:animEffect transition="in" filter="fade">
                                      <p:cBhvr>
                                        <p:cTn id="31" dur="300"/>
                                        <p:tgtEl>
                                          <p:spTgt spid="14"/>
                                        </p:tgtEl>
                                      </p:cBhvr>
                                    </p:animEffect>
                                  </p:childTnLst>
                                </p:cTn>
                              </p:par>
                              <p:par>
                                <p:cTn id="32" presetID="49" presetClass="entr" presetSubtype="0" decel="10000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 calcmode="lin" valueType="num">
                                      <p:cBhvr>
                                        <p:cTn id="36" dur="500" fill="hold"/>
                                        <p:tgtEl>
                                          <p:spTgt spid="18"/>
                                        </p:tgtEl>
                                        <p:attrNameLst>
                                          <p:attrName>style.rotation</p:attrName>
                                        </p:attrNameLst>
                                      </p:cBhvr>
                                      <p:tavLst>
                                        <p:tav tm="0">
                                          <p:val>
                                            <p:fltVal val="360"/>
                                          </p:val>
                                        </p:tav>
                                        <p:tav tm="100000">
                                          <p:val>
                                            <p:fltVal val="0"/>
                                          </p:val>
                                        </p:tav>
                                      </p:tavLst>
                                    </p:anim>
                                    <p:animEffect transition="in" filter="fade">
                                      <p:cBhvr>
                                        <p:cTn id="37" dur="500"/>
                                        <p:tgtEl>
                                          <p:spTgt spid="18"/>
                                        </p:tgtEl>
                                      </p:cBhvr>
                                    </p:animEffect>
                                  </p:childTnLst>
                                </p:cTn>
                              </p:par>
                              <p:par>
                                <p:cTn id="38" presetID="49" presetClass="entr" presetSubtype="0" decel="10000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300" fill="hold"/>
                                        <p:tgtEl>
                                          <p:spTgt spid="16"/>
                                        </p:tgtEl>
                                        <p:attrNameLst>
                                          <p:attrName>ppt_w</p:attrName>
                                        </p:attrNameLst>
                                      </p:cBhvr>
                                      <p:tavLst>
                                        <p:tav tm="0">
                                          <p:val>
                                            <p:fltVal val="0"/>
                                          </p:val>
                                        </p:tav>
                                        <p:tav tm="100000">
                                          <p:val>
                                            <p:strVal val="#ppt_w"/>
                                          </p:val>
                                        </p:tav>
                                      </p:tavLst>
                                    </p:anim>
                                    <p:anim calcmode="lin" valueType="num">
                                      <p:cBhvr>
                                        <p:cTn id="41" dur="300" fill="hold"/>
                                        <p:tgtEl>
                                          <p:spTgt spid="16"/>
                                        </p:tgtEl>
                                        <p:attrNameLst>
                                          <p:attrName>ppt_h</p:attrName>
                                        </p:attrNameLst>
                                      </p:cBhvr>
                                      <p:tavLst>
                                        <p:tav tm="0">
                                          <p:val>
                                            <p:fltVal val="0"/>
                                          </p:val>
                                        </p:tav>
                                        <p:tav tm="100000">
                                          <p:val>
                                            <p:strVal val="#ppt_h"/>
                                          </p:val>
                                        </p:tav>
                                      </p:tavLst>
                                    </p:anim>
                                    <p:anim calcmode="lin" valueType="num">
                                      <p:cBhvr>
                                        <p:cTn id="42" dur="300" fill="hold"/>
                                        <p:tgtEl>
                                          <p:spTgt spid="16"/>
                                        </p:tgtEl>
                                        <p:attrNameLst>
                                          <p:attrName>style.rotation</p:attrName>
                                        </p:attrNameLst>
                                      </p:cBhvr>
                                      <p:tavLst>
                                        <p:tav tm="0">
                                          <p:val>
                                            <p:fltVal val="360"/>
                                          </p:val>
                                        </p:tav>
                                        <p:tav tm="100000">
                                          <p:val>
                                            <p:fltVal val="0"/>
                                          </p:val>
                                        </p:tav>
                                      </p:tavLst>
                                    </p:anim>
                                    <p:animEffect transition="in" filter="fade">
                                      <p:cBhvr>
                                        <p:cTn id="43" dur="300"/>
                                        <p:tgtEl>
                                          <p:spTgt spid="16"/>
                                        </p:tgtEl>
                                      </p:cBhvr>
                                    </p:animEffect>
                                  </p:childTnLst>
                                </p:cTn>
                              </p:par>
                              <p:par>
                                <p:cTn id="44" presetID="49" presetClass="entr" presetSubtype="0" decel="10000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 calcmode="lin" valueType="num">
                                      <p:cBhvr>
                                        <p:cTn id="48" dur="500" fill="hold"/>
                                        <p:tgtEl>
                                          <p:spTgt spid="31"/>
                                        </p:tgtEl>
                                        <p:attrNameLst>
                                          <p:attrName>style.rotation</p:attrName>
                                        </p:attrNameLst>
                                      </p:cBhvr>
                                      <p:tavLst>
                                        <p:tav tm="0">
                                          <p:val>
                                            <p:fltVal val="360"/>
                                          </p:val>
                                        </p:tav>
                                        <p:tav tm="100000">
                                          <p:val>
                                            <p:fltVal val="0"/>
                                          </p:val>
                                        </p:tav>
                                      </p:tavLst>
                                    </p:anim>
                                    <p:animEffect transition="in" filter="fade">
                                      <p:cBhvr>
                                        <p:cTn id="49" dur="500"/>
                                        <p:tgtEl>
                                          <p:spTgt spid="31"/>
                                        </p:tgtEl>
                                      </p:cBhvr>
                                    </p:animEffect>
                                  </p:childTnLst>
                                </p:cTn>
                              </p:par>
                              <p:par>
                                <p:cTn id="50" presetID="49" presetClass="entr" presetSubtype="0" decel="100000" fill="hold" grpId="0" nodeType="with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p:cTn id="52" dur="300" fill="hold"/>
                                        <p:tgtEl>
                                          <p:spTgt spid="30"/>
                                        </p:tgtEl>
                                        <p:attrNameLst>
                                          <p:attrName>ppt_w</p:attrName>
                                        </p:attrNameLst>
                                      </p:cBhvr>
                                      <p:tavLst>
                                        <p:tav tm="0">
                                          <p:val>
                                            <p:fltVal val="0"/>
                                          </p:val>
                                        </p:tav>
                                        <p:tav tm="100000">
                                          <p:val>
                                            <p:strVal val="#ppt_w"/>
                                          </p:val>
                                        </p:tav>
                                      </p:tavLst>
                                    </p:anim>
                                    <p:anim calcmode="lin" valueType="num">
                                      <p:cBhvr>
                                        <p:cTn id="53" dur="300" fill="hold"/>
                                        <p:tgtEl>
                                          <p:spTgt spid="30"/>
                                        </p:tgtEl>
                                        <p:attrNameLst>
                                          <p:attrName>ppt_h</p:attrName>
                                        </p:attrNameLst>
                                      </p:cBhvr>
                                      <p:tavLst>
                                        <p:tav tm="0">
                                          <p:val>
                                            <p:fltVal val="0"/>
                                          </p:val>
                                        </p:tav>
                                        <p:tav tm="100000">
                                          <p:val>
                                            <p:strVal val="#ppt_h"/>
                                          </p:val>
                                        </p:tav>
                                      </p:tavLst>
                                    </p:anim>
                                    <p:anim calcmode="lin" valueType="num">
                                      <p:cBhvr>
                                        <p:cTn id="54" dur="300" fill="hold"/>
                                        <p:tgtEl>
                                          <p:spTgt spid="30"/>
                                        </p:tgtEl>
                                        <p:attrNameLst>
                                          <p:attrName>style.rotation</p:attrName>
                                        </p:attrNameLst>
                                      </p:cBhvr>
                                      <p:tavLst>
                                        <p:tav tm="0">
                                          <p:val>
                                            <p:fltVal val="360"/>
                                          </p:val>
                                        </p:tav>
                                        <p:tav tm="100000">
                                          <p:val>
                                            <p:fltVal val="0"/>
                                          </p:val>
                                        </p:tav>
                                      </p:tavLst>
                                    </p:anim>
                                    <p:animEffect transition="in" filter="fade">
                                      <p:cBhvr>
                                        <p:cTn id="55" dur="300"/>
                                        <p:tgtEl>
                                          <p:spTgt spid="30"/>
                                        </p:tgtEl>
                                      </p:cBhvr>
                                    </p:animEffect>
                                  </p:childTnLst>
                                </p:cTn>
                              </p:par>
                              <p:par>
                                <p:cTn id="56" presetID="49" presetClass="entr" presetSubtype="0" decel="100000"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500" fill="hold"/>
                                        <p:tgtEl>
                                          <p:spTgt spid="36"/>
                                        </p:tgtEl>
                                        <p:attrNameLst>
                                          <p:attrName>ppt_w</p:attrName>
                                        </p:attrNameLst>
                                      </p:cBhvr>
                                      <p:tavLst>
                                        <p:tav tm="0">
                                          <p:val>
                                            <p:fltVal val="0"/>
                                          </p:val>
                                        </p:tav>
                                        <p:tav tm="100000">
                                          <p:val>
                                            <p:strVal val="#ppt_w"/>
                                          </p:val>
                                        </p:tav>
                                      </p:tavLst>
                                    </p:anim>
                                    <p:anim calcmode="lin" valueType="num">
                                      <p:cBhvr>
                                        <p:cTn id="59" dur="500" fill="hold"/>
                                        <p:tgtEl>
                                          <p:spTgt spid="36"/>
                                        </p:tgtEl>
                                        <p:attrNameLst>
                                          <p:attrName>ppt_h</p:attrName>
                                        </p:attrNameLst>
                                      </p:cBhvr>
                                      <p:tavLst>
                                        <p:tav tm="0">
                                          <p:val>
                                            <p:fltVal val="0"/>
                                          </p:val>
                                        </p:tav>
                                        <p:tav tm="100000">
                                          <p:val>
                                            <p:strVal val="#ppt_h"/>
                                          </p:val>
                                        </p:tav>
                                      </p:tavLst>
                                    </p:anim>
                                    <p:anim calcmode="lin" valueType="num">
                                      <p:cBhvr>
                                        <p:cTn id="60" dur="500" fill="hold"/>
                                        <p:tgtEl>
                                          <p:spTgt spid="36"/>
                                        </p:tgtEl>
                                        <p:attrNameLst>
                                          <p:attrName>style.rotation</p:attrName>
                                        </p:attrNameLst>
                                      </p:cBhvr>
                                      <p:tavLst>
                                        <p:tav tm="0">
                                          <p:val>
                                            <p:fltVal val="360"/>
                                          </p:val>
                                        </p:tav>
                                        <p:tav tm="100000">
                                          <p:val>
                                            <p:fltVal val="0"/>
                                          </p:val>
                                        </p:tav>
                                      </p:tavLst>
                                    </p:anim>
                                    <p:animEffect transition="in" filter="fade">
                                      <p:cBhvr>
                                        <p:cTn id="61" dur="500"/>
                                        <p:tgtEl>
                                          <p:spTgt spid="36"/>
                                        </p:tgtEl>
                                      </p:cBhvr>
                                    </p:animEffect>
                                  </p:childTnLst>
                                </p:cTn>
                              </p:par>
                              <p:par>
                                <p:cTn id="62" presetID="49" presetClass="entr" presetSubtype="0" decel="100000"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p:cTn id="64" dur="300" fill="hold"/>
                                        <p:tgtEl>
                                          <p:spTgt spid="35"/>
                                        </p:tgtEl>
                                        <p:attrNameLst>
                                          <p:attrName>ppt_w</p:attrName>
                                        </p:attrNameLst>
                                      </p:cBhvr>
                                      <p:tavLst>
                                        <p:tav tm="0">
                                          <p:val>
                                            <p:fltVal val="0"/>
                                          </p:val>
                                        </p:tav>
                                        <p:tav tm="100000">
                                          <p:val>
                                            <p:strVal val="#ppt_w"/>
                                          </p:val>
                                        </p:tav>
                                      </p:tavLst>
                                    </p:anim>
                                    <p:anim calcmode="lin" valueType="num">
                                      <p:cBhvr>
                                        <p:cTn id="65" dur="300" fill="hold"/>
                                        <p:tgtEl>
                                          <p:spTgt spid="35"/>
                                        </p:tgtEl>
                                        <p:attrNameLst>
                                          <p:attrName>ppt_h</p:attrName>
                                        </p:attrNameLst>
                                      </p:cBhvr>
                                      <p:tavLst>
                                        <p:tav tm="0">
                                          <p:val>
                                            <p:fltVal val="0"/>
                                          </p:val>
                                        </p:tav>
                                        <p:tav tm="100000">
                                          <p:val>
                                            <p:strVal val="#ppt_h"/>
                                          </p:val>
                                        </p:tav>
                                      </p:tavLst>
                                    </p:anim>
                                    <p:anim calcmode="lin" valueType="num">
                                      <p:cBhvr>
                                        <p:cTn id="66" dur="300" fill="hold"/>
                                        <p:tgtEl>
                                          <p:spTgt spid="35"/>
                                        </p:tgtEl>
                                        <p:attrNameLst>
                                          <p:attrName>style.rotation</p:attrName>
                                        </p:attrNameLst>
                                      </p:cBhvr>
                                      <p:tavLst>
                                        <p:tav tm="0">
                                          <p:val>
                                            <p:fltVal val="360"/>
                                          </p:val>
                                        </p:tav>
                                        <p:tav tm="100000">
                                          <p:val>
                                            <p:fltVal val="0"/>
                                          </p:val>
                                        </p:tav>
                                      </p:tavLst>
                                    </p:anim>
                                    <p:animEffect transition="in" filter="fade">
                                      <p:cBhvr>
                                        <p:cTn id="67" dur="300"/>
                                        <p:tgtEl>
                                          <p:spTgt spid="35"/>
                                        </p:tgtEl>
                                      </p:cBhvr>
                                    </p:animEffect>
                                  </p:childTnLst>
                                </p:cTn>
                              </p:par>
                              <p:par>
                                <p:cTn id="68" presetID="49" presetClass="entr" presetSubtype="0" decel="100000"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500" fill="hold"/>
                                        <p:tgtEl>
                                          <p:spTgt spid="38"/>
                                        </p:tgtEl>
                                        <p:attrNameLst>
                                          <p:attrName>ppt_w</p:attrName>
                                        </p:attrNameLst>
                                      </p:cBhvr>
                                      <p:tavLst>
                                        <p:tav tm="0">
                                          <p:val>
                                            <p:fltVal val="0"/>
                                          </p:val>
                                        </p:tav>
                                        <p:tav tm="100000">
                                          <p:val>
                                            <p:strVal val="#ppt_w"/>
                                          </p:val>
                                        </p:tav>
                                      </p:tavLst>
                                    </p:anim>
                                    <p:anim calcmode="lin" valueType="num">
                                      <p:cBhvr>
                                        <p:cTn id="71" dur="500" fill="hold"/>
                                        <p:tgtEl>
                                          <p:spTgt spid="38"/>
                                        </p:tgtEl>
                                        <p:attrNameLst>
                                          <p:attrName>ppt_h</p:attrName>
                                        </p:attrNameLst>
                                      </p:cBhvr>
                                      <p:tavLst>
                                        <p:tav tm="0">
                                          <p:val>
                                            <p:fltVal val="0"/>
                                          </p:val>
                                        </p:tav>
                                        <p:tav tm="100000">
                                          <p:val>
                                            <p:strVal val="#ppt_h"/>
                                          </p:val>
                                        </p:tav>
                                      </p:tavLst>
                                    </p:anim>
                                    <p:anim calcmode="lin" valueType="num">
                                      <p:cBhvr>
                                        <p:cTn id="72" dur="500" fill="hold"/>
                                        <p:tgtEl>
                                          <p:spTgt spid="38"/>
                                        </p:tgtEl>
                                        <p:attrNameLst>
                                          <p:attrName>style.rotation</p:attrName>
                                        </p:attrNameLst>
                                      </p:cBhvr>
                                      <p:tavLst>
                                        <p:tav tm="0">
                                          <p:val>
                                            <p:fltVal val="360"/>
                                          </p:val>
                                        </p:tav>
                                        <p:tav tm="100000">
                                          <p:val>
                                            <p:fltVal val="0"/>
                                          </p:val>
                                        </p:tav>
                                      </p:tavLst>
                                    </p:anim>
                                    <p:animEffect transition="in" filter="fade">
                                      <p:cBhvr>
                                        <p:cTn id="73" dur="500"/>
                                        <p:tgtEl>
                                          <p:spTgt spid="38"/>
                                        </p:tgtEl>
                                      </p:cBhvr>
                                    </p:animEffect>
                                  </p:childTnLst>
                                </p:cTn>
                              </p:par>
                              <p:par>
                                <p:cTn id="74" presetID="49" presetClass="entr" presetSubtype="0" decel="100000"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p:cTn id="76" dur="300" fill="hold"/>
                                        <p:tgtEl>
                                          <p:spTgt spid="37"/>
                                        </p:tgtEl>
                                        <p:attrNameLst>
                                          <p:attrName>ppt_w</p:attrName>
                                        </p:attrNameLst>
                                      </p:cBhvr>
                                      <p:tavLst>
                                        <p:tav tm="0">
                                          <p:val>
                                            <p:fltVal val="0"/>
                                          </p:val>
                                        </p:tav>
                                        <p:tav tm="100000">
                                          <p:val>
                                            <p:strVal val="#ppt_w"/>
                                          </p:val>
                                        </p:tav>
                                      </p:tavLst>
                                    </p:anim>
                                    <p:anim calcmode="lin" valueType="num">
                                      <p:cBhvr>
                                        <p:cTn id="77" dur="300" fill="hold"/>
                                        <p:tgtEl>
                                          <p:spTgt spid="37"/>
                                        </p:tgtEl>
                                        <p:attrNameLst>
                                          <p:attrName>ppt_h</p:attrName>
                                        </p:attrNameLst>
                                      </p:cBhvr>
                                      <p:tavLst>
                                        <p:tav tm="0">
                                          <p:val>
                                            <p:fltVal val="0"/>
                                          </p:val>
                                        </p:tav>
                                        <p:tav tm="100000">
                                          <p:val>
                                            <p:strVal val="#ppt_h"/>
                                          </p:val>
                                        </p:tav>
                                      </p:tavLst>
                                    </p:anim>
                                    <p:anim calcmode="lin" valueType="num">
                                      <p:cBhvr>
                                        <p:cTn id="78" dur="300" fill="hold"/>
                                        <p:tgtEl>
                                          <p:spTgt spid="37"/>
                                        </p:tgtEl>
                                        <p:attrNameLst>
                                          <p:attrName>style.rotation</p:attrName>
                                        </p:attrNameLst>
                                      </p:cBhvr>
                                      <p:tavLst>
                                        <p:tav tm="0">
                                          <p:val>
                                            <p:fltVal val="360"/>
                                          </p:val>
                                        </p:tav>
                                        <p:tav tm="100000">
                                          <p:val>
                                            <p:fltVal val="0"/>
                                          </p:val>
                                        </p:tav>
                                      </p:tavLst>
                                    </p:anim>
                                    <p:animEffect transition="in" filter="fade">
                                      <p:cBhvr>
                                        <p:cTn id="79" dur="300"/>
                                        <p:tgtEl>
                                          <p:spTgt spid="37"/>
                                        </p:tgtEl>
                                      </p:cBhvr>
                                    </p:animEffect>
                                  </p:childTnLst>
                                </p:cTn>
                              </p:par>
                              <p:par>
                                <p:cTn id="80" presetID="49" presetClass="entr" presetSubtype="0" decel="100000" fill="hold" grpId="0" nodeType="withEffect">
                                  <p:stCondLst>
                                    <p:cond delay="0"/>
                                  </p:stCondLst>
                                  <p:childTnLst>
                                    <p:set>
                                      <p:cBhvr>
                                        <p:cTn id="81" dur="1" fill="hold">
                                          <p:stCondLst>
                                            <p:cond delay="0"/>
                                          </p:stCondLst>
                                        </p:cTn>
                                        <p:tgtEl>
                                          <p:spTgt spid="40"/>
                                        </p:tgtEl>
                                        <p:attrNameLst>
                                          <p:attrName>style.visibility</p:attrName>
                                        </p:attrNameLst>
                                      </p:cBhvr>
                                      <p:to>
                                        <p:strVal val="visible"/>
                                      </p:to>
                                    </p:set>
                                    <p:anim calcmode="lin" valueType="num">
                                      <p:cBhvr>
                                        <p:cTn id="82" dur="500" fill="hold"/>
                                        <p:tgtEl>
                                          <p:spTgt spid="40"/>
                                        </p:tgtEl>
                                        <p:attrNameLst>
                                          <p:attrName>ppt_w</p:attrName>
                                        </p:attrNameLst>
                                      </p:cBhvr>
                                      <p:tavLst>
                                        <p:tav tm="0">
                                          <p:val>
                                            <p:fltVal val="0"/>
                                          </p:val>
                                        </p:tav>
                                        <p:tav tm="100000">
                                          <p:val>
                                            <p:strVal val="#ppt_w"/>
                                          </p:val>
                                        </p:tav>
                                      </p:tavLst>
                                    </p:anim>
                                    <p:anim calcmode="lin" valueType="num">
                                      <p:cBhvr>
                                        <p:cTn id="83" dur="500" fill="hold"/>
                                        <p:tgtEl>
                                          <p:spTgt spid="40"/>
                                        </p:tgtEl>
                                        <p:attrNameLst>
                                          <p:attrName>ppt_h</p:attrName>
                                        </p:attrNameLst>
                                      </p:cBhvr>
                                      <p:tavLst>
                                        <p:tav tm="0">
                                          <p:val>
                                            <p:fltVal val="0"/>
                                          </p:val>
                                        </p:tav>
                                        <p:tav tm="100000">
                                          <p:val>
                                            <p:strVal val="#ppt_h"/>
                                          </p:val>
                                        </p:tav>
                                      </p:tavLst>
                                    </p:anim>
                                    <p:anim calcmode="lin" valueType="num">
                                      <p:cBhvr>
                                        <p:cTn id="84" dur="500" fill="hold"/>
                                        <p:tgtEl>
                                          <p:spTgt spid="40"/>
                                        </p:tgtEl>
                                        <p:attrNameLst>
                                          <p:attrName>style.rotation</p:attrName>
                                        </p:attrNameLst>
                                      </p:cBhvr>
                                      <p:tavLst>
                                        <p:tav tm="0">
                                          <p:val>
                                            <p:fltVal val="360"/>
                                          </p:val>
                                        </p:tav>
                                        <p:tav tm="100000">
                                          <p:val>
                                            <p:fltVal val="0"/>
                                          </p:val>
                                        </p:tav>
                                      </p:tavLst>
                                    </p:anim>
                                    <p:animEffect transition="in" filter="fade">
                                      <p:cBhvr>
                                        <p:cTn id="85" dur="500"/>
                                        <p:tgtEl>
                                          <p:spTgt spid="40"/>
                                        </p:tgtEl>
                                      </p:cBhvr>
                                    </p:animEffect>
                                  </p:childTnLst>
                                </p:cTn>
                              </p:par>
                              <p:par>
                                <p:cTn id="86" presetID="49" presetClass="entr" presetSubtype="0" decel="100000"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p:cTn id="88" dur="300" fill="hold"/>
                                        <p:tgtEl>
                                          <p:spTgt spid="39"/>
                                        </p:tgtEl>
                                        <p:attrNameLst>
                                          <p:attrName>ppt_w</p:attrName>
                                        </p:attrNameLst>
                                      </p:cBhvr>
                                      <p:tavLst>
                                        <p:tav tm="0">
                                          <p:val>
                                            <p:fltVal val="0"/>
                                          </p:val>
                                        </p:tav>
                                        <p:tav tm="100000">
                                          <p:val>
                                            <p:strVal val="#ppt_w"/>
                                          </p:val>
                                        </p:tav>
                                      </p:tavLst>
                                    </p:anim>
                                    <p:anim calcmode="lin" valueType="num">
                                      <p:cBhvr>
                                        <p:cTn id="89" dur="300" fill="hold"/>
                                        <p:tgtEl>
                                          <p:spTgt spid="39"/>
                                        </p:tgtEl>
                                        <p:attrNameLst>
                                          <p:attrName>ppt_h</p:attrName>
                                        </p:attrNameLst>
                                      </p:cBhvr>
                                      <p:tavLst>
                                        <p:tav tm="0">
                                          <p:val>
                                            <p:fltVal val="0"/>
                                          </p:val>
                                        </p:tav>
                                        <p:tav tm="100000">
                                          <p:val>
                                            <p:strVal val="#ppt_h"/>
                                          </p:val>
                                        </p:tav>
                                      </p:tavLst>
                                    </p:anim>
                                    <p:anim calcmode="lin" valueType="num">
                                      <p:cBhvr>
                                        <p:cTn id="90" dur="300" fill="hold"/>
                                        <p:tgtEl>
                                          <p:spTgt spid="39"/>
                                        </p:tgtEl>
                                        <p:attrNameLst>
                                          <p:attrName>style.rotation</p:attrName>
                                        </p:attrNameLst>
                                      </p:cBhvr>
                                      <p:tavLst>
                                        <p:tav tm="0">
                                          <p:val>
                                            <p:fltVal val="360"/>
                                          </p:val>
                                        </p:tav>
                                        <p:tav tm="100000">
                                          <p:val>
                                            <p:fltVal val="0"/>
                                          </p:val>
                                        </p:tav>
                                      </p:tavLst>
                                    </p:anim>
                                    <p:animEffect transition="in" filter="fade">
                                      <p:cBhvr>
                                        <p:cTn id="91" dur="300"/>
                                        <p:tgtEl>
                                          <p:spTgt spid="39"/>
                                        </p:tgtEl>
                                      </p:cBhvr>
                                    </p:animEffect>
                                  </p:childTnLst>
                                </p:cTn>
                              </p:par>
                            </p:childTnLst>
                          </p:cTn>
                        </p:par>
                        <p:par>
                          <p:cTn id="92" fill="hold">
                            <p:stCondLst>
                              <p:cond delay="1500"/>
                            </p:stCondLst>
                            <p:childTnLst>
                              <p:par>
                                <p:cTn id="93" presetID="16" presetClass="entr" presetSubtype="42" fill="hold" nodeType="after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barn(outHorizontal)">
                                      <p:cBhvr>
                                        <p:cTn id="95" dur="500"/>
                                        <p:tgtEl>
                                          <p:spTgt spid="19"/>
                                        </p:tgtEl>
                                      </p:cBhvr>
                                    </p:animEffect>
                                  </p:childTnLst>
                                </p:cTn>
                              </p:par>
                              <p:par>
                                <p:cTn id="96" presetID="16" presetClass="entr" presetSubtype="37" fill="hold" nodeType="with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barn(outVertical)">
                                      <p:cBhvr>
                                        <p:cTn id="98" dur="500"/>
                                        <p:tgtEl>
                                          <p:spTgt spid="46"/>
                                        </p:tgtEl>
                                      </p:cBhvr>
                                    </p:animEffect>
                                  </p:childTnLst>
                                </p:cTn>
                              </p:par>
                              <p:par>
                                <p:cTn id="99" presetID="16" presetClass="entr" presetSubtype="37" fill="hold" nodeType="withEffect">
                                  <p:stCondLst>
                                    <p:cond delay="0"/>
                                  </p:stCondLst>
                                  <p:childTnLst>
                                    <p:set>
                                      <p:cBhvr>
                                        <p:cTn id="100" dur="1" fill="hold">
                                          <p:stCondLst>
                                            <p:cond delay="0"/>
                                          </p:stCondLst>
                                        </p:cTn>
                                        <p:tgtEl>
                                          <p:spTgt spid="42"/>
                                        </p:tgtEl>
                                        <p:attrNameLst>
                                          <p:attrName>style.visibility</p:attrName>
                                        </p:attrNameLst>
                                      </p:cBhvr>
                                      <p:to>
                                        <p:strVal val="visible"/>
                                      </p:to>
                                    </p:set>
                                    <p:animEffect transition="in" filter="barn(outVertical)">
                                      <p:cBhvr>
                                        <p:cTn id="101" dur="500"/>
                                        <p:tgtEl>
                                          <p:spTgt spid="42"/>
                                        </p:tgtEl>
                                      </p:cBhvr>
                                    </p:animEffect>
                                  </p:childTnLst>
                                </p:cTn>
                              </p:par>
                            </p:childTnLst>
                          </p:cTn>
                        </p:par>
                        <p:par>
                          <p:cTn id="102" fill="hold">
                            <p:stCondLst>
                              <p:cond delay="2000"/>
                            </p:stCondLst>
                            <p:childTnLst>
                              <p:par>
                                <p:cTn id="103" presetID="22" presetClass="entr" presetSubtype="8" fill="hold" nodeType="afterEffect">
                                  <p:stCondLst>
                                    <p:cond delay="250"/>
                                  </p:stCondLst>
                                  <p:childTnLst>
                                    <p:set>
                                      <p:cBhvr>
                                        <p:cTn id="104" dur="1" fill="hold">
                                          <p:stCondLst>
                                            <p:cond delay="0"/>
                                          </p:stCondLst>
                                        </p:cTn>
                                        <p:tgtEl>
                                          <p:spTgt spid="67"/>
                                        </p:tgtEl>
                                        <p:attrNameLst>
                                          <p:attrName>style.visibility</p:attrName>
                                        </p:attrNameLst>
                                      </p:cBhvr>
                                      <p:to>
                                        <p:strVal val="visible"/>
                                      </p:to>
                                    </p:set>
                                    <p:animEffect transition="in" filter="wipe(left)">
                                      <p:cBhvr>
                                        <p:cTn id="105" dur="500"/>
                                        <p:tgtEl>
                                          <p:spTgt spid="67"/>
                                        </p:tgtEl>
                                      </p:cBhvr>
                                    </p:animEffect>
                                  </p:childTnLst>
                                </p:cTn>
                              </p:par>
                            </p:childTnLst>
                          </p:cTn>
                        </p:par>
                        <p:par>
                          <p:cTn id="106" fill="hold">
                            <p:stCondLst>
                              <p:cond delay="2750"/>
                            </p:stCondLst>
                            <p:childTnLst>
                              <p:par>
                                <p:cTn id="107" presetID="10" presetClass="entr" presetSubtype="0" fill="hold" grpId="0" nodeType="afterEffect">
                                  <p:stCondLst>
                                    <p:cond delay="0"/>
                                  </p:stCondLst>
                                  <p:childTnLst>
                                    <p:set>
                                      <p:cBhvr>
                                        <p:cTn id="108" dur="1" fill="hold">
                                          <p:stCondLst>
                                            <p:cond delay="0"/>
                                          </p:stCondLst>
                                        </p:cTn>
                                        <p:tgtEl>
                                          <p:spTgt spid="54">
                                            <p:txEl>
                                              <p:pRg st="0" end="0"/>
                                            </p:txEl>
                                          </p:spTgt>
                                        </p:tgtEl>
                                        <p:attrNameLst>
                                          <p:attrName>style.visibility</p:attrName>
                                        </p:attrNameLst>
                                      </p:cBhvr>
                                      <p:to>
                                        <p:strVal val="visible"/>
                                      </p:to>
                                    </p:set>
                                    <p:animEffect transition="in" filter="fade">
                                      <p:cBhvr>
                                        <p:cTn id="109" dur="500"/>
                                        <p:tgtEl>
                                          <p:spTgt spid="54">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5">
                                            <p:txEl>
                                              <p:pRg st="0" end="0"/>
                                            </p:txEl>
                                          </p:spTgt>
                                        </p:tgtEl>
                                        <p:attrNameLst>
                                          <p:attrName>style.visibility</p:attrName>
                                        </p:attrNameLst>
                                      </p:cBhvr>
                                      <p:to>
                                        <p:strVal val="visible"/>
                                      </p:to>
                                    </p:set>
                                    <p:animEffect transition="in" filter="fade">
                                      <p:cBhvr>
                                        <p:cTn id="112" dur="500"/>
                                        <p:tgtEl>
                                          <p:spTgt spid="55">
                                            <p:txEl>
                                              <p:pRg st="0" end="0"/>
                                            </p:txEl>
                                          </p:spTgt>
                                        </p:tgtEl>
                                      </p:cBhvr>
                                    </p:animEffect>
                                  </p:childTnLst>
                                </p:cTn>
                              </p:par>
                            </p:childTnLst>
                          </p:cTn>
                        </p:par>
                        <p:par>
                          <p:cTn id="113" fill="hold">
                            <p:stCondLst>
                              <p:cond delay="3250"/>
                            </p:stCondLst>
                            <p:childTnLst>
                              <p:par>
                                <p:cTn id="114" presetID="22" presetClass="entr" presetSubtype="8" fill="hold" nodeType="afterEffect">
                                  <p:stCondLst>
                                    <p:cond delay="250"/>
                                  </p:stCondLst>
                                  <p:childTnLst>
                                    <p:set>
                                      <p:cBhvr>
                                        <p:cTn id="115" dur="1" fill="hold">
                                          <p:stCondLst>
                                            <p:cond delay="0"/>
                                          </p:stCondLst>
                                        </p:cTn>
                                        <p:tgtEl>
                                          <p:spTgt spid="68"/>
                                        </p:tgtEl>
                                        <p:attrNameLst>
                                          <p:attrName>style.visibility</p:attrName>
                                        </p:attrNameLst>
                                      </p:cBhvr>
                                      <p:to>
                                        <p:strVal val="visible"/>
                                      </p:to>
                                    </p:set>
                                    <p:animEffect transition="in" filter="wipe(left)">
                                      <p:cBhvr>
                                        <p:cTn id="116" dur="500"/>
                                        <p:tgtEl>
                                          <p:spTgt spid="68"/>
                                        </p:tgtEl>
                                      </p:cBhvr>
                                    </p:animEffect>
                                  </p:childTnLst>
                                </p:cTn>
                              </p:par>
                            </p:childTnLst>
                          </p:cTn>
                        </p:par>
                        <p:par>
                          <p:cTn id="117" fill="hold">
                            <p:stCondLst>
                              <p:cond delay="4000"/>
                            </p:stCondLst>
                            <p:childTnLst>
                              <p:par>
                                <p:cTn id="118" presetID="10" presetClass="entr" presetSubtype="0" fill="hold" grpId="0" nodeType="afterEffect">
                                  <p:stCondLst>
                                    <p:cond delay="0"/>
                                  </p:stCondLst>
                                  <p:childTnLst>
                                    <p:set>
                                      <p:cBhvr>
                                        <p:cTn id="119" dur="1" fill="hold">
                                          <p:stCondLst>
                                            <p:cond delay="0"/>
                                          </p:stCondLst>
                                        </p:cTn>
                                        <p:tgtEl>
                                          <p:spTgt spid="56">
                                            <p:txEl>
                                              <p:pRg st="0" end="0"/>
                                            </p:txEl>
                                          </p:spTgt>
                                        </p:tgtEl>
                                        <p:attrNameLst>
                                          <p:attrName>style.visibility</p:attrName>
                                        </p:attrNameLst>
                                      </p:cBhvr>
                                      <p:to>
                                        <p:strVal val="visible"/>
                                      </p:to>
                                    </p:set>
                                    <p:animEffect transition="in" filter="fade">
                                      <p:cBhvr>
                                        <p:cTn id="120" dur="500"/>
                                        <p:tgtEl>
                                          <p:spTgt spid="56">
                                            <p:txEl>
                                              <p:pRg st="0" end="0"/>
                                            </p:txEl>
                                          </p:spTgt>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57">
                                            <p:txEl>
                                              <p:pRg st="0" end="0"/>
                                            </p:txEl>
                                          </p:spTgt>
                                        </p:tgtEl>
                                        <p:attrNameLst>
                                          <p:attrName>style.visibility</p:attrName>
                                        </p:attrNameLst>
                                      </p:cBhvr>
                                      <p:to>
                                        <p:strVal val="visible"/>
                                      </p:to>
                                    </p:set>
                                    <p:animEffect transition="in" filter="fade">
                                      <p:cBhvr>
                                        <p:cTn id="123" dur="500"/>
                                        <p:tgtEl>
                                          <p:spTgt spid="57">
                                            <p:txEl>
                                              <p:pRg st="0" end="0"/>
                                            </p:txEl>
                                          </p:spTgt>
                                        </p:tgtEl>
                                      </p:cBhvr>
                                    </p:animEffect>
                                  </p:childTnLst>
                                </p:cTn>
                              </p:par>
                            </p:childTnLst>
                          </p:cTn>
                        </p:par>
                        <p:par>
                          <p:cTn id="124" fill="hold">
                            <p:stCondLst>
                              <p:cond delay="4500"/>
                            </p:stCondLst>
                            <p:childTnLst>
                              <p:par>
                                <p:cTn id="125" presetID="22" presetClass="entr" presetSubtype="8" fill="hold" nodeType="afterEffect">
                                  <p:stCondLst>
                                    <p:cond delay="250"/>
                                  </p:stCondLst>
                                  <p:childTnLst>
                                    <p:set>
                                      <p:cBhvr>
                                        <p:cTn id="126" dur="1" fill="hold">
                                          <p:stCondLst>
                                            <p:cond delay="0"/>
                                          </p:stCondLst>
                                        </p:cTn>
                                        <p:tgtEl>
                                          <p:spTgt spid="74"/>
                                        </p:tgtEl>
                                        <p:attrNameLst>
                                          <p:attrName>style.visibility</p:attrName>
                                        </p:attrNameLst>
                                      </p:cBhvr>
                                      <p:to>
                                        <p:strVal val="visible"/>
                                      </p:to>
                                    </p:set>
                                    <p:animEffect transition="in" filter="wipe(left)">
                                      <p:cBhvr>
                                        <p:cTn id="127" dur="500"/>
                                        <p:tgtEl>
                                          <p:spTgt spid="74"/>
                                        </p:tgtEl>
                                      </p:cBhvr>
                                    </p:animEffect>
                                  </p:childTnLst>
                                </p:cTn>
                              </p:par>
                            </p:childTnLst>
                          </p:cTn>
                        </p:par>
                        <p:par>
                          <p:cTn id="128" fill="hold">
                            <p:stCondLst>
                              <p:cond delay="5250"/>
                            </p:stCondLst>
                            <p:childTnLst>
                              <p:par>
                                <p:cTn id="129" presetID="10" presetClass="entr" presetSubtype="0" fill="hold" grpId="0" nodeType="afterEffect">
                                  <p:stCondLst>
                                    <p:cond delay="0"/>
                                  </p:stCondLst>
                                  <p:childTnLst>
                                    <p:set>
                                      <p:cBhvr>
                                        <p:cTn id="130" dur="1" fill="hold">
                                          <p:stCondLst>
                                            <p:cond delay="0"/>
                                          </p:stCondLst>
                                        </p:cTn>
                                        <p:tgtEl>
                                          <p:spTgt spid="58">
                                            <p:txEl>
                                              <p:pRg st="0" end="0"/>
                                            </p:txEl>
                                          </p:spTgt>
                                        </p:tgtEl>
                                        <p:attrNameLst>
                                          <p:attrName>style.visibility</p:attrName>
                                        </p:attrNameLst>
                                      </p:cBhvr>
                                      <p:to>
                                        <p:strVal val="visible"/>
                                      </p:to>
                                    </p:set>
                                    <p:animEffect transition="in" filter="fade">
                                      <p:cBhvr>
                                        <p:cTn id="131" dur="500"/>
                                        <p:tgtEl>
                                          <p:spTgt spid="58">
                                            <p:txEl>
                                              <p:pRg st="0" end="0"/>
                                            </p:txEl>
                                          </p:spTgt>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59">
                                            <p:txEl>
                                              <p:pRg st="0" end="0"/>
                                            </p:txEl>
                                          </p:spTgt>
                                        </p:tgtEl>
                                        <p:attrNameLst>
                                          <p:attrName>style.visibility</p:attrName>
                                        </p:attrNameLst>
                                      </p:cBhvr>
                                      <p:to>
                                        <p:strVal val="visible"/>
                                      </p:to>
                                    </p:set>
                                    <p:animEffect transition="in" filter="fade">
                                      <p:cBhvr>
                                        <p:cTn id="134" dur="500"/>
                                        <p:tgtEl>
                                          <p:spTgt spid="59">
                                            <p:txEl>
                                              <p:pRg st="0" end="0"/>
                                            </p:txEl>
                                          </p:spTgt>
                                        </p:tgtEl>
                                      </p:cBhvr>
                                    </p:animEffect>
                                  </p:childTnLst>
                                </p:cTn>
                              </p:par>
                            </p:childTnLst>
                          </p:cTn>
                        </p:par>
                        <p:par>
                          <p:cTn id="135" fill="hold">
                            <p:stCondLst>
                              <p:cond delay="5750"/>
                            </p:stCondLst>
                            <p:childTnLst>
                              <p:par>
                                <p:cTn id="136" presetID="22" presetClass="entr" presetSubtype="2" fill="hold" nodeType="afterEffect">
                                  <p:stCondLst>
                                    <p:cond delay="250"/>
                                  </p:stCondLst>
                                  <p:childTnLst>
                                    <p:set>
                                      <p:cBhvr>
                                        <p:cTn id="137" dur="1" fill="hold">
                                          <p:stCondLst>
                                            <p:cond delay="0"/>
                                          </p:stCondLst>
                                        </p:cTn>
                                        <p:tgtEl>
                                          <p:spTgt spid="71"/>
                                        </p:tgtEl>
                                        <p:attrNameLst>
                                          <p:attrName>style.visibility</p:attrName>
                                        </p:attrNameLst>
                                      </p:cBhvr>
                                      <p:to>
                                        <p:strVal val="visible"/>
                                      </p:to>
                                    </p:set>
                                    <p:animEffect transition="in" filter="wipe(right)">
                                      <p:cBhvr>
                                        <p:cTn id="138" dur="500"/>
                                        <p:tgtEl>
                                          <p:spTgt spid="71"/>
                                        </p:tgtEl>
                                      </p:cBhvr>
                                    </p:animEffect>
                                  </p:childTnLst>
                                </p:cTn>
                              </p:par>
                            </p:childTnLst>
                          </p:cTn>
                        </p:par>
                        <p:par>
                          <p:cTn id="139" fill="hold">
                            <p:stCondLst>
                              <p:cond delay="6500"/>
                            </p:stCondLst>
                            <p:childTnLst>
                              <p:par>
                                <p:cTn id="140" presetID="10" presetClass="entr" presetSubtype="0" fill="hold" grpId="0" nodeType="afterEffect">
                                  <p:stCondLst>
                                    <p:cond delay="0"/>
                                  </p:stCondLst>
                                  <p:childTnLst>
                                    <p:set>
                                      <p:cBhvr>
                                        <p:cTn id="141" dur="1" fill="hold">
                                          <p:stCondLst>
                                            <p:cond delay="0"/>
                                          </p:stCondLst>
                                        </p:cTn>
                                        <p:tgtEl>
                                          <p:spTgt spid="60">
                                            <p:txEl>
                                              <p:pRg st="0" end="0"/>
                                            </p:txEl>
                                          </p:spTgt>
                                        </p:tgtEl>
                                        <p:attrNameLst>
                                          <p:attrName>style.visibility</p:attrName>
                                        </p:attrNameLst>
                                      </p:cBhvr>
                                      <p:to>
                                        <p:strVal val="visible"/>
                                      </p:to>
                                    </p:set>
                                    <p:animEffect transition="in" filter="fade">
                                      <p:cBhvr>
                                        <p:cTn id="142" dur="500"/>
                                        <p:tgtEl>
                                          <p:spTgt spid="60">
                                            <p:txEl>
                                              <p:pRg st="0" end="0"/>
                                            </p:txEl>
                                          </p:spTgt>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61">
                                            <p:txEl>
                                              <p:pRg st="0" end="0"/>
                                            </p:txEl>
                                          </p:spTgt>
                                        </p:tgtEl>
                                        <p:attrNameLst>
                                          <p:attrName>style.visibility</p:attrName>
                                        </p:attrNameLst>
                                      </p:cBhvr>
                                      <p:to>
                                        <p:strVal val="visible"/>
                                      </p:to>
                                    </p:set>
                                    <p:animEffect transition="in" filter="fade">
                                      <p:cBhvr>
                                        <p:cTn id="145" dur="500"/>
                                        <p:tgtEl>
                                          <p:spTgt spid="61">
                                            <p:txEl>
                                              <p:pRg st="0" end="0"/>
                                            </p:txEl>
                                          </p:spTgt>
                                        </p:tgtEl>
                                      </p:cBhvr>
                                    </p:animEffect>
                                  </p:childTnLst>
                                </p:cTn>
                              </p:par>
                            </p:childTnLst>
                          </p:cTn>
                        </p:par>
                        <p:par>
                          <p:cTn id="146" fill="hold">
                            <p:stCondLst>
                              <p:cond delay="7000"/>
                            </p:stCondLst>
                            <p:childTnLst>
                              <p:par>
                                <p:cTn id="147" presetID="22" presetClass="entr" presetSubtype="2" fill="hold" nodeType="afterEffect">
                                  <p:stCondLst>
                                    <p:cond delay="250"/>
                                  </p:stCondLst>
                                  <p:childTnLst>
                                    <p:set>
                                      <p:cBhvr>
                                        <p:cTn id="148" dur="1" fill="hold">
                                          <p:stCondLst>
                                            <p:cond delay="0"/>
                                          </p:stCondLst>
                                        </p:cTn>
                                        <p:tgtEl>
                                          <p:spTgt spid="77"/>
                                        </p:tgtEl>
                                        <p:attrNameLst>
                                          <p:attrName>style.visibility</p:attrName>
                                        </p:attrNameLst>
                                      </p:cBhvr>
                                      <p:to>
                                        <p:strVal val="visible"/>
                                      </p:to>
                                    </p:set>
                                    <p:animEffect transition="in" filter="wipe(right)">
                                      <p:cBhvr>
                                        <p:cTn id="149" dur="500"/>
                                        <p:tgtEl>
                                          <p:spTgt spid="77"/>
                                        </p:tgtEl>
                                      </p:cBhvr>
                                    </p:animEffect>
                                  </p:childTnLst>
                                </p:cTn>
                              </p:par>
                            </p:childTnLst>
                          </p:cTn>
                        </p:par>
                        <p:par>
                          <p:cTn id="150" fill="hold">
                            <p:stCondLst>
                              <p:cond delay="7750"/>
                            </p:stCondLst>
                            <p:childTnLst>
                              <p:par>
                                <p:cTn id="151" presetID="10" presetClass="entr" presetSubtype="0" fill="hold" grpId="0" nodeType="afterEffect">
                                  <p:stCondLst>
                                    <p:cond delay="0"/>
                                  </p:stCondLst>
                                  <p:childTnLst>
                                    <p:set>
                                      <p:cBhvr>
                                        <p:cTn id="152" dur="1" fill="hold">
                                          <p:stCondLst>
                                            <p:cond delay="0"/>
                                          </p:stCondLst>
                                        </p:cTn>
                                        <p:tgtEl>
                                          <p:spTgt spid="62">
                                            <p:txEl>
                                              <p:pRg st="0" end="0"/>
                                            </p:txEl>
                                          </p:spTgt>
                                        </p:tgtEl>
                                        <p:attrNameLst>
                                          <p:attrName>style.visibility</p:attrName>
                                        </p:attrNameLst>
                                      </p:cBhvr>
                                      <p:to>
                                        <p:strVal val="visible"/>
                                      </p:to>
                                    </p:set>
                                    <p:animEffect transition="in" filter="fade">
                                      <p:cBhvr>
                                        <p:cTn id="153" dur="500"/>
                                        <p:tgtEl>
                                          <p:spTgt spid="62">
                                            <p:txEl>
                                              <p:pRg st="0" end="0"/>
                                            </p:txEl>
                                          </p:spTgt>
                                        </p:tgtEl>
                                      </p:cBhvr>
                                    </p:animEffect>
                                  </p:childTnLst>
                                </p:cTn>
                              </p:par>
                              <p:par>
                                <p:cTn id="154" presetID="10" presetClass="entr" presetSubtype="0" fill="hold" grpId="0" nodeType="withEffect">
                                  <p:stCondLst>
                                    <p:cond delay="0"/>
                                  </p:stCondLst>
                                  <p:childTnLst>
                                    <p:set>
                                      <p:cBhvr>
                                        <p:cTn id="155" dur="1" fill="hold">
                                          <p:stCondLst>
                                            <p:cond delay="0"/>
                                          </p:stCondLst>
                                        </p:cTn>
                                        <p:tgtEl>
                                          <p:spTgt spid="63">
                                            <p:txEl>
                                              <p:pRg st="0" end="0"/>
                                            </p:txEl>
                                          </p:spTgt>
                                        </p:tgtEl>
                                        <p:attrNameLst>
                                          <p:attrName>style.visibility</p:attrName>
                                        </p:attrNameLst>
                                      </p:cBhvr>
                                      <p:to>
                                        <p:strVal val="visible"/>
                                      </p:to>
                                    </p:set>
                                    <p:animEffect transition="in" filter="fade">
                                      <p:cBhvr>
                                        <p:cTn id="156" dur="500"/>
                                        <p:tgtEl>
                                          <p:spTgt spid="63">
                                            <p:txEl>
                                              <p:pRg st="0" end="0"/>
                                            </p:txEl>
                                          </p:spTgt>
                                        </p:tgtEl>
                                      </p:cBhvr>
                                    </p:animEffect>
                                  </p:childTnLst>
                                </p:cTn>
                              </p:par>
                            </p:childTnLst>
                          </p:cTn>
                        </p:par>
                        <p:par>
                          <p:cTn id="157" fill="hold">
                            <p:stCondLst>
                              <p:cond delay="8250"/>
                            </p:stCondLst>
                            <p:childTnLst>
                              <p:par>
                                <p:cTn id="158" presetID="22" presetClass="entr" presetSubtype="2" fill="hold" nodeType="afterEffect">
                                  <p:stCondLst>
                                    <p:cond delay="250"/>
                                  </p:stCondLst>
                                  <p:childTnLst>
                                    <p:set>
                                      <p:cBhvr>
                                        <p:cTn id="159" dur="1" fill="hold">
                                          <p:stCondLst>
                                            <p:cond delay="0"/>
                                          </p:stCondLst>
                                        </p:cTn>
                                        <p:tgtEl>
                                          <p:spTgt spid="80"/>
                                        </p:tgtEl>
                                        <p:attrNameLst>
                                          <p:attrName>style.visibility</p:attrName>
                                        </p:attrNameLst>
                                      </p:cBhvr>
                                      <p:to>
                                        <p:strVal val="visible"/>
                                      </p:to>
                                    </p:set>
                                    <p:animEffect transition="in" filter="wipe(right)">
                                      <p:cBhvr>
                                        <p:cTn id="160" dur="500"/>
                                        <p:tgtEl>
                                          <p:spTgt spid="80"/>
                                        </p:tgtEl>
                                      </p:cBhvr>
                                    </p:animEffect>
                                  </p:childTnLst>
                                </p:cTn>
                              </p:par>
                            </p:childTnLst>
                          </p:cTn>
                        </p:par>
                        <p:par>
                          <p:cTn id="161" fill="hold">
                            <p:stCondLst>
                              <p:cond delay="9000"/>
                            </p:stCondLst>
                            <p:childTnLst>
                              <p:par>
                                <p:cTn id="162" presetID="10" presetClass="entr" presetSubtype="0" fill="hold" grpId="0" nodeType="afterEffect">
                                  <p:stCondLst>
                                    <p:cond delay="0"/>
                                  </p:stCondLst>
                                  <p:childTnLst>
                                    <p:set>
                                      <p:cBhvr>
                                        <p:cTn id="163" dur="1" fill="hold">
                                          <p:stCondLst>
                                            <p:cond delay="0"/>
                                          </p:stCondLst>
                                        </p:cTn>
                                        <p:tgtEl>
                                          <p:spTgt spid="64">
                                            <p:txEl>
                                              <p:pRg st="0" end="0"/>
                                            </p:txEl>
                                          </p:spTgt>
                                        </p:tgtEl>
                                        <p:attrNameLst>
                                          <p:attrName>style.visibility</p:attrName>
                                        </p:attrNameLst>
                                      </p:cBhvr>
                                      <p:to>
                                        <p:strVal val="visible"/>
                                      </p:to>
                                    </p:set>
                                    <p:animEffect transition="in" filter="fade">
                                      <p:cBhvr>
                                        <p:cTn id="164" dur="500"/>
                                        <p:tgtEl>
                                          <p:spTgt spid="64">
                                            <p:txEl>
                                              <p:pRg st="0" end="0"/>
                                            </p:txEl>
                                          </p:spTgt>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65">
                                            <p:txEl>
                                              <p:pRg st="0" end="0"/>
                                            </p:txEl>
                                          </p:spTgt>
                                        </p:tgtEl>
                                        <p:attrNameLst>
                                          <p:attrName>style.visibility</p:attrName>
                                        </p:attrNameLst>
                                      </p:cBhvr>
                                      <p:to>
                                        <p:strVal val="visible"/>
                                      </p:to>
                                    </p:set>
                                    <p:animEffect transition="in" filter="fade">
                                      <p:cBhvr>
                                        <p:cTn id="167" dur="500"/>
                                        <p:tgtEl>
                                          <p:spTgt spid="6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animBg="1"/>
      <p:bldP spid="15" grpId="0"/>
      <p:bldP spid="16" grpId="0" animBg="1"/>
      <p:bldP spid="18" grpId="0"/>
      <p:bldP spid="30" grpId="0" animBg="1"/>
      <p:bldP spid="31" grpId="0"/>
      <p:bldP spid="35" grpId="0" animBg="1"/>
      <p:bldP spid="36" grpId="0"/>
      <p:bldP spid="37" grpId="0" animBg="1"/>
      <p:bldP spid="38" grpId="0"/>
      <p:bldP spid="39" grpId="0" animBg="1"/>
      <p:bldP spid="40" grpId="0"/>
      <p:bldP spid="10" grpId="0" animBg="1"/>
      <p:bldP spid="12" grpId="0" build="p">
        <p:tmplLst>
          <p:tmpl lvl="1">
            <p:tnLst>
              <p:par>
                <p:cTn presetID="53" presetClass="entr" presetSubtype="16"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childTnLst>
                </p:cTn>
              </p:par>
            </p:tnLst>
          </p:tmpl>
        </p:tmplLst>
      </p:bldP>
      <p:bldP spid="54" grpId="0" build="p">
        <p:tmplLst>
          <p:tmpl lvl="1">
            <p:tnLst>
              <p:par>
                <p:cTn presetID="10" presetClass="entr" presetSubtype="0"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after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after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after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1 Column - No Cap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2" name="環状矢印 11"/>
          <p:cNvSpPr/>
          <p:nvPr userDrawn="1"/>
        </p:nvSpPr>
        <p:spPr>
          <a:xfrm>
            <a:off x="6136157" y="2821692"/>
            <a:ext cx="5904656" cy="5904656"/>
          </a:xfrm>
          <a:prstGeom prst="circularArrow">
            <a:avLst>
              <a:gd name="adj1" fmla="val 7904"/>
              <a:gd name="adj2" fmla="val 1116539"/>
              <a:gd name="adj3" fmla="val 15192833"/>
              <a:gd name="adj4" fmla="val 10800000"/>
              <a:gd name="adj5" fmla="val 11694"/>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環状矢印 13"/>
          <p:cNvSpPr/>
          <p:nvPr userDrawn="1"/>
        </p:nvSpPr>
        <p:spPr>
          <a:xfrm rot="5400000">
            <a:off x="6190878" y="2748915"/>
            <a:ext cx="5904656" cy="5904656"/>
          </a:xfrm>
          <a:prstGeom prst="circularArrow">
            <a:avLst>
              <a:gd name="adj1" fmla="val 7904"/>
              <a:gd name="adj2" fmla="val 1116539"/>
              <a:gd name="adj3" fmla="val 15192833"/>
              <a:gd name="adj4" fmla="val 10800000"/>
              <a:gd name="adj5" fmla="val 11694"/>
            </a:avLst>
          </a:prstGeom>
          <a:solidFill>
            <a:srgbClr val="FFFFFF">
              <a:alpha val="2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環状矢印 14"/>
          <p:cNvSpPr/>
          <p:nvPr userDrawn="1"/>
        </p:nvSpPr>
        <p:spPr>
          <a:xfrm rot="10800000">
            <a:off x="6280966" y="2839244"/>
            <a:ext cx="5904656" cy="5904656"/>
          </a:xfrm>
          <a:prstGeom prst="circularArrow">
            <a:avLst>
              <a:gd name="adj1" fmla="val 7904"/>
              <a:gd name="adj2" fmla="val 1116539"/>
              <a:gd name="adj3" fmla="val 15192833"/>
              <a:gd name="adj4" fmla="val 10800000"/>
              <a:gd name="adj5" fmla="val 11694"/>
            </a:avLst>
          </a:prstGeom>
          <a:solidFill>
            <a:srgbClr val="FFFFFF">
              <a:alpha val="3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環状矢印 15"/>
          <p:cNvSpPr/>
          <p:nvPr userDrawn="1"/>
        </p:nvSpPr>
        <p:spPr>
          <a:xfrm rot="16200000">
            <a:off x="6190878" y="2911252"/>
            <a:ext cx="5904656" cy="5904656"/>
          </a:xfrm>
          <a:prstGeom prst="circularArrow">
            <a:avLst>
              <a:gd name="adj1" fmla="val 7904"/>
              <a:gd name="adj2" fmla="val 1116539"/>
              <a:gd name="adj3" fmla="val 15192833"/>
              <a:gd name="adj4" fmla="val 10800000"/>
              <a:gd name="adj5" fmla="val 11694"/>
            </a:avLst>
          </a:prstGeom>
          <a:solidFill>
            <a:srgbClr val="FFFFFF">
              <a:alpha val="40000"/>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テキスト プレースホルダー 11"/>
          <p:cNvSpPr>
            <a:spLocks noGrp="1"/>
          </p:cNvSpPr>
          <p:nvPr userDrawn="1">
            <p:ph type="body" sz="quarter" idx="14" hasCustomPrompt="1"/>
          </p:nvPr>
        </p:nvSpPr>
        <p:spPr>
          <a:xfrm>
            <a:off x="1006302" y="2713656"/>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9" name="テキスト プレースホルダー 11"/>
          <p:cNvSpPr>
            <a:spLocks noGrp="1"/>
          </p:cNvSpPr>
          <p:nvPr userDrawn="1">
            <p:ph type="body" sz="quarter" idx="15" hasCustomPrompt="1"/>
          </p:nvPr>
        </p:nvSpPr>
        <p:spPr>
          <a:xfrm>
            <a:off x="1006302" y="3361307"/>
            <a:ext cx="4991339" cy="1766581"/>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9" name="正方形/長方形 8"/>
          <p:cNvSpPr/>
          <p:nvPr userDrawn="1"/>
        </p:nvSpPr>
        <p:spPr>
          <a:xfrm>
            <a:off x="862286" y="2532891"/>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直線コネクタ 66"/>
          <p:cNvCxnSpPr>
            <a:stCxn id="44" idx="1"/>
            <a:endCxn id="9" idx="3"/>
          </p:cNvCxnSpPr>
          <p:nvPr userDrawn="1"/>
        </p:nvCxnSpPr>
        <p:spPr>
          <a:xfrm rot="10800000">
            <a:off x="6118871" y="3910204"/>
            <a:ext cx="828091" cy="459210"/>
          </a:xfrm>
          <a:prstGeom prst="bentConnector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24" name="テキスト プレースホルダー 11"/>
          <p:cNvSpPr>
            <a:spLocks noGrp="1"/>
          </p:cNvSpPr>
          <p:nvPr>
            <p:ph type="body" sz="quarter" idx="19" hasCustomPrompt="1"/>
          </p:nvPr>
        </p:nvSpPr>
        <p:spPr>
          <a:xfrm>
            <a:off x="12311558" y="2680038"/>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20" hasCustomPrompt="1"/>
          </p:nvPr>
        </p:nvSpPr>
        <p:spPr>
          <a:xfrm>
            <a:off x="12311558" y="3327689"/>
            <a:ext cx="4991339" cy="1766581"/>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26" name="正方形/長方形 25"/>
          <p:cNvSpPr/>
          <p:nvPr userDrawn="1"/>
        </p:nvSpPr>
        <p:spPr>
          <a:xfrm>
            <a:off x="12167542" y="2499273"/>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直線コネクタ 66"/>
          <p:cNvCxnSpPr>
            <a:stCxn id="48" idx="3"/>
            <a:endCxn id="26" idx="1"/>
          </p:cNvCxnSpPr>
          <p:nvPr userDrawn="1"/>
        </p:nvCxnSpPr>
        <p:spPr>
          <a:xfrm flipV="1">
            <a:off x="11303446" y="3876586"/>
            <a:ext cx="864096" cy="456825"/>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30" name="テキスト プレースホルダー 11"/>
          <p:cNvSpPr>
            <a:spLocks noGrp="1"/>
          </p:cNvSpPr>
          <p:nvPr>
            <p:ph type="body" sz="quarter" idx="21" hasCustomPrompt="1"/>
          </p:nvPr>
        </p:nvSpPr>
        <p:spPr>
          <a:xfrm>
            <a:off x="1006301" y="6458072"/>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22" hasCustomPrompt="1"/>
          </p:nvPr>
        </p:nvSpPr>
        <p:spPr>
          <a:xfrm>
            <a:off x="1006301" y="7105723"/>
            <a:ext cx="4991339" cy="1766581"/>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32" name="正方形/長方形 31"/>
          <p:cNvSpPr/>
          <p:nvPr userDrawn="1"/>
        </p:nvSpPr>
        <p:spPr>
          <a:xfrm>
            <a:off x="862285" y="6277307"/>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直線コネクタ 66"/>
          <p:cNvCxnSpPr>
            <a:stCxn id="52" idx="1"/>
            <a:endCxn id="32" idx="3"/>
          </p:cNvCxnSpPr>
          <p:nvPr userDrawn="1"/>
        </p:nvCxnSpPr>
        <p:spPr>
          <a:xfrm rot="10800000" flipV="1">
            <a:off x="6118869" y="7393750"/>
            <a:ext cx="828092" cy="260870"/>
          </a:xfrm>
          <a:prstGeom prst="bentConnector3">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37" name="テキスト プレースホルダー 11"/>
          <p:cNvSpPr>
            <a:spLocks noGrp="1"/>
          </p:cNvSpPr>
          <p:nvPr>
            <p:ph type="body" sz="quarter" idx="23" hasCustomPrompt="1"/>
          </p:nvPr>
        </p:nvSpPr>
        <p:spPr>
          <a:xfrm>
            <a:off x="12311558" y="6458072"/>
            <a:ext cx="4991339"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24" hasCustomPrompt="1"/>
          </p:nvPr>
        </p:nvSpPr>
        <p:spPr>
          <a:xfrm>
            <a:off x="12311558" y="7105723"/>
            <a:ext cx="4991339" cy="1766581"/>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39" name="正方形/長方形 38"/>
          <p:cNvSpPr/>
          <p:nvPr userDrawn="1"/>
        </p:nvSpPr>
        <p:spPr>
          <a:xfrm>
            <a:off x="12167542" y="6277307"/>
            <a:ext cx="5256584" cy="2754625"/>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直線コネクタ 66"/>
          <p:cNvCxnSpPr>
            <a:stCxn id="51" idx="3"/>
            <a:endCxn id="39" idx="1"/>
          </p:cNvCxnSpPr>
          <p:nvPr userDrawn="1"/>
        </p:nvCxnSpPr>
        <p:spPr>
          <a:xfrm>
            <a:off x="11339451" y="7393750"/>
            <a:ext cx="828091" cy="260870"/>
          </a:xfrm>
          <a:prstGeom prst="bentConnector3">
            <a:avLst>
              <a:gd name="adj1" fmla="val 50000"/>
            </a:avLst>
          </a:prstGeom>
          <a:ln w="28575">
            <a:solidFill>
              <a:srgbClr val="FFFFFF">
                <a:alpha val="50196"/>
              </a:srgbClr>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44" name="図プレースホルダー 5"/>
          <p:cNvSpPr>
            <a:spLocks noGrp="1"/>
          </p:cNvSpPr>
          <p:nvPr>
            <p:ph type="pic" sz="quarter" idx="47" hasCustomPrompt="1"/>
          </p:nvPr>
        </p:nvSpPr>
        <p:spPr>
          <a:xfrm>
            <a:off x="6946961" y="3955367"/>
            <a:ext cx="828093" cy="828093"/>
          </a:xfrm>
        </p:spPr>
        <p:txBody>
          <a:bodyPr>
            <a:normAutofit/>
          </a:bodyPr>
          <a:lstStyle>
            <a:lvl1pPr>
              <a:defRPr sz="1100"/>
            </a:lvl1pPr>
          </a:lstStyle>
          <a:p>
            <a:r>
              <a:rPr lang="en-US" dirty="0" smtClean="0"/>
              <a:t>ICON</a:t>
            </a:r>
          </a:p>
        </p:txBody>
      </p:sp>
      <p:sp>
        <p:nvSpPr>
          <p:cNvPr id="48" name="図プレースホルダー 5"/>
          <p:cNvSpPr>
            <a:spLocks noGrp="1"/>
          </p:cNvSpPr>
          <p:nvPr>
            <p:ph type="pic" sz="quarter" idx="48" hasCustomPrompt="1"/>
          </p:nvPr>
        </p:nvSpPr>
        <p:spPr>
          <a:xfrm>
            <a:off x="10475353" y="3919364"/>
            <a:ext cx="828093" cy="828093"/>
          </a:xfrm>
        </p:spPr>
        <p:txBody>
          <a:bodyPr>
            <a:normAutofit/>
          </a:bodyPr>
          <a:lstStyle>
            <a:lvl1pPr>
              <a:defRPr sz="1100"/>
            </a:lvl1pPr>
          </a:lstStyle>
          <a:p>
            <a:r>
              <a:rPr lang="en-US" dirty="0" smtClean="0"/>
              <a:t>ICON</a:t>
            </a:r>
          </a:p>
        </p:txBody>
      </p:sp>
      <p:sp>
        <p:nvSpPr>
          <p:cNvPr id="51" name="図プレースホルダー 5"/>
          <p:cNvSpPr>
            <a:spLocks noGrp="1"/>
          </p:cNvSpPr>
          <p:nvPr>
            <p:ph type="pic" sz="quarter" idx="49" hasCustomPrompt="1"/>
          </p:nvPr>
        </p:nvSpPr>
        <p:spPr>
          <a:xfrm>
            <a:off x="10511358" y="6979703"/>
            <a:ext cx="828093" cy="828093"/>
          </a:xfrm>
        </p:spPr>
        <p:txBody>
          <a:bodyPr>
            <a:normAutofit/>
          </a:bodyPr>
          <a:lstStyle>
            <a:lvl1pPr>
              <a:defRPr sz="1100"/>
            </a:lvl1pPr>
          </a:lstStyle>
          <a:p>
            <a:r>
              <a:rPr lang="en-US" dirty="0" smtClean="0"/>
              <a:t>ICON</a:t>
            </a:r>
          </a:p>
        </p:txBody>
      </p:sp>
      <p:sp>
        <p:nvSpPr>
          <p:cNvPr id="52" name="図プレースホルダー 5"/>
          <p:cNvSpPr>
            <a:spLocks noGrp="1"/>
          </p:cNvSpPr>
          <p:nvPr>
            <p:ph type="pic" sz="quarter" idx="50" hasCustomPrompt="1"/>
          </p:nvPr>
        </p:nvSpPr>
        <p:spPr>
          <a:xfrm>
            <a:off x="6946961" y="6979703"/>
            <a:ext cx="828093" cy="828093"/>
          </a:xfrm>
        </p:spPr>
        <p:txBody>
          <a:bodyPr>
            <a:normAutofit/>
          </a:bodyPr>
          <a:lstStyle>
            <a:lvl1pPr>
              <a:defRPr sz="1100"/>
            </a:lvl1pPr>
          </a:lstStyle>
          <a:p>
            <a:r>
              <a:rPr lang="en-US" dirty="0" smtClean="0"/>
              <a:t>ICON</a:t>
            </a:r>
          </a:p>
        </p:txBody>
      </p:sp>
      <p:sp>
        <p:nvSpPr>
          <p:cNvPr id="56" name="テキスト プレースホルダー 11"/>
          <p:cNvSpPr>
            <a:spLocks noGrp="1"/>
          </p:cNvSpPr>
          <p:nvPr>
            <p:ph type="body" sz="quarter" idx="33" hasCustomPrompt="1"/>
          </p:nvPr>
        </p:nvSpPr>
        <p:spPr>
          <a:xfrm>
            <a:off x="7523026" y="5288607"/>
            <a:ext cx="3312368" cy="1296144"/>
          </a:xfrm>
        </p:spPr>
        <p:txBody>
          <a:bodyPr anchor="ctr">
            <a:noAutofit/>
          </a:bodyPr>
          <a:lstStyle>
            <a:lvl1pPr algn="ctr">
              <a:lnSpc>
                <a:spcPts val="4500"/>
              </a:lnSpc>
              <a:defRPr sz="4800">
                <a:solidFill>
                  <a:schemeClr val="bg2"/>
                </a:solidFill>
                <a:latin typeface="+mj-lt"/>
              </a:defRPr>
            </a:lvl1pPr>
          </a:lstStyle>
          <a:p>
            <a:pPr lvl="0"/>
            <a:r>
              <a:rPr lang="en-US" altLang="ja-JP" dirty="0" smtClean="0"/>
              <a:t>TEXT</a:t>
            </a:r>
            <a:r>
              <a:rPr lang="en-US" altLang="ja-JP" dirty="0"/>
              <a:t/>
            </a:r>
            <a:br>
              <a:rPr lang="en-US" altLang="ja-JP" dirty="0"/>
            </a:br>
            <a:r>
              <a:rPr lang="en-US" altLang="ja-JP" dirty="0" smtClean="0"/>
              <a:t>TEXT</a:t>
            </a:r>
          </a:p>
        </p:txBody>
      </p:sp>
    </p:spTree>
    <p:extLst>
      <p:ext uri="{BB962C8B-B14F-4D97-AF65-F5344CB8AC3E}">
        <p14:creationId xmlns:p14="http://schemas.microsoft.com/office/powerpoint/2010/main" val="168617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xEl>
                                              <p:pRg st="0" end="0"/>
                                            </p:txEl>
                                          </p:spTgt>
                                        </p:tgtEl>
                                        <p:attrNameLst>
                                          <p:attrName>style.visibility</p:attrName>
                                        </p:attrNameLst>
                                      </p:cBhvr>
                                      <p:to>
                                        <p:strVal val="visible"/>
                                      </p:to>
                                    </p:set>
                                    <p:animEffect transition="in" filter="fade">
                                      <p:cBhvr>
                                        <p:cTn id="11" dur="500"/>
                                        <p:tgtEl>
                                          <p:spTgt spid="56">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par>
                          <p:cTn id="19" fill="hold">
                            <p:stCondLst>
                              <p:cond delay="1750"/>
                            </p:stCondLst>
                            <p:childTnLst>
                              <p:par>
                                <p:cTn id="20" presetID="22" presetClass="entr" presetSubtype="2" fill="hold" nodeType="afterEffect">
                                  <p:stCondLst>
                                    <p:cond delay="250"/>
                                  </p:stCondLst>
                                  <p:childTnLst>
                                    <p:set>
                                      <p:cBhvr>
                                        <p:cTn id="21" dur="1" fill="hold">
                                          <p:stCondLst>
                                            <p:cond delay="0"/>
                                          </p:stCondLst>
                                        </p:cTn>
                                        <p:tgtEl>
                                          <p:spTgt spid="20"/>
                                        </p:tgtEl>
                                        <p:attrNameLst>
                                          <p:attrName>style.visibility</p:attrName>
                                        </p:attrNameLst>
                                      </p:cBhvr>
                                      <p:to>
                                        <p:strVal val="visible"/>
                                      </p:to>
                                    </p:set>
                                    <p:animEffect transition="in" filter="wipe(right)">
                                      <p:cBhvr>
                                        <p:cTn id="22" dur="500"/>
                                        <p:tgtEl>
                                          <p:spTgt spid="20"/>
                                        </p:tgtEl>
                                      </p:cBhvr>
                                    </p:animEffect>
                                  </p:childTnLst>
                                </p:cTn>
                              </p:par>
                              <p:par>
                                <p:cTn id="23" presetID="22" presetClass="entr" presetSubtype="2" fill="hold" grpId="0" nodeType="withEffect">
                                  <p:stCondLst>
                                    <p:cond delay="50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par>
                          <p:cTn id="26" fill="hold">
                            <p:stCondLst>
                              <p:cond delay="2750"/>
                            </p:stCondLst>
                            <p:childTnLst>
                              <p:par>
                                <p:cTn id="27" presetID="10" presetClass="entr" presetSubtype="0" fill="hold" grpId="0" nodeType="after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animEffect transition="in" filter="fade">
                                      <p:cBhvr>
                                        <p:cTn id="29" dur="500"/>
                                        <p:tgtEl>
                                          <p:spTgt spid="18">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childTnLst>
                          </p:cTn>
                        </p:par>
                        <p:par>
                          <p:cTn id="33" fill="hold">
                            <p:stCondLst>
                              <p:cond delay="3250"/>
                            </p:stCondLst>
                            <p:childTnLst>
                              <p:par>
                                <p:cTn id="34" presetID="22" presetClass="entr" presetSubtype="8"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par>
                                <p:cTn id="37" presetID="10" presetClass="entr" presetSubtype="0" fill="hold" grpId="0" nodeType="withEffect">
                                  <p:stCondLst>
                                    <p:cond delay="25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childTnLst>
                          </p:cTn>
                        </p:par>
                        <p:par>
                          <p:cTn id="40" fill="hold">
                            <p:stCondLst>
                              <p:cond delay="4000"/>
                            </p:stCondLst>
                            <p:childTnLst>
                              <p:par>
                                <p:cTn id="41" presetID="22" presetClass="entr" presetSubtype="8" fill="hold" nodeType="afterEffect">
                                  <p:stCondLst>
                                    <p:cond delay="25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500"/>
                                        <p:tgtEl>
                                          <p:spTgt spid="27"/>
                                        </p:tgtEl>
                                      </p:cBhvr>
                                    </p:animEffect>
                                  </p:childTnLst>
                                </p:cTn>
                              </p:par>
                              <p:par>
                                <p:cTn id="44" presetID="22" presetClass="entr" presetSubtype="2" fill="hold" grpId="0" nodeType="withEffect">
                                  <p:stCondLst>
                                    <p:cond delay="500"/>
                                  </p:stCondLst>
                                  <p:childTnLst>
                                    <p:set>
                                      <p:cBhvr>
                                        <p:cTn id="45" dur="1" fill="hold">
                                          <p:stCondLst>
                                            <p:cond delay="0"/>
                                          </p:stCondLst>
                                        </p:cTn>
                                        <p:tgtEl>
                                          <p:spTgt spid="26"/>
                                        </p:tgtEl>
                                        <p:attrNameLst>
                                          <p:attrName>style.visibility</p:attrName>
                                        </p:attrNameLst>
                                      </p:cBhvr>
                                      <p:to>
                                        <p:strVal val="visible"/>
                                      </p:to>
                                    </p:set>
                                    <p:animEffect transition="in" filter="wipe(right)">
                                      <p:cBhvr>
                                        <p:cTn id="46" dur="500"/>
                                        <p:tgtEl>
                                          <p:spTgt spid="26"/>
                                        </p:tgtEl>
                                      </p:cBhvr>
                                    </p:animEffect>
                                  </p:childTnLst>
                                </p:cTn>
                              </p:par>
                            </p:childTnLst>
                          </p:cTn>
                        </p:par>
                        <p:par>
                          <p:cTn id="47" fill="hold">
                            <p:stCondLst>
                              <p:cond delay="5000"/>
                            </p:stCondLst>
                            <p:childTnLst>
                              <p:par>
                                <p:cTn id="48" presetID="10" presetClass="entr" presetSubtype="0" fill="hold" grpId="0" nodeType="afterEffect">
                                  <p:stCondLst>
                                    <p:cond delay="0"/>
                                  </p:stCondLst>
                                  <p:childTnLst>
                                    <p:set>
                                      <p:cBhvr>
                                        <p:cTn id="49" dur="1" fill="hold">
                                          <p:stCondLst>
                                            <p:cond delay="0"/>
                                          </p:stCondLst>
                                        </p:cTn>
                                        <p:tgtEl>
                                          <p:spTgt spid="24">
                                            <p:txEl>
                                              <p:pRg st="0" end="0"/>
                                            </p:txEl>
                                          </p:spTgt>
                                        </p:tgtEl>
                                        <p:attrNameLst>
                                          <p:attrName>style.visibility</p:attrName>
                                        </p:attrNameLst>
                                      </p:cBhvr>
                                      <p:to>
                                        <p:strVal val="visible"/>
                                      </p:to>
                                    </p:set>
                                    <p:animEffect transition="in" filter="fade">
                                      <p:cBhvr>
                                        <p:cTn id="50" dur="500"/>
                                        <p:tgtEl>
                                          <p:spTgt spid="24">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Effect transition="in" filter="fade">
                                      <p:cBhvr>
                                        <p:cTn id="53" dur="500"/>
                                        <p:tgtEl>
                                          <p:spTgt spid="25">
                                            <p:txEl>
                                              <p:pRg st="0" end="0"/>
                                            </p:txEl>
                                          </p:spTgt>
                                        </p:tgtEl>
                                      </p:cBhvr>
                                    </p:animEffect>
                                  </p:childTnLst>
                                </p:cTn>
                              </p:par>
                            </p:childTnLst>
                          </p:cTn>
                        </p:par>
                        <p:par>
                          <p:cTn id="54" fill="hold">
                            <p:stCondLst>
                              <p:cond delay="5500"/>
                            </p:stCondLst>
                            <p:childTnLst>
                              <p:par>
                                <p:cTn id="55" presetID="22" presetClass="entr" presetSubtype="2"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right)">
                                      <p:cBhvr>
                                        <p:cTn id="57" dur="500"/>
                                        <p:tgtEl>
                                          <p:spTgt spid="15"/>
                                        </p:tgtEl>
                                      </p:cBhvr>
                                    </p:animEffect>
                                  </p:childTnLst>
                                </p:cTn>
                              </p:par>
                              <p:par>
                                <p:cTn id="58" presetID="10" presetClass="entr" presetSubtype="0" fill="hold" grpId="0" nodeType="withEffect">
                                  <p:stCondLst>
                                    <p:cond delay="250"/>
                                  </p:stCondLst>
                                  <p:childTnLst>
                                    <p:set>
                                      <p:cBhvr>
                                        <p:cTn id="59" dur="1" fill="hold">
                                          <p:stCondLst>
                                            <p:cond delay="0"/>
                                          </p:stCondLst>
                                        </p:cTn>
                                        <p:tgtEl>
                                          <p:spTgt spid="51"/>
                                        </p:tgtEl>
                                        <p:attrNameLst>
                                          <p:attrName>style.visibility</p:attrName>
                                        </p:attrNameLst>
                                      </p:cBhvr>
                                      <p:to>
                                        <p:strVal val="visible"/>
                                      </p:to>
                                    </p:set>
                                    <p:animEffect transition="in" filter="fade">
                                      <p:cBhvr>
                                        <p:cTn id="60" dur="500"/>
                                        <p:tgtEl>
                                          <p:spTgt spid="51"/>
                                        </p:tgtEl>
                                      </p:cBhvr>
                                    </p:animEffect>
                                  </p:childTnLst>
                                </p:cTn>
                              </p:par>
                            </p:childTnLst>
                          </p:cTn>
                        </p:par>
                        <p:par>
                          <p:cTn id="61" fill="hold">
                            <p:stCondLst>
                              <p:cond delay="6250"/>
                            </p:stCondLst>
                            <p:childTnLst>
                              <p:par>
                                <p:cTn id="62" presetID="22" presetClass="entr" presetSubtype="8" fill="hold" nodeType="afterEffect">
                                  <p:stCondLst>
                                    <p:cond delay="250"/>
                                  </p:stCondLst>
                                  <p:childTnLst>
                                    <p:set>
                                      <p:cBhvr>
                                        <p:cTn id="63" dur="1" fill="hold">
                                          <p:stCondLst>
                                            <p:cond delay="0"/>
                                          </p:stCondLst>
                                        </p:cTn>
                                        <p:tgtEl>
                                          <p:spTgt spid="40"/>
                                        </p:tgtEl>
                                        <p:attrNameLst>
                                          <p:attrName>style.visibility</p:attrName>
                                        </p:attrNameLst>
                                      </p:cBhvr>
                                      <p:to>
                                        <p:strVal val="visible"/>
                                      </p:to>
                                    </p:set>
                                    <p:animEffect transition="in" filter="wipe(left)">
                                      <p:cBhvr>
                                        <p:cTn id="64" dur="500"/>
                                        <p:tgtEl>
                                          <p:spTgt spid="40"/>
                                        </p:tgtEl>
                                      </p:cBhvr>
                                    </p:animEffect>
                                  </p:childTnLst>
                                </p:cTn>
                              </p:par>
                              <p:par>
                                <p:cTn id="65" presetID="22" presetClass="entr" presetSubtype="2" fill="hold" grpId="0" nodeType="withEffect">
                                  <p:stCondLst>
                                    <p:cond delay="500"/>
                                  </p:stCondLst>
                                  <p:childTnLst>
                                    <p:set>
                                      <p:cBhvr>
                                        <p:cTn id="66" dur="1" fill="hold">
                                          <p:stCondLst>
                                            <p:cond delay="0"/>
                                          </p:stCondLst>
                                        </p:cTn>
                                        <p:tgtEl>
                                          <p:spTgt spid="39"/>
                                        </p:tgtEl>
                                        <p:attrNameLst>
                                          <p:attrName>style.visibility</p:attrName>
                                        </p:attrNameLst>
                                      </p:cBhvr>
                                      <p:to>
                                        <p:strVal val="visible"/>
                                      </p:to>
                                    </p:set>
                                    <p:animEffect transition="in" filter="wipe(right)">
                                      <p:cBhvr>
                                        <p:cTn id="67" dur="500"/>
                                        <p:tgtEl>
                                          <p:spTgt spid="39"/>
                                        </p:tgtEl>
                                      </p:cBhvr>
                                    </p:animEffect>
                                  </p:childTnLst>
                                </p:cTn>
                              </p:par>
                            </p:childTnLst>
                          </p:cTn>
                        </p:par>
                        <p:par>
                          <p:cTn id="68" fill="hold">
                            <p:stCondLst>
                              <p:cond delay="7250"/>
                            </p:stCondLst>
                            <p:childTnLst>
                              <p:par>
                                <p:cTn id="69" presetID="10" presetClass="entr" presetSubtype="0" fill="hold" grpId="0" nodeType="afterEffect">
                                  <p:stCondLst>
                                    <p:cond delay="0"/>
                                  </p:stCondLst>
                                  <p:childTnLst>
                                    <p:set>
                                      <p:cBhvr>
                                        <p:cTn id="70" dur="1" fill="hold">
                                          <p:stCondLst>
                                            <p:cond delay="0"/>
                                          </p:stCondLst>
                                        </p:cTn>
                                        <p:tgtEl>
                                          <p:spTgt spid="37">
                                            <p:txEl>
                                              <p:pRg st="0" end="0"/>
                                            </p:txEl>
                                          </p:spTgt>
                                        </p:tgtEl>
                                        <p:attrNameLst>
                                          <p:attrName>style.visibility</p:attrName>
                                        </p:attrNameLst>
                                      </p:cBhvr>
                                      <p:to>
                                        <p:strVal val="visible"/>
                                      </p:to>
                                    </p:set>
                                    <p:animEffect transition="in" filter="fade">
                                      <p:cBhvr>
                                        <p:cTn id="71" dur="500"/>
                                        <p:tgtEl>
                                          <p:spTgt spid="37">
                                            <p:txEl>
                                              <p:pRg st="0" end="0"/>
                                            </p:tx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8">
                                            <p:txEl>
                                              <p:pRg st="0" end="0"/>
                                            </p:txEl>
                                          </p:spTgt>
                                        </p:tgtEl>
                                        <p:attrNameLst>
                                          <p:attrName>style.visibility</p:attrName>
                                        </p:attrNameLst>
                                      </p:cBhvr>
                                      <p:to>
                                        <p:strVal val="visible"/>
                                      </p:to>
                                    </p:set>
                                    <p:animEffect transition="in" filter="fade">
                                      <p:cBhvr>
                                        <p:cTn id="74" dur="500"/>
                                        <p:tgtEl>
                                          <p:spTgt spid="38">
                                            <p:txEl>
                                              <p:pRg st="0" end="0"/>
                                            </p:txEl>
                                          </p:spTgt>
                                        </p:tgtEl>
                                      </p:cBhvr>
                                    </p:animEffect>
                                  </p:childTnLst>
                                </p:cTn>
                              </p:par>
                            </p:childTnLst>
                          </p:cTn>
                        </p:par>
                        <p:par>
                          <p:cTn id="75" fill="hold">
                            <p:stCondLst>
                              <p:cond delay="7750"/>
                            </p:stCondLst>
                            <p:childTnLst>
                              <p:par>
                                <p:cTn id="76" presetID="22" presetClass="entr" presetSubtype="4" fill="hold" grpId="0"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down)">
                                      <p:cBhvr>
                                        <p:cTn id="78" dur="500"/>
                                        <p:tgtEl>
                                          <p:spTgt spid="16"/>
                                        </p:tgtEl>
                                      </p:cBhvr>
                                    </p:animEffect>
                                  </p:childTnLst>
                                </p:cTn>
                              </p:par>
                              <p:par>
                                <p:cTn id="79" presetID="10" presetClass="entr" presetSubtype="0" fill="hold" grpId="0" nodeType="withEffect">
                                  <p:stCondLst>
                                    <p:cond delay="250"/>
                                  </p:stCondLst>
                                  <p:childTnLst>
                                    <p:set>
                                      <p:cBhvr>
                                        <p:cTn id="80" dur="1" fill="hold">
                                          <p:stCondLst>
                                            <p:cond delay="0"/>
                                          </p:stCondLst>
                                        </p:cTn>
                                        <p:tgtEl>
                                          <p:spTgt spid="52"/>
                                        </p:tgtEl>
                                        <p:attrNameLst>
                                          <p:attrName>style.visibility</p:attrName>
                                        </p:attrNameLst>
                                      </p:cBhvr>
                                      <p:to>
                                        <p:strVal val="visible"/>
                                      </p:to>
                                    </p:set>
                                    <p:animEffect transition="in" filter="fade">
                                      <p:cBhvr>
                                        <p:cTn id="81" dur="500"/>
                                        <p:tgtEl>
                                          <p:spTgt spid="52"/>
                                        </p:tgtEl>
                                      </p:cBhvr>
                                    </p:animEffect>
                                  </p:childTnLst>
                                </p:cTn>
                              </p:par>
                            </p:childTnLst>
                          </p:cTn>
                        </p:par>
                        <p:par>
                          <p:cTn id="82" fill="hold">
                            <p:stCondLst>
                              <p:cond delay="8500"/>
                            </p:stCondLst>
                            <p:childTnLst>
                              <p:par>
                                <p:cTn id="83" presetID="22" presetClass="entr" presetSubtype="2" fill="hold" nodeType="afterEffect">
                                  <p:stCondLst>
                                    <p:cond delay="250"/>
                                  </p:stCondLst>
                                  <p:childTnLst>
                                    <p:set>
                                      <p:cBhvr>
                                        <p:cTn id="84" dur="1" fill="hold">
                                          <p:stCondLst>
                                            <p:cond delay="0"/>
                                          </p:stCondLst>
                                        </p:cTn>
                                        <p:tgtEl>
                                          <p:spTgt spid="33"/>
                                        </p:tgtEl>
                                        <p:attrNameLst>
                                          <p:attrName>style.visibility</p:attrName>
                                        </p:attrNameLst>
                                      </p:cBhvr>
                                      <p:to>
                                        <p:strVal val="visible"/>
                                      </p:to>
                                    </p:set>
                                    <p:animEffect transition="in" filter="wipe(right)">
                                      <p:cBhvr>
                                        <p:cTn id="85" dur="500"/>
                                        <p:tgtEl>
                                          <p:spTgt spid="33"/>
                                        </p:tgtEl>
                                      </p:cBhvr>
                                    </p:animEffect>
                                  </p:childTnLst>
                                </p:cTn>
                              </p:par>
                              <p:par>
                                <p:cTn id="86" presetID="22" presetClass="entr" presetSubtype="2" fill="hold" grpId="0" nodeType="withEffect">
                                  <p:stCondLst>
                                    <p:cond delay="500"/>
                                  </p:stCondLst>
                                  <p:childTnLst>
                                    <p:set>
                                      <p:cBhvr>
                                        <p:cTn id="87" dur="1" fill="hold">
                                          <p:stCondLst>
                                            <p:cond delay="0"/>
                                          </p:stCondLst>
                                        </p:cTn>
                                        <p:tgtEl>
                                          <p:spTgt spid="32"/>
                                        </p:tgtEl>
                                        <p:attrNameLst>
                                          <p:attrName>style.visibility</p:attrName>
                                        </p:attrNameLst>
                                      </p:cBhvr>
                                      <p:to>
                                        <p:strVal val="visible"/>
                                      </p:to>
                                    </p:set>
                                    <p:animEffect transition="in" filter="wipe(right)">
                                      <p:cBhvr>
                                        <p:cTn id="88" dur="500"/>
                                        <p:tgtEl>
                                          <p:spTgt spid="32"/>
                                        </p:tgtEl>
                                      </p:cBhvr>
                                    </p:animEffect>
                                  </p:childTnLst>
                                </p:cTn>
                              </p:par>
                            </p:childTnLst>
                          </p:cTn>
                        </p:par>
                        <p:par>
                          <p:cTn id="89" fill="hold">
                            <p:stCondLst>
                              <p:cond delay="9500"/>
                            </p:stCondLst>
                            <p:childTnLst>
                              <p:par>
                                <p:cTn id="90" presetID="10" presetClass="entr" presetSubtype="0" fill="hold" grpId="0" nodeType="afterEffect">
                                  <p:stCondLst>
                                    <p:cond delay="0"/>
                                  </p:stCondLst>
                                  <p:childTnLst>
                                    <p:set>
                                      <p:cBhvr>
                                        <p:cTn id="91" dur="1" fill="hold">
                                          <p:stCondLst>
                                            <p:cond delay="0"/>
                                          </p:stCondLst>
                                        </p:cTn>
                                        <p:tgtEl>
                                          <p:spTgt spid="30">
                                            <p:txEl>
                                              <p:pRg st="0" end="0"/>
                                            </p:txEl>
                                          </p:spTgt>
                                        </p:tgtEl>
                                        <p:attrNameLst>
                                          <p:attrName>style.visibility</p:attrName>
                                        </p:attrNameLst>
                                      </p:cBhvr>
                                      <p:to>
                                        <p:strVal val="visible"/>
                                      </p:to>
                                    </p:set>
                                    <p:animEffect transition="in" filter="fade">
                                      <p:cBhvr>
                                        <p:cTn id="92" dur="500"/>
                                        <p:tgtEl>
                                          <p:spTgt spid="30">
                                            <p:txEl>
                                              <p:pRg st="0" end="0"/>
                                            </p:txEl>
                                          </p:spTgt>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1">
                                            <p:txEl>
                                              <p:pRg st="0" end="0"/>
                                            </p:txEl>
                                          </p:spTgt>
                                        </p:tgtEl>
                                        <p:attrNameLst>
                                          <p:attrName>style.visibility</p:attrName>
                                        </p:attrNameLst>
                                      </p:cBhvr>
                                      <p:to>
                                        <p:strVal val="visible"/>
                                      </p:to>
                                    </p:set>
                                    <p:animEffect transition="in" filter="fade">
                                      <p:cBhvr>
                                        <p:cTn id="95" dur="5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animBg="1"/>
      <p:bldP spid="14" grpId="0" animBg="1"/>
      <p:bldP spid="15" grpId="0" animBg="1"/>
      <p:bldP spid="16" grpId="0" animBg="1"/>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9" grpId="0" animBg="1"/>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bldP spid="30" grpId="0" build="p">
        <p:tmplLst>
          <p:tmpl lvl="1">
            <p:tnLst>
              <p:par>
                <p:cTn presetID="10"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7" grpId="0" build="p">
        <p:tmplLst>
          <p:tmpl lvl="1">
            <p:tnLst>
              <p:par>
                <p:cTn presetID="10" presetClass="entr" presetSubtype="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animBg="1"/>
      <p:bldP spid="44" grpId="0"/>
      <p:bldP spid="48" grpId="0"/>
      <p:bldP spid="51" grpId="0"/>
      <p:bldP spid="52" grpId="0"/>
      <p:bldP spid="56" grpId="0" build="p">
        <p:tmplLst>
          <p:tmpl lvl="1">
            <p:tnLst>
              <p:par>
                <p:cTn presetID="10" presetClass="entr" presetSubtype="0" fill="hold" nodeType="after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Lst>
  </p:timing>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Screen Image with Text Right">
    <p:spTree>
      <p:nvGrpSpPr>
        <p:cNvPr id="1" name=""/>
        <p:cNvGrpSpPr/>
        <p:nvPr/>
      </p:nvGrpSpPr>
      <p:grpSpPr>
        <a:xfrm>
          <a:off x="0" y="0"/>
          <a:ext cx="0" cy="0"/>
          <a:chOff x="0" y="0"/>
          <a:chExt cx="0" cy="0"/>
        </a:xfrm>
      </p:grpSpPr>
      <p:sp>
        <p:nvSpPr>
          <p:cNvPr id="18" name="図プレースホルダー 17"/>
          <p:cNvSpPr>
            <a:spLocks noGrp="1"/>
          </p:cNvSpPr>
          <p:nvPr>
            <p:ph type="pic" sz="quarter" idx="14" hasCustomPrompt="1"/>
          </p:nvPr>
        </p:nvSpPr>
        <p:spPr>
          <a:xfrm>
            <a:off x="0" y="0"/>
            <a:ext cx="18286413" cy="10287000"/>
          </a:xfrm>
        </p:spPr>
        <p:txBody>
          <a:bodyPr/>
          <a:lstStyle>
            <a:lvl1pPr>
              <a:defRPr/>
            </a:lvl1pPr>
          </a:lstStyle>
          <a:p>
            <a:r>
              <a:rPr lang="en-US" dirty="0" smtClean="0"/>
              <a:t>Add Image</a:t>
            </a:r>
            <a:endParaRPr lang="en-US" dirty="0"/>
          </a:p>
        </p:txBody>
      </p:sp>
      <p:sp>
        <p:nvSpPr>
          <p:cNvPr id="6" name="テキスト プレースホルダー 5"/>
          <p:cNvSpPr>
            <a:spLocks noGrp="1"/>
          </p:cNvSpPr>
          <p:nvPr>
            <p:ph type="body" sz="quarter" idx="15" hasCustomPrompt="1"/>
          </p:nvPr>
        </p:nvSpPr>
        <p:spPr>
          <a:xfrm>
            <a:off x="3958630" y="6726195"/>
            <a:ext cx="13528214" cy="2147177"/>
          </a:xfrm>
          <a:custGeom>
            <a:avLst/>
            <a:gdLst>
              <a:gd name="connsiteX0" fmla="*/ 0 w 12313368"/>
              <a:gd name="connsiteY0" fmla="*/ 0 h 2160240"/>
              <a:gd name="connsiteX1" fmla="*/ 12313368 w 12313368"/>
              <a:gd name="connsiteY1" fmla="*/ 0 h 2160240"/>
              <a:gd name="connsiteX2" fmla="*/ 12313368 w 12313368"/>
              <a:gd name="connsiteY2" fmla="*/ 2160240 h 2160240"/>
              <a:gd name="connsiteX3" fmla="*/ 0 w 12313368"/>
              <a:gd name="connsiteY3" fmla="*/ 2160240 h 2160240"/>
              <a:gd name="connsiteX4" fmla="*/ 0 w 12313368"/>
              <a:gd name="connsiteY4" fmla="*/ 0 h 2160240"/>
              <a:gd name="connsiteX0" fmla="*/ 1214846 w 13528214"/>
              <a:gd name="connsiteY0" fmla="*/ 0 h 2160240"/>
              <a:gd name="connsiteX1" fmla="*/ 13528214 w 13528214"/>
              <a:gd name="connsiteY1" fmla="*/ 0 h 2160240"/>
              <a:gd name="connsiteX2" fmla="*/ 13528214 w 13528214"/>
              <a:gd name="connsiteY2" fmla="*/ 2160240 h 2160240"/>
              <a:gd name="connsiteX3" fmla="*/ 0 w 13528214"/>
              <a:gd name="connsiteY3" fmla="*/ 2147177 h 2160240"/>
              <a:gd name="connsiteX4" fmla="*/ 1214846 w 13528214"/>
              <a:gd name="connsiteY4" fmla="*/ 0 h 2160240"/>
              <a:gd name="connsiteX0" fmla="*/ 1214846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14846 w 13528214"/>
              <a:gd name="connsiteY4" fmla="*/ 0 h 2147177"/>
              <a:gd name="connsiteX0" fmla="*/ 1227909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27909 w 13528214"/>
              <a:gd name="connsiteY4" fmla="*/ 0 h 214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8214" h="2147177">
                <a:moveTo>
                  <a:pt x="1227909" y="0"/>
                </a:moveTo>
                <a:lnTo>
                  <a:pt x="13528214" y="0"/>
                </a:lnTo>
                <a:lnTo>
                  <a:pt x="12287243" y="2147177"/>
                </a:lnTo>
                <a:lnTo>
                  <a:pt x="0" y="2147177"/>
                </a:lnTo>
                <a:lnTo>
                  <a:pt x="1227909" y="0"/>
                </a:lnTo>
                <a:close/>
              </a:path>
            </a:pathLst>
          </a:custGeom>
          <a:blipFill dpi="0" rotWithShape="1">
            <a:blip r:embed="rId2"/>
            <a:srcRect/>
            <a:stretch>
              <a:fillRect/>
            </a:stretch>
          </a:blipFill>
        </p:spPr>
        <p:txBody>
          <a:bodyPr/>
          <a:lstStyle>
            <a:lvl1pPr>
              <a:defRPr/>
            </a:lvl1pPr>
          </a:lstStyle>
          <a:p>
            <a:pPr lvl="0"/>
            <a:r>
              <a:rPr lang="ja-JP" altLang="en-US" dirty="0" smtClean="0"/>
              <a:t> </a:t>
            </a:r>
            <a:endParaRPr lang="en-US" dirty="0"/>
          </a:p>
        </p:txBody>
      </p:sp>
      <p:sp>
        <p:nvSpPr>
          <p:cNvPr id="2" name="タイトル 1"/>
          <p:cNvSpPr>
            <a:spLocks noGrp="1"/>
          </p:cNvSpPr>
          <p:nvPr>
            <p:ph type="ctrTitle" hasCustomPrompt="1"/>
          </p:nvPr>
        </p:nvSpPr>
        <p:spPr>
          <a:xfrm>
            <a:off x="5375425" y="7014228"/>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smtClean="0"/>
              <a:t>TITLE HERE</a:t>
            </a:r>
            <a:endParaRPr lang="en-US" dirty="0"/>
          </a:p>
        </p:txBody>
      </p:sp>
      <p:sp>
        <p:nvSpPr>
          <p:cNvPr id="7" name="サブタイトル 2"/>
          <p:cNvSpPr>
            <a:spLocks noGrp="1"/>
          </p:cNvSpPr>
          <p:nvPr>
            <p:ph type="subTitle" idx="1" hasCustomPrompt="1"/>
          </p:nvPr>
        </p:nvSpPr>
        <p:spPr>
          <a:xfrm>
            <a:off x="5389500" y="7987961"/>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6" name="コンテンツ プレースホルダー 11"/>
          <p:cNvSpPr>
            <a:spLocks noGrp="1"/>
          </p:cNvSpPr>
          <p:nvPr>
            <p:ph sz="quarter" idx="13" hasCustomPrompt="1"/>
          </p:nvPr>
        </p:nvSpPr>
        <p:spPr>
          <a:xfrm rot="18000000">
            <a:off x="13789724" y="7409542"/>
            <a:ext cx="5265660" cy="914400"/>
          </a:xfrm>
          <a:blipFill>
            <a:blip r:embed="rId3"/>
            <a:stretch>
              <a:fillRect/>
            </a:stretch>
          </a:blipFill>
        </p:spPr>
        <p:txBody>
          <a:bodyPr/>
          <a:lstStyle/>
          <a:p>
            <a:pPr lvl="0"/>
            <a:r>
              <a:rPr lang="en-US" dirty="0" smtClean="0"/>
              <a:t> </a:t>
            </a:r>
            <a:endParaRPr lang="en-US" dirty="0"/>
          </a:p>
        </p:txBody>
      </p:sp>
      <p:sp>
        <p:nvSpPr>
          <p:cNvPr id="12" name="コンテンツ プレースホルダー 11"/>
          <p:cNvSpPr>
            <a:spLocks noGrp="1"/>
          </p:cNvSpPr>
          <p:nvPr>
            <p:ph sz="quarter" idx="11" hasCustomPrompt="1"/>
          </p:nvPr>
        </p:nvSpPr>
        <p:spPr>
          <a:xfrm rot="7200000">
            <a:off x="2412460" y="7216682"/>
            <a:ext cx="5265660" cy="914400"/>
          </a:xfrm>
          <a:blipFill>
            <a:blip r:embed="rId3"/>
            <a:stretch>
              <a:fillRect/>
            </a:stretch>
          </a:blipFill>
        </p:spPr>
        <p:txBody>
          <a:bodyPr/>
          <a:lstStyle/>
          <a:p>
            <a:pPr lvl="0"/>
            <a:r>
              <a:rPr lang="en-US" dirty="0" smtClean="0"/>
              <a:t> </a:t>
            </a:r>
            <a:endParaRPr lang="en-US" dirty="0"/>
          </a:p>
        </p:txBody>
      </p:sp>
    </p:spTree>
    <p:extLst>
      <p:ext uri="{BB962C8B-B14F-4D97-AF65-F5344CB8AC3E}">
        <p14:creationId xmlns:p14="http://schemas.microsoft.com/office/powerpoint/2010/main" val="377490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arn(outVertical)">
                                      <p:cBhvr>
                                        <p:cTn id="18" dur="500"/>
                                        <p:tgtEl>
                                          <p:spTgt spid="6">
                                            <p:bg/>
                                          </p:spTgt>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outVertical)">
                                      <p:cBhvr>
                                        <p:cTn id="21" dur="500"/>
                                        <p:tgtEl>
                                          <p:spTgt spid="6">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16">
                                            <p:bg/>
                                          </p:spTgt>
                                        </p:tgtEl>
                                        <p:attrNameLst>
                                          <p:attrName>style.visibility</p:attrName>
                                        </p:attrNameLst>
                                      </p:cBhvr>
                                      <p:to>
                                        <p:strVal val="visible"/>
                                      </p:to>
                                    </p:set>
                                    <p:animEffect transition="in" filter="fade">
                                      <p:cBhvr>
                                        <p:cTn id="30" dur="500"/>
                                        <p:tgtEl>
                                          <p:spTgt spid="16">
                                            <p:bg/>
                                          </p:spTgt>
                                        </p:tgtEl>
                                      </p:cBhvr>
                                    </p:animEffect>
                                  </p:childTnLst>
                                </p:cTn>
                              </p:par>
                              <p:par>
                                <p:cTn id="31" presetID="10" presetClass="entr" presetSubtype="0" fill="hold" grpId="0" nodeType="withEffect">
                                  <p:stCondLst>
                                    <p:cond delay="75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build="p" animBg="1">
        <p:tmplLst>
          <p:tmpl>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P spid="2" grpId="0"/>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6" grpId="0" build="p" animBg="1">
        <p:tmplLst>
          <p:tmpl>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ap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998" y="2929141"/>
            <a:ext cx="12002616" cy="6751472"/>
          </a:xfrm>
          <a:prstGeom prst="rect">
            <a:avLst/>
          </a:prstGeom>
        </p:spPr>
      </p:pic>
      <p:pic>
        <p:nvPicPr>
          <p:cNvPr id="6" name="図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1110" y="4698754"/>
            <a:ext cx="730514" cy="730514"/>
          </a:xfrm>
          <a:prstGeom prst="rect">
            <a:avLst/>
          </a:prstGeom>
        </p:spPr>
      </p:pic>
      <p:grpSp>
        <p:nvGrpSpPr>
          <p:cNvPr id="12" name="グループ化 11"/>
          <p:cNvGrpSpPr/>
          <p:nvPr userDrawn="1"/>
        </p:nvGrpSpPr>
        <p:grpSpPr>
          <a:xfrm>
            <a:off x="1029022" y="3296755"/>
            <a:ext cx="2277393" cy="1301110"/>
            <a:chOff x="3409429" y="2695228"/>
            <a:chExt cx="2277393" cy="1301110"/>
          </a:xfrm>
        </p:grpSpPr>
        <p:sp>
          <p:nvSpPr>
            <p:cNvPr id="14" name="正方形/長方形 13"/>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二等辺三角形 14"/>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6" name="テキスト プレースホルダー 70"/>
          <p:cNvSpPr>
            <a:spLocks noGrp="1"/>
          </p:cNvSpPr>
          <p:nvPr>
            <p:ph type="body" sz="quarter" idx="54" hasCustomPrompt="1"/>
          </p:nvPr>
        </p:nvSpPr>
        <p:spPr>
          <a:xfrm>
            <a:off x="1146175" y="3512779"/>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pic>
        <p:nvPicPr>
          <p:cNvPr id="18" name="図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66249" y="6857478"/>
            <a:ext cx="730514" cy="730514"/>
          </a:xfrm>
          <a:prstGeom prst="rect">
            <a:avLst/>
          </a:prstGeom>
        </p:spPr>
      </p:pic>
      <p:grpSp>
        <p:nvGrpSpPr>
          <p:cNvPr id="19" name="グループ化 18"/>
          <p:cNvGrpSpPr/>
          <p:nvPr userDrawn="1"/>
        </p:nvGrpSpPr>
        <p:grpSpPr>
          <a:xfrm>
            <a:off x="2574161" y="5455479"/>
            <a:ext cx="2277393" cy="1301110"/>
            <a:chOff x="3409429" y="2695228"/>
            <a:chExt cx="2277393" cy="1301110"/>
          </a:xfrm>
        </p:grpSpPr>
        <p:sp>
          <p:nvSpPr>
            <p:cNvPr id="20" name="正方形/長方形 1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二等辺三角形 2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2" name="テキスト プレースホルダー 70"/>
          <p:cNvSpPr>
            <a:spLocks noGrp="1"/>
          </p:cNvSpPr>
          <p:nvPr>
            <p:ph type="body" sz="quarter" idx="55" hasCustomPrompt="1"/>
          </p:nvPr>
        </p:nvSpPr>
        <p:spPr>
          <a:xfrm>
            <a:off x="2691314" y="5671503"/>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pic>
        <p:nvPicPr>
          <p:cNvPr id="23" name="図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06902" y="6198682"/>
            <a:ext cx="730514" cy="730514"/>
          </a:xfrm>
          <a:prstGeom prst="rect">
            <a:avLst/>
          </a:prstGeom>
        </p:spPr>
      </p:pic>
      <p:grpSp>
        <p:nvGrpSpPr>
          <p:cNvPr id="24" name="グループ化 23"/>
          <p:cNvGrpSpPr/>
          <p:nvPr userDrawn="1"/>
        </p:nvGrpSpPr>
        <p:grpSpPr>
          <a:xfrm>
            <a:off x="5614814" y="4796683"/>
            <a:ext cx="2277393" cy="1301110"/>
            <a:chOff x="3409429" y="2695228"/>
            <a:chExt cx="2277393" cy="1301110"/>
          </a:xfrm>
        </p:grpSpPr>
        <p:sp>
          <p:nvSpPr>
            <p:cNvPr id="25" name="正方形/長方形 2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二等辺三角形 2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7" name="テキスト プレースホルダー 70"/>
          <p:cNvSpPr>
            <a:spLocks noGrp="1"/>
          </p:cNvSpPr>
          <p:nvPr>
            <p:ph type="body" sz="quarter" idx="56" hasCustomPrompt="1"/>
          </p:nvPr>
        </p:nvSpPr>
        <p:spPr>
          <a:xfrm>
            <a:off x="5731967" y="5012707"/>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pic>
        <p:nvPicPr>
          <p:cNvPr id="28" name="図 2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46862" y="3953211"/>
            <a:ext cx="730514" cy="730514"/>
          </a:xfrm>
          <a:prstGeom prst="rect">
            <a:avLst/>
          </a:prstGeom>
        </p:spPr>
      </p:pic>
      <p:grpSp>
        <p:nvGrpSpPr>
          <p:cNvPr id="29" name="グループ化 28"/>
          <p:cNvGrpSpPr/>
          <p:nvPr userDrawn="1"/>
        </p:nvGrpSpPr>
        <p:grpSpPr>
          <a:xfrm>
            <a:off x="5254774" y="2551212"/>
            <a:ext cx="2277393" cy="1301110"/>
            <a:chOff x="3409429" y="2695228"/>
            <a:chExt cx="2277393" cy="1301110"/>
          </a:xfrm>
        </p:grpSpPr>
        <p:sp>
          <p:nvSpPr>
            <p:cNvPr id="30" name="正方形/長方形 2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二等辺三角形 3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2" name="テキスト プレースホルダー 70"/>
          <p:cNvSpPr>
            <a:spLocks noGrp="1"/>
          </p:cNvSpPr>
          <p:nvPr>
            <p:ph type="body" sz="quarter" idx="57" hasCustomPrompt="1"/>
          </p:nvPr>
        </p:nvSpPr>
        <p:spPr>
          <a:xfrm>
            <a:off x="5371927" y="2767236"/>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pic>
        <p:nvPicPr>
          <p:cNvPr id="33" name="図 3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92789" y="4419106"/>
            <a:ext cx="730514" cy="730514"/>
          </a:xfrm>
          <a:prstGeom prst="rect">
            <a:avLst/>
          </a:prstGeom>
        </p:spPr>
      </p:pic>
      <p:grpSp>
        <p:nvGrpSpPr>
          <p:cNvPr id="34" name="グループ化 33"/>
          <p:cNvGrpSpPr/>
          <p:nvPr userDrawn="1"/>
        </p:nvGrpSpPr>
        <p:grpSpPr>
          <a:xfrm>
            <a:off x="8400701" y="3017107"/>
            <a:ext cx="2277393" cy="1301110"/>
            <a:chOff x="3409429" y="2695228"/>
            <a:chExt cx="2277393" cy="1301110"/>
          </a:xfrm>
        </p:grpSpPr>
        <p:sp>
          <p:nvSpPr>
            <p:cNvPr id="35" name="正方形/長方形 34"/>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二等辺三角形 35"/>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37" name="テキスト プレースホルダー 70"/>
          <p:cNvSpPr>
            <a:spLocks noGrp="1"/>
          </p:cNvSpPr>
          <p:nvPr>
            <p:ph type="body" sz="quarter" idx="58" hasCustomPrompt="1"/>
          </p:nvPr>
        </p:nvSpPr>
        <p:spPr>
          <a:xfrm>
            <a:off x="8517854" y="3233131"/>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pic>
        <p:nvPicPr>
          <p:cNvPr id="38" name="図 3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95334" y="7233005"/>
            <a:ext cx="730514" cy="730514"/>
          </a:xfrm>
          <a:prstGeom prst="rect">
            <a:avLst/>
          </a:prstGeom>
        </p:spPr>
      </p:pic>
      <p:grpSp>
        <p:nvGrpSpPr>
          <p:cNvPr id="39" name="グループ化 38"/>
          <p:cNvGrpSpPr/>
          <p:nvPr userDrawn="1"/>
        </p:nvGrpSpPr>
        <p:grpSpPr>
          <a:xfrm>
            <a:off x="9503246" y="5831006"/>
            <a:ext cx="2277393" cy="1301110"/>
            <a:chOff x="3409429" y="2695228"/>
            <a:chExt cx="2277393" cy="1301110"/>
          </a:xfrm>
        </p:grpSpPr>
        <p:sp>
          <p:nvSpPr>
            <p:cNvPr id="40" name="正方形/長方形 39"/>
            <p:cNvSpPr/>
            <p:nvPr userDrawn="1"/>
          </p:nvSpPr>
          <p:spPr>
            <a:xfrm>
              <a:off x="3409429" y="2695228"/>
              <a:ext cx="2277393" cy="1008112"/>
            </a:xfrm>
            <a:prstGeom prst="rect">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二等辺三角形 40"/>
            <p:cNvSpPr/>
            <p:nvPr userDrawn="1"/>
          </p:nvSpPr>
          <p:spPr>
            <a:xfrm rot="10800000">
              <a:off x="4382897" y="3703340"/>
              <a:ext cx="339878" cy="292998"/>
            </a:xfrm>
            <a:prstGeom prst="triangle">
              <a:avLst/>
            </a:prstGeom>
            <a:solidFill>
              <a:srgbClr val="FFFFFF">
                <a:alpha val="10196"/>
              </a:srgb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42" name="テキスト プレースホルダー 70"/>
          <p:cNvSpPr>
            <a:spLocks noGrp="1"/>
          </p:cNvSpPr>
          <p:nvPr>
            <p:ph type="body" sz="quarter" idx="59" hasCustomPrompt="1"/>
          </p:nvPr>
        </p:nvSpPr>
        <p:spPr>
          <a:xfrm>
            <a:off x="9620399" y="6047030"/>
            <a:ext cx="2016224" cy="812611"/>
          </a:xfrm>
        </p:spPr>
        <p:txBody>
          <a:bodyPr anchor="ctr">
            <a:normAutofit/>
          </a:bodyPr>
          <a:lstStyle>
            <a:lvl1pPr algn="ctr">
              <a:lnSpc>
                <a:spcPts val="2000"/>
              </a:lnSpc>
              <a:defRPr sz="4000">
                <a:latin typeface="Bebas Neue Regular" pitchFamily="50" charset="0"/>
              </a:defRPr>
            </a:lvl1pPr>
          </a:lstStyle>
          <a:p>
            <a:pPr lvl="0"/>
            <a:r>
              <a:rPr lang="en-US" dirty="0" smtClean="0"/>
              <a:t>TEXT</a:t>
            </a:r>
          </a:p>
        </p:txBody>
      </p:sp>
      <p:sp>
        <p:nvSpPr>
          <p:cNvPr id="43" name="テキスト プレースホルダー 11"/>
          <p:cNvSpPr>
            <a:spLocks noGrp="1"/>
          </p:cNvSpPr>
          <p:nvPr>
            <p:ph type="body" sz="quarter" idx="14" hasCustomPrompt="1"/>
          </p:nvPr>
        </p:nvSpPr>
        <p:spPr>
          <a:xfrm>
            <a:off x="12163399" y="3991372"/>
            <a:ext cx="5118716"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44" name="テキスト プレースホルダー 11"/>
          <p:cNvSpPr>
            <a:spLocks noGrp="1"/>
          </p:cNvSpPr>
          <p:nvPr>
            <p:ph type="body" sz="quarter" idx="15" hasCustomPrompt="1"/>
          </p:nvPr>
        </p:nvSpPr>
        <p:spPr>
          <a:xfrm>
            <a:off x="12163399" y="4639444"/>
            <a:ext cx="5118716" cy="3024336"/>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23631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1000"/>
                                        <p:tgtEl>
                                          <p:spTgt spid="4"/>
                                        </p:tgtEl>
                                      </p:cBhvr>
                                    </p:animEffect>
                                  </p:childTnLst>
                                </p:cTn>
                              </p:par>
                            </p:childTnLst>
                          </p:cTn>
                        </p:par>
                        <p:par>
                          <p:cTn id="12" fill="hold">
                            <p:stCondLst>
                              <p:cond delay="1500"/>
                            </p:stCondLst>
                            <p:childTnLst>
                              <p:par>
                                <p:cTn id="13" presetID="2" presetClass="entr" presetSubtype="1" decel="10000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0-#ppt_h/2"/>
                                          </p:val>
                                        </p:tav>
                                        <p:tav tm="100000">
                                          <p:val>
                                            <p:strVal val="#ppt_y"/>
                                          </p:val>
                                        </p:tav>
                                      </p:tavLst>
                                    </p:anim>
                                  </p:childTnLst>
                                </p:cTn>
                              </p:par>
                            </p:childTnLst>
                          </p:cTn>
                        </p:par>
                        <p:par>
                          <p:cTn id="17" fill="hold">
                            <p:stCondLst>
                              <p:cond delay="2000"/>
                            </p:stCondLst>
                            <p:childTnLst>
                              <p:par>
                                <p:cTn id="18" presetID="2" presetClass="entr" presetSubtype="1" decel="10000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par>
                                <p:cTn id="22" presetID="2" presetClass="entr" presetSubtype="1" decel="10000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 calcmode="lin" valueType="num">
                                      <p:cBhvr additive="base">
                                        <p:cTn id="2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6">
                                            <p:txEl>
                                              <p:pRg st="0" end="0"/>
                                            </p:txEl>
                                          </p:spTgt>
                                        </p:tgtEl>
                                        <p:attrNameLst>
                                          <p:attrName>ppt_y</p:attrName>
                                        </p:attrNameLst>
                                      </p:cBhvr>
                                      <p:tavLst>
                                        <p:tav tm="0">
                                          <p:val>
                                            <p:strVal val="0-#ppt_h/2"/>
                                          </p:val>
                                        </p:tav>
                                        <p:tav tm="100000">
                                          <p:val>
                                            <p:strVal val="#ppt_y"/>
                                          </p:val>
                                        </p:tav>
                                      </p:tavLst>
                                    </p:anim>
                                  </p:childTnLst>
                                </p:cTn>
                              </p:par>
                            </p:childTnLst>
                          </p:cTn>
                        </p:par>
                        <p:par>
                          <p:cTn id="26" fill="hold">
                            <p:stCondLst>
                              <p:cond delay="2500"/>
                            </p:stCondLst>
                            <p:childTnLst>
                              <p:par>
                                <p:cTn id="27" presetID="2" presetClass="entr" presetSubtype="1" decel="10000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0-#ppt_h/2"/>
                                          </p:val>
                                        </p:tav>
                                        <p:tav tm="100000">
                                          <p:val>
                                            <p:strVal val="#ppt_y"/>
                                          </p:val>
                                        </p:tav>
                                      </p:tavLst>
                                    </p:anim>
                                  </p:childTnLst>
                                </p:cTn>
                              </p:par>
                            </p:childTnLst>
                          </p:cTn>
                        </p:par>
                        <p:par>
                          <p:cTn id="31" fill="hold">
                            <p:stCondLst>
                              <p:cond delay="3000"/>
                            </p:stCondLst>
                            <p:childTnLst>
                              <p:par>
                                <p:cTn id="32" presetID="2" presetClass="entr" presetSubtype="1" decel="100000" fill="hold" nodeType="after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ppt_x"/>
                                          </p:val>
                                        </p:tav>
                                        <p:tav tm="100000">
                                          <p:val>
                                            <p:strVal val="#ppt_x"/>
                                          </p:val>
                                        </p:tav>
                                      </p:tavLst>
                                    </p:anim>
                                    <p:anim calcmode="lin" valueType="num">
                                      <p:cBhvr additive="base">
                                        <p:cTn id="35" dur="500" fill="hold"/>
                                        <p:tgtEl>
                                          <p:spTgt spid="19"/>
                                        </p:tgtEl>
                                        <p:attrNameLst>
                                          <p:attrName>ppt_y</p:attrName>
                                        </p:attrNameLst>
                                      </p:cBhvr>
                                      <p:tavLst>
                                        <p:tav tm="0">
                                          <p:val>
                                            <p:strVal val="0-#ppt_h/2"/>
                                          </p:val>
                                        </p:tav>
                                        <p:tav tm="100000">
                                          <p:val>
                                            <p:strVal val="#ppt_y"/>
                                          </p:val>
                                        </p:tav>
                                      </p:tavLst>
                                    </p:anim>
                                  </p:childTnLst>
                                </p:cTn>
                              </p:par>
                              <p:par>
                                <p:cTn id="36" presetID="2" presetClass="entr" presetSubtype="1" decel="100000" fill="hold" grpId="0" nodeType="withEffect">
                                  <p:stCondLst>
                                    <p:cond delay="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40" fill="hold">
                            <p:stCondLst>
                              <p:cond delay="3500"/>
                            </p:stCondLst>
                            <p:childTnLst>
                              <p:par>
                                <p:cTn id="41" presetID="2" presetClass="entr" presetSubtype="1" decel="100000" fill="hold" nodeType="after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0-#ppt_h/2"/>
                                          </p:val>
                                        </p:tav>
                                        <p:tav tm="100000">
                                          <p:val>
                                            <p:strVal val="#ppt_y"/>
                                          </p:val>
                                        </p:tav>
                                      </p:tavLst>
                                    </p:anim>
                                  </p:childTnLst>
                                </p:cTn>
                              </p:par>
                            </p:childTnLst>
                          </p:cTn>
                        </p:par>
                        <p:par>
                          <p:cTn id="45" fill="hold">
                            <p:stCondLst>
                              <p:cond delay="4000"/>
                            </p:stCondLst>
                            <p:childTnLst>
                              <p:par>
                                <p:cTn id="46" presetID="2" presetClass="entr" presetSubtype="1" decel="100000"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ppt_x"/>
                                          </p:val>
                                        </p:tav>
                                        <p:tav tm="100000">
                                          <p:val>
                                            <p:strVal val="#ppt_x"/>
                                          </p:val>
                                        </p:tav>
                                      </p:tavLst>
                                    </p:anim>
                                    <p:anim calcmode="lin" valueType="num">
                                      <p:cBhvr additive="base">
                                        <p:cTn id="49" dur="500" fill="hold"/>
                                        <p:tgtEl>
                                          <p:spTgt spid="24"/>
                                        </p:tgtEl>
                                        <p:attrNameLst>
                                          <p:attrName>ppt_y</p:attrName>
                                        </p:attrNameLst>
                                      </p:cBhvr>
                                      <p:tavLst>
                                        <p:tav tm="0">
                                          <p:val>
                                            <p:strVal val="0-#ppt_h/2"/>
                                          </p:val>
                                        </p:tav>
                                        <p:tav tm="100000">
                                          <p:val>
                                            <p:strVal val="#ppt_y"/>
                                          </p:val>
                                        </p:tav>
                                      </p:tavLst>
                                    </p:anim>
                                  </p:childTnLst>
                                </p:cTn>
                              </p:par>
                              <p:par>
                                <p:cTn id="50" presetID="2" presetClass="entr" presetSubtype="1" decel="100000" fill="hold" grpId="0" nodeType="withEffect">
                                  <p:stCondLst>
                                    <p:cond delay="0"/>
                                  </p:stCondLst>
                                  <p:childTnLst>
                                    <p:set>
                                      <p:cBhvr>
                                        <p:cTn id="51" dur="1" fill="hold">
                                          <p:stCondLst>
                                            <p:cond delay="0"/>
                                          </p:stCondLst>
                                        </p:cTn>
                                        <p:tgtEl>
                                          <p:spTgt spid="27">
                                            <p:txEl>
                                              <p:pRg st="0" end="0"/>
                                            </p:txEl>
                                          </p:spTgt>
                                        </p:tgtEl>
                                        <p:attrNameLst>
                                          <p:attrName>style.visibility</p:attrName>
                                        </p:attrNameLst>
                                      </p:cBhvr>
                                      <p:to>
                                        <p:strVal val="visible"/>
                                      </p:to>
                                    </p:set>
                                    <p:anim calcmode="lin" valueType="num">
                                      <p:cBhvr additive="base">
                                        <p:cTn id="52" dur="500" fill="hold"/>
                                        <p:tgtEl>
                                          <p:spTgt spid="27">
                                            <p:txEl>
                                              <p:pRg st="0" end="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7">
                                            <p:txEl>
                                              <p:pRg st="0" end="0"/>
                                            </p:txEl>
                                          </p:spTgt>
                                        </p:tgtEl>
                                        <p:attrNameLst>
                                          <p:attrName>ppt_y</p:attrName>
                                        </p:attrNameLst>
                                      </p:cBhvr>
                                      <p:tavLst>
                                        <p:tav tm="0">
                                          <p:val>
                                            <p:strVal val="0-#ppt_h/2"/>
                                          </p:val>
                                        </p:tav>
                                        <p:tav tm="100000">
                                          <p:val>
                                            <p:strVal val="#ppt_y"/>
                                          </p:val>
                                        </p:tav>
                                      </p:tavLst>
                                    </p:anim>
                                  </p:childTnLst>
                                </p:cTn>
                              </p:par>
                            </p:childTnLst>
                          </p:cTn>
                        </p:par>
                        <p:par>
                          <p:cTn id="54" fill="hold">
                            <p:stCondLst>
                              <p:cond delay="4500"/>
                            </p:stCondLst>
                            <p:childTnLst>
                              <p:par>
                                <p:cTn id="55" presetID="2" presetClass="entr" presetSubtype="1" decel="100000"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0-#ppt_h/2"/>
                                          </p:val>
                                        </p:tav>
                                        <p:tav tm="100000">
                                          <p:val>
                                            <p:strVal val="#ppt_y"/>
                                          </p:val>
                                        </p:tav>
                                      </p:tavLst>
                                    </p:anim>
                                  </p:childTnLst>
                                </p:cTn>
                              </p:par>
                            </p:childTnLst>
                          </p:cTn>
                        </p:par>
                        <p:par>
                          <p:cTn id="59" fill="hold">
                            <p:stCondLst>
                              <p:cond delay="5000"/>
                            </p:stCondLst>
                            <p:childTnLst>
                              <p:par>
                                <p:cTn id="60" presetID="2" presetClass="entr" presetSubtype="1" decel="100000"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500" fill="hold"/>
                                        <p:tgtEl>
                                          <p:spTgt spid="29"/>
                                        </p:tgtEl>
                                        <p:attrNameLst>
                                          <p:attrName>ppt_x</p:attrName>
                                        </p:attrNameLst>
                                      </p:cBhvr>
                                      <p:tavLst>
                                        <p:tav tm="0">
                                          <p:val>
                                            <p:strVal val="#ppt_x"/>
                                          </p:val>
                                        </p:tav>
                                        <p:tav tm="100000">
                                          <p:val>
                                            <p:strVal val="#ppt_x"/>
                                          </p:val>
                                        </p:tav>
                                      </p:tavLst>
                                    </p:anim>
                                    <p:anim calcmode="lin" valueType="num">
                                      <p:cBhvr additive="base">
                                        <p:cTn id="63" dur="500" fill="hold"/>
                                        <p:tgtEl>
                                          <p:spTgt spid="29"/>
                                        </p:tgtEl>
                                        <p:attrNameLst>
                                          <p:attrName>ppt_y</p:attrName>
                                        </p:attrNameLst>
                                      </p:cBhvr>
                                      <p:tavLst>
                                        <p:tav tm="0">
                                          <p:val>
                                            <p:strVal val="0-#ppt_h/2"/>
                                          </p:val>
                                        </p:tav>
                                        <p:tav tm="100000">
                                          <p:val>
                                            <p:strVal val="#ppt_y"/>
                                          </p:val>
                                        </p:tav>
                                      </p:tavLst>
                                    </p:anim>
                                  </p:childTnLst>
                                </p:cTn>
                              </p:par>
                              <p:par>
                                <p:cTn id="64" presetID="2" presetClass="entr" presetSubtype="1" decel="100000" fill="hold" grpId="0" nodeType="withEffect">
                                  <p:stCondLst>
                                    <p:cond delay="0"/>
                                  </p:stCondLst>
                                  <p:childTnLst>
                                    <p:set>
                                      <p:cBhvr>
                                        <p:cTn id="65" dur="1" fill="hold">
                                          <p:stCondLst>
                                            <p:cond delay="0"/>
                                          </p:stCondLst>
                                        </p:cTn>
                                        <p:tgtEl>
                                          <p:spTgt spid="32">
                                            <p:txEl>
                                              <p:pRg st="0" end="0"/>
                                            </p:txEl>
                                          </p:spTgt>
                                        </p:tgtEl>
                                        <p:attrNameLst>
                                          <p:attrName>style.visibility</p:attrName>
                                        </p:attrNameLst>
                                      </p:cBhvr>
                                      <p:to>
                                        <p:strVal val="visible"/>
                                      </p:to>
                                    </p:set>
                                    <p:anim calcmode="lin" valueType="num">
                                      <p:cBhvr additive="base">
                                        <p:cTn id="66"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2">
                                            <p:txEl>
                                              <p:pRg st="0" end="0"/>
                                            </p:txEl>
                                          </p:spTgt>
                                        </p:tgtEl>
                                        <p:attrNameLst>
                                          <p:attrName>ppt_y</p:attrName>
                                        </p:attrNameLst>
                                      </p:cBhvr>
                                      <p:tavLst>
                                        <p:tav tm="0">
                                          <p:val>
                                            <p:strVal val="0-#ppt_h/2"/>
                                          </p:val>
                                        </p:tav>
                                        <p:tav tm="100000">
                                          <p:val>
                                            <p:strVal val="#ppt_y"/>
                                          </p:val>
                                        </p:tav>
                                      </p:tavLst>
                                    </p:anim>
                                  </p:childTnLst>
                                </p:cTn>
                              </p:par>
                            </p:childTnLst>
                          </p:cTn>
                        </p:par>
                        <p:par>
                          <p:cTn id="68" fill="hold">
                            <p:stCondLst>
                              <p:cond delay="5500"/>
                            </p:stCondLst>
                            <p:childTnLst>
                              <p:par>
                                <p:cTn id="69" presetID="2" presetClass="entr" presetSubtype="1" decel="100000" fill="hold" nodeType="after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0-#ppt_h/2"/>
                                          </p:val>
                                        </p:tav>
                                        <p:tav tm="100000">
                                          <p:val>
                                            <p:strVal val="#ppt_y"/>
                                          </p:val>
                                        </p:tav>
                                      </p:tavLst>
                                    </p:anim>
                                  </p:childTnLst>
                                </p:cTn>
                              </p:par>
                            </p:childTnLst>
                          </p:cTn>
                        </p:par>
                        <p:par>
                          <p:cTn id="73" fill="hold">
                            <p:stCondLst>
                              <p:cond delay="6000"/>
                            </p:stCondLst>
                            <p:childTnLst>
                              <p:par>
                                <p:cTn id="74" presetID="2" presetClass="entr" presetSubtype="1" decel="100000" fill="hold" nodeType="after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additive="base">
                                        <p:cTn id="76" dur="500" fill="hold"/>
                                        <p:tgtEl>
                                          <p:spTgt spid="34"/>
                                        </p:tgtEl>
                                        <p:attrNameLst>
                                          <p:attrName>ppt_x</p:attrName>
                                        </p:attrNameLst>
                                      </p:cBhvr>
                                      <p:tavLst>
                                        <p:tav tm="0">
                                          <p:val>
                                            <p:strVal val="#ppt_x"/>
                                          </p:val>
                                        </p:tav>
                                        <p:tav tm="100000">
                                          <p:val>
                                            <p:strVal val="#ppt_x"/>
                                          </p:val>
                                        </p:tav>
                                      </p:tavLst>
                                    </p:anim>
                                    <p:anim calcmode="lin" valueType="num">
                                      <p:cBhvr additive="base">
                                        <p:cTn id="77" dur="500" fill="hold"/>
                                        <p:tgtEl>
                                          <p:spTgt spid="34"/>
                                        </p:tgtEl>
                                        <p:attrNameLst>
                                          <p:attrName>ppt_y</p:attrName>
                                        </p:attrNameLst>
                                      </p:cBhvr>
                                      <p:tavLst>
                                        <p:tav tm="0">
                                          <p:val>
                                            <p:strVal val="0-#ppt_h/2"/>
                                          </p:val>
                                        </p:tav>
                                        <p:tav tm="100000">
                                          <p:val>
                                            <p:strVal val="#ppt_y"/>
                                          </p:val>
                                        </p:tav>
                                      </p:tavLst>
                                    </p:anim>
                                  </p:childTnLst>
                                </p:cTn>
                              </p:par>
                              <p:par>
                                <p:cTn id="78" presetID="2" presetClass="entr" presetSubtype="1" decel="100000" fill="hold" grpId="0" nodeType="withEffect">
                                  <p:stCondLst>
                                    <p:cond delay="0"/>
                                  </p:stCondLst>
                                  <p:childTnLst>
                                    <p:set>
                                      <p:cBhvr>
                                        <p:cTn id="79" dur="1" fill="hold">
                                          <p:stCondLst>
                                            <p:cond delay="0"/>
                                          </p:stCondLst>
                                        </p:cTn>
                                        <p:tgtEl>
                                          <p:spTgt spid="37">
                                            <p:txEl>
                                              <p:pRg st="0" end="0"/>
                                            </p:txEl>
                                          </p:spTgt>
                                        </p:tgtEl>
                                        <p:attrNameLst>
                                          <p:attrName>style.visibility</p:attrName>
                                        </p:attrNameLst>
                                      </p:cBhvr>
                                      <p:to>
                                        <p:strVal val="visible"/>
                                      </p:to>
                                    </p:set>
                                    <p:anim calcmode="lin" valueType="num">
                                      <p:cBhvr additive="base">
                                        <p:cTn id="80" dur="500" fill="hold"/>
                                        <p:tgtEl>
                                          <p:spTgt spid="37">
                                            <p:txEl>
                                              <p:pRg st="0" end="0"/>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7">
                                            <p:txEl>
                                              <p:pRg st="0" end="0"/>
                                            </p:txEl>
                                          </p:spTgt>
                                        </p:tgtEl>
                                        <p:attrNameLst>
                                          <p:attrName>ppt_y</p:attrName>
                                        </p:attrNameLst>
                                      </p:cBhvr>
                                      <p:tavLst>
                                        <p:tav tm="0">
                                          <p:val>
                                            <p:strVal val="0-#ppt_h/2"/>
                                          </p:val>
                                        </p:tav>
                                        <p:tav tm="100000">
                                          <p:val>
                                            <p:strVal val="#ppt_y"/>
                                          </p:val>
                                        </p:tav>
                                      </p:tavLst>
                                    </p:anim>
                                  </p:childTnLst>
                                </p:cTn>
                              </p:par>
                            </p:childTnLst>
                          </p:cTn>
                        </p:par>
                        <p:par>
                          <p:cTn id="82" fill="hold">
                            <p:stCondLst>
                              <p:cond delay="6500"/>
                            </p:stCondLst>
                            <p:childTnLst>
                              <p:par>
                                <p:cTn id="83" presetID="2" presetClass="entr" presetSubtype="1" decel="10000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additive="base">
                                        <p:cTn id="85" dur="500" fill="hold"/>
                                        <p:tgtEl>
                                          <p:spTgt spid="38"/>
                                        </p:tgtEl>
                                        <p:attrNameLst>
                                          <p:attrName>ppt_x</p:attrName>
                                        </p:attrNameLst>
                                      </p:cBhvr>
                                      <p:tavLst>
                                        <p:tav tm="0">
                                          <p:val>
                                            <p:strVal val="#ppt_x"/>
                                          </p:val>
                                        </p:tav>
                                        <p:tav tm="100000">
                                          <p:val>
                                            <p:strVal val="#ppt_x"/>
                                          </p:val>
                                        </p:tav>
                                      </p:tavLst>
                                    </p:anim>
                                    <p:anim calcmode="lin" valueType="num">
                                      <p:cBhvr additive="base">
                                        <p:cTn id="86" dur="500" fill="hold"/>
                                        <p:tgtEl>
                                          <p:spTgt spid="38"/>
                                        </p:tgtEl>
                                        <p:attrNameLst>
                                          <p:attrName>ppt_y</p:attrName>
                                        </p:attrNameLst>
                                      </p:cBhvr>
                                      <p:tavLst>
                                        <p:tav tm="0">
                                          <p:val>
                                            <p:strVal val="0-#ppt_h/2"/>
                                          </p:val>
                                        </p:tav>
                                        <p:tav tm="100000">
                                          <p:val>
                                            <p:strVal val="#ppt_y"/>
                                          </p:val>
                                        </p:tav>
                                      </p:tavLst>
                                    </p:anim>
                                  </p:childTnLst>
                                </p:cTn>
                              </p:par>
                            </p:childTnLst>
                          </p:cTn>
                        </p:par>
                        <p:par>
                          <p:cTn id="87" fill="hold">
                            <p:stCondLst>
                              <p:cond delay="7000"/>
                            </p:stCondLst>
                            <p:childTnLst>
                              <p:par>
                                <p:cTn id="88" presetID="2" presetClass="entr" presetSubtype="1" decel="100000" fill="hold" nodeType="afterEffect">
                                  <p:stCondLst>
                                    <p:cond delay="0"/>
                                  </p:stCondLst>
                                  <p:childTnLst>
                                    <p:set>
                                      <p:cBhvr>
                                        <p:cTn id="89" dur="1" fill="hold">
                                          <p:stCondLst>
                                            <p:cond delay="0"/>
                                          </p:stCondLst>
                                        </p:cTn>
                                        <p:tgtEl>
                                          <p:spTgt spid="39"/>
                                        </p:tgtEl>
                                        <p:attrNameLst>
                                          <p:attrName>style.visibility</p:attrName>
                                        </p:attrNameLst>
                                      </p:cBhvr>
                                      <p:to>
                                        <p:strVal val="visible"/>
                                      </p:to>
                                    </p:set>
                                    <p:anim calcmode="lin" valueType="num">
                                      <p:cBhvr additive="base">
                                        <p:cTn id="90" dur="500" fill="hold"/>
                                        <p:tgtEl>
                                          <p:spTgt spid="39"/>
                                        </p:tgtEl>
                                        <p:attrNameLst>
                                          <p:attrName>ppt_x</p:attrName>
                                        </p:attrNameLst>
                                      </p:cBhvr>
                                      <p:tavLst>
                                        <p:tav tm="0">
                                          <p:val>
                                            <p:strVal val="#ppt_x"/>
                                          </p:val>
                                        </p:tav>
                                        <p:tav tm="100000">
                                          <p:val>
                                            <p:strVal val="#ppt_x"/>
                                          </p:val>
                                        </p:tav>
                                      </p:tavLst>
                                    </p:anim>
                                    <p:anim calcmode="lin" valueType="num">
                                      <p:cBhvr additive="base">
                                        <p:cTn id="91" dur="500" fill="hold"/>
                                        <p:tgtEl>
                                          <p:spTgt spid="39"/>
                                        </p:tgtEl>
                                        <p:attrNameLst>
                                          <p:attrName>ppt_y</p:attrName>
                                        </p:attrNameLst>
                                      </p:cBhvr>
                                      <p:tavLst>
                                        <p:tav tm="0">
                                          <p:val>
                                            <p:strVal val="0-#ppt_h/2"/>
                                          </p:val>
                                        </p:tav>
                                        <p:tav tm="100000">
                                          <p:val>
                                            <p:strVal val="#ppt_y"/>
                                          </p:val>
                                        </p:tav>
                                      </p:tavLst>
                                    </p:anim>
                                  </p:childTnLst>
                                </p:cTn>
                              </p:par>
                              <p:par>
                                <p:cTn id="92" presetID="2" presetClass="entr" presetSubtype="1" decel="100000" fill="hold" grpId="0" nodeType="withEffect">
                                  <p:stCondLst>
                                    <p:cond delay="0"/>
                                  </p:stCondLst>
                                  <p:childTnLst>
                                    <p:set>
                                      <p:cBhvr>
                                        <p:cTn id="93" dur="1" fill="hold">
                                          <p:stCondLst>
                                            <p:cond delay="0"/>
                                          </p:stCondLst>
                                        </p:cTn>
                                        <p:tgtEl>
                                          <p:spTgt spid="42">
                                            <p:txEl>
                                              <p:pRg st="0" end="0"/>
                                            </p:txEl>
                                          </p:spTgt>
                                        </p:tgtEl>
                                        <p:attrNameLst>
                                          <p:attrName>style.visibility</p:attrName>
                                        </p:attrNameLst>
                                      </p:cBhvr>
                                      <p:to>
                                        <p:strVal val="visible"/>
                                      </p:to>
                                    </p:set>
                                    <p:anim calcmode="lin" valueType="num">
                                      <p:cBhvr additive="base">
                                        <p:cTn id="94"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42">
                                            <p:txEl>
                                              <p:pRg st="0" end="0"/>
                                            </p:txEl>
                                          </p:spTgt>
                                        </p:tgtEl>
                                        <p:attrNameLst>
                                          <p:attrName>ppt_y</p:attrName>
                                        </p:attrNameLst>
                                      </p:cBhvr>
                                      <p:tavLst>
                                        <p:tav tm="0">
                                          <p:val>
                                            <p:strVal val="0-#ppt_h/2"/>
                                          </p:val>
                                        </p:tav>
                                        <p:tav tm="100000">
                                          <p:val>
                                            <p:strVal val="#ppt_y"/>
                                          </p:val>
                                        </p:tav>
                                      </p:tavLst>
                                    </p:anim>
                                  </p:childTnLst>
                                </p:cTn>
                              </p:par>
                            </p:childTnLst>
                          </p:cTn>
                        </p:par>
                        <p:par>
                          <p:cTn id="96" fill="hold">
                            <p:stCondLst>
                              <p:cond delay="7500"/>
                            </p:stCondLst>
                            <p:childTnLst>
                              <p:par>
                                <p:cTn id="97" presetID="2" presetClass="entr" presetSubtype="2" decel="100000" fill="hold" grpId="0" nodeType="afterEffect">
                                  <p:stCondLst>
                                    <p:cond delay="250"/>
                                  </p:stCondLst>
                                  <p:childTnLst>
                                    <p:set>
                                      <p:cBhvr>
                                        <p:cTn id="98" dur="1" fill="hold">
                                          <p:stCondLst>
                                            <p:cond delay="0"/>
                                          </p:stCondLst>
                                        </p:cTn>
                                        <p:tgtEl>
                                          <p:spTgt spid="43">
                                            <p:txEl>
                                              <p:pRg st="0" end="0"/>
                                            </p:txEl>
                                          </p:spTgt>
                                        </p:tgtEl>
                                        <p:attrNameLst>
                                          <p:attrName>style.visibility</p:attrName>
                                        </p:attrNameLst>
                                      </p:cBhvr>
                                      <p:to>
                                        <p:strVal val="visible"/>
                                      </p:to>
                                    </p:set>
                                    <p:anim calcmode="lin" valueType="num">
                                      <p:cBhvr additive="base">
                                        <p:cTn id="99"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100" dur="500" fill="hold"/>
                                        <p:tgtEl>
                                          <p:spTgt spid="43">
                                            <p:txEl>
                                              <p:pRg st="0" end="0"/>
                                            </p:txEl>
                                          </p:spTgt>
                                        </p:tgtEl>
                                        <p:attrNameLst>
                                          <p:attrName>ppt_y</p:attrName>
                                        </p:attrNameLst>
                                      </p:cBhvr>
                                      <p:tavLst>
                                        <p:tav tm="0">
                                          <p:val>
                                            <p:strVal val="#ppt_y"/>
                                          </p:val>
                                        </p:tav>
                                        <p:tav tm="100000">
                                          <p:val>
                                            <p:strVal val="#ppt_y"/>
                                          </p:val>
                                        </p:tav>
                                      </p:tavLst>
                                    </p:anim>
                                  </p:childTnLst>
                                </p:cTn>
                              </p:par>
                              <p:par>
                                <p:cTn id="101" presetID="2" presetClass="entr" presetSubtype="2" decel="100000" fill="hold" grpId="0" nodeType="withEffect">
                                  <p:stCondLst>
                                    <p:cond delay="500"/>
                                  </p:stCondLst>
                                  <p:childTnLst>
                                    <p:set>
                                      <p:cBhvr>
                                        <p:cTn id="102" dur="1" fill="hold">
                                          <p:stCondLst>
                                            <p:cond delay="0"/>
                                          </p:stCondLst>
                                        </p:cTn>
                                        <p:tgtEl>
                                          <p:spTgt spid="44">
                                            <p:txEl>
                                              <p:pRg st="0" end="0"/>
                                            </p:txEl>
                                          </p:spTgt>
                                        </p:tgtEl>
                                        <p:attrNameLst>
                                          <p:attrName>style.visibility</p:attrName>
                                        </p:attrNameLst>
                                      </p:cBhvr>
                                      <p:to>
                                        <p:strVal val="visible"/>
                                      </p:to>
                                    </p:set>
                                    <p:anim calcmode="lin" valueType="num">
                                      <p:cBhvr additive="base">
                                        <p:cTn id="103"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104" dur="500" fill="hold"/>
                                        <p:tgtEl>
                                          <p:spTgt spid="4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6" grpId="0" build="allAtOnce">
        <p:tmplLst>
          <p:tmpl lvl="1">
            <p:tnLst>
              <p:par>
                <p:cTn presetID="2" presetClass="entr" presetSubtype="1"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0-#ppt_h/2"/>
                          </p:val>
                        </p:tav>
                        <p:tav tm="100000">
                          <p:val>
                            <p:strVal val="#ppt_y"/>
                          </p:val>
                        </p:tav>
                      </p:tavLst>
                    </p:anim>
                  </p:childTnLst>
                </p:cTn>
              </p:par>
            </p:tnLst>
          </p:tmpl>
        </p:tmplLst>
      </p:bldP>
      <p:bldP spid="22" grpId="0" build="allAtOnce">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7" grpId="0" build="allAtOnce">
        <p:tmplLst>
          <p:tmpl lvl="1">
            <p:tnLst>
              <p:par>
                <p:cTn presetID="2" presetClass="entr" presetSubtype="1"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0-#ppt_h/2"/>
                          </p:val>
                        </p:tav>
                        <p:tav tm="100000">
                          <p:val>
                            <p:strVal val="#ppt_y"/>
                          </p:val>
                        </p:tav>
                      </p:tavLst>
                    </p:anim>
                  </p:childTnLst>
                </p:cTn>
              </p:par>
            </p:tnLst>
          </p:tmpl>
        </p:tmplLst>
      </p:bldP>
      <p:bldP spid="32" grpId="0" build="allAtOnce">
        <p:tmplLst>
          <p:tmpl lvl="1">
            <p:tnLst>
              <p:par>
                <p:cTn presetID="2" presetClass="entr" presetSubtype="1"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0-#ppt_h/2"/>
                          </p:val>
                        </p:tav>
                        <p:tav tm="100000">
                          <p:val>
                            <p:strVal val="#ppt_y"/>
                          </p:val>
                        </p:tav>
                      </p:tavLst>
                    </p:anim>
                  </p:childTnLst>
                </p:cTn>
              </p:par>
            </p:tnLst>
          </p:tmpl>
        </p:tmplLst>
      </p:bldP>
      <p:bldP spid="37" grpId="0" build="allAtOnce">
        <p:tmplLst>
          <p:tmpl lvl="1">
            <p:tnLst>
              <p:par>
                <p:cTn presetID="2" presetClass="entr" presetSubtype="1"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0-#ppt_h/2"/>
                          </p:val>
                        </p:tav>
                        <p:tav tm="100000">
                          <p:val>
                            <p:strVal val="#ppt_y"/>
                          </p:val>
                        </p:tav>
                      </p:tavLst>
                    </p:anim>
                  </p:childTnLst>
                </p:cTn>
              </p:par>
            </p:tnLst>
          </p:tmpl>
        </p:tmplLst>
      </p:bldP>
      <p:bldP spid="42" grpId="0" build="allAtOnce">
        <p:tmplLst>
          <p:tmpl lvl="1">
            <p:tnLst>
              <p:par>
                <p:cTn presetID="2" presetClass="entr" presetSubtype="1" decel="10000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ppt_x"/>
                          </p:val>
                        </p:tav>
                        <p:tav tm="100000">
                          <p:val>
                            <p:strVal val="#ppt_x"/>
                          </p:val>
                        </p:tav>
                      </p:tavLst>
                    </p:anim>
                    <p:anim calcmode="lin" valueType="num">
                      <p:cBhvr additive="base">
                        <p:cTn dur="500" fill="hold"/>
                        <p:tgtEl>
                          <p:spTgt spid="42"/>
                        </p:tgtEl>
                        <p:attrNameLst>
                          <p:attrName>ppt_y</p:attrName>
                        </p:attrNameLst>
                      </p:cBhvr>
                      <p:tavLst>
                        <p:tav tm="0">
                          <p:val>
                            <p:strVal val="0-#ppt_h/2"/>
                          </p:val>
                        </p:tav>
                        <p:tav tm="100000">
                          <p:val>
                            <p:strVal val="#ppt_y"/>
                          </p:val>
                        </p:tav>
                      </p:tavLst>
                    </p:anim>
                  </p:childTnLst>
                </p:cTn>
              </p:par>
            </p:tnLst>
          </p:tmpl>
        </p:tmplLst>
      </p:bldP>
      <p:bldP spid="43" grpId="0" build="p">
        <p:tmplLst>
          <p:tmpl lvl="1">
            <p:tnLst>
              <p:par>
                <p:cTn presetID="2" presetClass="entr" presetSubtype="2" decel="100000" fill="hold" nodeType="after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build="p">
        <p:tmplLst>
          <p:tmpl lvl="1">
            <p:tnLst>
              <p:par>
                <p:cTn presetID="2" presetClass="entr" presetSubtype="2" decel="100000"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Lst>
  </p:timing>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ap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pic>
        <p:nvPicPr>
          <p:cNvPr id="4" name="図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8390" y="1673614"/>
            <a:ext cx="14617624" cy="8222414"/>
          </a:xfrm>
          <a:prstGeom prst="rect">
            <a:avLst/>
          </a:prstGeom>
        </p:spPr>
      </p:pic>
      <p:sp>
        <p:nvSpPr>
          <p:cNvPr id="8" name="グラフ プレースホルダー 7"/>
          <p:cNvSpPr>
            <a:spLocks noGrp="1"/>
          </p:cNvSpPr>
          <p:nvPr>
            <p:ph type="chart" sz="quarter" idx="19" hasCustomPrompt="1"/>
          </p:nvPr>
        </p:nvSpPr>
        <p:spPr>
          <a:xfrm>
            <a:off x="2518470" y="2839244"/>
            <a:ext cx="2232025" cy="2232025"/>
          </a:xfrm>
        </p:spPr>
        <p:txBody>
          <a:bodyPr/>
          <a:lstStyle>
            <a:lvl1pPr>
              <a:defRPr/>
            </a:lvl1pPr>
          </a:lstStyle>
          <a:p>
            <a:r>
              <a:rPr lang="en-US" dirty="0" smtClean="0"/>
              <a:t>Add Graph</a:t>
            </a:r>
            <a:endParaRPr lang="en-US" dirty="0"/>
          </a:p>
        </p:txBody>
      </p:sp>
      <p:sp>
        <p:nvSpPr>
          <p:cNvPr id="45" name="グラフ プレースホルダー 7"/>
          <p:cNvSpPr>
            <a:spLocks noGrp="1"/>
          </p:cNvSpPr>
          <p:nvPr>
            <p:ph type="chart" sz="quarter" idx="20" hasCustomPrompt="1"/>
          </p:nvPr>
        </p:nvSpPr>
        <p:spPr>
          <a:xfrm>
            <a:off x="4030638" y="6079604"/>
            <a:ext cx="2232025" cy="2232025"/>
          </a:xfrm>
        </p:spPr>
        <p:txBody>
          <a:bodyPr/>
          <a:lstStyle>
            <a:lvl1pPr>
              <a:defRPr/>
            </a:lvl1pPr>
          </a:lstStyle>
          <a:p>
            <a:r>
              <a:rPr lang="en-US" dirty="0" smtClean="0"/>
              <a:t>Add Graph</a:t>
            </a:r>
            <a:endParaRPr lang="en-US" dirty="0"/>
          </a:p>
        </p:txBody>
      </p:sp>
      <p:sp>
        <p:nvSpPr>
          <p:cNvPr id="46" name="グラフ プレースホルダー 7"/>
          <p:cNvSpPr>
            <a:spLocks noGrp="1"/>
          </p:cNvSpPr>
          <p:nvPr>
            <p:ph type="chart" sz="quarter" idx="21" hasCustomPrompt="1"/>
          </p:nvPr>
        </p:nvSpPr>
        <p:spPr>
          <a:xfrm>
            <a:off x="7703046" y="5143500"/>
            <a:ext cx="2232025" cy="2232025"/>
          </a:xfrm>
        </p:spPr>
        <p:txBody>
          <a:bodyPr/>
          <a:lstStyle>
            <a:lvl1pPr>
              <a:defRPr/>
            </a:lvl1pPr>
          </a:lstStyle>
          <a:p>
            <a:r>
              <a:rPr lang="en-US" dirty="0" smtClean="0"/>
              <a:t>Add Graph</a:t>
            </a:r>
            <a:endParaRPr lang="en-US" dirty="0"/>
          </a:p>
        </p:txBody>
      </p:sp>
      <p:sp>
        <p:nvSpPr>
          <p:cNvPr id="47" name="グラフ プレースホルダー 7"/>
          <p:cNvSpPr>
            <a:spLocks noGrp="1"/>
          </p:cNvSpPr>
          <p:nvPr>
            <p:ph type="chart" sz="quarter" idx="22" hasCustomPrompt="1"/>
          </p:nvPr>
        </p:nvSpPr>
        <p:spPr>
          <a:xfrm>
            <a:off x="8026400" y="2407196"/>
            <a:ext cx="2232025" cy="2232025"/>
          </a:xfrm>
        </p:spPr>
        <p:txBody>
          <a:bodyPr/>
          <a:lstStyle>
            <a:lvl1pPr>
              <a:defRPr/>
            </a:lvl1pPr>
          </a:lstStyle>
          <a:p>
            <a:r>
              <a:rPr lang="en-US" dirty="0" smtClean="0"/>
              <a:t>Add Graph</a:t>
            </a:r>
            <a:endParaRPr lang="en-US" dirty="0"/>
          </a:p>
        </p:txBody>
      </p:sp>
      <p:sp>
        <p:nvSpPr>
          <p:cNvPr id="48" name="グラフ プレースホルダー 7"/>
          <p:cNvSpPr>
            <a:spLocks noGrp="1"/>
          </p:cNvSpPr>
          <p:nvPr>
            <p:ph type="chart" sz="quarter" idx="23" hasCustomPrompt="1"/>
          </p:nvPr>
        </p:nvSpPr>
        <p:spPr>
          <a:xfrm>
            <a:off x="11591478" y="2839244"/>
            <a:ext cx="2232025" cy="2232025"/>
          </a:xfrm>
        </p:spPr>
        <p:txBody>
          <a:bodyPr/>
          <a:lstStyle>
            <a:lvl1pPr>
              <a:defRPr/>
            </a:lvl1pPr>
          </a:lstStyle>
          <a:p>
            <a:r>
              <a:rPr lang="en-US" dirty="0" smtClean="0"/>
              <a:t>Add Graph</a:t>
            </a:r>
            <a:endParaRPr lang="en-US" dirty="0"/>
          </a:p>
        </p:txBody>
      </p:sp>
      <p:sp>
        <p:nvSpPr>
          <p:cNvPr id="49" name="グラフ プレースホルダー 7"/>
          <p:cNvSpPr>
            <a:spLocks noGrp="1"/>
          </p:cNvSpPr>
          <p:nvPr>
            <p:ph type="chart" sz="quarter" idx="24" hasCustomPrompt="1"/>
          </p:nvPr>
        </p:nvSpPr>
        <p:spPr>
          <a:xfrm>
            <a:off x="13391678" y="5935588"/>
            <a:ext cx="2232025" cy="2232025"/>
          </a:xfrm>
        </p:spPr>
        <p:txBody>
          <a:bodyPr/>
          <a:lstStyle>
            <a:lvl1pPr>
              <a:defRPr/>
            </a:lvl1pPr>
          </a:lstStyle>
          <a:p>
            <a:r>
              <a:rPr lang="en-US" dirty="0" smtClean="0"/>
              <a:t>Add Graph</a:t>
            </a:r>
            <a:endParaRPr lang="en-US" dirty="0"/>
          </a:p>
        </p:txBody>
      </p:sp>
    </p:spTree>
    <p:extLst>
      <p:ext uri="{BB962C8B-B14F-4D97-AF65-F5344CB8AC3E}">
        <p14:creationId xmlns:p14="http://schemas.microsoft.com/office/powerpoint/2010/main" val="249862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out)">
                                      <p:cBhvr>
                                        <p:cTn id="11" dur="10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000"/>
                            </p:stCondLst>
                            <p:childTnLst>
                              <p:par>
                                <p:cTn id="17" presetID="10" presetClass="entr" presetSubtype="0" fill="hold" grpId="0" nodeType="afterEffect">
                                  <p:stCondLst>
                                    <p:cond delay="25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par>
                          <p:cTn id="20" fill="hold">
                            <p:stCondLst>
                              <p:cond delay="2750"/>
                            </p:stCondLst>
                            <p:childTnLst>
                              <p:par>
                                <p:cTn id="21" presetID="10" presetClass="entr" presetSubtype="0" fill="hold" grpId="0" nodeType="afterEffect">
                                  <p:stCondLst>
                                    <p:cond delay="25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par>
                          <p:cTn id="24" fill="hold">
                            <p:stCondLst>
                              <p:cond delay="3500"/>
                            </p:stCondLst>
                            <p:childTnLst>
                              <p:par>
                                <p:cTn id="25" presetID="10" presetClass="entr" presetSubtype="0" fill="hold" grpId="0" nodeType="afterEffect">
                                  <p:stCondLst>
                                    <p:cond delay="25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500"/>
                                        <p:tgtEl>
                                          <p:spTgt spid="47"/>
                                        </p:tgtEl>
                                      </p:cBhvr>
                                    </p:animEffect>
                                  </p:childTnLst>
                                </p:cTn>
                              </p:par>
                            </p:childTnLst>
                          </p:cTn>
                        </p:par>
                        <p:par>
                          <p:cTn id="28" fill="hold">
                            <p:stCondLst>
                              <p:cond delay="4250"/>
                            </p:stCondLst>
                            <p:childTnLst>
                              <p:par>
                                <p:cTn id="29" presetID="10" presetClass="entr" presetSubtype="0" fill="hold" grpId="0" nodeType="afterEffect">
                                  <p:stCondLst>
                                    <p:cond delay="250"/>
                                  </p:stCondLst>
                                  <p:childTnLst>
                                    <p:set>
                                      <p:cBhvr>
                                        <p:cTn id="30" dur="1" fill="hold">
                                          <p:stCondLst>
                                            <p:cond delay="0"/>
                                          </p:stCondLst>
                                        </p:cTn>
                                        <p:tgtEl>
                                          <p:spTgt spid="48"/>
                                        </p:tgtEl>
                                        <p:attrNameLst>
                                          <p:attrName>style.visibility</p:attrName>
                                        </p:attrNameLst>
                                      </p:cBhvr>
                                      <p:to>
                                        <p:strVal val="visible"/>
                                      </p:to>
                                    </p:set>
                                    <p:animEffect transition="in" filter="fade">
                                      <p:cBhvr>
                                        <p:cTn id="31" dur="500"/>
                                        <p:tgtEl>
                                          <p:spTgt spid="48"/>
                                        </p:tgtEl>
                                      </p:cBhvr>
                                    </p:animEffect>
                                  </p:childTnLst>
                                </p:cTn>
                              </p:par>
                            </p:childTnLst>
                          </p:cTn>
                        </p:par>
                        <p:par>
                          <p:cTn id="32" fill="hold">
                            <p:stCondLst>
                              <p:cond delay="5000"/>
                            </p:stCondLst>
                            <p:childTnLst>
                              <p:par>
                                <p:cTn id="33" presetID="10" presetClass="entr" presetSubtype="0" fill="hold" grpId="0" nodeType="afterEffect">
                                  <p:stCondLst>
                                    <p:cond delay="25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8" grpId="0"/>
      <p:bldP spid="45" grpId="0"/>
      <p:bldP spid="46" grpId="0"/>
      <p:bldP spid="47" grpId="0"/>
      <p:bldP spid="48" grpId="0"/>
      <p:bldP spid="49" grpId="0"/>
    </p:bldLst>
  </p:timing>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aph - No Animatio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8" name="テキスト プレースホルダー 11"/>
          <p:cNvSpPr>
            <a:spLocks noGrp="1"/>
          </p:cNvSpPr>
          <p:nvPr>
            <p:ph type="body" sz="quarter" idx="14" hasCustomPrompt="1"/>
          </p:nvPr>
        </p:nvSpPr>
        <p:spPr>
          <a:xfrm>
            <a:off x="9287222" y="2839244"/>
            <a:ext cx="79911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9" name="テキスト プレースホルダー 11"/>
          <p:cNvSpPr>
            <a:spLocks noGrp="1"/>
          </p:cNvSpPr>
          <p:nvPr>
            <p:ph type="body" sz="quarter" idx="15" hasCustomPrompt="1"/>
          </p:nvPr>
        </p:nvSpPr>
        <p:spPr>
          <a:xfrm>
            <a:off x="9287222" y="3487316"/>
            <a:ext cx="7991103" cy="201622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10" name="テキスト プレースホルダー 11"/>
          <p:cNvSpPr>
            <a:spLocks noGrp="1"/>
          </p:cNvSpPr>
          <p:nvPr>
            <p:ph type="body" sz="quarter" idx="16" hasCustomPrompt="1"/>
          </p:nvPr>
        </p:nvSpPr>
        <p:spPr>
          <a:xfrm>
            <a:off x="9289007" y="6079604"/>
            <a:ext cx="7991103"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17" hasCustomPrompt="1"/>
          </p:nvPr>
        </p:nvSpPr>
        <p:spPr>
          <a:xfrm>
            <a:off x="9289007" y="6727676"/>
            <a:ext cx="7991103" cy="2016224"/>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95254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aph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pic>
        <p:nvPicPr>
          <p:cNvPr id="9" name="図 8"/>
          <p:cNvPicPr>
            <a:picLocks noChangeAspect="1"/>
          </p:cNvPicPr>
          <p:nvPr userDrawn="1"/>
        </p:nvPicPr>
        <p:blipFill rotWithShape="1">
          <a:blip r:embed="rId2" cstate="print">
            <a:extLst>
              <a:ext uri="{28A0092B-C50C-407E-A947-70E740481C1C}">
                <a14:useLocalDpi xmlns:a14="http://schemas.microsoft.com/office/drawing/2010/main" val="0"/>
              </a:ext>
            </a:extLst>
          </a:blip>
          <a:srcRect b="55519"/>
          <a:stretch/>
        </p:blipFill>
        <p:spPr>
          <a:xfrm>
            <a:off x="10511358" y="4495428"/>
            <a:ext cx="5520709" cy="5092476"/>
          </a:xfrm>
          <a:prstGeom prst="rect">
            <a:avLst/>
          </a:prstGeom>
          <a:effectLst/>
        </p:spPr>
      </p:pic>
      <p:sp>
        <p:nvSpPr>
          <p:cNvPr id="12" name="テキスト プレースホルダー 11"/>
          <p:cNvSpPr>
            <a:spLocks noGrp="1"/>
          </p:cNvSpPr>
          <p:nvPr>
            <p:ph type="body" sz="quarter" idx="14" hasCustomPrompt="1"/>
          </p:nvPr>
        </p:nvSpPr>
        <p:spPr>
          <a:xfrm>
            <a:off x="9142413" y="2335188"/>
            <a:ext cx="8135912" cy="647650"/>
          </a:xfrm>
        </p:spPr>
        <p:txBody>
          <a:bodyPr anchor="ctr">
            <a:noAutofit/>
          </a:bodyPr>
          <a:lstStyle>
            <a:lvl1pP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5" hasCustomPrompt="1"/>
          </p:nvPr>
        </p:nvSpPr>
        <p:spPr>
          <a:xfrm>
            <a:off x="9142413" y="2983260"/>
            <a:ext cx="8135912" cy="1440160"/>
          </a:xfrm>
        </p:spPr>
        <p:txBody>
          <a:bodyPr anchor="t">
            <a:noAutofit/>
          </a:bodyPr>
          <a:lstStyle>
            <a:lvl1pPr>
              <a:defRPr sz="2400">
                <a:solidFill>
                  <a:schemeClr val="bg1"/>
                </a:solidFill>
                <a:latin typeface="+mn-lt"/>
              </a:defRPr>
            </a:lvl1pPr>
          </a:lstStyle>
          <a:p>
            <a:pPr lvl="0"/>
            <a:r>
              <a:rPr lang="en-US" altLang="ja-JP" dirty="0" smtClean="0"/>
              <a:t>Text Here</a:t>
            </a:r>
            <a:endParaRPr lang="en-US" dirty="0"/>
          </a:p>
        </p:txBody>
      </p:sp>
      <p:sp>
        <p:nvSpPr>
          <p:cNvPr id="8" name="図プレースホルダー 7"/>
          <p:cNvSpPr>
            <a:spLocks noGrp="1"/>
          </p:cNvSpPr>
          <p:nvPr>
            <p:ph type="pic" sz="quarter" idx="19" hasCustomPrompt="1"/>
          </p:nvPr>
        </p:nvSpPr>
        <p:spPr>
          <a:xfrm>
            <a:off x="10865016" y="5935588"/>
            <a:ext cx="4813392" cy="3652316"/>
          </a:xfrm>
          <a:solidFill>
            <a:schemeClr val="bg1">
              <a:alpha val="22000"/>
            </a:schemeClr>
          </a:solidFill>
          <a:effectLst>
            <a:innerShdw blurRad="114300">
              <a:prstClr val="black"/>
            </a:innerShdw>
          </a:effectLst>
        </p:spPr>
        <p:txBody>
          <a:bodyPr/>
          <a:lstStyle>
            <a:lvl1pPr>
              <a:defRPr/>
            </a:lvl1pPr>
          </a:lstStyle>
          <a:p>
            <a:r>
              <a:rPr lang="en-US" dirty="0" smtClean="0"/>
              <a:t>Add Image</a:t>
            </a:r>
            <a:endParaRPr lang="en-US" dirty="0"/>
          </a:p>
        </p:txBody>
      </p:sp>
      <p:sp>
        <p:nvSpPr>
          <p:cNvPr id="6" name="グラフ プレースホルダー 5"/>
          <p:cNvSpPr>
            <a:spLocks noGrp="1"/>
          </p:cNvSpPr>
          <p:nvPr>
            <p:ph type="chart" sz="quarter" idx="20" hasCustomPrompt="1"/>
          </p:nvPr>
        </p:nvSpPr>
        <p:spPr>
          <a:xfrm>
            <a:off x="862013" y="2335188"/>
            <a:ext cx="8064500" cy="7129487"/>
          </a:xfrm>
        </p:spPr>
        <p:txBody>
          <a:bodyPr/>
          <a:lstStyle>
            <a:lvl1pPr>
              <a:defRPr/>
            </a:lvl1pPr>
          </a:lstStyle>
          <a:p>
            <a:r>
              <a:rPr lang="en-US" dirty="0" smtClean="0"/>
              <a:t>Add Graph</a:t>
            </a:r>
          </a:p>
          <a:p>
            <a:endParaRPr lang="en-US" dirty="0"/>
          </a:p>
        </p:txBody>
      </p:sp>
    </p:spTree>
    <p:extLst>
      <p:ext uri="{BB962C8B-B14F-4D97-AF65-F5344CB8AC3E}">
        <p14:creationId xmlns:p14="http://schemas.microsoft.com/office/powerpoint/2010/main" val="171010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 calcmode="lin" valueType="num">
                                      <p:cBhvr additive="base">
                                        <p:cTn id="22"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2">
                                            <p:txEl>
                                              <p:pRg st="0" end="0"/>
                                            </p:txEl>
                                          </p:spTgt>
                                        </p:tgtEl>
                                        <p:attrNameLst>
                                          <p:attrName>ppt_y</p:attrName>
                                        </p:attrNameLst>
                                      </p:cBhvr>
                                      <p:tavLst>
                                        <p:tav tm="0">
                                          <p:val>
                                            <p:strVal val="#ppt_y"/>
                                          </p:val>
                                        </p:tav>
                                        <p:tav tm="100000">
                                          <p:val>
                                            <p:strVal val="#ppt_y"/>
                                          </p:val>
                                        </p:tav>
                                      </p:tavLst>
                                    </p:anim>
                                  </p:childTnLst>
                                </p:cTn>
                              </p:par>
                              <p:par>
                                <p:cTn id="24" presetID="2" presetClass="entr" presetSubtype="2" decel="100000" fill="hold" grpId="0" nodeType="withEffect">
                                  <p:stCondLst>
                                    <p:cond delay="250"/>
                                  </p:stCondLst>
                                  <p:childTnLst>
                                    <p:set>
                                      <p:cBhvr>
                                        <p:cTn id="25" dur="1" fill="hold">
                                          <p:stCondLst>
                                            <p:cond delay="0"/>
                                          </p:stCondLst>
                                        </p:cTn>
                                        <p:tgtEl>
                                          <p:spTgt spid="14">
                                            <p:txEl>
                                              <p:pRg st="0" end="0"/>
                                            </p:txEl>
                                          </p:spTgt>
                                        </p:tgtEl>
                                        <p:attrNameLst>
                                          <p:attrName>style.visibility</p:attrName>
                                        </p:attrNameLst>
                                      </p:cBhvr>
                                      <p:to>
                                        <p:strVal val="visible"/>
                                      </p:to>
                                    </p:set>
                                    <p:anim calcmode="lin" valueType="num">
                                      <p:cBhvr additive="base">
                                        <p:cTn id="26"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8" grpId="0" animBg="1"/>
      <p:bldP spid="6" grpId="0" build="p"/>
    </p:bldLst>
  </p:timing>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12" name="テキスト プレースホルダー 11"/>
          <p:cNvSpPr>
            <a:spLocks noGrp="1"/>
          </p:cNvSpPr>
          <p:nvPr>
            <p:ph type="body" sz="quarter" idx="14" hasCustomPrompt="1"/>
          </p:nvPr>
        </p:nvSpPr>
        <p:spPr>
          <a:xfrm>
            <a:off x="862286" y="7375748"/>
            <a:ext cx="16489832" cy="647650"/>
          </a:xfrm>
        </p:spPr>
        <p:txBody>
          <a:bodyPr anchor="ctr">
            <a:noAutofit/>
          </a:bodyPr>
          <a:lstStyle>
            <a:lvl1pPr algn="ctr">
              <a:defRPr sz="4400">
                <a:solidFill>
                  <a:schemeClr val="accent1"/>
                </a:solidFill>
                <a:latin typeface="Bebas Neue Regular" pitchFamily="50" charset="0"/>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5" hasCustomPrompt="1"/>
          </p:nvPr>
        </p:nvSpPr>
        <p:spPr>
          <a:xfrm>
            <a:off x="862286" y="8023820"/>
            <a:ext cx="16489832" cy="1440160"/>
          </a:xfrm>
        </p:spPr>
        <p:txBody>
          <a:bodyPr anchor="t">
            <a:noAutofit/>
          </a:bodyPr>
          <a:lstStyle>
            <a:lvl1pPr algn="ctr">
              <a:defRPr sz="2400">
                <a:solidFill>
                  <a:schemeClr val="bg1"/>
                </a:solidFill>
                <a:latin typeface="+mn-lt"/>
              </a:defRPr>
            </a:lvl1pPr>
          </a:lstStyle>
          <a:p>
            <a:pPr lvl="0"/>
            <a:r>
              <a:rPr lang="en-US" altLang="ja-JP" dirty="0" smtClean="0"/>
              <a:t>Text Here</a:t>
            </a:r>
            <a:endParaRPr lang="en-US" dirty="0"/>
          </a:p>
        </p:txBody>
      </p:sp>
      <p:sp>
        <p:nvSpPr>
          <p:cNvPr id="6" name="グラフ プレースホルダー 5"/>
          <p:cNvSpPr>
            <a:spLocks noGrp="1"/>
          </p:cNvSpPr>
          <p:nvPr>
            <p:ph type="chart" sz="quarter" idx="20" hasCustomPrompt="1"/>
          </p:nvPr>
        </p:nvSpPr>
        <p:spPr>
          <a:xfrm>
            <a:off x="862013" y="2335189"/>
            <a:ext cx="16490106" cy="4896543"/>
          </a:xfrm>
        </p:spPr>
        <p:txBody>
          <a:bodyPr/>
          <a:lstStyle>
            <a:lvl1pPr>
              <a:defRPr/>
            </a:lvl1pPr>
          </a:lstStyle>
          <a:p>
            <a:r>
              <a:rPr lang="en-US" dirty="0" smtClean="0"/>
              <a:t>Add Graph</a:t>
            </a:r>
          </a:p>
          <a:p>
            <a:endParaRPr lang="en-US" dirty="0"/>
          </a:p>
        </p:txBody>
      </p:sp>
    </p:spTree>
    <p:extLst>
      <p:ext uri="{BB962C8B-B14F-4D97-AF65-F5344CB8AC3E}">
        <p14:creationId xmlns:p14="http://schemas.microsoft.com/office/powerpoint/2010/main" val="232483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par>
                          <p:cTn id="12" fill="hold">
                            <p:stCondLst>
                              <p:cond delay="1000"/>
                            </p:stCondLst>
                            <p:childTnLst>
                              <p:par>
                                <p:cTn id="13" presetID="2" presetClass="entr" presetSubtype="2" decel="10000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 calcmode="lin" valueType="num">
                                      <p:cBhvr additive="base">
                                        <p:cTn id="15"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2">
                                            <p:txEl>
                                              <p:pRg st="0" end="0"/>
                                            </p:txEl>
                                          </p:spTgt>
                                        </p:tgtEl>
                                        <p:attrNameLst>
                                          <p:attrName>ppt_y</p:attrName>
                                        </p:attrNameLst>
                                      </p:cBhvr>
                                      <p:tavLst>
                                        <p:tav tm="0">
                                          <p:val>
                                            <p:strVal val="#ppt_y"/>
                                          </p:val>
                                        </p:tav>
                                        <p:tav tm="100000">
                                          <p:val>
                                            <p:strVal val="#ppt_y"/>
                                          </p:val>
                                        </p:tav>
                                      </p:tavLst>
                                    </p:anim>
                                  </p:childTnLst>
                                </p:cTn>
                              </p:par>
                              <p:par>
                                <p:cTn id="17" presetID="2" presetClass="entr" presetSubtype="2" decel="100000" fill="hold" grpId="0" nodeType="withEffect">
                                  <p:stCondLst>
                                    <p:cond delay="25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2" decel="10000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6" grpId="0" build="p"/>
    </p:bldLst>
  </p:timing>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Graph 2">
    <p:spTree>
      <p:nvGrpSpPr>
        <p:cNvPr id="1" name=""/>
        <p:cNvGrpSpPr/>
        <p:nvPr/>
      </p:nvGrpSpPr>
      <p:grpSpPr>
        <a:xfrm>
          <a:off x="0" y="0"/>
          <a:ext cx="0" cy="0"/>
          <a:chOff x="0" y="0"/>
          <a:chExt cx="0" cy="0"/>
        </a:xfrm>
      </p:grpSpPr>
      <p:sp>
        <p:nvSpPr>
          <p:cNvPr id="19" name="テキスト プレースホルダー 7"/>
          <p:cNvSpPr>
            <a:spLocks noGrp="1"/>
          </p:cNvSpPr>
          <p:nvPr>
            <p:ph type="body" sz="quarter" idx="30" hasCustomPrompt="1"/>
          </p:nvPr>
        </p:nvSpPr>
        <p:spPr>
          <a:xfrm>
            <a:off x="3022526" y="2443340"/>
            <a:ext cx="3276224" cy="3276224"/>
          </a:xfrm>
          <a:prstGeom prst="ellipse">
            <a:avLst/>
          </a:prstGeom>
          <a:solidFill>
            <a:srgbClr val="000000">
              <a:alpha val="30000"/>
            </a:srgbClr>
          </a:solidFill>
          <a:ln w="114300" cmpd="thinThick">
            <a:noFill/>
          </a:ln>
        </p:spPr>
        <p:txBody>
          <a:bodyPr wrap="none" anchor="ctr">
            <a:normAutofit/>
          </a:bodyPr>
          <a:lstStyle>
            <a:lvl1pPr algn="ctr">
              <a:defRPr sz="4400">
                <a:solidFill>
                  <a:schemeClr val="bg2"/>
                </a:solidFill>
                <a:latin typeface="Bebas Neue Regular" pitchFamily="50" charset="0"/>
              </a:defRPr>
            </a:lvl1pPr>
          </a:lstStyle>
          <a:p>
            <a:pPr lvl="0"/>
            <a:r>
              <a:rPr lang="en-US" dirty="0" smtClean="0"/>
              <a:t>TEXT</a:t>
            </a:r>
            <a:endParaRPr lang="en-US" dirty="0"/>
          </a:p>
        </p:txBody>
      </p:sp>
      <p:sp>
        <p:nvSpPr>
          <p:cNvPr id="18" name="テキスト プレースホルダー 7"/>
          <p:cNvSpPr>
            <a:spLocks noGrp="1"/>
          </p:cNvSpPr>
          <p:nvPr>
            <p:ph type="body" sz="quarter" idx="29" hasCustomPrompt="1"/>
          </p:nvPr>
        </p:nvSpPr>
        <p:spPr>
          <a:xfrm>
            <a:off x="3238550" y="5107636"/>
            <a:ext cx="3780280" cy="3780280"/>
          </a:xfrm>
          <a:prstGeom prst="ellipse">
            <a:avLst/>
          </a:prstGeom>
          <a:solidFill>
            <a:schemeClr val="accent1">
              <a:alpha val="50000"/>
            </a:schemeClr>
          </a:solidFill>
          <a:ln w="114300" cmpd="thinThick">
            <a:noFill/>
          </a:ln>
        </p:spPr>
        <p:txBody>
          <a:bodyPr wrap="none" anchor="ctr">
            <a:normAutofit/>
          </a:bodyPr>
          <a:lstStyle>
            <a:lvl1pPr algn="ctr">
              <a:defRPr sz="4400">
                <a:solidFill>
                  <a:schemeClr val="bg2"/>
                </a:solidFill>
                <a:latin typeface="Bebas Neue Regular" pitchFamily="50" charset="0"/>
              </a:defRPr>
            </a:lvl1pPr>
          </a:lstStyle>
          <a:p>
            <a:pPr lvl="0"/>
            <a:r>
              <a:rPr lang="en-US" dirty="0" smtClean="0"/>
              <a:t>TEXT</a:t>
            </a:r>
            <a:endParaRPr lang="en-US" dirty="0"/>
          </a:p>
        </p:txBody>
      </p:sp>
      <p:sp>
        <p:nvSpPr>
          <p:cNvPr id="2" name="タイトル 1"/>
          <p:cNvSpPr>
            <a:spLocks noGrp="1"/>
          </p:cNvSpPr>
          <p:nvPr>
            <p:ph type="title" hasCustomPrompt="1"/>
          </p:nvPr>
        </p:nvSpPr>
        <p:spPr/>
        <p:txBody>
          <a:bodyPr>
            <a:noAutofit/>
          </a:bodyPr>
          <a:lstStyle>
            <a:lvl1pPr>
              <a:defRPr sz="8800" spc="300"/>
            </a:lvl1pPr>
          </a:lstStyle>
          <a:p>
            <a:r>
              <a:rPr lang="en-US" altLang="ja-JP" dirty="0" smtClean="0"/>
              <a:t>SLIDE TITLE HERE</a:t>
            </a:r>
            <a:endParaRPr lang="en-US" dirty="0"/>
          </a:p>
        </p:txBody>
      </p:sp>
      <p:sp>
        <p:nvSpPr>
          <p:cNvPr id="3" name="日付プレースホルダー 2"/>
          <p:cNvSpPr>
            <a:spLocks noGrp="1"/>
          </p:cNvSpPr>
          <p:nvPr>
            <p:ph type="dt" sz="half" idx="10"/>
          </p:nvPr>
        </p:nvSpPr>
        <p:spPr/>
        <p:txBody>
          <a:bodyPr/>
          <a:lstStyle/>
          <a:p>
            <a:fld id="{1FD627AA-E268-4C67-A9A7-5C4D23F3573A}" type="datetimeFigureOut">
              <a:rPr lang="en-US" smtClean="0"/>
              <a:t>1/18/2015</a:t>
            </a:fld>
            <a:endParaRPr lang="en-US"/>
          </a:p>
        </p:txBody>
      </p:sp>
      <p:sp>
        <p:nvSpPr>
          <p:cNvPr id="5" name="スライド番号プレースホルダー 4"/>
          <p:cNvSpPr>
            <a:spLocks noGrp="1"/>
          </p:cNvSpPr>
          <p:nvPr>
            <p:ph type="sldNum" sz="quarter" idx="12"/>
          </p:nvPr>
        </p:nvSpPr>
        <p:spPr>
          <a:xfrm>
            <a:off x="17624420" y="9636372"/>
            <a:ext cx="735810" cy="547688"/>
          </a:xfrm>
        </p:spPr>
        <p:txBody>
          <a:bodyPr/>
          <a:lstStyle>
            <a:lvl1pPr algn="ctr">
              <a:defRPr/>
            </a:lvl1pPr>
          </a:lstStyle>
          <a:p>
            <a:fld id="{387164BF-D67A-46C0-81D2-5BAF67C00C80}" type="slidenum">
              <a:rPr lang="en-US" smtClean="0"/>
              <a:pPr/>
              <a:t>‹#›</a:t>
            </a:fld>
            <a:endParaRPr lang="en-US" dirty="0"/>
          </a:p>
        </p:txBody>
      </p:sp>
      <p:sp>
        <p:nvSpPr>
          <p:cNvPr id="17"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11" name="テキスト プレースホルダー 11"/>
          <p:cNvSpPr>
            <a:spLocks noGrp="1"/>
          </p:cNvSpPr>
          <p:nvPr>
            <p:ph type="body" sz="quarter" idx="18" hasCustomPrompt="1"/>
          </p:nvPr>
        </p:nvSpPr>
        <p:spPr>
          <a:xfrm>
            <a:off x="862286" y="1543100"/>
            <a:ext cx="16489832" cy="576064"/>
          </a:xfrm>
        </p:spPr>
        <p:txBody>
          <a:bodyPr anchor="t">
            <a:noAutofit/>
          </a:bodyPr>
          <a:lstStyle>
            <a:lvl1pPr algn="ctr">
              <a:defRPr sz="2800" baseline="0">
                <a:solidFill>
                  <a:schemeClr val="bg1">
                    <a:alpha val="80000"/>
                  </a:schemeClr>
                </a:solidFill>
                <a:latin typeface="Bebas Neue Regular" pitchFamily="50" charset="0"/>
              </a:defRPr>
            </a:lvl1pPr>
          </a:lstStyle>
          <a:p>
            <a:pPr lvl="0"/>
            <a:r>
              <a:rPr lang="en-US" dirty="0" smtClean="0"/>
              <a:t>Slide Subtitle Here</a:t>
            </a:r>
            <a:endParaRPr lang="en-US" dirty="0"/>
          </a:p>
        </p:txBody>
      </p:sp>
      <p:sp>
        <p:nvSpPr>
          <p:cNvPr id="20" name="テキスト プレースホルダー 7"/>
          <p:cNvSpPr>
            <a:spLocks noGrp="1"/>
          </p:cNvSpPr>
          <p:nvPr>
            <p:ph type="body" sz="quarter" idx="31" hasCustomPrompt="1"/>
          </p:nvPr>
        </p:nvSpPr>
        <p:spPr>
          <a:xfrm>
            <a:off x="1438350" y="4423420"/>
            <a:ext cx="2484136" cy="2484136"/>
          </a:xfrm>
          <a:prstGeom prst="ellipse">
            <a:avLst/>
          </a:prstGeom>
          <a:solidFill>
            <a:srgbClr val="FFFFFF">
              <a:alpha val="40000"/>
            </a:srgbClr>
          </a:solidFill>
          <a:ln w="114300" cmpd="thinThick">
            <a:noFill/>
          </a:ln>
        </p:spPr>
        <p:txBody>
          <a:bodyPr wrap="none" anchor="ctr">
            <a:normAutofit/>
          </a:bodyPr>
          <a:lstStyle>
            <a:lvl1pPr algn="ctr">
              <a:defRPr sz="3600">
                <a:solidFill>
                  <a:schemeClr val="bg2"/>
                </a:solidFill>
                <a:latin typeface="Bebas Neue Regular" pitchFamily="50" charset="0"/>
              </a:defRPr>
            </a:lvl1pPr>
          </a:lstStyle>
          <a:p>
            <a:pPr lvl="0"/>
            <a:r>
              <a:rPr lang="en-US" dirty="0" smtClean="0"/>
              <a:t>TEXT</a:t>
            </a:r>
            <a:endParaRPr lang="en-US" dirty="0"/>
          </a:p>
        </p:txBody>
      </p:sp>
      <p:sp>
        <p:nvSpPr>
          <p:cNvPr id="21" name="図プレースホルダー 5"/>
          <p:cNvSpPr>
            <a:spLocks noGrp="1"/>
          </p:cNvSpPr>
          <p:nvPr>
            <p:ph type="pic" sz="quarter" idx="45" hasCustomPrompt="1"/>
          </p:nvPr>
        </p:nvSpPr>
        <p:spPr>
          <a:xfrm>
            <a:off x="4750718" y="5791572"/>
            <a:ext cx="792088" cy="792088"/>
          </a:xfrm>
        </p:spPr>
        <p:txBody>
          <a:bodyPr>
            <a:normAutofit/>
          </a:bodyPr>
          <a:lstStyle>
            <a:lvl1pPr>
              <a:defRPr sz="1100"/>
            </a:lvl1pPr>
          </a:lstStyle>
          <a:p>
            <a:r>
              <a:rPr lang="en-US" dirty="0" smtClean="0"/>
              <a:t>ICON</a:t>
            </a:r>
          </a:p>
        </p:txBody>
      </p:sp>
      <p:sp>
        <p:nvSpPr>
          <p:cNvPr id="22" name="図プレースホルダー 5"/>
          <p:cNvSpPr>
            <a:spLocks noGrp="1"/>
          </p:cNvSpPr>
          <p:nvPr>
            <p:ph type="pic" sz="quarter" idx="46" hasCustomPrompt="1"/>
          </p:nvPr>
        </p:nvSpPr>
        <p:spPr>
          <a:xfrm>
            <a:off x="4318670" y="3091412"/>
            <a:ext cx="630070" cy="630070"/>
          </a:xfrm>
        </p:spPr>
        <p:txBody>
          <a:bodyPr>
            <a:normAutofit/>
          </a:bodyPr>
          <a:lstStyle>
            <a:lvl1pPr>
              <a:defRPr sz="1100"/>
            </a:lvl1pPr>
          </a:lstStyle>
          <a:p>
            <a:r>
              <a:rPr lang="en-US" dirty="0" smtClean="0"/>
              <a:t>ICON</a:t>
            </a:r>
          </a:p>
        </p:txBody>
      </p:sp>
      <p:sp>
        <p:nvSpPr>
          <p:cNvPr id="23" name="図プレースホルダー 5"/>
          <p:cNvSpPr>
            <a:spLocks noGrp="1"/>
          </p:cNvSpPr>
          <p:nvPr>
            <p:ph type="pic" sz="quarter" idx="47" hasCustomPrompt="1"/>
          </p:nvPr>
        </p:nvSpPr>
        <p:spPr>
          <a:xfrm>
            <a:off x="2374454" y="4771303"/>
            <a:ext cx="630070" cy="630070"/>
          </a:xfrm>
        </p:spPr>
        <p:txBody>
          <a:bodyPr>
            <a:normAutofit/>
          </a:bodyPr>
          <a:lstStyle>
            <a:lvl1pPr>
              <a:defRPr sz="1100"/>
            </a:lvl1pPr>
          </a:lstStyle>
          <a:p>
            <a:r>
              <a:rPr lang="en-US" dirty="0" smtClean="0"/>
              <a:t>ICON</a:t>
            </a:r>
          </a:p>
        </p:txBody>
      </p:sp>
      <p:sp>
        <p:nvSpPr>
          <p:cNvPr id="24" name="テキスト プレースホルダー 7"/>
          <p:cNvSpPr>
            <a:spLocks noGrp="1"/>
          </p:cNvSpPr>
          <p:nvPr>
            <p:ph type="body" sz="quarter" idx="48" hasCustomPrompt="1"/>
          </p:nvPr>
        </p:nvSpPr>
        <p:spPr>
          <a:xfrm>
            <a:off x="12095534" y="2551212"/>
            <a:ext cx="1764056" cy="176405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2400">
                <a:solidFill>
                  <a:schemeClr val="bg2"/>
                </a:solidFill>
                <a:latin typeface="Bebas Neue Regular" pitchFamily="50" charset="0"/>
              </a:defRPr>
            </a:lvl1pPr>
          </a:lstStyle>
          <a:p>
            <a:pPr lvl="0"/>
            <a:r>
              <a:rPr lang="en-US" dirty="0" smtClean="0"/>
              <a:t>TEXT</a:t>
            </a:r>
            <a:endParaRPr lang="en-US" dirty="0"/>
          </a:p>
        </p:txBody>
      </p:sp>
      <p:sp>
        <p:nvSpPr>
          <p:cNvPr id="25" name="テキスト プレースホルダー 7"/>
          <p:cNvSpPr>
            <a:spLocks noGrp="1"/>
          </p:cNvSpPr>
          <p:nvPr>
            <p:ph type="body" sz="quarter" idx="49" hasCustomPrompt="1"/>
          </p:nvPr>
        </p:nvSpPr>
        <p:spPr>
          <a:xfrm>
            <a:off x="14111758" y="6151612"/>
            <a:ext cx="1764056" cy="176405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2400">
                <a:solidFill>
                  <a:schemeClr val="bg2"/>
                </a:solidFill>
                <a:latin typeface="Bebas Neue Regular" pitchFamily="50" charset="0"/>
              </a:defRPr>
            </a:lvl1pPr>
          </a:lstStyle>
          <a:p>
            <a:pPr lvl="0"/>
            <a:r>
              <a:rPr lang="en-US" dirty="0" smtClean="0"/>
              <a:t>TEXT</a:t>
            </a:r>
            <a:endParaRPr lang="en-US" dirty="0"/>
          </a:p>
        </p:txBody>
      </p:sp>
      <p:sp>
        <p:nvSpPr>
          <p:cNvPr id="26" name="テキスト プレースホルダー 7"/>
          <p:cNvSpPr>
            <a:spLocks noGrp="1"/>
          </p:cNvSpPr>
          <p:nvPr>
            <p:ph type="body" sz="quarter" idx="50" hasCustomPrompt="1"/>
          </p:nvPr>
        </p:nvSpPr>
        <p:spPr>
          <a:xfrm>
            <a:off x="12095534" y="7447756"/>
            <a:ext cx="1764056" cy="1764056"/>
          </a:xfrm>
          <a:prstGeom prst="ellipse">
            <a:avLst/>
          </a:prstGeom>
          <a:gradFill>
            <a:gsLst>
              <a:gs pos="0">
                <a:schemeClr val="bg1">
                  <a:alpha val="37000"/>
                </a:schemeClr>
              </a:gs>
              <a:gs pos="50000">
                <a:schemeClr val="bg1">
                  <a:alpha val="15000"/>
                </a:schemeClr>
              </a:gs>
              <a:gs pos="100000">
                <a:schemeClr val="bg1">
                  <a:alpha val="0"/>
                </a:schemeClr>
              </a:gs>
            </a:gsLst>
            <a:path path="circle">
              <a:fillToRect r="100000" b="100000"/>
            </a:path>
          </a:gradFill>
          <a:ln w="114300" cmpd="thinThick">
            <a:solidFill>
              <a:schemeClr val="bg1">
                <a:alpha val="50000"/>
              </a:schemeClr>
            </a:solidFill>
          </a:ln>
        </p:spPr>
        <p:txBody>
          <a:bodyPr wrap="none" anchor="ctr">
            <a:normAutofit/>
          </a:bodyPr>
          <a:lstStyle>
            <a:lvl1pPr algn="ctr">
              <a:defRPr sz="2400">
                <a:solidFill>
                  <a:schemeClr val="bg2"/>
                </a:solidFill>
                <a:latin typeface="Bebas Neue Regular" pitchFamily="50" charset="0"/>
              </a:defRPr>
            </a:lvl1pPr>
          </a:lstStyle>
          <a:p>
            <a:pPr lvl="0"/>
            <a:r>
              <a:rPr lang="en-US" dirty="0" smtClean="0"/>
              <a:t>TEXT</a:t>
            </a:r>
            <a:endParaRPr lang="en-US" dirty="0"/>
          </a:p>
        </p:txBody>
      </p:sp>
      <p:sp>
        <p:nvSpPr>
          <p:cNvPr id="28" name="テキスト プレースホルダー 7"/>
          <p:cNvSpPr>
            <a:spLocks noGrp="1"/>
          </p:cNvSpPr>
          <p:nvPr>
            <p:ph type="body" sz="quarter" idx="51" hasCustomPrompt="1"/>
          </p:nvPr>
        </p:nvSpPr>
        <p:spPr>
          <a:xfrm>
            <a:off x="14399790" y="3055268"/>
            <a:ext cx="2628152" cy="2628152"/>
          </a:xfrm>
          <a:prstGeom prst="ellipse">
            <a:avLst/>
          </a:prstGeom>
          <a:blipFill>
            <a:blip r:embed="rId2"/>
            <a:tile tx="0" ty="0" sx="100000" sy="100000" flip="none" algn="tl"/>
          </a:blipFill>
          <a:ln w="114300" cmpd="thinThick">
            <a:solidFill>
              <a:schemeClr val="bg1">
                <a:alpha val="50000"/>
              </a:schemeClr>
            </a:solidFill>
          </a:ln>
        </p:spPr>
        <p:txBody>
          <a:bodyPr wrap="none" anchor="ctr">
            <a:normAutofit/>
          </a:bodyPr>
          <a:lstStyle>
            <a:lvl1pPr algn="ctr">
              <a:defRPr sz="3200">
                <a:solidFill>
                  <a:schemeClr val="bg2"/>
                </a:solidFill>
                <a:latin typeface="Bebas Neue Regular" pitchFamily="50" charset="0"/>
              </a:defRPr>
            </a:lvl1pPr>
          </a:lstStyle>
          <a:p>
            <a:pPr lvl="0"/>
            <a:r>
              <a:rPr lang="en-US" dirty="0" smtClean="0"/>
              <a:t>TEXT</a:t>
            </a:r>
            <a:endParaRPr lang="en-US" dirty="0"/>
          </a:p>
        </p:txBody>
      </p:sp>
      <p:cxnSp>
        <p:nvCxnSpPr>
          <p:cNvPr id="30" name="直線コネクタ 29"/>
          <p:cNvCxnSpPr>
            <a:stCxn id="15" idx="0"/>
          </p:cNvCxnSpPr>
          <p:nvPr userDrawn="1"/>
        </p:nvCxnSpPr>
        <p:spPr>
          <a:xfrm flipV="1">
            <a:off x="9107995" y="3991372"/>
            <a:ext cx="3059547" cy="2124376"/>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a:stCxn id="8" idx="2"/>
          </p:cNvCxnSpPr>
          <p:nvPr userDrawn="1"/>
        </p:nvCxnSpPr>
        <p:spPr>
          <a:xfrm flipV="1">
            <a:off x="9107995" y="4783460"/>
            <a:ext cx="5291795" cy="1332288"/>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a:stCxn id="8" idx="2"/>
          </p:cNvCxnSpPr>
          <p:nvPr userDrawn="1"/>
        </p:nvCxnSpPr>
        <p:spPr>
          <a:xfrm>
            <a:off x="9107995" y="6115748"/>
            <a:ext cx="5003763" cy="75594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a:stCxn id="15" idx="0"/>
          </p:cNvCxnSpPr>
          <p:nvPr userDrawn="1"/>
        </p:nvCxnSpPr>
        <p:spPr>
          <a:xfrm>
            <a:off x="9107995" y="6115748"/>
            <a:ext cx="3059547" cy="1836064"/>
          </a:xfrm>
          <a:prstGeom prst="line">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
        <p:nvSpPr>
          <p:cNvPr id="42" name="図プレースホルダー 5"/>
          <p:cNvSpPr>
            <a:spLocks noGrp="1"/>
          </p:cNvSpPr>
          <p:nvPr>
            <p:ph type="pic" sz="quarter" idx="52" hasCustomPrompt="1"/>
          </p:nvPr>
        </p:nvSpPr>
        <p:spPr>
          <a:xfrm>
            <a:off x="12725744" y="2677366"/>
            <a:ext cx="521918" cy="521918"/>
          </a:xfrm>
        </p:spPr>
        <p:txBody>
          <a:bodyPr wrap="none">
            <a:noAutofit/>
          </a:bodyPr>
          <a:lstStyle>
            <a:lvl1pPr>
              <a:defRPr sz="900"/>
            </a:lvl1pPr>
          </a:lstStyle>
          <a:p>
            <a:r>
              <a:rPr lang="en-US" dirty="0" smtClean="0"/>
              <a:t>ICON</a:t>
            </a:r>
          </a:p>
        </p:txBody>
      </p:sp>
      <p:sp>
        <p:nvSpPr>
          <p:cNvPr id="44" name="図プレースホルダー 5"/>
          <p:cNvSpPr>
            <a:spLocks noGrp="1"/>
          </p:cNvSpPr>
          <p:nvPr>
            <p:ph type="pic" sz="quarter" idx="53" hasCustomPrompt="1"/>
          </p:nvPr>
        </p:nvSpPr>
        <p:spPr>
          <a:xfrm>
            <a:off x="14741968" y="6277766"/>
            <a:ext cx="521918" cy="521918"/>
          </a:xfrm>
        </p:spPr>
        <p:txBody>
          <a:bodyPr wrap="none">
            <a:noAutofit/>
          </a:bodyPr>
          <a:lstStyle>
            <a:lvl1pPr>
              <a:defRPr sz="900"/>
            </a:lvl1pPr>
          </a:lstStyle>
          <a:p>
            <a:r>
              <a:rPr lang="en-US" dirty="0" smtClean="0"/>
              <a:t>ICON</a:t>
            </a:r>
          </a:p>
        </p:txBody>
      </p:sp>
      <p:sp>
        <p:nvSpPr>
          <p:cNvPr id="45" name="図プレースホルダー 5"/>
          <p:cNvSpPr>
            <a:spLocks noGrp="1"/>
          </p:cNvSpPr>
          <p:nvPr>
            <p:ph type="pic" sz="quarter" idx="54" hasCustomPrompt="1"/>
          </p:nvPr>
        </p:nvSpPr>
        <p:spPr>
          <a:xfrm>
            <a:off x="12725744" y="7573910"/>
            <a:ext cx="521918" cy="521918"/>
          </a:xfrm>
        </p:spPr>
        <p:txBody>
          <a:bodyPr wrap="none">
            <a:noAutofit/>
          </a:bodyPr>
          <a:lstStyle>
            <a:lvl1pPr>
              <a:defRPr sz="900"/>
            </a:lvl1pPr>
          </a:lstStyle>
          <a:p>
            <a:r>
              <a:rPr lang="en-US" dirty="0" smtClean="0"/>
              <a:t>ICON</a:t>
            </a:r>
          </a:p>
        </p:txBody>
      </p:sp>
      <p:sp>
        <p:nvSpPr>
          <p:cNvPr id="49" name="図プレースホルダー 5"/>
          <p:cNvSpPr>
            <a:spLocks noGrp="1"/>
          </p:cNvSpPr>
          <p:nvPr>
            <p:ph type="pic" sz="quarter" idx="56" hasCustomPrompt="1"/>
          </p:nvPr>
        </p:nvSpPr>
        <p:spPr>
          <a:xfrm>
            <a:off x="15407902" y="3456157"/>
            <a:ext cx="630070" cy="630070"/>
          </a:xfrm>
        </p:spPr>
        <p:txBody>
          <a:bodyPr>
            <a:normAutofit/>
          </a:bodyPr>
          <a:lstStyle>
            <a:lvl1pPr>
              <a:defRPr sz="1100"/>
            </a:lvl1pPr>
          </a:lstStyle>
          <a:p>
            <a:r>
              <a:rPr lang="en-US" dirty="0" smtClean="0"/>
              <a:t>ICON</a:t>
            </a:r>
          </a:p>
        </p:txBody>
      </p:sp>
      <p:sp>
        <p:nvSpPr>
          <p:cNvPr id="54" name="テキスト プレースホルダー 3"/>
          <p:cNvSpPr>
            <a:spLocks noGrp="1"/>
          </p:cNvSpPr>
          <p:nvPr>
            <p:ph type="body" sz="quarter" idx="11" hasCustomPrompt="1"/>
          </p:nvPr>
        </p:nvSpPr>
        <p:spPr>
          <a:xfrm>
            <a:off x="6406902" y="3199284"/>
            <a:ext cx="5400600" cy="5400600"/>
          </a:xfrm>
          <a:prstGeom prst="ellipse">
            <a:avLst/>
          </a:prstGeom>
          <a:blipFill dpi="0" rotWithShape="1">
            <a:blip r:embed="rId3"/>
            <a:srcRect/>
            <a:tile tx="0" ty="0" sx="100000" sy="100000" flip="none" algn="tl"/>
          </a:blipFill>
          <a:effectLst>
            <a:innerShdw blurRad="114300">
              <a:prstClr val="black"/>
            </a:innerShdw>
          </a:effectLst>
        </p:spPr>
        <p:txBody>
          <a:bodyPr wrap="none" anchor="ctr">
            <a:normAutofit/>
          </a:bodyPr>
          <a:lstStyle>
            <a:lvl1pPr algn="ctr">
              <a:defRPr sz="7200" baseline="0">
                <a:solidFill>
                  <a:schemeClr val="tx1">
                    <a:alpha val="80000"/>
                  </a:schemeClr>
                </a:solidFill>
                <a:latin typeface="Bebas Neue Regular" pitchFamily="50" charset="0"/>
              </a:defRPr>
            </a:lvl1pPr>
          </a:lstStyle>
          <a:p>
            <a:pPr lvl="0"/>
            <a:r>
              <a:rPr lang="en-US" altLang="ja-JP" dirty="0" smtClean="0"/>
              <a:t> </a:t>
            </a:r>
            <a:endParaRPr lang="ja-JP" altLang="en-US" dirty="0" smtClean="0"/>
          </a:p>
        </p:txBody>
      </p:sp>
      <p:sp>
        <p:nvSpPr>
          <p:cNvPr id="8" name="テキスト プレースホルダー 7"/>
          <p:cNvSpPr>
            <a:spLocks noGrp="1"/>
          </p:cNvSpPr>
          <p:nvPr>
            <p:ph type="body" sz="quarter" idx="19" hasCustomPrompt="1"/>
          </p:nvPr>
        </p:nvSpPr>
        <p:spPr>
          <a:xfrm>
            <a:off x="6587715" y="5201348"/>
            <a:ext cx="5040560" cy="914400"/>
          </a:xfrm>
        </p:spPr>
        <p:txBody>
          <a:bodyPr anchor="ctr">
            <a:noAutofit/>
          </a:bodyPr>
          <a:lstStyle>
            <a:lvl1pPr algn="ctr">
              <a:defRPr sz="8000">
                <a:latin typeface="+mj-lt"/>
              </a:defRPr>
            </a:lvl1pPr>
          </a:lstStyle>
          <a:p>
            <a:pPr lvl="0"/>
            <a:r>
              <a:rPr lang="en-US" dirty="0" smtClean="0"/>
              <a:t>TEXT HERE</a:t>
            </a:r>
            <a:endParaRPr lang="en-US" dirty="0"/>
          </a:p>
        </p:txBody>
      </p:sp>
      <p:sp>
        <p:nvSpPr>
          <p:cNvPr id="15" name="テキスト プレースホルダー 7"/>
          <p:cNvSpPr>
            <a:spLocks noGrp="1"/>
          </p:cNvSpPr>
          <p:nvPr>
            <p:ph type="body" sz="quarter" idx="20" hasCustomPrompt="1"/>
          </p:nvPr>
        </p:nvSpPr>
        <p:spPr>
          <a:xfrm>
            <a:off x="6731731" y="6115748"/>
            <a:ext cx="4752528" cy="936104"/>
          </a:xfrm>
        </p:spPr>
        <p:txBody>
          <a:bodyPr anchor="t">
            <a:noAutofit/>
          </a:bodyPr>
          <a:lstStyle>
            <a:lvl1pPr algn="ctr">
              <a:defRPr sz="2400">
                <a:latin typeface="+mn-lt"/>
                <a:ea typeface="+mn-ea"/>
              </a:defRPr>
            </a:lvl1pPr>
          </a:lstStyle>
          <a:p>
            <a:pPr lvl="0"/>
            <a:r>
              <a:rPr lang="en-US" dirty="0" smtClean="0"/>
              <a:t>Text Here</a:t>
            </a:r>
            <a:endParaRPr lang="en-US" dirty="0"/>
          </a:p>
        </p:txBody>
      </p:sp>
      <p:sp>
        <p:nvSpPr>
          <p:cNvPr id="48" name="図プレースホルダー 5"/>
          <p:cNvSpPr>
            <a:spLocks noGrp="1"/>
          </p:cNvSpPr>
          <p:nvPr>
            <p:ph type="pic" sz="quarter" idx="55" hasCustomPrompt="1"/>
          </p:nvPr>
        </p:nvSpPr>
        <p:spPr>
          <a:xfrm>
            <a:off x="8567142" y="3919364"/>
            <a:ext cx="1152128" cy="1152128"/>
          </a:xfrm>
        </p:spPr>
        <p:txBody>
          <a:bodyPr>
            <a:normAutofit/>
          </a:bodyPr>
          <a:lstStyle>
            <a:lvl1pPr>
              <a:defRPr sz="1100"/>
            </a:lvl1pPr>
          </a:lstStyle>
          <a:p>
            <a:r>
              <a:rPr lang="en-US" dirty="0" smtClean="0"/>
              <a:t>ICON</a:t>
            </a:r>
          </a:p>
        </p:txBody>
      </p:sp>
    </p:spTree>
    <p:extLst>
      <p:ext uri="{BB962C8B-B14F-4D97-AF65-F5344CB8AC3E}">
        <p14:creationId xmlns:p14="http://schemas.microsoft.com/office/powerpoint/2010/main" val="3105247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4"/>
                                        </p:tgtEl>
                                        <p:attrNameLst>
                                          <p:attrName>style.visibility</p:attrName>
                                        </p:attrNameLst>
                                      </p:cBhvr>
                                      <p:to>
                                        <p:strVal val="visible"/>
                                      </p:to>
                                    </p:set>
                                    <p:anim calcmode="lin" valueType="num">
                                      <p:cBhvr>
                                        <p:cTn id="11" dur="500" fill="hold"/>
                                        <p:tgtEl>
                                          <p:spTgt spid="54"/>
                                        </p:tgtEl>
                                        <p:attrNameLst>
                                          <p:attrName>ppt_w</p:attrName>
                                        </p:attrNameLst>
                                      </p:cBhvr>
                                      <p:tavLst>
                                        <p:tav tm="0">
                                          <p:val>
                                            <p:fltVal val="0"/>
                                          </p:val>
                                        </p:tav>
                                        <p:tav tm="100000">
                                          <p:val>
                                            <p:strVal val="#ppt_w"/>
                                          </p:val>
                                        </p:tav>
                                      </p:tavLst>
                                    </p:anim>
                                    <p:anim calcmode="lin" valueType="num">
                                      <p:cBhvr>
                                        <p:cTn id="12" dur="500" fill="hold"/>
                                        <p:tgtEl>
                                          <p:spTgt spid="54"/>
                                        </p:tgtEl>
                                        <p:attrNameLst>
                                          <p:attrName>ppt_h</p:attrName>
                                        </p:attrNameLst>
                                      </p:cBhvr>
                                      <p:tavLst>
                                        <p:tav tm="0">
                                          <p:val>
                                            <p:fltVal val="0"/>
                                          </p:val>
                                        </p:tav>
                                        <p:tav tm="100000">
                                          <p:val>
                                            <p:strVal val="#ppt_h"/>
                                          </p:val>
                                        </p:tav>
                                      </p:tavLst>
                                    </p:anim>
                                    <p:animEffect transition="in" filter="fade">
                                      <p:cBhvr>
                                        <p:cTn id="13" dur="500"/>
                                        <p:tgtEl>
                                          <p:spTgt spid="5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 calcmode="lin" valueType="num">
                                      <p:cBhvr>
                                        <p:cTn id="16"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8">
                                            <p:txEl>
                                              <p:pRg st="0" end="0"/>
                                            </p:txEl>
                                          </p:spTgt>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p:cTn id="21"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5">
                                            <p:txEl>
                                              <p:pRg st="0" end="0"/>
                                            </p:txEl>
                                          </p:spTgt>
                                        </p:tgtEl>
                                      </p:cBhvr>
                                    </p:animEffect>
                                  </p:childTnLst>
                                </p:cTn>
                              </p:par>
                              <p:par>
                                <p:cTn id="24" presetID="10" presetClass="entr" presetSubtype="0" fill="hold" grpId="0" nodeType="withEffect">
                                  <p:stCondLst>
                                    <p:cond delay="25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childTnLst>
                          </p:cTn>
                        </p:par>
                        <p:par>
                          <p:cTn id="27" fill="hold">
                            <p:stCondLst>
                              <p:cond delay="1250"/>
                            </p:stCondLst>
                            <p:childTnLst>
                              <p:par>
                                <p:cTn id="28" presetID="53" presetClass="entr" presetSubtype="16"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ppt_w</p:attrName>
                                        </p:attrNameLst>
                                      </p:cBhvr>
                                      <p:tavLst>
                                        <p:tav tm="0">
                                          <p:val>
                                            <p:fltVal val="0"/>
                                          </p:val>
                                        </p:tav>
                                        <p:tav tm="100000">
                                          <p:val>
                                            <p:strVal val="#ppt_w"/>
                                          </p:val>
                                        </p:tav>
                                      </p:tavLst>
                                    </p:anim>
                                    <p:anim calcmode="lin" valueType="num">
                                      <p:cBhvr>
                                        <p:cTn id="31" dur="500" fill="hold"/>
                                        <p:tgtEl>
                                          <p:spTgt spid="18"/>
                                        </p:tgtEl>
                                        <p:attrNameLst>
                                          <p:attrName>ppt_h</p:attrName>
                                        </p:attrNameLst>
                                      </p:cBhvr>
                                      <p:tavLst>
                                        <p:tav tm="0">
                                          <p:val>
                                            <p:fltVal val="0"/>
                                          </p:val>
                                        </p:tav>
                                        <p:tav tm="100000">
                                          <p:val>
                                            <p:strVal val="#ppt_h"/>
                                          </p:val>
                                        </p:tav>
                                      </p:tavLst>
                                    </p:anim>
                                    <p:animEffect transition="in" filter="fade">
                                      <p:cBhvr>
                                        <p:cTn id="32" dur="500"/>
                                        <p:tgtEl>
                                          <p:spTgt spid="18"/>
                                        </p:tgtEl>
                                      </p:cBhvr>
                                    </p:animEffect>
                                  </p:childTnLst>
                                </p:cTn>
                              </p:par>
                              <p:par>
                                <p:cTn id="33" presetID="10" presetClass="entr" presetSubtype="0" fill="hold" grpId="0" nodeType="withEffect">
                                  <p:stCondLst>
                                    <p:cond delay="25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2000"/>
                            </p:stCondLst>
                            <p:childTnLst>
                              <p:par>
                                <p:cTn id="37" presetID="53" presetClass="entr" presetSubtype="16"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p:cTn id="39" dur="500" fill="hold"/>
                                        <p:tgtEl>
                                          <p:spTgt spid="19"/>
                                        </p:tgtEl>
                                        <p:attrNameLst>
                                          <p:attrName>ppt_w</p:attrName>
                                        </p:attrNameLst>
                                      </p:cBhvr>
                                      <p:tavLst>
                                        <p:tav tm="0">
                                          <p:val>
                                            <p:fltVal val="0"/>
                                          </p:val>
                                        </p:tav>
                                        <p:tav tm="100000">
                                          <p:val>
                                            <p:strVal val="#ppt_w"/>
                                          </p:val>
                                        </p:tav>
                                      </p:tavLst>
                                    </p:anim>
                                    <p:anim calcmode="lin" valueType="num">
                                      <p:cBhvr>
                                        <p:cTn id="40" dur="500" fill="hold"/>
                                        <p:tgtEl>
                                          <p:spTgt spid="19"/>
                                        </p:tgtEl>
                                        <p:attrNameLst>
                                          <p:attrName>ppt_h</p:attrName>
                                        </p:attrNameLst>
                                      </p:cBhvr>
                                      <p:tavLst>
                                        <p:tav tm="0">
                                          <p:val>
                                            <p:fltVal val="0"/>
                                          </p:val>
                                        </p:tav>
                                        <p:tav tm="100000">
                                          <p:val>
                                            <p:strVal val="#ppt_h"/>
                                          </p:val>
                                        </p:tav>
                                      </p:tavLst>
                                    </p:anim>
                                    <p:animEffect transition="in" filter="fade">
                                      <p:cBhvr>
                                        <p:cTn id="41" dur="500"/>
                                        <p:tgtEl>
                                          <p:spTgt spid="19"/>
                                        </p:tgtEl>
                                      </p:cBhvr>
                                    </p:animEffect>
                                  </p:childTnLst>
                                </p:cTn>
                              </p:par>
                              <p:par>
                                <p:cTn id="42" presetID="10" presetClass="entr" presetSubtype="0" fill="hold" grpId="0" nodeType="withEffect">
                                  <p:stCondLst>
                                    <p:cond delay="25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par>
                          <p:cTn id="45" fill="hold">
                            <p:stCondLst>
                              <p:cond delay="2750"/>
                            </p:stCondLst>
                            <p:childTnLst>
                              <p:par>
                                <p:cTn id="46" presetID="53" presetClass="entr" presetSubtype="16" fill="hold" grpId="0" nodeType="after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childTnLst>
                          </p:cTn>
                        </p:par>
                        <p:par>
                          <p:cTn id="54" fill="hold">
                            <p:stCondLst>
                              <p:cond delay="3500"/>
                            </p:stCondLst>
                            <p:childTnLst>
                              <p:par>
                                <p:cTn id="55" presetID="53" presetClass="entr" presetSubtype="16" fill="hold" grpId="0" nodeType="after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fltVal val="0"/>
                                          </p:val>
                                        </p:tav>
                                        <p:tav tm="100000">
                                          <p:val>
                                            <p:strVal val="#ppt_w"/>
                                          </p:val>
                                        </p:tav>
                                      </p:tavLst>
                                    </p:anim>
                                    <p:anim calcmode="lin" valueType="num">
                                      <p:cBhvr>
                                        <p:cTn id="58" dur="500" fill="hold"/>
                                        <p:tgtEl>
                                          <p:spTgt spid="24"/>
                                        </p:tgtEl>
                                        <p:attrNameLst>
                                          <p:attrName>ppt_h</p:attrName>
                                        </p:attrNameLst>
                                      </p:cBhvr>
                                      <p:tavLst>
                                        <p:tav tm="0">
                                          <p:val>
                                            <p:fltVal val="0"/>
                                          </p:val>
                                        </p:tav>
                                        <p:tav tm="100000">
                                          <p:val>
                                            <p:strVal val="#ppt_h"/>
                                          </p:val>
                                        </p:tav>
                                      </p:tavLst>
                                    </p:anim>
                                    <p:animEffect transition="in" filter="fade">
                                      <p:cBhvr>
                                        <p:cTn id="59" dur="500"/>
                                        <p:tgtEl>
                                          <p:spTgt spid="24"/>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500"/>
                                        <p:tgtEl>
                                          <p:spTgt spid="42"/>
                                        </p:tgtEl>
                                      </p:cBhvr>
                                    </p:animEffect>
                                  </p:childTnLst>
                                </p:cTn>
                              </p:par>
                              <p:par>
                                <p:cTn id="63" presetID="22" presetClass="entr" presetSubtype="8" fill="hold"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wipe(left)">
                                      <p:cBhvr>
                                        <p:cTn id="65" dur="500"/>
                                        <p:tgtEl>
                                          <p:spTgt spid="30"/>
                                        </p:tgtEl>
                                      </p:cBhvr>
                                    </p:animEffect>
                                  </p:childTnLst>
                                </p:cTn>
                              </p:par>
                            </p:childTnLst>
                          </p:cTn>
                        </p:par>
                        <p:par>
                          <p:cTn id="66" fill="hold">
                            <p:stCondLst>
                              <p:cond delay="4250"/>
                            </p:stCondLst>
                            <p:childTnLst>
                              <p:par>
                                <p:cTn id="67" presetID="53" presetClass="entr" presetSubtype="16" fill="hold" grpId="0" nodeType="after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par>
                                <p:cTn id="72" presetID="10" presetClass="entr" presetSubtype="0" fill="hold" grpId="0" nodeType="withEffect">
                                  <p:stCondLst>
                                    <p:cond delay="250"/>
                                  </p:stCondLst>
                                  <p:childTnLst>
                                    <p:set>
                                      <p:cBhvr>
                                        <p:cTn id="73" dur="1" fill="hold">
                                          <p:stCondLst>
                                            <p:cond delay="0"/>
                                          </p:stCondLst>
                                        </p:cTn>
                                        <p:tgtEl>
                                          <p:spTgt spid="49"/>
                                        </p:tgtEl>
                                        <p:attrNameLst>
                                          <p:attrName>style.visibility</p:attrName>
                                        </p:attrNameLst>
                                      </p:cBhvr>
                                      <p:to>
                                        <p:strVal val="visible"/>
                                      </p:to>
                                    </p:set>
                                    <p:animEffect transition="in" filter="fade">
                                      <p:cBhvr>
                                        <p:cTn id="74" dur="500"/>
                                        <p:tgtEl>
                                          <p:spTgt spid="49"/>
                                        </p:tgtEl>
                                      </p:cBhvr>
                                    </p:animEffect>
                                  </p:childTnLst>
                                </p:cTn>
                              </p:par>
                              <p:par>
                                <p:cTn id="75" presetID="22" presetClass="entr" presetSubtype="8" fill="hold" nodeType="with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par>
                          <p:cTn id="78" fill="hold">
                            <p:stCondLst>
                              <p:cond delay="5000"/>
                            </p:stCondLst>
                            <p:childTnLst>
                              <p:par>
                                <p:cTn id="79" presetID="53" presetClass="entr" presetSubtype="16" fill="hold" grpId="0" nodeType="after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500" fill="hold"/>
                                        <p:tgtEl>
                                          <p:spTgt spid="25"/>
                                        </p:tgtEl>
                                        <p:attrNameLst>
                                          <p:attrName>ppt_w</p:attrName>
                                        </p:attrNameLst>
                                      </p:cBhvr>
                                      <p:tavLst>
                                        <p:tav tm="0">
                                          <p:val>
                                            <p:fltVal val="0"/>
                                          </p:val>
                                        </p:tav>
                                        <p:tav tm="100000">
                                          <p:val>
                                            <p:strVal val="#ppt_w"/>
                                          </p:val>
                                        </p:tav>
                                      </p:tavLst>
                                    </p:anim>
                                    <p:anim calcmode="lin" valueType="num">
                                      <p:cBhvr>
                                        <p:cTn id="82" dur="500" fill="hold"/>
                                        <p:tgtEl>
                                          <p:spTgt spid="25"/>
                                        </p:tgtEl>
                                        <p:attrNameLst>
                                          <p:attrName>ppt_h</p:attrName>
                                        </p:attrNameLst>
                                      </p:cBhvr>
                                      <p:tavLst>
                                        <p:tav tm="0">
                                          <p:val>
                                            <p:fltVal val="0"/>
                                          </p:val>
                                        </p:tav>
                                        <p:tav tm="100000">
                                          <p:val>
                                            <p:strVal val="#ppt_h"/>
                                          </p:val>
                                        </p:tav>
                                      </p:tavLst>
                                    </p:anim>
                                    <p:animEffect transition="in" filter="fade">
                                      <p:cBhvr>
                                        <p:cTn id="83" dur="500"/>
                                        <p:tgtEl>
                                          <p:spTgt spid="25"/>
                                        </p:tgtEl>
                                      </p:cBhvr>
                                    </p:animEffect>
                                  </p:childTnLst>
                                </p:cTn>
                              </p:par>
                              <p:par>
                                <p:cTn id="84" presetID="10" presetClass="entr" presetSubtype="0" fill="hold" grpId="0" nodeType="withEffect">
                                  <p:stCondLst>
                                    <p:cond delay="250"/>
                                  </p:stCondLst>
                                  <p:childTnLst>
                                    <p:set>
                                      <p:cBhvr>
                                        <p:cTn id="85" dur="1" fill="hold">
                                          <p:stCondLst>
                                            <p:cond delay="0"/>
                                          </p:stCondLst>
                                        </p:cTn>
                                        <p:tgtEl>
                                          <p:spTgt spid="44"/>
                                        </p:tgtEl>
                                        <p:attrNameLst>
                                          <p:attrName>style.visibility</p:attrName>
                                        </p:attrNameLst>
                                      </p:cBhvr>
                                      <p:to>
                                        <p:strVal val="visible"/>
                                      </p:to>
                                    </p:set>
                                    <p:animEffect transition="in" filter="fade">
                                      <p:cBhvr>
                                        <p:cTn id="86" dur="500"/>
                                        <p:tgtEl>
                                          <p:spTgt spid="44"/>
                                        </p:tgtEl>
                                      </p:cBhvr>
                                    </p:animEffect>
                                  </p:childTnLst>
                                </p:cTn>
                              </p:par>
                              <p:par>
                                <p:cTn id="87" presetID="22" presetClass="entr" presetSubtype="8" fill="hold" nodeType="with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wipe(left)">
                                      <p:cBhvr>
                                        <p:cTn id="89" dur="500"/>
                                        <p:tgtEl>
                                          <p:spTgt spid="34"/>
                                        </p:tgtEl>
                                      </p:cBhvr>
                                    </p:animEffect>
                                  </p:childTnLst>
                                </p:cTn>
                              </p:par>
                            </p:childTnLst>
                          </p:cTn>
                        </p:par>
                        <p:par>
                          <p:cTn id="90" fill="hold">
                            <p:stCondLst>
                              <p:cond delay="5750"/>
                            </p:stCondLst>
                            <p:childTnLst>
                              <p:par>
                                <p:cTn id="91" presetID="53" presetClass="entr" presetSubtype="16" fill="hold" grpId="0" nodeType="after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p:cTn id="93" dur="500" fill="hold"/>
                                        <p:tgtEl>
                                          <p:spTgt spid="26"/>
                                        </p:tgtEl>
                                        <p:attrNameLst>
                                          <p:attrName>ppt_w</p:attrName>
                                        </p:attrNameLst>
                                      </p:cBhvr>
                                      <p:tavLst>
                                        <p:tav tm="0">
                                          <p:val>
                                            <p:fltVal val="0"/>
                                          </p:val>
                                        </p:tav>
                                        <p:tav tm="100000">
                                          <p:val>
                                            <p:strVal val="#ppt_w"/>
                                          </p:val>
                                        </p:tav>
                                      </p:tavLst>
                                    </p:anim>
                                    <p:anim calcmode="lin" valueType="num">
                                      <p:cBhvr>
                                        <p:cTn id="94" dur="500" fill="hold"/>
                                        <p:tgtEl>
                                          <p:spTgt spid="26"/>
                                        </p:tgtEl>
                                        <p:attrNameLst>
                                          <p:attrName>ppt_h</p:attrName>
                                        </p:attrNameLst>
                                      </p:cBhvr>
                                      <p:tavLst>
                                        <p:tav tm="0">
                                          <p:val>
                                            <p:fltVal val="0"/>
                                          </p:val>
                                        </p:tav>
                                        <p:tav tm="100000">
                                          <p:val>
                                            <p:strVal val="#ppt_h"/>
                                          </p:val>
                                        </p:tav>
                                      </p:tavLst>
                                    </p:anim>
                                    <p:animEffect transition="in" filter="fade">
                                      <p:cBhvr>
                                        <p:cTn id="95" dur="500"/>
                                        <p:tgtEl>
                                          <p:spTgt spid="26"/>
                                        </p:tgtEl>
                                      </p:cBhvr>
                                    </p:animEffect>
                                  </p:childTnLst>
                                </p:cTn>
                              </p:par>
                              <p:par>
                                <p:cTn id="96" presetID="10" presetClass="entr" presetSubtype="0" fill="hold" grpId="0" nodeType="withEffect">
                                  <p:stCondLst>
                                    <p:cond delay="250"/>
                                  </p:stCondLst>
                                  <p:childTnLst>
                                    <p:set>
                                      <p:cBhvr>
                                        <p:cTn id="97" dur="1" fill="hold">
                                          <p:stCondLst>
                                            <p:cond delay="0"/>
                                          </p:stCondLst>
                                        </p:cTn>
                                        <p:tgtEl>
                                          <p:spTgt spid="45"/>
                                        </p:tgtEl>
                                        <p:attrNameLst>
                                          <p:attrName>style.visibility</p:attrName>
                                        </p:attrNameLst>
                                      </p:cBhvr>
                                      <p:to>
                                        <p:strVal val="visible"/>
                                      </p:to>
                                    </p:set>
                                    <p:animEffect transition="in" filter="fade">
                                      <p:cBhvr>
                                        <p:cTn id="98" dur="500"/>
                                        <p:tgtEl>
                                          <p:spTgt spid="45"/>
                                        </p:tgtEl>
                                      </p:cBhvr>
                                    </p:animEffect>
                                  </p:childTnLst>
                                </p:cTn>
                              </p:par>
                              <p:par>
                                <p:cTn id="99" presetID="22" presetClass="entr" presetSubtype="8" fill="hold" nodeType="withEffect">
                                  <p:stCondLst>
                                    <p:cond delay="0"/>
                                  </p:stCondLst>
                                  <p:childTnLst>
                                    <p:set>
                                      <p:cBhvr>
                                        <p:cTn id="100" dur="1" fill="hold">
                                          <p:stCondLst>
                                            <p:cond delay="0"/>
                                          </p:stCondLst>
                                        </p:cTn>
                                        <p:tgtEl>
                                          <p:spTgt spid="38"/>
                                        </p:tgtEl>
                                        <p:attrNameLst>
                                          <p:attrName>style.visibility</p:attrName>
                                        </p:attrNameLst>
                                      </p:cBhvr>
                                      <p:to>
                                        <p:strVal val="visible"/>
                                      </p:to>
                                    </p:set>
                                    <p:animEffect transition="in" filter="wipe(left)">
                                      <p:cBhvr>
                                        <p:cTn id="10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tmplLst>
          <p:tmpl>
            <p:tnLst>
              <p:par>
                <p:cTn presetID="5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animEffect transition="in" filter="fade">
                      <p:cBhvr>
                        <p:cTn dur="500"/>
                        <p:tgtEl>
                          <p:spTgt spid="19"/>
                        </p:tgtEl>
                      </p:cBhvr>
                    </p:animEffect>
                  </p:childTnLst>
                </p:cTn>
              </p:par>
            </p:tnLst>
          </p:tmpl>
        </p:tmplLst>
      </p:bldP>
      <p:bldP spid="18" grpId="0" animBg="1">
        <p:tmplLst>
          <p:tmpl>
            <p:tnLst>
              <p:par>
                <p:cTn presetID="53" presetClass="entr" presetSubtype="16"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p:cTn dur="500" fill="hold"/>
                        <p:tgtEl>
                          <p:spTgt spid="18"/>
                        </p:tgtEl>
                        <p:attrNameLst>
                          <p:attrName>ppt_w</p:attrName>
                        </p:attrNameLst>
                      </p:cBhvr>
                      <p:tavLst>
                        <p:tav tm="0">
                          <p:val>
                            <p:fltVal val="0"/>
                          </p:val>
                        </p:tav>
                        <p:tav tm="100000">
                          <p:val>
                            <p:strVal val="#ppt_w"/>
                          </p:val>
                        </p:tav>
                      </p:tavLst>
                    </p:anim>
                    <p:anim calcmode="lin" valueType="num">
                      <p:cBhvr>
                        <p:cTn dur="500" fill="hold"/>
                        <p:tgtEl>
                          <p:spTgt spid="18"/>
                        </p:tgtEl>
                        <p:attrNameLst>
                          <p:attrName>ppt_h</p:attrName>
                        </p:attrNameLst>
                      </p:cBhvr>
                      <p:tavLst>
                        <p:tav tm="0">
                          <p:val>
                            <p:fltVal val="0"/>
                          </p:val>
                        </p:tav>
                        <p:tav tm="100000">
                          <p:val>
                            <p:strVal val="#ppt_h"/>
                          </p:val>
                        </p:tav>
                      </p:tavLst>
                    </p:anim>
                    <p:animEffect transition="in" filter="fade">
                      <p:cBhvr>
                        <p:cTn dur="500"/>
                        <p:tgtEl>
                          <p:spTgt spid="18"/>
                        </p:tgtEl>
                      </p:cBhvr>
                    </p:animEffect>
                  </p:childTnLst>
                </p:cTn>
              </p:par>
            </p:tnLst>
          </p:tmpl>
        </p:tmplLst>
      </p:bldP>
      <p:bldP spid="11" grpId="0" build="p">
        <p:tmplLst>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0" grpId="0" animBg="1">
        <p:tmplLst>
          <p:tmpl>
            <p:tnLst>
              <p:par>
                <p:cTn presetID="53" presetClass="entr" presetSubtype="16"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p:cTn dur="500" fill="hold"/>
                        <p:tgtEl>
                          <p:spTgt spid="20"/>
                        </p:tgtEl>
                        <p:attrNameLst>
                          <p:attrName>ppt_w</p:attrName>
                        </p:attrNameLst>
                      </p:cBhvr>
                      <p:tavLst>
                        <p:tav tm="0">
                          <p:val>
                            <p:fltVal val="0"/>
                          </p:val>
                        </p:tav>
                        <p:tav tm="100000">
                          <p:val>
                            <p:strVal val="#ppt_w"/>
                          </p:val>
                        </p:tav>
                      </p:tavLst>
                    </p:anim>
                    <p:anim calcmode="lin" valueType="num">
                      <p:cBhvr>
                        <p:cTn dur="500" fill="hold"/>
                        <p:tgtEl>
                          <p:spTgt spid="20"/>
                        </p:tgtEl>
                        <p:attrNameLst>
                          <p:attrName>ppt_h</p:attrName>
                        </p:attrNameLst>
                      </p:cBhvr>
                      <p:tavLst>
                        <p:tav tm="0">
                          <p:val>
                            <p:fltVal val="0"/>
                          </p:val>
                        </p:tav>
                        <p:tav tm="100000">
                          <p:val>
                            <p:strVal val="#ppt_h"/>
                          </p:val>
                        </p:tav>
                      </p:tavLst>
                    </p:anim>
                    <p:animEffect transition="in" filter="fade">
                      <p:cBhvr>
                        <p:cTn dur="500"/>
                        <p:tgtEl>
                          <p:spTgt spid="20"/>
                        </p:tgtEl>
                      </p:cBhvr>
                    </p:animEffect>
                  </p:childTnLst>
                </p:cTn>
              </p:par>
            </p:tnLst>
          </p:tmpl>
        </p:tmplLst>
      </p:bldP>
      <p:bldP spid="21" grpId="0"/>
      <p:bldP spid="22" grpId="0"/>
      <p:bldP spid="23" grpId="0"/>
      <p:bldP spid="24" grpId="0" animBg="1">
        <p:tmplLst>
          <p:tmpl>
            <p:tnLst>
              <p:par>
                <p:cTn presetID="53" presetClass="entr" presetSubtype="16"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p:cTn dur="500" fill="hold"/>
                        <p:tgtEl>
                          <p:spTgt spid="24"/>
                        </p:tgtEl>
                        <p:attrNameLst>
                          <p:attrName>ppt_w</p:attrName>
                        </p:attrNameLst>
                      </p:cBhvr>
                      <p:tavLst>
                        <p:tav tm="0">
                          <p:val>
                            <p:fltVal val="0"/>
                          </p:val>
                        </p:tav>
                        <p:tav tm="100000">
                          <p:val>
                            <p:strVal val="#ppt_w"/>
                          </p:val>
                        </p:tav>
                      </p:tavLst>
                    </p:anim>
                    <p:anim calcmode="lin" valueType="num">
                      <p:cBhvr>
                        <p:cTn dur="500" fill="hold"/>
                        <p:tgtEl>
                          <p:spTgt spid="24"/>
                        </p:tgtEl>
                        <p:attrNameLst>
                          <p:attrName>ppt_h</p:attrName>
                        </p:attrNameLst>
                      </p:cBhvr>
                      <p:tavLst>
                        <p:tav tm="0">
                          <p:val>
                            <p:fltVal val="0"/>
                          </p:val>
                        </p:tav>
                        <p:tav tm="100000">
                          <p:val>
                            <p:strVal val="#ppt_h"/>
                          </p:val>
                        </p:tav>
                      </p:tavLst>
                    </p:anim>
                    <p:animEffect transition="in" filter="fade">
                      <p:cBhvr>
                        <p:cTn dur="500"/>
                        <p:tgtEl>
                          <p:spTgt spid="24"/>
                        </p:tgtEl>
                      </p:cBhvr>
                    </p:animEffect>
                  </p:childTnLst>
                </p:cTn>
              </p:par>
            </p:tnLst>
          </p:tmpl>
        </p:tmplLst>
      </p:bldP>
      <p:bldP spid="25" grpId="0" animBg="1">
        <p:tmplLst>
          <p:tmpl>
            <p:tnLst>
              <p:par>
                <p:cTn presetID="5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animEffect transition="in" filter="fade">
                      <p:cBhvr>
                        <p:cTn dur="500"/>
                        <p:tgtEl>
                          <p:spTgt spid="25"/>
                        </p:tgtEl>
                      </p:cBhvr>
                    </p:animEffect>
                  </p:childTnLst>
                </p:cTn>
              </p:par>
            </p:tnLst>
          </p:tmpl>
        </p:tmplLst>
      </p:bldP>
      <p:bldP spid="26" grpId="0" animBg="1">
        <p:tmplLst>
          <p:tmpl>
            <p:tnLst>
              <p:par>
                <p:cTn presetID="5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animEffect transition="in" filter="fade">
                      <p:cBhvr>
                        <p:cTn dur="500"/>
                        <p:tgtEl>
                          <p:spTgt spid="26"/>
                        </p:tgtEl>
                      </p:cBhvr>
                    </p:animEffect>
                  </p:childTnLst>
                </p:cTn>
              </p:par>
            </p:tnLst>
          </p:tmpl>
        </p:tmplLst>
      </p:bldP>
      <p:bldP spid="28" grpId="0" animBg="1">
        <p:tmplLst>
          <p:tmpl>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42" grpId="0"/>
      <p:bldP spid="44" grpId="0"/>
      <p:bldP spid="45" grpId="0"/>
      <p:bldP spid="49" grpId="0"/>
      <p:bldP spid="54" grpId="0" animBg="1">
        <p:tmplLst>
          <p:tmpl>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8" grpId="0" build="p">
        <p:tmplLst>
          <p:tmpl lvl="1">
            <p:tnLst>
              <p:par>
                <p:cTn presetID="53" presetClass="entr" presetSubtype="16"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p:cTn dur="500" fill="hold"/>
                        <p:tgtEl>
                          <p:spTgt spid="8"/>
                        </p:tgtEl>
                        <p:attrNameLst>
                          <p:attrName>ppt_w</p:attrName>
                        </p:attrNameLst>
                      </p:cBhvr>
                      <p:tavLst>
                        <p:tav tm="0">
                          <p:val>
                            <p:fltVal val="0"/>
                          </p:val>
                        </p:tav>
                        <p:tav tm="100000">
                          <p:val>
                            <p:strVal val="#ppt_w"/>
                          </p:val>
                        </p:tav>
                      </p:tavLst>
                    </p:anim>
                    <p:anim calcmode="lin" valueType="num">
                      <p:cBhvr>
                        <p:cTn dur="500" fill="hold"/>
                        <p:tgtEl>
                          <p:spTgt spid="8"/>
                        </p:tgtEl>
                        <p:attrNameLst>
                          <p:attrName>ppt_h</p:attrName>
                        </p:attrNameLst>
                      </p:cBhvr>
                      <p:tavLst>
                        <p:tav tm="0">
                          <p:val>
                            <p:fltVal val="0"/>
                          </p:val>
                        </p:tav>
                        <p:tav tm="100000">
                          <p:val>
                            <p:strVal val="#ppt_h"/>
                          </p:val>
                        </p:tav>
                      </p:tavLst>
                    </p:anim>
                    <p:animEffect transition="in" filter="fade">
                      <p:cBhvr>
                        <p:cTn dur="500"/>
                        <p:tgtEl>
                          <p:spTgt spid="8"/>
                        </p:tgtEl>
                      </p:cBhvr>
                    </p:animEffect>
                  </p:childTnLst>
                </p:cTn>
              </p:par>
            </p:tnLst>
          </p:tmpl>
        </p:tmplLst>
      </p:bldP>
      <p:bldP spid="15" grpId="0" build="p">
        <p:tmplLst>
          <p:tmpl lvl="1">
            <p:tnLst>
              <p:par>
                <p:cTn presetID="53" presetClass="entr" presetSubtype="16"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fltVal val="0"/>
                          </p:val>
                        </p:tav>
                        <p:tav tm="100000">
                          <p:val>
                            <p:strVal val="#ppt_w"/>
                          </p:val>
                        </p:tav>
                      </p:tavLst>
                    </p:anim>
                    <p:anim calcmode="lin" valueType="num">
                      <p:cBhvr>
                        <p:cTn dur="500" fill="hold"/>
                        <p:tgtEl>
                          <p:spTgt spid="15"/>
                        </p:tgtEl>
                        <p:attrNameLst>
                          <p:attrName>ppt_h</p:attrName>
                        </p:attrNameLst>
                      </p:cBhvr>
                      <p:tavLst>
                        <p:tav tm="0">
                          <p:val>
                            <p:fltVal val="0"/>
                          </p:val>
                        </p:tav>
                        <p:tav tm="100000">
                          <p:val>
                            <p:strVal val="#ppt_h"/>
                          </p:val>
                        </p:tav>
                      </p:tavLst>
                    </p:anim>
                    <p:animEffect transition="in" filter="fade">
                      <p:cBhvr>
                        <p:cTn dur="500"/>
                        <p:tgtEl>
                          <p:spTgt spid="15"/>
                        </p:tgtEl>
                      </p:cBhvr>
                    </p:animEffect>
                  </p:childTnLst>
                </p:cTn>
              </p:par>
            </p:tnLst>
          </p:tmpl>
        </p:tmplLst>
      </p:bldP>
      <p:bldP spid="48" grpId="0"/>
    </p:bld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Image with Text Top">
    <p:spTree>
      <p:nvGrpSpPr>
        <p:cNvPr id="1" name=""/>
        <p:cNvGrpSpPr/>
        <p:nvPr/>
      </p:nvGrpSpPr>
      <p:grpSpPr>
        <a:xfrm>
          <a:off x="0" y="0"/>
          <a:ext cx="0" cy="0"/>
          <a:chOff x="0" y="0"/>
          <a:chExt cx="0" cy="0"/>
        </a:xfrm>
      </p:grpSpPr>
      <p:sp>
        <p:nvSpPr>
          <p:cNvPr id="18" name="図プレースホルダー 17"/>
          <p:cNvSpPr>
            <a:spLocks noGrp="1"/>
          </p:cNvSpPr>
          <p:nvPr>
            <p:ph type="pic" sz="quarter" idx="14" hasCustomPrompt="1"/>
          </p:nvPr>
        </p:nvSpPr>
        <p:spPr>
          <a:xfrm>
            <a:off x="0" y="0"/>
            <a:ext cx="18286413" cy="10287000"/>
          </a:xfrm>
        </p:spPr>
        <p:txBody>
          <a:bodyPr/>
          <a:lstStyle>
            <a:lvl1pPr>
              <a:defRPr/>
            </a:lvl1pPr>
          </a:lstStyle>
          <a:p>
            <a:r>
              <a:rPr lang="en-US" dirty="0" smtClean="0"/>
              <a:t>Add Image</a:t>
            </a:r>
            <a:endParaRPr lang="en-US" dirty="0"/>
          </a:p>
        </p:txBody>
      </p:sp>
      <p:sp>
        <p:nvSpPr>
          <p:cNvPr id="6" name="テキスト プレースホルダー 5"/>
          <p:cNvSpPr>
            <a:spLocks noGrp="1"/>
          </p:cNvSpPr>
          <p:nvPr>
            <p:ph type="body" sz="quarter" idx="15" hasCustomPrompt="1"/>
          </p:nvPr>
        </p:nvSpPr>
        <p:spPr>
          <a:xfrm>
            <a:off x="2383744" y="1591943"/>
            <a:ext cx="13528214" cy="2147177"/>
          </a:xfrm>
          <a:custGeom>
            <a:avLst/>
            <a:gdLst>
              <a:gd name="connsiteX0" fmla="*/ 0 w 12313368"/>
              <a:gd name="connsiteY0" fmla="*/ 0 h 2160240"/>
              <a:gd name="connsiteX1" fmla="*/ 12313368 w 12313368"/>
              <a:gd name="connsiteY1" fmla="*/ 0 h 2160240"/>
              <a:gd name="connsiteX2" fmla="*/ 12313368 w 12313368"/>
              <a:gd name="connsiteY2" fmla="*/ 2160240 h 2160240"/>
              <a:gd name="connsiteX3" fmla="*/ 0 w 12313368"/>
              <a:gd name="connsiteY3" fmla="*/ 2160240 h 2160240"/>
              <a:gd name="connsiteX4" fmla="*/ 0 w 12313368"/>
              <a:gd name="connsiteY4" fmla="*/ 0 h 2160240"/>
              <a:gd name="connsiteX0" fmla="*/ 1214846 w 13528214"/>
              <a:gd name="connsiteY0" fmla="*/ 0 h 2160240"/>
              <a:gd name="connsiteX1" fmla="*/ 13528214 w 13528214"/>
              <a:gd name="connsiteY1" fmla="*/ 0 h 2160240"/>
              <a:gd name="connsiteX2" fmla="*/ 13528214 w 13528214"/>
              <a:gd name="connsiteY2" fmla="*/ 2160240 h 2160240"/>
              <a:gd name="connsiteX3" fmla="*/ 0 w 13528214"/>
              <a:gd name="connsiteY3" fmla="*/ 2147177 h 2160240"/>
              <a:gd name="connsiteX4" fmla="*/ 1214846 w 13528214"/>
              <a:gd name="connsiteY4" fmla="*/ 0 h 2160240"/>
              <a:gd name="connsiteX0" fmla="*/ 1214846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14846 w 13528214"/>
              <a:gd name="connsiteY4" fmla="*/ 0 h 2147177"/>
              <a:gd name="connsiteX0" fmla="*/ 1227909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27909 w 13528214"/>
              <a:gd name="connsiteY4" fmla="*/ 0 h 214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8214" h="2147177">
                <a:moveTo>
                  <a:pt x="1227909" y="0"/>
                </a:moveTo>
                <a:lnTo>
                  <a:pt x="13528214" y="0"/>
                </a:lnTo>
                <a:lnTo>
                  <a:pt x="12287243" y="2147177"/>
                </a:lnTo>
                <a:lnTo>
                  <a:pt x="0" y="2147177"/>
                </a:lnTo>
                <a:lnTo>
                  <a:pt x="1227909" y="0"/>
                </a:lnTo>
                <a:close/>
              </a:path>
            </a:pathLst>
          </a:custGeom>
          <a:blipFill dpi="0" rotWithShape="1">
            <a:blip r:embed="rId2"/>
            <a:srcRect/>
            <a:tile tx="0" ty="0" sx="100000" sy="100000" flip="none" algn="tl"/>
          </a:blipFill>
        </p:spPr>
        <p:txBody>
          <a:bodyPr/>
          <a:lstStyle>
            <a:lvl1pPr>
              <a:defRPr/>
            </a:lvl1pPr>
          </a:lstStyle>
          <a:p>
            <a:pPr lvl="0"/>
            <a:r>
              <a:rPr lang="ja-JP" altLang="en-US" dirty="0" smtClean="0"/>
              <a:t> </a:t>
            </a:r>
            <a:endParaRPr lang="en-US" dirty="0"/>
          </a:p>
        </p:txBody>
      </p:sp>
      <p:sp>
        <p:nvSpPr>
          <p:cNvPr id="2" name="タイトル 1"/>
          <p:cNvSpPr>
            <a:spLocks noGrp="1"/>
          </p:cNvSpPr>
          <p:nvPr>
            <p:ph type="ctrTitle" hasCustomPrompt="1"/>
          </p:nvPr>
        </p:nvSpPr>
        <p:spPr>
          <a:xfrm>
            <a:off x="3800539" y="1879976"/>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smtClean="0"/>
              <a:t>TITLE HERE</a:t>
            </a:r>
            <a:endParaRPr lang="en-US" dirty="0"/>
          </a:p>
        </p:txBody>
      </p:sp>
      <p:sp>
        <p:nvSpPr>
          <p:cNvPr id="7" name="サブタイトル 2"/>
          <p:cNvSpPr>
            <a:spLocks noGrp="1"/>
          </p:cNvSpPr>
          <p:nvPr>
            <p:ph type="subTitle" idx="1" hasCustomPrompt="1"/>
          </p:nvPr>
        </p:nvSpPr>
        <p:spPr>
          <a:xfrm>
            <a:off x="3814614" y="2853709"/>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6" name="コンテンツ プレースホルダー 11"/>
          <p:cNvSpPr>
            <a:spLocks noGrp="1"/>
          </p:cNvSpPr>
          <p:nvPr>
            <p:ph sz="quarter" idx="13" hasCustomPrompt="1"/>
          </p:nvPr>
        </p:nvSpPr>
        <p:spPr>
          <a:xfrm rot="18000000">
            <a:off x="12214838" y="2275290"/>
            <a:ext cx="5265660" cy="914400"/>
          </a:xfrm>
          <a:blipFill>
            <a:blip r:embed="rId3"/>
            <a:stretch>
              <a:fillRect/>
            </a:stretch>
          </a:blipFill>
        </p:spPr>
        <p:txBody>
          <a:bodyPr/>
          <a:lstStyle/>
          <a:p>
            <a:pPr lvl="0"/>
            <a:r>
              <a:rPr lang="en-US" dirty="0" smtClean="0"/>
              <a:t> </a:t>
            </a:r>
            <a:endParaRPr lang="en-US" dirty="0"/>
          </a:p>
        </p:txBody>
      </p:sp>
      <p:sp>
        <p:nvSpPr>
          <p:cNvPr id="12" name="コンテンツ プレースホルダー 11"/>
          <p:cNvSpPr>
            <a:spLocks noGrp="1"/>
          </p:cNvSpPr>
          <p:nvPr>
            <p:ph sz="quarter" idx="11" hasCustomPrompt="1"/>
          </p:nvPr>
        </p:nvSpPr>
        <p:spPr>
          <a:xfrm rot="7200000">
            <a:off x="837574" y="2082430"/>
            <a:ext cx="5265660" cy="914400"/>
          </a:xfrm>
          <a:blipFill>
            <a:blip r:embed="rId3"/>
            <a:stretch>
              <a:fillRect/>
            </a:stretch>
          </a:blipFill>
        </p:spPr>
        <p:txBody>
          <a:bodyPr/>
          <a:lstStyle/>
          <a:p>
            <a:pPr lvl="0"/>
            <a:r>
              <a:rPr lang="en-US" dirty="0" smtClean="0"/>
              <a:t> </a:t>
            </a:r>
            <a:endParaRPr lang="en-US" dirty="0"/>
          </a:p>
        </p:txBody>
      </p:sp>
    </p:spTree>
    <p:extLst>
      <p:ext uri="{BB962C8B-B14F-4D97-AF65-F5344CB8AC3E}">
        <p14:creationId xmlns:p14="http://schemas.microsoft.com/office/powerpoint/2010/main" val="301930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arn(outVertical)">
                                      <p:cBhvr>
                                        <p:cTn id="18" dur="500"/>
                                        <p:tgtEl>
                                          <p:spTgt spid="6">
                                            <p:bg/>
                                          </p:spTgt>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outVertical)">
                                      <p:cBhvr>
                                        <p:cTn id="21" dur="500"/>
                                        <p:tgtEl>
                                          <p:spTgt spid="6">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16">
                                            <p:bg/>
                                          </p:spTgt>
                                        </p:tgtEl>
                                        <p:attrNameLst>
                                          <p:attrName>style.visibility</p:attrName>
                                        </p:attrNameLst>
                                      </p:cBhvr>
                                      <p:to>
                                        <p:strVal val="visible"/>
                                      </p:to>
                                    </p:set>
                                    <p:animEffect transition="in" filter="fade">
                                      <p:cBhvr>
                                        <p:cTn id="30" dur="500"/>
                                        <p:tgtEl>
                                          <p:spTgt spid="16">
                                            <p:bg/>
                                          </p:spTgt>
                                        </p:tgtEl>
                                      </p:cBhvr>
                                    </p:animEffect>
                                  </p:childTnLst>
                                </p:cTn>
                              </p:par>
                              <p:par>
                                <p:cTn id="31" presetID="10" presetClass="entr" presetSubtype="0" fill="hold" grpId="0" nodeType="withEffect">
                                  <p:stCondLst>
                                    <p:cond delay="75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build="p" animBg="1">
        <p:tmplLst>
          <p:tmpl>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P spid="2" grpId="0"/>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6" grpId="0" build="p" animBg="1">
        <p:tmplLst>
          <p:tmpl>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Image with Text Left">
    <p:spTree>
      <p:nvGrpSpPr>
        <p:cNvPr id="1" name=""/>
        <p:cNvGrpSpPr/>
        <p:nvPr/>
      </p:nvGrpSpPr>
      <p:grpSpPr>
        <a:xfrm>
          <a:off x="0" y="0"/>
          <a:ext cx="0" cy="0"/>
          <a:chOff x="0" y="0"/>
          <a:chExt cx="0" cy="0"/>
        </a:xfrm>
      </p:grpSpPr>
      <p:sp>
        <p:nvSpPr>
          <p:cNvPr id="18" name="図プレースホルダー 17"/>
          <p:cNvSpPr>
            <a:spLocks noGrp="1"/>
          </p:cNvSpPr>
          <p:nvPr>
            <p:ph type="pic" sz="quarter" idx="14" hasCustomPrompt="1"/>
          </p:nvPr>
        </p:nvSpPr>
        <p:spPr>
          <a:xfrm>
            <a:off x="0" y="0"/>
            <a:ext cx="18286413" cy="10287000"/>
          </a:xfrm>
        </p:spPr>
        <p:txBody>
          <a:bodyPr/>
          <a:lstStyle>
            <a:lvl1pPr>
              <a:defRPr/>
            </a:lvl1pPr>
          </a:lstStyle>
          <a:p>
            <a:r>
              <a:rPr lang="en-US" dirty="0" smtClean="0"/>
              <a:t>Add Image</a:t>
            </a:r>
            <a:endParaRPr lang="en-US" dirty="0"/>
          </a:p>
        </p:txBody>
      </p:sp>
      <p:sp>
        <p:nvSpPr>
          <p:cNvPr id="6" name="テキスト プレースホルダー 5"/>
          <p:cNvSpPr>
            <a:spLocks noGrp="1"/>
          </p:cNvSpPr>
          <p:nvPr>
            <p:ph type="body" sz="quarter" idx="15" hasCustomPrompt="1"/>
          </p:nvPr>
        </p:nvSpPr>
        <p:spPr>
          <a:xfrm>
            <a:off x="983931" y="6726195"/>
            <a:ext cx="13528214" cy="2147177"/>
          </a:xfrm>
          <a:custGeom>
            <a:avLst/>
            <a:gdLst>
              <a:gd name="connsiteX0" fmla="*/ 0 w 12313368"/>
              <a:gd name="connsiteY0" fmla="*/ 0 h 2160240"/>
              <a:gd name="connsiteX1" fmla="*/ 12313368 w 12313368"/>
              <a:gd name="connsiteY1" fmla="*/ 0 h 2160240"/>
              <a:gd name="connsiteX2" fmla="*/ 12313368 w 12313368"/>
              <a:gd name="connsiteY2" fmla="*/ 2160240 h 2160240"/>
              <a:gd name="connsiteX3" fmla="*/ 0 w 12313368"/>
              <a:gd name="connsiteY3" fmla="*/ 2160240 h 2160240"/>
              <a:gd name="connsiteX4" fmla="*/ 0 w 12313368"/>
              <a:gd name="connsiteY4" fmla="*/ 0 h 2160240"/>
              <a:gd name="connsiteX0" fmla="*/ 1214846 w 13528214"/>
              <a:gd name="connsiteY0" fmla="*/ 0 h 2160240"/>
              <a:gd name="connsiteX1" fmla="*/ 13528214 w 13528214"/>
              <a:gd name="connsiteY1" fmla="*/ 0 h 2160240"/>
              <a:gd name="connsiteX2" fmla="*/ 13528214 w 13528214"/>
              <a:gd name="connsiteY2" fmla="*/ 2160240 h 2160240"/>
              <a:gd name="connsiteX3" fmla="*/ 0 w 13528214"/>
              <a:gd name="connsiteY3" fmla="*/ 2147177 h 2160240"/>
              <a:gd name="connsiteX4" fmla="*/ 1214846 w 13528214"/>
              <a:gd name="connsiteY4" fmla="*/ 0 h 2160240"/>
              <a:gd name="connsiteX0" fmla="*/ 1214846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14846 w 13528214"/>
              <a:gd name="connsiteY4" fmla="*/ 0 h 2147177"/>
              <a:gd name="connsiteX0" fmla="*/ 1227909 w 13528214"/>
              <a:gd name="connsiteY0" fmla="*/ 0 h 2147177"/>
              <a:gd name="connsiteX1" fmla="*/ 13528214 w 13528214"/>
              <a:gd name="connsiteY1" fmla="*/ 0 h 2147177"/>
              <a:gd name="connsiteX2" fmla="*/ 12287243 w 13528214"/>
              <a:gd name="connsiteY2" fmla="*/ 2147177 h 2147177"/>
              <a:gd name="connsiteX3" fmla="*/ 0 w 13528214"/>
              <a:gd name="connsiteY3" fmla="*/ 2147177 h 2147177"/>
              <a:gd name="connsiteX4" fmla="*/ 1227909 w 13528214"/>
              <a:gd name="connsiteY4" fmla="*/ 0 h 2147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28214" h="2147177">
                <a:moveTo>
                  <a:pt x="1227909" y="0"/>
                </a:moveTo>
                <a:lnTo>
                  <a:pt x="13528214" y="0"/>
                </a:lnTo>
                <a:lnTo>
                  <a:pt x="12287243" y="2147177"/>
                </a:lnTo>
                <a:lnTo>
                  <a:pt x="0" y="2147177"/>
                </a:lnTo>
                <a:lnTo>
                  <a:pt x="1227909" y="0"/>
                </a:lnTo>
                <a:close/>
              </a:path>
            </a:pathLst>
          </a:custGeom>
          <a:blipFill dpi="0" rotWithShape="1">
            <a:blip r:embed="rId2"/>
            <a:srcRect/>
            <a:stretch>
              <a:fillRect/>
            </a:stretch>
          </a:blipFill>
        </p:spPr>
        <p:txBody>
          <a:bodyPr/>
          <a:lstStyle>
            <a:lvl1pPr>
              <a:defRPr/>
            </a:lvl1pPr>
          </a:lstStyle>
          <a:p>
            <a:pPr lvl="0"/>
            <a:r>
              <a:rPr lang="ja-JP" altLang="en-US" dirty="0" smtClean="0"/>
              <a:t> </a:t>
            </a:r>
            <a:endParaRPr lang="en-US" dirty="0"/>
          </a:p>
        </p:txBody>
      </p:sp>
      <p:sp>
        <p:nvSpPr>
          <p:cNvPr id="2" name="タイトル 1"/>
          <p:cNvSpPr>
            <a:spLocks noGrp="1"/>
          </p:cNvSpPr>
          <p:nvPr>
            <p:ph type="ctrTitle" hasCustomPrompt="1"/>
          </p:nvPr>
        </p:nvSpPr>
        <p:spPr>
          <a:xfrm>
            <a:off x="2400726" y="7014228"/>
            <a:ext cx="10441160" cy="1189757"/>
          </a:xfrm>
          <a:prstGeom prst="rect">
            <a:avLst/>
          </a:prstGeom>
        </p:spPr>
        <p:txBody>
          <a:bodyPr/>
          <a:lstStyle>
            <a:lvl1pPr algn="l">
              <a:lnSpc>
                <a:spcPts val="9000"/>
              </a:lnSpc>
              <a:defRPr sz="8000" baseline="0">
                <a:solidFill>
                  <a:schemeClr val="bg1"/>
                </a:solidFill>
                <a:latin typeface="+mj-lt"/>
              </a:defRPr>
            </a:lvl1pPr>
          </a:lstStyle>
          <a:p>
            <a:r>
              <a:rPr lang="en-US" altLang="ja-JP" dirty="0" smtClean="0"/>
              <a:t>TITLE HERE</a:t>
            </a:r>
            <a:endParaRPr lang="en-US" dirty="0"/>
          </a:p>
        </p:txBody>
      </p:sp>
      <p:sp>
        <p:nvSpPr>
          <p:cNvPr id="7" name="サブタイトル 2"/>
          <p:cNvSpPr>
            <a:spLocks noGrp="1"/>
          </p:cNvSpPr>
          <p:nvPr>
            <p:ph type="subTitle" idx="1" hasCustomPrompt="1"/>
          </p:nvPr>
        </p:nvSpPr>
        <p:spPr>
          <a:xfrm>
            <a:off x="2414801" y="7987961"/>
            <a:ext cx="10441160" cy="785311"/>
          </a:xfrm>
          <a:prstGeom prst="rect">
            <a:avLst/>
          </a:prstGeom>
        </p:spPr>
        <p:txBody>
          <a:bodyPr/>
          <a:lstStyle>
            <a:lvl1pPr marL="0" indent="0" algn="l">
              <a:buNone/>
              <a:defRPr sz="3600" baseline="0">
                <a:solidFill>
                  <a:schemeClr val="bg1"/>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6" name="コンテンツ プレースホルダー 11"/>
          <p:cNvSpPr>
            <a:spLocks noGrp="1"/>
          </p:cNvSpPr>
          <p:nvPr>
            <p:ph sz="quarter" idx="13" hasCustomPrompt="1"/>
          </p:nvPr>
        </p:nvSpPr>
        <p:spPr>
          <a:xfrm rot="18000000">
            <a:off x="10815025" y="7409542"/>
            <a:ext cx="5265660" cy="914400"/>
          </a:xfrm>
          <a:blipFill>
            <a:blip r:embed="rId3"/>
            <a:stretch>
              <a:fillRect/>
            </a:stretch>
          </a:blipFill>
        </p:spPr>
        <p:txBody>
          <a:bodyPr/>
          <a:lstStyle/>
          <a:p>
            <a:pPr lvl="0"/>
            <a:r>
              <a:rPr lang="en-US" dirty="0" smtClean="0"/>
              <a:t> </a:t>
            </a:r>
            <a:endParaRPr lang="en-US" dirty="0"/>
          </a:p>
        </p:txBody>
      </p:sp>
      <p:sp>
        <p:nvSpPr>
          <p:cNvPr id="12" name="コンテンツ プレースホルダー 11"/>
          <p:cNvSpPr>
            <a:spLocks noGrp="1"/>
          </p:cNvSpPr>
          <p:nvPr>
            <p:ph sz="quarter" idx="11" hasCustomPrompt="1"/>
          </p:nvPr>
        </p:nvSpPr>
        <p:spPr>
          <a:xfrm rot="7200000">
            <a:off x="-562239" y="7216682"/>
            <a:ext cx="5265660" cy="914400"/>
          </a:xfrm>
          <a:blipFill>
            <a:blip r:embed="rId3"/>
            <a:stretch>
              <a:fillRect/>
            </a:stretch>
          </a:blipFill>
        </p:spPr>
        <p:txBody>
          <a:bodyPr/>
          <a:lstStyle/>
          <a:p>
            <a:pPr lvl="0"/>
            <a:r>
              <a:rPr lang="en-US" dirty="0" smtClean="0"/>
              <a:t> </a:t>
            </a:r>
            <a:endParaRPr lang="en-US" dirty="0"/>
          </a:p>
        </p:txBody>
      </p:sp>
    </p:spTree>
    <p:extLst>
      <p:ext uri="{BB962C8B-B14F-4D97-AF65-F5344CB8AC3E}">
        <p14:creationId xmlns:p14="http://schemas.microsoft.com/office/powerpoint/2010/main" val="301930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par>
                                <p:cTn id="16" presetID="16" presetClass="entr" presetSubtype="37" fill="hold" grpId="0" nodeType="with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arn(outVertical)">
                                      <p:cBhvr>
                                        <p:cTn id="18" dur="500"/>
                                        <p:tgtEl>
                                          <p:spTgt spid="6">
                                            <p:bg/>
                                          </p:spTgt>
                                        </p:tgtEl>
                                      </p:cBhvr>
                                    </p:animEffect>
                                  </p:childTnLst>
                                </p:cTn>
                              </p:par>
                              <p:par>
                                <p:cTn id="19" presetID="16" presetClass="entr" presetSubtype="37"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barn(outVertical)">
                                      <p:cBhvr>
                                        <p:cTn id="21" dur="500"/>
                                        <p:tgtEl>
                                          <p:spTgt spid="6">
                                            <p:txEl>
                                              <p:pRg st="0" end="0"/>
                                            </p:txEl>
                                          </p:spTgt>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50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750"/>
                                  </p:stCondLst>
                                  <p:childTnLst>
                                    <p:set>
                                      <p:cBhvr>
                                        <p:cTn id="29" dur="1" fill="hold">
                                          <p:stCondLst>
                                            <p:cond delay="0"/>
                                          </p:stCondLst>
                                        </p:cTn>
                                        <p:tgtEl>
                                          <p:spTgt spid="16">
                                            <p:bg/>
                                          </p:spTgt>
                                        </p:tgtEl>
                                        <p:attrNameLst>
                                          <p:attrName>style.visibility</p:attrName>
                                        </p:attrNameLst>
                                      </p:cBhvr>
                                      <p:to>
                                        <p:strVal val="visible"/>
                                      </p:to>
                                    </p:set>
                                    <p:animEffect transition="in" filter="fade">
                                      <p:cBhvr>
                                        <p:cTn id="30" dur="500"/>
                                        <p:tgtEl>
                                          <p:spTgt spid="16">
                                            <p:bg/>
                                          </p:spTgt>
                                        </p:tgtEl>
                                      </p:cBhvr>
                                    </p:animEffect>
                                  </p:childTnLst>
                                </p:cTn>
                              </p:par>
                              <p:par>
                                <p:cTn id="31" presetID="10" presetClass="entr" presetSubtype="0" fill="hold" grpId="0" nodeType="withEffect">
                                  <p:stCondLst>
                                    <p:cond delay="750"/>
                                  </p:stCondLst>
                                  <p:childTnLst>
                                    <p:set>
                                      <p:cBhvr>
                                        <p:cTn id="32" dur="1" fill="hold">
                                          <p:stCondLst>
                                            <p:cond delay="0"/>
                                          </p:stCondLst>
                                        </p:cTn>
                                        <p:tgtEl>
                                          <p:spTgt spid="16">
                                            <p:txEl>
                                              <p:pRg st="0" end="0"/>
                                            </p:txEl>
                                          </p:spTgt>
                                        </p:tgtEl>
                                        <p:attrNameLst>
                                          <p:attrName>style.visibility</p:attrName>
                                        </p:attrNameLst>
                                      </p:cBhvr>
                                      <p:to>
                                        <p:strVal val="visible"/>
                                      </p:to>
                                    </p:set>
                                    <p:animEffect transition="in" filter="fade">
                                      <p:cBhvr>
                                        <p:cTn id="33"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build="p" animBg="1">
        <p:tmplLst>
          <p:tmpl>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 lvl="1">
            <p:tnLst>
              <p:par>
                <p:cTn presetID="16" presetClass="entr" presetSubtype="37"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barn(outVertical)">
                      <p:cBhvr>
                        <p:cTn dur="500"/>
                        <p:tgtEl>
                          <p:spTgt spid="6"/>
                        </p:tgtEl>
                      </p:cBhvr>
                    </p:animEffect>
                  </p:childTnLst>
                </p:cTn>
              </p:par>
            </p:tnLst>
          </p:tmpl>
        </p:tmplLst>
      </p:bldP>
      <p:bldP spid="2" grpId="0"/>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16" grpId="0" build="p" animBg="1">
        <p:tmplLst>
          <p:tmpl>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7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Image with Text">
    <p:spTree>
      <p:nvGrpSpPr>
        <p:cNvPr id="1" name=""/>
        <p:cNvGrpSpPr/>
        <p:nvPr/>
      </p:nvGrpSpPr>
      <p:grpSpPr>
        <a:xfrm>
          <a:off x="0" y="0"/>
          <a:ext cx="0" cy="0"/>
          <a:chOff x="0" y="0"/>
          <a:chExt cx="0" cy="0"/>
        </a:xfrm>
      </p:grpSpPr>
      <p:sp>
        <p:nvSpPr>
          <p:cNvPr id="5" name="図プレースホルダー 4"/>
          <p:cNvSpPr>
            <a:spLocks noGrp="1"/>
          </p:cNvSpPr>
          <p:nvPr>
            <p:ph type="pic" sz="quarter" idx="10" hasCustomPrompt="1"/>
          </p:nvPr>
        </p:nvSpPr>
        <p:spPr>
          <a:xfrm>
            <a:off x="1398959" y="1975148"/>
            <a:ext cx="15822084" cy="5256584"/>
          </a:xfrm>
          <a:custGeom>
            <a:avLst/>
            <a:gdLst>
              <a:gd name="connsiteX0" fmla="*/ 0 w 10009112"/>
              <a:gd name="connsiteY0" fmla="*/ 0 h 5256584"/>
              <a:gd name="connsiteX1" fmla="*/ 10009112 w 10009112"/>
              <a:gd name="connsiteY1" fmla="*/ 0 h 5256584"/>
              <a:gd name="connsiteX2" fmla="*/ 10009112 w 10009112"/>
              <a:gd name="connsiteY2" fmla="*/ 5256584 h 5256584"/>
              <a:gd name="connsiteX3" fmla="*/ 0 w 10009112"/>
              <a:gd name="connsiteY3" fmla="*/ 5256584 h 5256584"/>
              <a:gd name="connsiteX4" fmla="*/ 0 w 10009112"/>
              <a:gd name="connsiteY4" fmla="*/ 0 h 5256584"/>
              <a:gd name="connsiteX0" fmla="*/ 2834640 w 12843752"/>
              <a:gd name="connsiteY0" fmla="*/ 0 h 5256584"/>
              <a:gd name="connsiteX1" fmla="*/ 12843752 w 12843752"/>
              <a:gd name="connsiteY1" fmla="*/ 0 h 5256584"/>
              <a:gd name="connsiteX2" fmla="*/ 12843752 w 12843752"/>
              <a:gd name="connsiteY2" fmla="*/ 5256584 h 5256584"/>
              <a:gd name="connsiteX3" fmla="*/ 0 w 12843752"/>
              <a:gd name="connsiteY3" fmla="*/ 5256584 h 5256584"/>
              <a:gd name="connsiteX4" fmla="*/ 2834640 w 12843752"/>
              <a:gd name="connsiteY4" fmla="*/ 0 h 5256584"/>
              <a:gd name="connsiteX0" fmla="*/ 2834640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34640 w 15717581"/>
              <a:gd name="connsiteY4" fmla="*/ 0 h 5256584"/>
              <a:gd name="connsiteX0" fmla="*/ 2886891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86891 w 15717581"/>
              <a:gd name="connsiteY4" fmla="*/ 0 h 5256584"/>
              <a:gd name="connsiteX0" fmla="*/ 2886891 w 15717581"/>
              <a:gd name="connsiteY0" fmla="*/ 0 h 5256584"/>
              <a:gd name="connsiteX1" fmla="*/ 15717581 w 15717581"/>
              <a:gd name="connsiteY1" fmla="*/ 0 h 5256584"/>
              <a:gd name="connsiteX2" fmla="*/ 12817627 w 15717581"/>
              <a:gd name="connsiteY2" fmla="*/ 5256584 h 5256584"/>
              <a:gd name="connsiteX3" fmla="*/ 0 w 15717581"/>
              <a:gd name="connsiteY3" fmla="*/ 5256584 h 5256584"/>
              <a:gd name="connsiteX4" fmla="*/ 2886891 w 15717581"/>
              <a:gd name="connsiteY4" fmla="*/ 0 h 5256584"/>
              <a:gd name="connsiteX0" fmla="*/ 2899954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899954 w 15730644"/>
              <a:gd name="connsiteY4" fmla="*/ 0 h 5256584"/>
              <a:gd name="connsiteX0" fmla="*/ 2978331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978331 w 15730644"/>
              <a:gd name="connsiteY4" fmla="*/ 0 h 5256584"/>
              <a:gd name="connsiteX0" fmla="*/ 3004457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3004457 w 15730644"/>
              <a:gd name="connsiteY4" fmla="*/ 0 h 5256584"/>
              <a:gd name="connsiteX0" fmla="*/ 3004457 w 15822084"/>
              <a:gd name="connsiteY0" fmla="*/ 0 h 5256584"/>
              <a:gd name="connsiteX1" fmla="*/ 15822084 w 15822084"/>
              <a:gd name="connsiteY1" fmla="*/ 13062 h 5256584"/>
              <a:gd name="connsiteX2" fmla="*/ 12830690 w 15822084"/>
              <a:gd name="connsiteY2" fmla="*/ 5256584 h 5256584"/>
              <a:gd name="connsiteX3" fmla="*/ 0 w 15822084"/>
              <a:gd name="connsiteY3" fmla="*/ 5256584 h 5256584"/>
              <a:gd name="connsiteX4" fmla="*/ 3004457 w 15822084"/>
              <a:gd name="connsiteY4" fmla="*/ 0 h 525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2084" h="5256584">
                <a:moveTo>
                  <a:pt x="3004457" y="0"/>
                </a:moveTo>
                <a:lnTo>
                  <a:pt x="15822084" y="13062"/>
                </a:lnTo>
                <a:lnTo>
                  <a:pt x="12830690" y="5256584"/>
                </a:lnTo>
                <a:lnTo>
                  <a:pt x="0" y="5256584"/>
                </a:lnTo>
                <a:lnTo>
                  <a:pt x="3004457" y="0"/>
                </a:lnTo>
                <a:close/>
              </a:path>
            </a:pathLst>
          </a:custGeom>
          <a:solidFill>
            <a:schemeClr val="bg1">
              <a:alpha val="10000"/>
            </a:schemeClr>
          </a:solidFill>
          <a:effectLst>
            <a:innerShdw blurRad="114300">
              <a:prstClr val="black"/>
            </a:innerShdw>
          </a:effectLst>
        </p:spPr>
        <p:txBody>
          <a:bodyPr/>
          <a:lstStyle>
            <a:lvl1pPr>
              <a:defRPr/>
            </a:lvl1pPr>
          </a:lstStyle>
          <a:p>
            <a:r>
              <a:rPr lang="en-US" dirty="0" smtClean="0"/>
              <a:t>                                        Add Image</a:t>
            </a:r>
            <a:endParaRPr lang="en-US" dirty="0"/>
          </a:p>
        </p:txBody>
      </p:sp>
      <p:sp>
        <p:nvSpPr>
          <p:cNvPr id="7" name="コンテンツ プレースホルダー 11"/>
          <p:cNvSpPr>
            <a:spLocks noGrp="1"/>
          </p:cNvSpPr>
          <p:nvPr>
            <p:ph sz="quarter" idx="11" hasCustomPrompt="1"/>
          </p:nvPr>
        </p:nvSpPr>
        <p:spPr>
          <a:xfrm rot="7178603">
            <a:off x="-1836000" y="4609078"/>
            <a:ext cx="9741225" cy="914400"/>
          </a:xfrm>
          <a:blipFill>
            <a:blip r:embed="rId2"/>
            <a:stretch>
              <a:fillRect/>
            </a:stretch>
          </a:blipFill>
        </p:spPr>
        <p:txBody>
          <a:bodyPr/>
          <a:lstStyle/>
          <a:p>
            <a:pPr lvl="0"/>
            <a:r>
              <a:rPr lang="en-US" dirty="0" smtClean="0"/>
              <a:t> </a:t>
            </a:r>
            <a:endParaRPr lang="en-US" dirty="0"/>
          </a:p>
        </p:txBody>
      </p:sp>
      <p:sp>
        <p:nvSpPr>
          <p:cNvPr id="8" name="コンテンツ プレースホルダー 11"/>
          <p:cNvSpPr>
            <a:spLocks noGrp="1"/>
          </p:cNvSpPr>
          <p:nvPr>
            <p:ph sz="quarter" idx="12" hasCustomPrompt="1"/>
          </p:nvPr>
        </p:nvSpPr>
        <p:spPr>
          <a:xfrm rot="17978603">
            <a:off x="10656000" y="3816988"/>
            <a:ext cx="9741225" cy="914400"/>
          </a:xfrm>
          <a:blipFill>
            <a:blip r:embed="rId2"/>
            <a:stretch>
              <a:fillRect/>
            </a:stretch>
          </a:blipFill>
        </p:spPr>
        <p:txBody>
          <a:bodyPr/>
          <a:lstStyle/>
          <a:p>
            <a:pPr lvl="0"/>
            <a:r>
              <a:rPr lang="en-US" dirty="0" smtClean="0"/>
              <a:t> </a:t>
            </a:r>
            <a:endParaRPr lang="en-US" dirty="0"/>
          </a:p>
        </p:txBody>
      </p:sp>
      <p:sp>
        <p:nvSpPr>
          <p:cNvPr id="9" name="タイトル 1"/>
          <p:cNvSpPr>
            <a:spLocks noGrp="1"/>
          </p:cNvSpPr>
          <p:nvPr>
            <p:ph type="ctrTitle" hasCustomPrompt="1"/>
          </p:nvPr>
        </p:nvSpPr>
        <p:spPr>
          <a:xfrm>
            <a:off x="2302446" y="7742565"/>
            <a:ext cx="10441160" cy="936104"/>
          </a:xfrm>
          <a:prstGeom prst="rect">
            <a:avLst/>
          </a:prstGeom>
        </p:spPr>
        <p:txBody>
          <a:bodyPr anchor="t"/>
          <a:lstStyle>
            <a:lvl1pPr algn="l">
              <a:lnSpc>
                <a:spcPts val="7000"/>
              </a:lnSpc>
              <a:defRPr sz="8000" baseline="0">
                <a:solidFill>
                  <a:schemeClr val="bg1"/>
                </a:solidFill>
                <a:latin typeface="+mj-lt"/>
              </a:defRPr>
            </a:lvl1pPr>
          </a:lstStyle>
          <a:p>
            <a:r>
              <a:rPr lang="en-US" altLang="ja-JP" dirty="0" smtClean="0"/>
              <a:t>TEXT HERE</a:t>
            </a:r>
            <a:endParaRPr lang="en-US" dirty="0"/>
          </a:p>
        </p:txBody>
      </p:sp>
      <p:sp>
        <p:nvSpPr>
          <p:cNvPr id="11" name="サブタイトル 2"/>
          <p:cNvSpPr>
            <a:spLocks noGrp="1"/>
          </p:cNvSpPr>
          <p:nvPr>
            <p:ph type="subTitle" idx="1" hasCustomPrompt="1"/>
          </p:nvPr>
        </p:nvSpPr>
        <p:spPr>
          <a:xfrm>
            <a:off x="2302446" y="8606661"/>
            <a:ext cx="10441160" cy="1001335"/>
          </a:xfrm>
          <a:prstGeom prst="rect">
            <a:avLst/>
          </a:prstGeom>
        </p:spPr>
        <p:txBody>
          <a:bodyPr>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Text Here</a:t>
            </a:r>
            <a:endParaRPr lang="en-US" dirty="0"/>
          </a:p>
        </p:txBody>
      </p:sp>
    </p:spTree>
    <p:extLst>
      <p:ext uri="{BB962C8B-B14F-4D97-AF65-F5344CB8AC3E}">
        <p14:creationId xmlns:p14="http://schemas.microsoft.com/office/powerpoint/2010/main" val="1490741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bg/>
                                          </p:spTgt>
                                        </p:tgtEl>
                                        <p:attrNameLst>
                                          <p:attrName>style.visibility</p:attrName>
                                        </p:attrNameLst>
                                      </p:cBhvr>
                                      <p:to>
                                        <p:strVal val="visible"/>
                                      </p:to>
                                    </p:set>
                                    <p:animEffect transition="in" filter="fade">
                                      <p:cBhvr>
                                        <p:cTn id="18" dur="500"/>
                                        <p:tgtEl>
                                          <p:spTgt spid="8">
                                            <p:bg/>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par>
                          <p:cTn id="23" fill="hold">
                            <p:stCondLst>
                              <p:cond delay="2000"/>
                            </p:stCondLst>
                            <p:childTnLst>
                              <p:par>
                                <p:cTn id="24" presetID="2" presetClass="entr" presetSubtype="9" decel="100000" fill="hold" grpId="0" nodeType="afterEffect">
                                  <p:stCondLst>
                                    <p:cond delay="0"/>
                                  </p:stCondLst>
                                  <p:iterate type="wd">
                                    <p:tmPct val="10000"/>
                                  </p:iterate>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2" decel="100000" fill="hold" grpId="0" nodeType="withEffect">
                                  <p:stCondLst>
                                    <p:cond delay="25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animBg="1">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bldP spid="11" grpId="0" build="p">
        <p:tmplLst>
          <p:tmpl lvl="1">
            <p:tnLst>
              <p:par>
                <p:cTn presetID="2" presetClass="entr" presetSubtype="2" decel="100000"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ig Image with Text">
    <p:spTree>
      <p:nvGrpSpPr>
        <p:cNvPr id="1" name=""/>
        <p:cNvGrpSpPr/>
        <p:nvPr/>
      </p:nvGrpSpPr>
      <p:grpSpPr>
        <a:xfrm>
          <a:off x="0" y="0"/>
          <a:ext cx="0" cy="0"/>
          <a:chOff x="0" y="0"/>
          <a:chExt cx="0" cy="0"/>
        </a:xfrm>
      </p:grpSpPr>
      <p:sp>
        <p:nvSpPr>
          <p:cNvPr id="5" name="図プレースホルダー 4"/>
          <p:cNvSpPr>
            <a:spLocks noGrp="1"/>
          </p:cNvSpPr>
          <p:nvPr>
            <p:ph type="pic" sz="quarter" idx="10" hasCustomPrompt="1"/>
          </p:nvPr>
        </p:nvSpPr>
        <p:spPr>
          <a:xfrm>
            <a:off x="1398959" y="1975148"/>
            <a:ext cx="18463684" cy="5256584"/>
          </a:xfrm>
          <a:custGeom>
            <a:avLst/>
            <a:gdLst>
              <a:gd name="connsiteX0" fmla="*/ 0 w 10009112"/>
              <a:gd name="connsiteY0" fmla="*/ 0 h 5256584"/>
              <a:gd name="connsiteX1" fmla="*/ 10009112 w 10009112"/>
              <a:gd name="connsiteY1" fmla="*/ 0 h 5256584"/>
              <a:gd name="connsiteX2" fmla="*/ 10009112 w 10009112"/>
              <a:gd name="connsiteY2" fmla="*/ 5256584 h 5256584"/>
              <a:gd name="connsiteX3" fmla="*/ 0 w 10009112"/>
              <a:gd name="connsiteY3" fmla="*/ 5256584 h 5256584"/>
              <a:gd name="connsiteX4" fmla="*/ 0 w 10009112"/>
              <a:gd name="connsiteY4" fmla="*/ 0 h 5256584"/>
              <a:gd name="connsiteX0" fmla="*/ 2834640 w 12843752"/>
              <a:gd name="connsiteY0" fmla="*/ 0 h 5256584"/>
              <a:gd name="connsiteX1" fmla="*/ 12843752 w 12843752"/>
              <a:gd name="connsiteY1" fmla="*/ 0 h 5256584"/>
              <a:gd name="connsiteX2" fmla="*/ 12843752 w 12843752"/>
              <a:gd name="connsiteY2" fmla="*/ 5256584 h 5256584"/>
              <a:gd name="connsiteX3" fmla="*/ 0 w 12843752"/>
              <a:gd name="connsiteY3" fmla="*/ 5256584 h 5256584"/>
              <a:gd name="connsiteX4" fmla="*/ 2834640 w 12843752"/>
              <a:gd name="connsiteY4" fmla="*/ 0 h 5256584"/>
              <a:gd name="connsiteX0" fmla="*/ 2834640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34640 w 15717581"/>
              <a:gd name="connsiteY4" fmla="*/ 0 h 5256584"/>
              <a:gd name="connsiteX0" fmla="*/ 2886891 w 15717581"/>
              <a:gd name="connsiteY0" fmla="*/ 0 h 5256584"/>
              <a:gd name="connsiteX1" fmla="*/ 15717581 w 15717581"/>
              <a:gd name="connsiteY1" fmla="*/ 0 h 5256584"/>
              <a:gd name="connsiteX2" fmla="*/ 12843752 w 15717581"/>
              <a:gd name="connsiteY2" fmla="*/ 5256584 h 5256584"/>
              <a:gd name="connsiteX3" fmla="*/ 0 w 15717581"/>
              <a:gd name="connsiteY3" fmla="*/ 5256584 h 5256584"/>
              <a:gd name="connsiteX4" fmla="*/ 2886891 w 15717581"/>
              <a:gd name="connsiteY4" fmla="*/ 0 h 5256584"/>
              <a:gd name="connsiteX0" fmla="*/ 2886891 w 15717581"/>
              <a:gd name="connsiteY0" fmla="*/ 0 h 5256584"/>
              <a:gd name="connsiteX1" fmla="*/ 15717581 w 15717581"/>
              <a:gd name="connsiteY1" fmla="*/ 0 h 5256584"/>
              <a:gd name="connsiteX2" fmla="*/ 12817627 w 15717581"/>
              <a:gd name="connsiteY2" fmla="*/ 5256584 h 5256584"/>
              <a:gd name="connsiteX3" fmla="*/ 0 w 15717581"/>
              <a:gd name="connsiteY3" fmla="*/ 5256584 h 5256584"/>
              <a:gd name="connsiteX4" fmla="*/ 2886891 w 15717581"/>
              <a:gd name="connsiteY4" fmla="*/ 0 h 5256584"/>
              <a:gd name="connsiteX0" fmla="*/ 2899954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899954 w 15730644"/>
              <a:gd name="connsiteY4" fmla="*/ 0 h 5256584"/>
              <a:gd name="connsiteX0" fmla="*/ 2978331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2978331 w 15730644"/>
              <a:gd name="connsiteY4" fmla="*/ 0 h 5256584"/>
              <a:gd name="connsiteX0" fmla="*/ 3004457 w 15730644"/>
              <a:gd name="connsiteY0" fmla="*/ 0 h 5256584"/>
              <a:gd name="connsiteX1" fmla="*/ 15730644 w 15730644"/>
              <a:gd name="connsiteY1" fmla="*/ 0 h 5256584"/>
              <a:gd name="connsiteX2" fmla="*/ 12830690 w 15730644"/>
              <a:gd name="connsiteY2" fmla="*/ 5256584 h 5256584"/>
              <a:gd name="connsiteX3" fmla="*/ 0 w 15730644"/>
              <a:gd name="connsiteY3" fmla="*/ 5256584 h 5256584"/>
              <a:gd name="connsiteX4" fmla="*/ 3004457 w 15730644"/>
              <a:gd name="connsiteY4" fmla="*/ 0 h 5256584"/>
              <a:gd name="connsiteX0" fmla="*/ 3004457 w 15822084"/>
              <a:gd name="connsiteY0" fmla="*/ 0 h 5256584"/>
              <a:gd name="connsiteX1" fmla="*/ 15822084 w 15822084"/>
              <a:gd name="connsiteY1" fmla="*/ 13062 h 5256584"/>
              <a:gd name="connsiteX2" fmla="*/ 12830690 w 15822084"/>
              <a:gd name="connsiteY2" fmla="*/ 5256584 h 5256584"/>
              <a:gd name="connsiteX3" fmla="*/ 0 w 15822084"/>
              <a:gd name="connsiteY3" fmla="*/ 5256584 h 5256584"/>
              <a:gd name="connsiteX4" fmla="*/ 3004457 w 15822084"/>
              <a:gd name="connsiteY4" fmla="*/ 0 h 5256584"/>
              <a:gd name="connsiteX0" fmla="*/ 3004457 w 18463684"/>
              <a:gd name="connsiteY0" fmla="*/ 0 h 5256584"/>
              <a:gd name="connsiteX1" fmla="*/ 18463684 w 18463684"/>
              <a:gd name="connsiteY1" fmla="*/ 362 h 5256584"/>
              <a:gd name="connsiteX2" fmla="*/ 12830690 w 18463684"/>
              <a:gd name="connsiteY2" fmla="*/ 5256584 h 5256584"/>
              <a:gd name="connsiteX3" fmla="*/ 0 w 18463684"/>
              <a:gd name="connsiteY3" fmla="*/ 5256584 h 5256584"/>
              <a:gd name="connsiteX4" fmla="*/ 3004457 w 18463684"/>
              <a:gd name="connsiteY4" fmla="*/ 0 h 5256584"/>
              <a:gd name="connsiteX0" fmla="*/ 3004457 w 18463684"/>
              <a:gd name="connsiteY0" fmla="*/ 0 h 5256584"/>
              <a:gd name="connsiteX1" fmla="*/ 18463684 w 18463684"/>
              <a:gd name="connsiteY1" fmla="*/ 362 h 5256584"/>
              <a:gd name="connsiteX2" fmla="*/ 15459590 w 18463684"/>
              <a:gd name="connsiteY2" fmla="*/ 5256584 h 5256584"/>
              <a:gd name="connsiteX3" fmla="*/ 0 w 18463684"/>
              <a:gd name="connsiteY3" fmla="*/ 5256584 h 5256584"/>
              <a:gd name="connsiteX4" fmla="*/ 3004457 w 18463684"/>
              <a:gd name="connsiteY4" fmla="*/ 0 h 525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63684" h="5256584">
                <a:moveTo>
                  <a:pt x="3004457" y="0"/>
                </a:moveTo>
                <a:lnTo>
                  <a:pt x="18463684" y="362"/>
                </a:lnTo>
                <a:lnTo>
                  <a:pt x="15459590" y="5256584"/>
                </a:lnTo>
                <a:lnTo>
                  <a:pt x="0" y="5256584"/>
                </a:lnTo>
                <a:lnTo>
                  <a:pt x="3004457" y="0"/>
                </a:lnTo>
                <a:close/>
              </a:path>
            </a:pathLst>
          </a:custGeom>
          <a:solidFill>
            <a:schemeClr val="bg1">
              <a:alpha val="10000"/>
            </a:schemeClr>
          </a:solidFill>
        </p:spPr>
        <p:txBody>
          <a:bodyPr/>
          <a:lstStyle>
            <a:lvl1pPr>
              <a:defRPr/>
            </a:lvl1pPr>
          </a:lstStyle>
          <a:p>
            <a:r>
              <a:rPr lang="en-US" dirty="0" smtClean="0"/>
              <a:t>                                        Add Image</a:t>
            </a:r>
            <a:endParaRPr lang="en-US" dirty="0"/>
          </a:p>
        </p:txBody>
      </p:sp>
      <p:sp>
        <p:nvSpPr>
          <p:cNvPr id="7" name="コンテンツ プレースホルダー 11"/>
          <p:cNvSpPr>
            <a:spLocks noGrp="1"/>
          </p:cNvSpPr>
          <p:nvPr>
            <p:ph sz="quarter" idx="11" hasCustomPrompt="1"/>
          </p:nvPr>
        </p:nvSpPr>
        <p:spPr>
          <a:xfrm rot="7178603">
            <a:off x="-1836000" y="4609078"/>
            <a:ext cx="9741225" cy="914400"/>
          </a:xfrm>
          <a:blipFill>
            <a:blip r:embed="rId2"/>
            <a:stretch>
              <a:fillRect/>
            </a:stretch>
          </a:blipFill>
        </p:spPr>
        <p:txBody>
          <a:bodyPr/>
          <a:lstStyle/>
          <a:p>
            <a:pPr lvl="0"/>
            <a:r>
              <a:rPr lang="en-US" dirty="0" smtClean="0"/>
              <a:t> </a:t>
            </a:r>
            <a:endParaRPr lang="en-US" dirty="0"/>
          </a:p>
        </p:txBody>
      </p:sp>
      <p:sp>
        <p:nvSpPr>
          <p:cNvPr id="8" name="コンテンツ プレースホルダー 11"/>
          <p:cNvSpPr>
            <a:spLocks noGrp="1"/>
          </p:cNvSpPr>
          <p:nvPr>
            <p:ph sz="quarter" idx="12" hasCustomPrompt="1"/>
          </p:nvPr>
        </p:nvSpPr>
        <p:spPr>
          <a:xfrm rot="17978603">
            <a:off x="13271648" y="3816988"/>
            <a:ext cx="9741225" cy="914400"/>
          </a:xfrm>
          <a:blipFill>
            <a:blip r:embed="rId2"/>
            <a:stretch>
              <a:fillRect/>
            </a:stretch>
          </a:blipFill>
        </p:spPr>
        <p:txBody>
          <a:bodyPr/>
          <a:lstStyle/>
          <a:p>
            <a:pPr lvl="0"/>
            <a:r>
              <a:rPr lang="en-US" dirty="0" smtClean="0"/>
              <a:t> </a:t>
            </a:r>
            <a:endParaRPr lang="en-US" dirty="0"/>
          </a:p>
        </p:txBody>
      </p:sp>
      <p:sp>
        <p:nvSpPr>
          <p:cNvPr id="9" name="タイトル 1"/>
          <p:cNvSpPr>
            <a:spLocks noGrp="1"/>
          </p:cNvSpPr>
          <p:nvPr>
            <p:ph type="ctrTitle" hasCustomPrompt="1"/>
          </p:nvPr>
        </p:nvSpPr>
        <p:spPr>
          <a:xfrm>
            <a:off x="2302446" y="7742565"/>
            <a:ext cx="10441160" cy="936104"/>
          </a:xfrm>
          <a:prstGeom prst="rect">
            <a:avLst/>
          </a:prstGeom>
        </p:spPr>
        <p:txBody>
          <a:bodyPr anchor="t"/>
          <a:lstStyle>
            <a:lvl1pPr algn="l">
              <a:lnSpc>
                <a:spcPts val="7000"/>
              </a:lnSpc>
              <a:defRPr sz="8000" baseline="0">
                <a:solidFill>
                  <a:schemeClr val="bg1"/>
                </a:solidFill>
                <a:latin typeface="+mj-lt"/>
              </a:defRPr>
            </a:lvl1pPr>
          </a:lstStyle>
          <a:p>
            <a:r>
              <a:rPr lang="en-US" altLang="ja-JP" dirty="0" smtClean="0"/>
              <a:t>TEXT HERE</a:t>
            </a:r>
            <a:endParaRPr lang="en-US" dirty="0"/>
          </a:p>
        </p:txBody>
      </p:sp>
      <p:sp>
        <p:nvSpPr>
          <p:cNvPr id="11" name="サブタイトル 2"/>
          <p:cNvSpPr>
            <a:spLocks noGrp="1"/>
          </p:cNvSpPr>
          <p:nvPr>
            <p:ph type="subTitle" idx="1" hasCustomPrompt="1"/>
          </p:nvPr>
        </p:nvSpPr>
        <p:spPr>
          <a:xfrm>
            <a:off x="2302446" y="8606661"/>
            <a:ext cx="10441160" cy="1001335"/>
          </a:xfrm>
          <a:prstGeom prst="rect">
            <a:avLst/>
          </a:prstGeom>
        </p:spPr>
        <p:txBody>
          <a:bodyPr>
            <a:normAutofit/>
          </a:bodyPr>
          <a:lstStyle>
            <a:lvl1pPr marL="0" indent="0" algn="l">
              <a:buNone/>
              <a:defRPr sz="2400" baseline="0">
                <a:solidFill>
                  <a:schemeClr val="bg1"/>
                </a:solidFill>
                <a:latin typeface="+mn-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Text Here</a:t>
            </a:r>
            <a:endParaRPr lang="en-US" dirty="0"/>
          </a:p>
        </p:txBody>
      </p:sp>
    </p:spTree>
    <p:extLst>
      <p:ext uri="{BB962C8B-B14F-4D97-AF65-F5344CB8AC3E}">
        <p14:creationId xmlns:p14="http://schemas.microsoft.com/office/powerpoint/2010/main" val="59272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8">
                                            <p:bg/>
                                          </p:spTgt>
                                        </p:tgtEl>
                                        <p:attrNameLst>
                                          <p:attrName>style.visibility</p:attrName>
                                        </p:attrNameLst>
                                      </p:cBhvr>
                                      <p:to>
                                        <p:strVal val="visible"/>
                                      </p:to>
                                    </p:set>
                                    <p:animEffect transition="in" filter="fade">
                                      <p:cBhvr>
                                        <p:cTn id="18" dur="500"/>
                                        <p:tgtEl>
                                          <p:spTgt spid="8">
                                            <p:bg/>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par>
                          <p:cTn id="23" fill="hold">
                            <p:stCondLst>
                              <p:cond delay="2000"/>
                            </p:stCondLst>
                            <p:childTnLst>
                              <p:par>
                                <p:cTn id="24" presetID="2" presetClass="entr" presetSubtype="9" decel="100000" fill="hold" grpId="0" nodeType="afterEffect">
                                  <p:stCondLst>
                                    <p:cond delay="0"/>
                                  </p:stCondLst>
                                  <p:iterate type="wd">
                                    <p:tmPct val="10000"/>
                                  </p:iterate>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0-#ppt_h/2"/>
                                          </p:val>
                                        </p:tav>
                                        <p:tav tm="100000">
                                          <p:val>
                                            <p:strVal val="#ppt_y"/>
                                          </p:val>
                                        </p:tav>
                                      </p:tavLst>
                                    </p:anim>
                                  </p:childTnLst>
                                </p:cTn>
                              </p:par>
                              <p:par>
                                <p:cTn id="28" presetID="2" presetClass="entr" presetSubtype="2" decel="100000" fill="hold" grpId="0" nodeType="withEffect">
                                  <p:stCondLst>
                                    <p:cond delay="250"/>
                                  </p:stCondLst>
                                  <p:childTnLst>
                                    <p:set>
                                      <p:cBhvr>
                                        <p:cTn id="29" dur="1" fill="hold">
                                          <p:stCondLst>
                                            <p:cond delay="0"/>
                                          </p:stCondLst>
                                        </p:cTn>
                                        <p:tgtEl>
                                          <p:spTgt spid="11">
                                            <p:txEl>
                                              <p:pRg st="0" end="0"/>
                                            </p:txEl>
                                          </p:spTgt>
                                        </p:tgtEl>
                                        <p:attrNameLst>
                                          <p:attrName>style.visibility</p:attrName>
                                        </p:attrNameLst>
                                      </p:cBhvr>
                                      <p:to>
                                        <p:strVal val="visible"/>
                                      </p:to>
                                    </p:set>
                                    <p:anim calcmode="lin" valueType="num">
                                      <p:cBhvr additive="base">
                                        <p:cTn id="30"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build="p" animBg="1">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animBg="1">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9" grpId="0"/>
      <p:bldP spid="11" grpId="0" build="p">
        <p:tmplLst>
          <p:tmpl lvl="1">
            <p:tnLst>
              <p:par>
                <p:cTn presetID="2" presetClass="entr" presetSubtype="2" decel="100000"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slideLayout" Target="../slideLayouts/slideLayout43.xml"/><Relationship Id="rId39"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34" Type="http://schemas.openxmlformats.org/officeDocument/2006/relationships/slideLayout" Target="../slideLayouts/slideLayout51.xml"/><Relationship Id="rId42" Type="http://schemas.openxmlformats.org/officeDocument/2006/relationships/image" Target="../media/image7.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slideLayout" Target="../slideLayouts/slideLayout42.xml"/><Relationship Id="rId33" Type="http://schemas.openxmlformats.org/officeDocument/2006/relationships/slideLayout" Target="../slideLayouts/slideLayout50.xml"/><Relationship Id="rId38" Type="http://schemas.openxmlformats.org/officeDocument/2006/relationships/slideLayout" Target="../slideLayouts/slideLayout55.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29" Type="http://schemas.openxmlformats.org/officeDocument/2006/relationships/slideLayout" Target="../slideLayouts/slideLayout46.xml"/><Relationship Id="rId41"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slideLayout" Target="../slideLayouts/slideLayout41.xml"/><Relationship Id="rId32" Type="http://schemas.openxmlformats.org/officeDocument/2006/relationships/slideLayout" Target="../slideLayouts/slideLayout49.xml"/><Relationship Id="rId37" Type="http://schemas.openxmlformats.org/officeDocument/2006/relationships/slideLayout" Target="../slideLayouts/slideLayout54.xml"/><Relationship Id="rId40" Type="http://schemas.openxmlformats.org/officeDocument/2006/relationships/image" Target="../media/image1.png"/><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28" Type="http://schemas.openxmlformats.org/officeDocument/2006/relationships/slideLayout" Target="../slideLayouts/slideLayout45.xml"/><Relationship Id="rId36" Type="http://schemas.openxmlformats.org/officeDocument/2006/relationships/slideLayout" Target="../slideLayouts/slideLayout53.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31" Type="http://schemas.openxmlformats.org/officeDocument/2006/relationships/slideLayout" Target="../slideLayouts/slideLayout48.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 Id="rId27" Type="http://schemas.openxmlformats.org/officeDocument/2006/relationships/slideLayout" Target="../slideLayouts/slideLayout44.xml"/><Relationship Id="rId30" Type="http://schemas.openxmlformats.org/officeDocument/2006/relationships/slideLayout" Target="../slideLayouts/slideLayout47.xml"/><Relationship Id="rId35" Type="http://schemas.openxmlformats.org/officeDocument/2006/relationships/slideLayout" Target="../slideLayouts/slideLayout52.xml"/><Relationship Id="rId43"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pic>
        <p:nvPicPr>
          <p:cNvPr id="7" name="図 6"/>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sp>
        <p:nvSpPr>
          <p:cNvPr id="8" name="テキスト プレースホルダー 7"/>
          <p:cNvSpPr>
            <a:spLocks noGrp="1"/>
          </p:cNvSpPr>
          <p:nvPr>
            <p:ph type="body" idx="1"/>
          </p:nvPr>
        </p:nvSpPr>
        <p:spPr>
          <a:xfrm>
            <a:off x="914400" y="2400300"/>
            <a:ext cx="16457613" cy="6789738"/>
          </a:xfrm>
          <a:prstGeom prst="rect">
            <a:avLst/>
          </a:prstGeom>
        </p:spPr>
        <p:txBody>
          <a:bodyPr vert="horz" lIns="91440" tIns="45720" rIns="91440" bIns="45720" rtlCol="0">
            <a:normAutofit/>
          </a:bodyPr>
          <a:lstStyle/>
          <a:p>
            <a:pPr lvl="0"/>
            <a:r>
              <a:rPr lang="en-US" dirty="0" smtClean="0"/>
              <a:t>Master Text</a:t>
            </a:r>
            <a:endParaRPr lang="en-US" dirty="0"/>
          </a:p>
        </p:txBody>
      </p:sp>
    </p:spTree>
    <p:extLst>
      <p:ext uri="{BB962C8B-B14F-4D97-AF65-F5344CB8AC3E}">
        <p14:creationId xmlns:p14="http://schemas.microsoft.com/office/powerpoint/2010/main" val="231602416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713" r:id="rId3"/>
    <p:sldLayoutId id="2147483658" r:id="rId4"/>
    <p:sldLayoutId id="2147483678" r:id="rId5"/>
    <p:sldLayoutId id="2147483679" r:id="rId6"/>
    <p:sldLayoutId id="2147483680" r:id="rId7"/>
    <p:sldLayoutId id="2147483681" r:id="rId8"/>
    <p:sldLayoutId id="2147483684" r:id="rId9"/>
    <p:sldLayoutId id="2147483674" r:id="rId10"/>
    <p:sldLayoutId id="2147483711" r:id="rId11"/>
    <p:sldLayoutId id="2147483712" r:id="rId12"/>
    <p:sldLayoutId id="2147483689" r:id="rId13"/>
    <p:sldLayoutId id="2147483675" r:id="rId14"/>
    <p:sldLayoutId id="2147483702" r:id="rId15"/>
    <p:sldLayoutId id="2147483706" r:id="rId16"/>
    <p:sldLayoutId id="2147483710" r:id="rId17"/>
  </p:sldLayoutIdLst>
  <p:timing>
    <p:tnLst>
      <p:par>
        <p:cTn id="1" dur="indefinite" restart="never" nodeType="tmRoot"/>
      </p:par>
    </p:tnLst>
  </p:timing>
  <p:txStyles>
    <p:titleStyle>
      <a:lvl1pPr algn="ctr" defTabSz="1632753" rtl="0" eaLnBrk="1" latinLnBrk="0" hangingPunct="1">
        <a:spcBef>
          <a:spcPct val="0"/>
        </a:spcBef>
        <a:buNone/>
        <a:defRPr sz="79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0"/>
          <a:srcRect/>
          <a:stretch>
            <a:fillRect/>
          </a:stretch>
        </a:blipFill>
        <a:effectLst/>
      </p:bgPr>
    </p:bg>
    <p:spTree>
      <p:nvGrpSpPr>
        <p:cNvPr id="1" name=""/>
        <p:cNvGrpSpPr/>
        <p:nvPr/>
      </p:nvGrpSpPr>
      <p:grpSpPr>
        <a:xfrm>
          <a:off x="0" y="0"/>
          <a:ext cx="0" cy="0"/>
          <a:chOff x="0" y="0"/>
          <a:chExt cx="0" cy="0"/>
        </a:xfrm>
      </p:grpSpPr>
      <p:pic>
        <p:nvPicPr>
          <p:cNvPr id="13" name="図 12"/>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83446" y="-123975"/>
            <a:ext cx="18117134" cy="1821559"/>
          </a:xfrm>
          <a:prstGeom prst="rect">
            <a:avLst/>
          </a:prstGeom>
        </p:spPr>
      </p:pic>
      <p:pic>
        <p:nvPicPr>
          <p:cNvPr id="9" name="図 8"/>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rot="10800000">
            <a:off x="0" y="0"/>
            <a:ext cx="1117050" cy="1126059"/>
          </a:xfrm>
          <a:prstGeom prst="rect">
            <a:avLst/>
          </a:prstGeom>
        </p:spPr>
      </p:pic>
      <p:pic>
        <p:nvPicPr>
          <p:cNvPr id="8" name="図 7"/>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17160195" y="9163193"/>
            <a:ext cx="1117050" cy="1126059"/>
          </a:xfrm>
          <a:prstGeom prst="rect">
            <a:avLst/>
          </a:prstGeom>
        </p:spPr>
      </p:pic>
      <p:pic>
        <p:nvPicPr>
          <p:cNvPr id="7" name="図 6"/>
          <p:cNvPicPr>
            <a:picLocks noChangeAspect="1"/>
          </p:cNvPicPr>
          <p:nvPr userDrawn="1"/>
        </p:nvPicPr>
        <p:blipFill>
          <a:blip r:embed="rId43">
            <a:extLst>
              <a:ext uri="{28A0092B-C50C-407E-A947-70E740481C1C}">
                <a14:useLocalDpi xmlns:a14="http://schemas.microsoft.com/office/drawing/2010/main" val="0"/>
              </a:ext>
            </a:extLst>
          </a:blip>
          <a:stretch>
            <a:fillRect/>
          </a:stretch>
        </p:blipFill>
        <p:spPr>
          <a:xfrm>
            <a:off x="-1" y="446"/>
            <a:ext cx="18287207" cy="10286554"/>
          </a:xfrm>
          <a:prstGeom prst="rect">
            <a:avLst/>
          </a:prstGeom>
        </p:spPr>
      </p:pic>
      <p:pic>
        <p:nvPicPr>
          <p:cNvPr id="14" name="図 13"/>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rot="10800000">
            <a:off x="99080" y="9370612"/>
            <a:ext cx="18117134" cy="1821559"/>
          </a:xfrm>
          <a:prstGeom prst="rect">
            <a:avLst/>
          </a:prstGeom>
        </p:spPr>
      </p:pic>
      <p:sp>
        <p:nvSpPr>
          <p:cNvPr id="2" name="タイトル プレースホルダー 1"/>
          <p:cNvSpPr>
            <a:spLocks noGrp="1"/>
          </p:cNvSpPr>
          <p:nvPr>
            <p:ph type="title"/>
          </p:nvPr>
        </p:nvSpPr>
        <p:spPr>
          <a:xfrm>
            <a:off x="894346" y="246956"/>
            <a:ext cx="16457772" cy="1203151"/>
          </a:xfrm>
          <a:prstGeom prst="rect">
            <a:avLst/>
          </a:prstGeom>
        </p:spPr>
        <p:txBody>
          <a:bodyPr vert="horz" lIns="163275" tIns="81638" rIns="163275" bIns="81638" rtlCol="0" anchor="ctr">
            <a:noAutofit/>
          </a:bodyPr>
          <a:lstStyle/>
          <a:p>
            <a:r>
              <a:rPr lang="en-US" altLang="ja-JP" dirty="0" smtClean="0"/>
              <a:t>SLIDE TITLE HERE</a:t>
            </a:r>
            <a:endParaRPr lang="en-US" dirty="0"/>
          </a:p>
        </p:txBody>
      </p:sp>
      <p:sp>
        <p:nvSpPr>
          <p:cNvPr id="3" name="テキスト プレースホルダー 2"/>
          <p:cNvSpPr>
            <a:spLocks noGrp="1"/>
          </p:cNvSpPr>
          <p:nvPr>
            <p:ph type="body" idx="1"/>
          </p:nvPr>
        </p:nvSpPr>
        <p:spPr>
          <a:xfrm>
            <a:off x="914321" y="1831132"/>
            <a:ext cx="16457772" cy="735811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4" name="日付プレースホルダー 3"/>
          <p:cNvSpPr>
            <a:spLocks noGrp="1"/>
          </p:cNvSpPr>
          <p:nvPr>
            <p:ph type="dt" sz="half" idx="2"/>
          </p:nvPr>
        </p:nvSpPr>
        <p:spPr>
          <a:xfrm>
            <a:off x="914321" y="9607996"/>
            <a:ext cx="4266830" cy="547688"/>
          </a:xfrm>
          <a:prstGeom prst="rect">
            <a:avLst/>
          </a:prstGeom>
        </p:spPr>
        <p:txBody>
          <a:bodyPr vert="horz" lIns="163275" tIns="81638" rIns="163275" bIns="81638" rtlCol="0" anchor="ctr"/>
          <a:lstStyle>
            <a:lvl1pPr algn="l">
              <a:defRPr sz="2100">
                <a:solidFill>
                  <a:schemeClr val="tx1">
                    <a:tint val="75000"/>
                  </a:schemeClr>
                </a:solidFill>
              </a:defRPr>
            </a:lvl1pPr>
          </a:lstStyle>
          <a:p>
            <a:fld id="{1FD627AA-E268-4C67-A9A7-5C4D23F3573A}" type="datetimeFigureOut">
              <a:rPr lang="en-US" smtClean="0"/>
              <a:t>1/18/2015</a:t>
            </a:fld>
            <a:endParaRPr lang="en-US"/>
          </a:p>
        </p:txBody>
      </p:sp>
      <p:sp>
        <p:nvSpPr>
          <p:cNvPr id="5" name="フッター プレースホルダー 4"/>
          <p:cNvSpPr>
            <a:spLocks noGrp="1"/>
          </p:cNvSpPr>
          <p:nvPr>
            <p:ph type="ftr" sz="quarter" idx="3"/>
          </p:nvPr>
        </p:nvSpPr>
        <p:spPr>
          <a:xfrm>
            <a:off x="5254774" y="9637834"/>
            <a:ext cx="7776864" cy="547688"/>
          </a:xfrm>
          <a:prstGeom prst="rect">
            <a:avLst/>
          </a:prstGeom>
        </p:spPr>
        <p:txBody>
          <a:bodyPr vert="horz" lIns="163275" tIns="81638" rIns="163275" bIns="81638" rtlCol="0" anchor="ctr"/>
          <a:lstStyle>
            <a:lvl1pPr algn="ctr">
              <a:defRPr sz="2100">
                <a:solidFill>
                  <a:schemeClr val="tx1">
                    <a:tint val="75000"/>
                    <a:alpha val="70000"/>
                  </a:schemeClr>
                </a:solidFill>
              </a:defRPr>
            </a:lvl1pPr>
          </a:lstStyle>
          <a:p>
            <a:r>
              <a:rPr lang="en-US" smtClean="0"/>
              <a:t>The Power of PowerPoint | thepopp.com</a:t>
            </a:r>
            <a:endParaRPr lang="en-US" dirty="0"/>
          </a:p>
        </p:txBody>
      </p:sp>
      <p:sp>
        <p:nvSpPr>
          <p:cNvPr id="6" name="スライド番号プレースホルダー 5"/>
          <p:cNvSpPr>
            <a:spLocks noGrp="1"/>
          </p:cNvSpPr>
          <p:nvPr>
            <p:ph type="sldNum" sz="quarter" idx="4"/>
          </p:nvPr>
        </p:nvSpPr>
        <p:spPr>
          <a:xfrm>
            <a:off x="17552412" y="9535988"/>
            <a:ext cx="735810" cy="547688"/>
          </a:xfrm>
          <a:prstGeom prst="rect">
            <a:avLst/>
          </a:prstGeom>
        </p:spPr>
        <p:txBody>
          <a:bodyPr vert="horz" lIns="163275" tIns="81638" rIns="163275" bIns="81638" rtlCol="0" anchor="ctr"/>
          <a:lstStyle>
            <a:lvl1pPr algn="r">
              <a:defRPr sz="3600">
                <a:solidFill>
                  <a:schemeClr val="tx1">
                    <a:alpha val="50000"/>
                  </a:schemeClr>
                </a:solidFill>
                <a:latin typeface="Bebas Neue Regular" pitchFamily="50" charset="0"/>
              </a:defRPr>
            </a:lvl1pPr>
          </a:lstStyle>
          <a:p>
            <a:fld id="{387164BF-D67A-46C0-81D2-5BAF67C00C80}" type="slidenum">
              <a:rPr lang="en-US" smtClean="0"/>
              <a:pPr/>
              <a:t>‹#›</a:t>
            </a:fld>
            <a:endParaRPr lang="en-US"/>
          </a:p>
        </p:txBody>
      </p:sp>
    </p:spTree>
    <p:extLst>
      <p:ext uri="{BB962C8B-B14F-4D97-AF65-F5344CB8AC3E}">
        <p14:creationId xmlns:p14="http://schemas.microsoft.com/office/powerpoint/2010/main" val="1884686970"/>
      </p:ext>
    </p:extLst>
  </p:cSld>
  <p:clrMap bg1="lt1" tx1="dk1" bg2="lt2" tx2="dk2" accent1="accent1" accent2="accent2" accent3="accent3" accent4="accent4" accent5="accent5" accent6="accent6" hlink="hlink" folHlink="folHlink"/>
  <p:sldLayoutIdLst>
    <p:sldLayoutId id="2147483653" r:id="rId1"/>
    <p:sldLayoutId id="2147483670" r:id="rId2"/>
    <p:sldLayoutId id="2147483661" r:id="rId3"/>
    <p:sldLayoutId id="2147483662" r:id="rId4"/>
    <p:sldLayoutId id="2147483663" r:id="rId5"/>
    <p:sldLayoutId id="2147483664" r:id="rId6"/>
    <p:sldLayoutId id="2147483704" r:id="rId7"/>
    <p:sldLayoutId id="2147483668" r:id="rId8"/>
    <p:sldLayoutId id="2147483669" r:id="rId9"/>
    <p:sldLayoutId id="2147483665" r:id="rId10"/>
    <p:sldLayoutId id="2147483666" r:id="rId11"/>
    <p:sldLayoutId id="2147483714" r:id="rId12"/>
    <p:sldLayoutId id="2147483673" r:id="rId13"/>
    <p:sldLayoutId id="2147483701" r:id="rId14"/>
    <p:sldLayoutId id="2147483657" r:id="rId15"/>
    <p:sldLayoutId id="2147483667" r:id="rId16"/>
    <p:sldLayoutId id="2147483660" r:id="rId17"/>
    <p:sldLayoutId id="2147483682" r:id="rId18"/>
    <p:sldLayoutId id="2147483692" r:id="rId19"/>
    <p:sldLayoutId id="2147483707" r:id="rId20"/>
    <p:sldLayoutId id="2147483683" r:id="rId21"/>
    <p:sldLayoutId id="2147483687" r:id="rId22"/>
    <p:sldLayoutId id="2147483705" r:id="rId23"/>
    <p:sldLayoutId id="2147483688" r:id="rId24"/>
    <p:sldLayoutId id="2147483685" r:id="rId25"/>
    <p:sldLayoutId id="2147483686" r:id="rId26"/>
    <p:sldLayoutId id="2147483709" r:id="rId27"/>
    <p:sldLayoutId id="2147483694" r:id="rId28"/>
    <p:sldLayoutId id="2147483690" r:id="rId29"/>
    <p:sldLayoutId id="2147483691" r:id="rId30"/>
    <p:sldLayoutId id="2147483695" r:id="rId31"/>
    <p:sldLayoutId id="2147483697" r:id="rId32"/>
    <p:sldLayoutId id="2147483698" r:id="rId33"/>
    <p:sldLayoutId id="2147483699" r:id="rId34"/>
    <p:sldLayoutId id="2147483700" r:id="rId35"/>
    <p:sldLayoutId id="2147483703" r:id="rId36"/>
    <p:sldLayoutId id="2147483708" r:id="rId37"/>
    <p:sldLayoutId id="2147483715" r:id="rId3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6" decel="10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2" presetClass="entr" presetSubtype="6" decel="10000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1+#ppt_w/2"/>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1" decel="10000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0-#ppt_h/2"/>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txStyles>
    <p:titleStyle>
      <a:lvl1pPr algn="ctr" defTabSz="1632753" rtl="0" eaLnBrk="1" latinLnBrk="0" hangingPunct="1">
        <a:spcBef>
          <a:spcPct val="0"/>
        </a:spcBef>
        <a:buNone/>
        <a:defRPr sz="8800" kern="1200" spc="300" baseline="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6.xml"/><Relationship Id="rId5" Type="http://schemas.openxmlformats.org/officeDocument/2006/relationships/image" Target="../media/image30.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9.xml"/><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0.png"/><Relationship Id="rId7"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5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0.png"/><Relationship Id="rId1" Type="http://schemas.openxmlformats.org/officeDocument/2006/relationships/slideLayout" Target="../slideLayouts/slideLayout4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7.xml"/><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0.png"/><Relationship Id="rId1" Type="http://schemas.openxmlformats.org/officeDocument/2006/relationships/slideLayout" Target="../slideLayouts/slideLayout43.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4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41.xml"/><Relationship Id="rId6" Type="http://schemas.openxmlformats.org/officeDocument/2006/relationships/image" Target="../media/image61.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5.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chart" Target="../charts/chart7.xml"/><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chart" Target="../charts/chart8.xml"/><Relationship Id="rId1" Type="http://schemas.openxmlformats.org/officeDocument/2006/relationships/slideLayout" Target="../slideLayouts/slideLayout3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0.xml"/><Relationship Id="rId1" Type="http://schemas.openxmlformats.org/officeDocument/2006/relationships/slideLayout" Target="../slideLayouts/slideLayout54.xml"/></Relationships>
</file>

<file path=ppt/slides/_rels/slide4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4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hyperlink" Target="http://www.google.com/fonts/specimen/Roboto" TargetMode="External"/><Relationship Id="rId7" Type="http://schemas.openxmlformats.org/officeDocument/2006/relationships/hyperlink" Target="http://thepopp.com/" TargetMode="External"/><Relationship Id="rId2" Type="http://schemas.openxmlformats.org/officeDocument/2006/relationships/hyperlink" Target="http://fontfabric.com/bebas-neue/" TargetMode="External"/><Relationship Id="rId1" Type="http://schemas.openxmlformats.org/officeDocument/2006/relationships/slideLayout" Target="../slideLayouts/slideLayout3.xml"/><Relationship Id="rId6" Type="http://schemas.openxmlformats.org/officeDocument/2006/relationships/hyperlink" Target="http://www.typicons.com/" TargetMode="External"/><Relationship Id="rId5" Type="http://schemas.openxmlformats.org/officeDocument/2006/relationships/hyperlink" Target="http://creativecommons.org/licenses/by/3.0/" TargetMode="External"/><Relationship Id="rId4" Type="http://schemas.openxmlformats.org/officeDocument/2006/relationships/hyperlink" Target="http://www.flaticon.com/"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6.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4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5.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en-US" dirty="0" smtClean="0"/>
              <a:t>PROCYON</a:t>
            </a:r>
            <a:endParaRPr lang="en-US" dirty="0"/>
          </a:p>
        </p:txBody>
      </p:sp>
      <p:sp>
        <p:nvSpPr>
          <p:cNvPr id="5" name="サブタイトル 4"/>
          <p:cNvSpPr>
            <a:spLocks noGrp="1"/>
          </p:cNvSpPr>
          <p:nvPr>
            <p:ph type="subTitle" idx="1"/>
          </p:nvPr>
        </p:nvSpPr>
        <p:spPr/>
        <p:txBody>
          <a:bodyPr>
            <a:normAutofit fontScale="92500" lnSpcReduction="10000"/>
          </a:bodyPr>
          <a:lstStyle/>
          <a:p>
            <a:r>
              <a:rPr lang="en-US" dirty="0" smtClean="0"/>
              <a:t>Powerpoint template</a:t>
            </a:r>
            <a:endParaRPr lang="en-US" dirty="0"/>
          </a:p>
        </p:txBody>
      </p:sp>
      <p:sp>
        <p:nvSpPr>
          <p:cNvPr id="6" name="テキスト プレースホルダー 5"/>
          <p:cNvSpPr>
            <a:spLocks noGrp="1"/>
          </p:cNvSpPr>
          <p:nvPr>
            <p:ph type="body" sz="quarter" idx="10"/>
          </p:nvPr>
        </p:nvSpPr>
        <p:spPr/>
        <p:txBody>
          <a:bodyPr>
            <a:normAutofit lnSpcReduction="10000"/>
          </a:bodyPr>
          <a:lstStyle/>
          <a:p>
            <a:r>
              <a:rPr lang="en-US" dirty="0" smtClean="0"/>
              <a:t>Jun Akizaki – The Power of PowerPoint</a:t>
            </a:r>
            <a:endParaRPr lang="en-US" dirty="0"/>
          </a:p>
        </p:txBody>
      </p:sp>
    </p:spTree>
    <p:extLst>
      <p:ext uri="{BB962C8B-B14F-4D97-AF65-F5344CB8AC3E}">
        <p14:creationId xmlns:p14="http://schemas.microsoft.com/office/powerpoint/2010/main" val="217347796"/>
      </p:ext>
    </p:extLst>
  </p:cSld>
  <p:clrMapOvr>
    <a:masterClrMapping/>
  </p:clrMapOvr>
  <mc:AlternateContent xmlns:mc="http://schemas.openxmlformats.org/markup-compatibility/2006" xmlns:p14="http://schemas.microsoft.com/office/powerpoint/2010/main">
    <mc:Choice Requires="p14">
      <p:transition spd="med" p14:dur="700" advTm="4001">
        <p:fade/>
      </p:transition>
    </mc:Choice>
    <mc:Fallback xmlns="">
      <p:transition spd="med" advTm="4001">
        <p:fade/>
      </p:transition>
    </mc:Fallback>
  </mc:AlternateContent>
  <p:timing>
    <p:tnLst>
      <p:par>
        <p:cTn id="1" dur="indefinite" restart="never" nodeType="tmRoot"/>
      </p:par>
    </p:tnLst>
  </p:timing>
  <p:extLst mod="1">
    <p:ext uri="{E180D4A7-C9FB-4DFB-919C-405C955672EB}">
      <p14:showEvtLst xmlns:p14="http://schemas.microsoft.com/office/powerpoint/2010/main">
        <p14:playEvt time="2251" objId="4"/>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ACHIEVEMENTS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10</a:t>
            </a:fld>
            <a:endParaRPr lang="en-US" dirty="0"/>
          </a:p>
        </p:txBody>
      </p:sp>
      <p:sp>
        <p:nvSpPr>
          <p:cNvPr id="12" name="図プレースホルダー 11"/>
          <p:cNvSpPr>
            <a:spLocks noGrp="1"/>
          </p:cNvSpPr>
          <p:nvPr>
            <p:ph type="pic" sz="quarter" idx="13"/>
          </p:nvPr>
        </p:nvSpPr>
        <p:spPr/>
      </p:sp>
      <p:sp>
        <p:nvSpPr>
          <p:cNvPr id="5" name="テキスト プレースホルダー 4"/>
          <p:cNvSpPr>
            <a:spLocks noGrp="1"/>
          </p:cNvSpPr>
          <p:nvPr>
            <p:ph type="body" sz="quarter" idx="14"/>
          </p:nvPr>
        </p:nvSpPr>
        <p:spPr/>
        <p:txBody>
          <a:bodyPr/>
          <a:lstStyle/>
          <a:p>
            <a:r>
              <a:rPr lang="en-US" dirty="0" smtClean="0"/>
              <a:t>Over 700 clients</a:t>
            </a:r>
          </a:p>
        </p:txBody>
      </p:sp>
      <p:sp>
        <p:nvSpPr>
          <p:cNvPr id="6" name="テキスト プレースホルダー 5"/>
          <p:cNvSpPr>
            <a:spLocks noGrp="1"/>
          </p:cNvSpPr>
          <p:nvPr>
            <p:ph type="body" sz="quarter" idx="15"/>
          </p:nvPr>
        </p:nvSpPr>
        <p:spPr/>
        <p:txBody>
          <a:bodyPr/>
          <a:lstStyle/>
          <a:p>
            <a:r>
              <a:rPr lang="en-US" dirty="0" smtClean="0"/>
              <a:t>Eu platonem electram vel, ad duo adhuc elitr fabellas. Pri veritus prodesset et, assum tritani deseruisse vel et. Eam no animal corpora phaedrum. Sed nostro habemus oportere et, no affert vocent iracundia quo, cu vim doctus dolorum. Eu has vero verterem lobortis, ne equidem adversarium vis. Duo zril labores ei, id iudico aliquip vis.</a:t>
            </a:r>
            <a:endParaRPr lang="en-US" dirty="0"/>
          </a:p>
        </p:txBody>
      </p:sp>
      <p:sp>
        <p:nvSpPr>
          <p:cNvPr id="7" name="テキスト プレースホルダー 6"/>
          <p:cNvSpPr>
            <a:spLocks noGrp="1"/>
          </p:cNvSpPr>
          <p:nvPr>
            <p:ph type="body" sz="quarter" idx="16"/>
          </p:nvPr>
        </p:nvSpPr>
        <p:spPr/>
        <p:txBody>
          <a:bodyPr/>
          <a:lstStyle/>
          <a:p>
            <a:r>
              <a:rPr lang="en-US" dirty="0" smtClean="0"/>
              <a:t>100 million users in the world</a:t>
            </a:r>
          </a:p>
        </p:txBody>
      </p:sp>
      <p:sp>
        <p:nvSpPr>
          <p:cNvPr id="8" name="テキスト プレースホルダー 7"/>
          <p:cNvSpPr>
            <a:spLocks noGrp="1"/>
          </p:cNvSpPr>
          <p:nvPr>
            <p:ph type="body" sz="quarter" idx="17"/>
          </p:nvPr>
        </p:nvSpPr>
        <p:spPr/>
        <p:txBody>
          <a:bodyPr/>
          <a:lstStyle/>
          <a:p>
            <a:r>
              <a:rPr lang="en-US" dirty="0" smtClean="0"/>
              <a:t>Ne fastidii vulputate duo. Ex ignota argumentum vel, eu case voluptua delicatissimi per, usu quas convenire percipitur ex. Et eam melius audire, pri putent docendi lobortis in. Elit graeco reprehendunt nam at, ut denique verterem facilisi mea, ei porro erant assentior sit. Ut justo ancillae quo.</a:t>
            </a:r>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10" name="テキスト プレースホルダー 9"/>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13" name="図プレースホルダー 12"/>
          <p:cNvSpPr>
            <a:spLocks noGrp="1"/>
          </p:cNvSpPr>
          <p:nvPr>
            <p:ph type="pic" sz="quarter" idx="19"/>
          </p:nvPr>
        </p:nvSpPr>
        <p:spPr/>
      </p:sp>
    </p:spTree>
    <p:extLst>
      <p:ext uri="{BB962C8B-B14F-4D97-AF65-F5344CB8AC3E}">
        <p14:creationId xmlns:p14="http://schemas.microsoft.com/office/powerpoint/2010/main" val="2827021770"/>
      </p:ext>
    </p:extLst>
  </p:cSld>
  <p:clrMapOvr>
    <a:masterClrMapping/>
  </p:clrMapOvr>
  <p:transition spd="slow" advTm="5559">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SPECIALTIES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11</a:t>
            </a:fld>
            <a:endParaRPr lang="en-US" dirty="0"/>
          </a:p>
        </p:txBody>
      </p:sp>
      <p:sp>
        <p:nvSpPr>
          <p:cNvPr id="13" name="テキスト プレースホルダー 12"/>
          <p:cNvSpPr>
            <a:spLocks noGrp="1"/>
          </p:cNvSpPr>
          <p:nvPr>
            <p:ph type="body" sz="quarter" idx="14"/>
          </p:nvPr>
        </p:nvSpPr>
        <p:spPr/>
        <p:txBody>
          <a:bodyPr/>
          <a:lstStyle/>
          <a:p>
            <a:r>
              <a:rPr lang="en-US" dirty="0" smtClean="0"/>
              <a:t>Design</a:t>
            </a:r>
            <a:endParaRPr lang="en-US" dirty="0"/>
          </a:p>
        </p:txBody>
      </p:sp>
      <p:sp>
        <p:nvSpPr>
          <p:cNvPr id="14" name="テキスト プレースホルダー 13"/>
          <p:cNvSpPr>
            <a:spLocks noGrp="1"/>
          </p:cNvSpPr>
          <p:nvPr>
            <p:ph type="body" sz="quarter" idx="15"/>
          </p:nvPr>
        </p:nvSpPr>
        <p:spPr/>
        <p:txBody>
          <a:bodyPr/>
          <a:lstStyle/>
          <a:p>
            <a:r>
              <a:rPr lang="en-US" dirty="0" smtClean="0"/>
              <a:t>Id maiestatis intellegebat sit, oratio euismod recusabo mea ei. Eam eu modus persius facilisi, antiopam aliquando te ius.</a:t>
            </a:r>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15" name="テキスト プレースホルダー 14"/>
          <p:cNvSpPr>
            <a:spLocks noGrp="1"/>
          </p:cNvSpPr>
          <p:nvPr>
            <p:ph type="body" sz="quarter" idx="18"/>
          </p:nvPr>
        </p:nvSpPr>
        <p:spPr/>
        <p:txBody>
          <a:bodyPr/>
          <a:lstStyle/>
          <a:p>
            <a:r>
              <a:rPr lang="en-US" dirty="0" smtClean="0"/>
              <a:t>Lorem ipsum dolor sit amet, ei mel iudico contentiones.</a:t>
            </a:r>
          </a:p>
          <a:p>
            <a:endParaRPr lang="en-US" dirty="0"/>
          </a:p>
        </p:txBody>
      </p:sp>
      <p:pic>
        <p:nvPicPr>
          <p:cNvPr id="26" name="図プレースホルダー 25"/>
          <p:cNvPicPr>
            <a:picLocks noGrp="1" noChangeAspect="1"/>
          </p:cNvPicPr>
          <p:nvPr>
            <p:ph type="pic" sz="quarter" idx="38"/>
          </p:nvPr>
        </p:nvPicPr>
        <p:blipFill>
          <a:blip r:embed="rId2" cstate="print">
            <a:extLst>
              <a:ext uri="{28A0092B-C50C-407E-A947-70E740481C1C}">
                <a14:useLocalDpi xmlns:a14="http://schemas.microsoft.com/office/drawing/2010/main" val="0"/>
              </a:ext>
            </a:extLst>
          </a:blip>
          <a:srcRect/>
          <a:stretch>
            <a:fillRect/>
          </a:stretch>
        </p:blipFill>
        <p:spPr/>
      </p:pic>
      <p:sp>
        <p:nvSpPr>
          <p:cNvPr id="17" name="テキスト プレースホルダー 16"/>
          <p:cNvSpPr>
            <a:spLocks noGrp="1"/>
          </p:cNvSpPr>
          <p:nvPr>
            <p:ph type="body" sz="quarter" idx="39"/>
          </p:nvPr>
        </p:nvSpPr>
        <p:spPr/>
        <p:txBody>
          <a:bodyPr/>
          <a:lstStyle/>
          <a:p>
            <a:r>
              <a:rPr lang="en-US" dirty="0" smtClean="0"/>
              <a:t>Strategy</a:t>
            </a:r>
            <a:endParaRPr lang="en-US" dirty="0"/>
          </a:p>
        </p:txBody>
      </p:sp>
      <p:sp>
        <p:nvSpPr>
          <p:cNvPr id="18" name="テキスト プレースホルダー 17"/>
          <p:cNvSpPr>
            <a:spLocks noGrp="1"/>
          </p:cNvSpPr>
          <p:nvPr>
            <p:ph type="body" sz="quarter" idx="40"/>
          </p:nvPr>
        </p:nvSpPr>
        <p:spPr/>
        <p:txBody>
          <a:bodyPr/>
          <a:lstStyle/>
          <a:p>
            <a:r>
              <a:rPr lang="en-US" dirty="0" smtClean="0"/>
              <a:t>Te mei suavitate repudiare. Vix ad quidam volumus pertinacia. Tantas detraxit cu sed, nisl commune vim ex.</a:t>
            </a:r>
            <a:endParaRPr lang="en-US" dirty="0"/>
          </a:p>
        </p:txBody>
      </p:sp>
      <p:pic>
        <p:nvPicPr>
          <p:cNvPr id="28" name="図プレースホルダー 27"/>
          <p:cNvPicPr>
            <a:picLocks noGrp="1" noChangeAspect="1"/>
          </p:cNvPicPr>
          <p:nvPr>
            <p:ph type="pic" sz="quarter" idx="41"/>
          </p:nvPr>
        </p:nvPicPr>
        <p:blipFill>
          <a:blip r:embed="rId3" cstate="print">
            <a:extLst>
              <a:ext uri="{28A0092B-C50C-407E-A947-70E740481C1C}">
                <a14:useLocalDpi xmlns:a14="http://schemas.microsoft.com/office/drawing/2010/main" val="0"/>
              </a:ext>
            </a:extLst>
          </a:blip>
          <a:srcRect/>
          <a:stretch>
            <a:fillRect/>
          </a:stretch>
        </p:blipFill>
        <p:spPr/>
      </p:pic>
      <p:sp>
        <p:nvSpPr>
          <p:cNvPr id="20" name="テキスト プレースホルダー 19"/>
          <p:cNvSpPr>
            <a:spLocks noGrp="1"/>
          </p:cNvSpPr>
          <p:nvPr>
            <p:ph type="body" sz="quarter" idx="42"/>
          </p:nvPr>
        </p:nvSpPr>
        <p:spPr/>
        <p:txBody>
          <a:bodyPr/>
          <a:lstStyle/>
          <a:p>
            <a:r>
              <a:rPr lang="en-US" dirty="0" smtClean="0"/>
              <a:t>Programing</a:t>
            </a:r>
            <a:endParaRPr lang="en-US" dirty="0"/>
          </a:p>
        </p:txBody>
      </p:sp>
      <p:sp>
        <p:nvSpPr>
          <p:cNvPr id="21" name="テキスト プレースホルダー 20"/>
          <p:cNvSpPr>
            <a:spLocks noGrp="1"/>
          </p:cNvSpPr>
          <p:nvPr>
            <p:ph type="body" sz="quarter" idx="43"/>
          </p:nvPr>
        </p:nvSpPr>
        <p:spPr/>
        <p:txBody>
          <a:bodyPr/>
          <a:lstStyle/>
          <a:p>
            <a:r>
              <a:rPr lang="en-US" dirty="0" smtClean="0"/>
              <a:t>Nullam mediocrem ad ius, vis eu epicuri insolens facilisis. Ei summo nihil nec. Ei copiosae salutandi assueverit sea.</a:t>
            </a:r>
            <a:endParaRPr lang="en-US" dirty="0"/>
          </a:p>
        </p:txBody>
      </p:sp>
      <p:pic>
        <p:nvPicPr>
          <p:cNvPr id="27" name="図プレースホルダー 26"/>
          <p:cNvPicPr>
            <a:picLocks noGrp="1" noChangeAspect="1"/>
          </p:cNvPicPr>
          <p:nvPr>
            <p:ph type="pic" sz="quarter" idx="44"/>
          </p:nvPr>
        </p:nvPicPr>
        <p:blipFill>
          <a:blip r:embed="rId4" cstate="print">
            <a:extLst>
              <a:ext uri="{28A0092B-C50C-407E-A947-70E740481C1C}">
                <a14:useLocalDpi xmlns:a14="http://schemas.microsoft.com/office/drawing/2010/main" val="0"/>
              </a:ext>
            </a:extLst>
          </a:blip>
          <a:srcRect/>
          <a:stretch>
            <a:fillRect/>
          </a:stretch>
        </p:blipFill>
        <p:spPr/>
      </p:pic>
      <p:sp>
        <p:nvSpPr>
          <p:cNvPr id="23" name="テキスト プレースホルダー 22"/>
          <p:cNvSpPr>
            <a:spLocks noGrp="1"/>
          </p:cNvSpPr>
          <p:nvPr>
            <p:ph type="body" sz="quarter" idx="45"/>
          </p:nvPr>
        </p:nvSpPr>
        <p:spPr/>
        <p:txBody>
          <a:bodyPr/>
          <a:lstStyle/>
          <a:p>
            <a:r>
              <a:rPr lang="en-US" dirty="0" smtClean="0"/>
              <a:t>Communication</a:t>
            </a:r>
            <a:endParaRPr lang="en-US" dirty="0"/>
          </a:p>
        </p:txBody>
      </p:sp>
      <p:sp>
        <p:nvSpPr>
          <p:cNvPr id="24" name="テキスト プレースホルダー 23"/>
          <p:cNvSpPr>
            <a:spLocks noGrp="1"/>
          </p:cNvSpPr>
          <p:nvPr>
            <p:ph type="body" sz="quarter" idx="46"/>
          </p:nvPr>
        </p:nvSpPr>
        <p:spPr/>
        <p:txBody>
          <a:bodyPr/>
          <a:lstStyle/>
          <a:p>
            <a:r>
              <a:rPr lang="en-US" dirty="0" smtClean="0"/>
              <a:t>Cibo mazim deterruisset ex per, an urbanitas voluptaria nec.</a:t>
            </a:r>
            <a:endParaRPr lang="en-US" dirty="0"/>
          </a:p>
        </p:txBody>
      </p:sp>
      <p:pic>
        <p:nvPicPr>
          <p:cNvPr id="29" name="図プレースホルダー 28"/>
          <p:cNvPicPr>
            <a:picLocks noGrp="1" noChangeAspect="1"/>
          </p:cNvPicPr>
          <p:nvPr>
            <p:ph type="pic" sz="quarter" idx="47"/>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250491663"/>
      </p:ext>
    </p:extLst>
  </p:cSld>
  <p:clrMapOvr>
    <a:masterClrMapping/>
  </p:clrMapOvr>
  <p:transition spd="slow" advTm="10617">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Meet Our </a:t>
            </a:r>
            <a:r>
              <a:rPr lang="en-US" dirty="0" smtClean="0">
                <a:solidFill>
                  <a:schemeClr val="accent1"/>
                </a:solidFill>
                <a:latin typeface="Bebas Neue Regular" pitchFamily="50" charset="0"/>
              </a:rPr>
              <a:t>Brains</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12</a:t>
            </a:fld>
            <a:endParaRPr lang="en-US" dirty="0"/>
          </a:p>
        </p:txBody>
      </p:sp>
      <p:sp>
        <p:nvSpPr>
          <p:cNvPr id="8" name="図プレースホルダー 7"/>
          <p:cNvSpPr>
            <a:spLocks noGrp="1"/>
          </p:cNvSpPr>
          <p:nvPr>
            <p:ph type="pic" sz="quarter" idx="13"/>
          </p:nvPr>
        </p:nvSpPr>
        <p:spPr/>
      </p:sp>
      <p:sp>
        <p:nvSpPr>
          <p:cNvPr id="20" name="テキスト プレースホルダー 19"/>
          <p:cNvSpPr>
            <a:spLocks noGrp="1"/>
          </p:cNvSpPr>
          <p:nvPr>
            <p:ph type="body" sz="quarter" idx="14"/>
          </p:nvPr>
        </p:nvSpPr>
        <p:spPr/>
        <p:txBody>
          <a:bodyPr/>
          <a:lstStyle/>
          <a:p>
            <a:r>
              <a:rPr lang="en-US" dirty="0" smtClean="0"/>
              <a:t>Michael Bay</a:t>
            </a:r>
            <a:endParaRPr lang="en-US" dirty="0"/>
          </a:p>
        </p:txBody>
      </p:sp>
      <p:sp>
        <p:nvSpPr>
          <p:cNvPr id="21" name="テキスト プレースホルダー 20"/>
          <p:cNvSpPr>
            <a:spLocks noGrp="1"/>
          </p:cNvSpPr>
          <p:nvPr>
            <p:ph type="body" sz="quarter" idx="15"/>
          </p:nvPr>
        </p:nvSpPr>
        <p:spPr/>
        <p:txBody>
          <a:bodyPr/>
          <a:lstStyle/>
          <a:p>
            <a:r>
              <a:rPr lang="en-US" dirty="0" smtClean="0"/>
              <a:t>Lorem ipsum dolor sit amet, ei mel iudico contentiones, atqui exerci has cu, ne vix tation delicata.</a:t>
            </a:r>
          </a:p>
          <a:p>
            <a:endParaRPr lang="en-US" dirty="0"/>
          </a:p>
        </p:txBody>
      </p:sp>
      <p:sp>
        <p:nvSpPr>
          <p:cNvPr id="7" name="フッター プレースホルダー 6"/>
          <p:cNvSpPr>
            <a:spLocks noGrp="1"/>
          </p:cNvSpPr>
          <p:nvPr>
            <p:ph type="ftr" sz="quarter" idx="3"/>
          </p:nvPr>
        </p:nvSpPr>
        <p:spPr/>
        <p:txBody>
          <a:bodyPr/>
          <a:lstStyle/>
          <a:p>
            <a:r>
              <a:rPr lang="en-US" smtClean="0"/>
              <a:t>The Power of PowerPoint | thepopp.com</a:t>
            </a:r>
            <a:endParaRPr lang="en-US" dirty="0"/>
          </a:p>
        </p:txBody>
      </p:sp>
      <p:sp>
        <p:nvSpPr>
          <p:cNvPr id="22" name="テキスト プレースホルダー 21"/>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23" name="テキスト プレースホルダー 22"/>
          <p:cNvSpPr>
            <a:spLocks noGrp="1"/>
          </p:cNvSpPr>
          <p:nvPr>
            <p:ph type="body" sz="quarter" idx="28"/>
          </p:nvPr>
        </p:nvSpPr>
        <p:spPr/>
        <p:txBody>
          <a:bodyPr/>
          <a:lstStyle/>
          <a:p>
            <a:r>
              <a:rPr lang="en-US" dirty="0" smtClean="0"/>
              <a:t>CEO</a:t>
            </a:r>
            <a:endParaRPr lang="en-US" dirty="0"/>
          </a:p>
        </p:txBody>
      </p:sp>
      <p:sp>
        <p:nvSpPr>
          <p:cNvPr id="13" name="図プレースホルダー 12"/>
          <p:cNvSpPr>
            <a:spLocks noGrp="1"/>
          </p:cNvSpPr>
          <p:nvPr>
            <p:ph type="pic" sz="quarter" idx="29"/>
          </p:nvPr>
        </p:nvSpPr>
        <p:spPr/>
      </p:sp>
      <p:sp>
        <p:nvSpPr>
          <p:cNvPr id="25" name="テキスト プレースホルダー 24"/>
          <p:cNvSpPr>
            <a:spLocks noGrp="1"/>
          </p:cNvSpPr>
          <p:nvPr>
            <p:ph type="body" sz="quarter" idx="30"/>
          </p:nvPr>
        </p:nvSpPr>
        <p:spPr/>
        <p:txBody>
          <a:bodyPr/>
          <a:lstStyle/>
          <a:p>
            <a:r>
              <a:rPr lang="en-US" dirty="0" smtClean="0"/>
              <a:t>Jane Arden</a:t>
            </a:r>
            <a:endParaRPr lang="en-US" dirty="0"/>
          </a:p>
        </p:txBody>
      </p:sp>
      <p:sp>
        <p:nvSpPr>
          <p:cNvPr id="26" name="テキスト プレースホルダー 25"/>
          <p:cNvSpPr>
            <a:spLocks noGrp="1"/>
          </p:cNvSpPr>
          <p:nvPr>
            <p:ph type="body" sz="quarter" idx="31"/>
          </p:nvPr>
        </p:nvSpPr>
        <p:spPr/>
        <p:txBody>
          <a:bodyPr/>
          <a:lstStyle/>
          <a:p>
            <a:r>
              <a:rPr lang="en-US" dirty="0" smtClean="0"/>
              <a:t>Lorem ipsum dolor sit amet, ei mel iudico contentiones, atqui exerci has cu, ne vix tation delicata.</a:t>
            </a:r>
          </a:p>
          <a:p>
            <a:endParaRPr lang="en-US" dirty="0"/>
          </a:p>
        </p:txBody>
      </p:sp>
      <p:sp>
        <p:nvSpPr>
          <p:cNvPr id="27" name="テキスト プレースホルダー 26"/>
          <p:cNvSpPr>
            <a:spLocks noGrp="1"/>
          </p:cNvSpPr>
          <p:nvPr>
            <p:ph type="body" sz="quarter" idx="32"/>
          </p:nvPr>
        </p:nvSpPr>
        <p:spPr/>
        <p:txBody>
          <a:bodyPr/>
          <a:lstStyle/>
          <a:p>
            <a:r>
              <a:rPr lang="en-US" dirty="0" smtClean="0"/>
              <a:t>Producer</a:t>
            </a:r>
            <a:endParaRPr lang="en-US" dirty="0"/>
          </a:p>
        </p:txBody>
      </p:sp>
      <p:sp>
        <p:nvSpPr>
          <p:cNvPr id="14" name="図プレースホルダー 13"/>
          <p:cNvSpPr>
            <a:spLocks noGrp="1"/>
          </p:cNvSpPr>
          <p:nvPr>
            <p:ph type="pic" sz="quarter" idx="33"/>
          </p:nvPr>
        </p:nvSpPr>
        <p:spPr/>
      </p:sp>
      <p:sp>
        <p:nvSpPr>
          <p:cNvPr id="29" name="テキスト プレースホルダー 28"/>
          <p:cNvSpPr>
            <a:spLocks noGrp="1"/>
          </p:cNvSpPr>
          <p:nvPr>
            <p:ph type="body" sz="quarter" idx="34"/>
          </p:nvPr>
        </p:nvSpPr>
        <p:spPr/>
        <p:txBody>
          <a:bodyPr/>
          <a:lstStyle/>
          <a:p>
            <a:r>
              <a:rPr lang="en-US" dirty="0" smtClean="0"/>
              <a:t>Abiola Abrams</a:t>
            </a:r>
            <a:endParaRPr lang="en-US" dirty="0"/>
          </a:p>
        </p:txBody>
      </p:sp>
      <p:sp>
        <p:nvSpPr>
          <p:cNvPr id="30" name="テキスト プレースホルダー 29"/>
          <p:cNvSpPr>
            <a:spLocks noGrp="1"/>
          </p:cNvSpPr>
          <p:nvPr>
            <p:ph type="body" sz="quarter" idx="35"/>
          </p:nvPr>
        </p:nvSpPr>
        <p:spPr/>
        <p:txBody>
          <a:bodyPr/>
          <a:lstStyle/>
          <a:p>
            <a:r>
              <a:rPr lang="en-US" dirty="0" smtClean="0"/>
              <a:t>Lorem ipsum dolor sit amet, ei mel iudico contentiones, atqui exerci has cu, ne vix tation delicata.</a:t>
            </a:r>
          </a:p>
          <a:p>
            <a:endParaRPr lang="en-US" dirty="0"/>
          </a:p>
        </p:txBody>
      </p:sp>
      <p:sp>
        <p:nvSpPr>
          <p:cNvPr id="31" name="テキスト プレースホルダー 30"/>
          <p:cNvSpPr>
            <a:spLocks noGrp="1"/>
          </p:cNvSpPr>
          <p:nvPr>
            <p:ph type="body" sz="quarter" idx="36"/>
          </p:nvPr>
        </p:nvSpPr>
        <p:spPr/>
        <p:txBody>
          <a:bodyPr/>
          <a:lstStyle/>
          <a:p>
            <a:r>
              <a:rPr lang="en-US" dirty="0" smtClean="0"/>
              <a:t>DESIGNER</a:t>
            </a:r>
            <a:endParaRPr lang="en-US" dirty="0"/>
          </a:p>
        </p:txBody>
      </p:sp>
      <p:sp>
        <p:nvSpPr>
          <p:cNvPr id="15" name="図プレースホルダー 14"/>
          <p:cNvSpPr>
            <a:spLocks noGrp="1"/>
          </p:cNvSpPr>
          <p:nvPr>
            <p:ph type="pic" sz="quarter" idx="37"/>
          </p:nvPr>
        </p:nvSpPr>
        <p:spPr/>
      </p:sp>
      <p:sp>
        <p:nvSpPr>
          <p:cNvPr id="33" name="テキスト プレースホルダー 32"/>
          <p:cNvSpPr>
            <a:spLocks noGrp="1"/>
          </p:cNvSpPr>
          <p:nvPr>
            <p:ph type="body" sz="quarter" idx="38"/>
          </p:nvPr>
        </p:nvSpPr>
        <p:spPr/>
        <p:txBody>
          <a:bodyPr/>
          <a:lstStyle/>
          <a:p>
            <a:r>
              <a:rPr lang="en-US" dirty="0" smtClean="0"/>
              <a:t>George Abbott</a:t>
            </a:r>
            <a:endParaRPr lang="en-US" dirty="0"/>
          </a:p>
        </p:txBody>
      </p:sp>
      <p:sp>
        <p:nvSpPr>
          <p:cNvPr id="34" name="テキスト プレースホルダー 33"/>
          <p:cNvSpPr>
            <a:spLocks noGrp="1"/>
          </p:cNvSpPr>
          <p:nvPr>
            <p:ph type="body" sz="quarter" idx="39"/>
          </p:nvPr>
        </p:nvSpPr>
        <p:spPr/>
        <p:txBody>
          <a:bodyPr/>
          <a:lstStyle/>
          <a:p>
            <a:r>
              <a:rPr lang="en-US" dirty="0" smtClean="0"/>
              <a:t>Lorem ipsum dolor sit amet, ei mel iudico contentiones, atqui exerci has cu, ne vix tation delicata.</a:t>
            </a:r>
          </a:p>
          <a:p>
            <a:endParaRPr lang="en-US" dirty="0"/>
          </a:p>
        </p:txBody>
      </p:sp>
      <p:sp>
        <p:nvSpPr>
          <p:cNvPr id="35" name="テキスト プレースホルダー 34"/>
          <p:cNvSpPr>
            <a:spLocks noGrp="1"/>
          </p:cNvSpPr>
          <p:nvPr>
            <p:ph type="body" sz="quarter" idx="40"/>
          </p:nvPr>
        </p:nvSpPr>
        <p:spPr/>
        <p:txBody>
          <a:bodyPr/>
          <a:lstStyle/>
          <a:p>
            <a:r>
              <a:rPr lang="en-US" dirty="0" smtClean="0"/>
              <a:t>DIRECTOR</a:t>
            </a:r>
            <a:endParaRPr lang="en-US" dirty="0"/>
          </a:p>
        </p:txBody>
      </p:sp>
    </p:spTree>
    <p:extLst>
      <p:ext uri="{BB962C8B-B14F-4D97-AF65-F5344CB8AC3E}">
        <p14:creationId xmlns:p14="http://schemas.microsoft.com/office/powerpoint/2010/main" val="1700864983"/>
      </p:ext>
    </p:extLst>
  </p:cSld>
  <p:clrMapOvr>
    <a:masterClrMapping/>
  </p:clrMapOvr>
  <p:transition spd="slow" advTm="11947">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Meet Our </a:t>
            </a:r>
            <a:r>
              <a:rPr lang="en-US" dirty="0">
                <a:solidFill>
                  <a:schemeClr val="accent1"/>
                </a:solidFill>
                <a:latin typeface="Bebas Neue Regular" pitchFamily="50" charset="0"/>
              </a:rPr>
              <a:t>MEMBERS</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13</a:t>
            </a:fld>
            <a:endParaRPr lang="en-US" dirty="0"/>
          </a:p>
        </p:txBody>
      </p:sp>
      <p:sp>
        <p:nvSpPr>
          <p:cNvPr id="14" name="テキスト プレースホルダー 13"/>
          <p:cNvSpPr>
            <a:spLocks noGrp="1"/>
          </p:cNvSpPr>
          <p:nvPr>
            <p:ph type="body" sz="quarter" idx="14"/>
          </p:nvPr>
        </p:nvSpPr>
        <p:spPr/>
        <p:txBody>
          <a:bodyPr/>
          <a:lstStyle/>
          <a:p>
            <a:r>
              <a:rPr lang="en-US" dirty="0"/>
              <a:t>Raoul André</a:t>
            </a:r>
          </a:p>
        </p:txBody>
      </p:sp>
      <p:sp>
        <p:nvSpPr>
          <p:cNvPr id="15" name="テキスト プレースホルダー 14"/>
          <p:cNvSpPr>
            <a:spLocks noGrp="1"/>
          </p:cNvSpPr>
          <p:nvPr>
            <p:ph type="body" sz="quarter" idx="15"/>
          </p:nvPr>
        </p:nvSpPr>
        <p:spPr/>
        <p:txBody>
          <a:bodyPr/>
          <a:lstStyle/>
          <a:p>
            <a:r>
              <a:rPr lang="en-US" dirty="0" smtClean="0"/>
              <a:t>Lorem ipsum dolor sit amet, ei mel iudico contentiones, atqui exerci has cu, ne vix tation delicata.</a:t>
            </a:r>
            <a:endParaRPr lang="en-US" dirty="0"/>
          </a:p>
        </p:txBody>
      </p:sp>
      <p:sp>
        <p:nvSpPr>
          <p:cNvPr id="16" name="テキスト プレースホルダー 15"/>
          <p:cNvSpPr>
            <a:spLocks noGrp="1"/>
          </p:cNvSpPr>
          <p:nvPr>
            <p:ph type="body" sz="quarter" idx="16"/>
          </p:nvPr>
        </p:nvSpPr>
        <p:spPr/>
        <p:txBody>
          <a:bodyPr/>
          <a:lstStyle/>
          <a:p>
            <a:r>
              <a:rPr lang="en-US" dirty="0"/>
              <a:t>Cecil Castellucci</a:t>
            </a:r>
          </a:p>
        </p:txBody>
      </p:sp>
      <p:sp>
        <p:nvSpPr>
          <p:cNvPr id="17" name="テキスト プレースホルダー 16"/>
          <p:cNvSpPr>
            <a:spLocks noGrp="1"/>
          </p:cNvSpPr>
          <p:nvPr>
            <p:ph type="body" sz="quarter" idx="17"/>
          </p:nvPr>
        </p:nvSpPr>
        <p:spPr/>
        <p:txBody>
          <a:bodyPr/>
          <a:lstStyle/>
          <a:p>
            <a:r>
              <a:rPr lang="en-US" dirty="0" smtClean="0"/>
              <a:t>Lorem ipsum dolor sit amet, ei mel iudico contentiones, atqui exerci has cu, ne vix tation delicata.</a:t>
            </a:r>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18" name="テキスト プレースホルダー 17"/>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21" name="テキスト プレースホルダー 20"/>
          <p:cNvSpPr>
            <a:spLocks noGrp="1"/>
          </p:cNvSpPr>
          <p:nvPr>
            <p:ph type="body" sz="quarter" idx="21"/>
          </p:nvPr>
        </p:nvSpPr>
        <p:spPr/>
        <p:txBody>
          <a:bodyPr/>
          <a:lstStyle/>
          <a:p>
            <a:r>
              <a:rPr lang="en-US" dirty="0"/>
              <a:t>Arnold Antonin</a:t>
            </a:r>
          </a:p>
        </p:txBody>
      </p:sp>
      <p:sp>
        <p:nvSpPr>
          <p:cNvPr id="22" name="テキスト プレースホルダー 21"/>
          <p:cNvSpPr>
            <a:spLocks noGrp="1"/>
          </p:cNvSpPr>
          <p:nvPr>
            <p:ph type="body" sz="quarter" idx="22"/>
          </p:nvPr>
        </p:nvSpPr>
        <p:spPr/>
        <p:txBody>
          <a:bodyPr/>
          <a:lstStyle/>
          <a:p>
            <a:r>
              <a:rPr lang="en-US" dirty="0" smtClean="0"/>
              <a:t>Lorem ipsum dolor sit amet, ei mel iudico contentiones, atqui exerci has cu, ne vix tation delicata.</a:t>
            </a:r>
            <a:endParaRPr lang="en-US" dirty="0"/>
          </a:p>
        </p:txBody>
      </p:sp>
      <p:sp>
        <p:nvSpPr>
          <p:cNvPr id="23" name="テキスト プレースホルダー 22"/>
          <p:cNvSpPr>
            <a:spLocks noGrp="1"/>
          </p:cNvSpPr>
          <p:nvPr>
            <p:ph type="body" sz="quarter" idx="23"/>
          </p:nvPr>
        </p:nvSpPr>
        <p:spPr/>
        <p:txBody>
          <a:bodyPr/>
          <a:lstStyle/>
          <a:p>
            <a:r>
              <a:rPr lang="en-US" dirty="0"/>
              <a:t>Peggy Ahwesh</a:t>
            </a:r>
          </a:p>
        </p:txBody>
      </p:sp>
      <p:sp>
        <p:nvSpPr>
          <p:cNvPr id="24" name="テキスト プレースホルダー 23"/>
          <p:cNvSpPr>
            <a:spLocks noGrp="1"/>
          </p:cNvSpPr>
          <p:nvPr>
            <p:ph type="body" sz="quarter" idx="24"/>
          </p:nvPr>
        </p:nvSpPr>
        <p:spPr/>
        <p:txBody>
          <a:bodyPr/>
          <a:lstStyle/>
          <a:p>
            <a:r>
              <a:rPr lang="en-US" dirty="0" smtClean="0"/>
              <a:t>Lorem ipsum dolor sit amet, ei mel iudico contentiones, atqui exerci has cu, ne vix tation delicata.</a:t>
            </a:r>
            <a:endParaRPr lang="en-US" dirty="0"/>
          </a:p>
        </p:txBody>
      </p:sp>
      <p:sp>
        <p:nvSpPr>
          <p:cNvPr id="2" name="図プレースホルダー 1"/>
          <p:cNvSpPr>
            <a:spLocks noGrp="1"/>
          </p:cNvSpPr>
          <p:nvPr>
            <p:ph type="pic" sz="quarter" idx="13"/>
          </p:nvPr>
        </p:nvSpPr>
        <p:spPr/>
      </p:sp>
      <p:sp>
        <p:nvSpPr>
          <p:cNvPr id="4" name="図プレースホルダー 3"/>
          <p:cNvSpPr>
            <a:spLocks noGrp="1"/>
          </p:cNvSpPr>
          <p:nvPr>
            <p:ph type="pic" sz="quarter" idx="19"/>
          </p:nvPr>
        </p:nvSpPr>
        <p:spPr/>
      </p:sp>
      <p:sp>
        <p:nvSpPr>
          <p:cNvPr id="5" name="図プレースホルダー 4"/>
          <p:cNvSpPr>
            <a:spLocks noGrp="1"/>
          </p:cNvSpPr>
          <p:nvPr>
            <p:ph type="pic" sz="quarter" idx="25"/>
          </p:nvPr>
        </p:nvSpPr>
        <p:spPr/>
      </p:sp>
      <p:sp>
        <p:nvSpPr>
          <p:cNvPr id="6" name="図プレースホルダー 5"/>
          <p:cNvSpPr>
            <a:spLocks noGrp="1"/>
          </p:cNvSpPr>
          <p:nvPr>
            <p:ph type="pic" sz="quarter" idx="20"/>
          </p:nvPr>
        </p:nvSpPr>
        <p:spPr/>
      </p:sp>
    </p:spTree>
    <p:extLst>
      <p:ext uri="{BB962C8B-B14F-4D97-AF65-F5344CB8AC3E}">
        <p14:creationId xmlns:p14="http://schemas.microsoft.com/office/powerpoint/2010/main" val="108289861"/>
      </p:ext>
    </p:extLst>
  </p:cSld>
  <p:clrMapOvr>
    <a:masterClrMapping/>
  </p:clrMapOvr>
  <p:transition spd="slow" advTm="8339">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HISTORY</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14</a:t>
            </a:fld>
            <a:endParaRPr lang="en-US" dirty="0"/>
          </a:p>
        </p:txBody>
      </p:sp>
      <p:sp>
        <p:nvSpPr>
          <p:cNvPr id="7" name="フッター プレースホルダー 6"/>
          <p:cNvSpPr>
            <a:spLocks noGrp="1"/>
          </p:cNvSpPr>
          <p:nvPr>
            <p:ph type="ftr" sz="quarter" idx="3"/>
          </p:nvPr>
        </p:nvSpPr>
        <p:spPr/>
        <p:txBody>
          <a:bodyPr/>
          <a:lstStyle/>
          <a:p>
            <a:r>
              <a:rPr lang="en-US" smtClean="0"/>
              <a:t>The Power of PowerPoint | thepopp.com</a:t>
            </a:r>
            <a:endParaRPr lang="en-US" dirty="0"/>
          </a:p>
        </p:txBody>
      </p:sp>
      <p:sp>
        <p:nvSpPr>
          <p:cNvPr id="22" name="テキスト プレースホルダー 21"/>
          <p:cNvSpPr>
            <a:spLocks noGrp="1"/>
          </p:cNvSpPr>
          <p:nvPr>
            <p:ph type="body" sz="quarter" idx="18"/>
          </p:nvPr>
        </p:nvSpPr>
        <p:spPr/>
        <p:txBody>
          <a:bodyPr/>
          <a:lstStyle/>
          <a:p>
            <a:r>
              <a:rPr lang="en-US" dirty="0" smtClean="0"/>
              <a:t>Lorem ipsum dolor sit amet, ei mel iudico contentiones.</a:t>
            </a:r>
          </a:p>
        </p:txBody>
      </p:sp>
      <p:sp>
        <p:nvSpPr>
          <p:cNvPr id="23" name="テキスト プレースホルダー 22"/>
          <p:cNvSpPr>
            <a:spLocks noGrp="1"/>
          </p:cNvSpPr>
          <p:nvPr>
            <p:ph type="body" sz="quarter" idx="33"/>
          </p:nvPr>
        </p:nvSpPr>
        <p:spPr/>
        <p:txBody>
          <a:bodyPr/>
          <a:lstStyle/>
          <a:p>
            <a:r>
              <a:rPr lang="en-US" dirty="0" smtClean="0"/>
              <a:t>2002</a:t>
            </a:r>
            <a:endParaRPr lang="en-US" dirty="0"/>
          </a:p>
        </p:txBody>
      </p:sp>
      <p:sp>
        <p:nvSpPr>
          <p:cNvPr id="24" name="テキスト プレースホルダー 23"/>
          <p:cNvSpPr>
            <a:spLocks noGrp="1"/>
          </p:cNvSpPr>
          <p:nvPr>
            <p:ph type="body" sz="quarter" idx="34"/>
          </p:nvPr>
        </p:nvSpPr>
        <p:spPr/>
        <p:txBody>
          <a:bodyPr/>
          <a:lstStyle/>
          <a:p>
            <a:r>
              <a:rPr lang="en-US" dirty="0" smtClean="0"/>
              <a:t>2008</a:t>
            </a:r>
            <a:endParaRPr lang="en-US" dirty="0"/>
          </a:p>
        </p:txBody>
      </p:sp>
      <p:sp>
        <p:nvSpPr>
          <p:cNvPr id="29" name="テキスト プレースホルダー 28"/>
          <p:cNvSpPr>
            <a:spLocks noGrp="1"/>
          </p:cNvSpPr>
          <p:nvPr>
            <p:ph type="body" sz="quarter" idx="35"/>
          </p:nvPr>
        </p:nvSpPr>
        <p:spPr/>
        <p:txBody>
          <a:bodyPr/>
          <a:lstStyle/>
          <a:p>
            <a:r>
              <a:rPr lang="en-US" dirty="0" smtClean="0"/>
              <a:t>2011</a:t>
            </a:r>
            <a:endParaRPr lang="en-US" dirty="0"/>
          </a:p>
        </p:txBody>
      </p:sp>
      <p:sp>
        <p:nvSpPr>
          <p:cNvPr id="21" name="テキスト プレースホルダー 20"/>
          <p:cNvSpPr>
            <a:spLocks noGrp="1"/>
          </p:cNvSpPr>
          <p:nvPr>
            <p:ph type="body" sz="quarter" idx="15"/>
          </p:nvPr>
        </p:nvSpPr>
        <p:spPr/>
        <p:txBody>
          <a:bodyPr/>
          <a:lstStyle/>
          <a:p>
            <a:r>
              <a:rPr lang="en-US" dirty="0" smtClean="0"/>
              <a:t>Sea etiam lobortis facilisis id, libris facilisi id pri. Cu nec soleat inimicus.</a:t>
            </a:r>
          </a:p>
          <a:p>
            <a:r>
              <a:rPr lang="en-US" dirty="0" smtClean="0"/>
              <a:t>Has utroque constituam no, atqui dicam ea pro. </a:t>
            </a:r>
            <a:endParaRPr lang="en-US" dirty="0"/>
          </a:p>
        </p:txBody>
      </p:sp>
      <p:sp>
        <p:nvSpPr>
          <p:cNvPr id="30" name="テキスト プレースホルダー 29"/>
          <p:cNvSpPr>
            <a:spLocks noGrp="1"/>
          </p:cNvSpPr>
          <p:nvPr>
            <p:ph type="body" sz="quarter" idx="37"/>
          </p:nvPr>
        </p:nvSpPr>
        <p:spPr/>
        <p:txBody>
          <a:bodyPr/>
          <a:lstStyle/>
          <a:p>
            <a:r>
              <a:rPr lang="en-US" dirty="0" smtClean="0"/>
              <a:t>Eu vis detraxit suavitate. Vis laudem platonem consequuntur in.</a:t>
            </a:r>
          </a:p>
          <a:p>
            <a:r>
              <a:rPr lang="en-US" dirty="0" smtClean="0"/>
              <a:t>Nam ipsum libris no. Has at maiestatis dissentiunt.</a:t>
            </a:r>
          </a:p>
          <a:p>
            <a:r>
              <a:rPr lang="en-US" dirty="0" smtClean="0"/>
              <a:t>Tantas regione complectitur per te.</a:t>
            </a:r>
            <a:endParaRPr lang="en-US" dirty="0"/>
          </a:p>
        </p:txBody>
      </p:sp>
      <p:sp>
        <p:nvSpPr>
          <p:cNvPr id="31" name="テキスト プレースホルダー 30"/>
          <p:cNvSpPr>
            <a:spLocks noGrp="1"/>
          </p:cNvSpPr>
          <p:nvPr>
            <p:ph type="body" sz="quarter" idx="39"/>
          </p:nvPr>
        </p:nvSpPr>
        <p:spPr/>
        <p:txBody>
          <a:bodyPr/>
          <a:lstStyle/>
          <a:p>
            <a:r>
              <a:rPr lang="en-US" dirty="0" smtClean="0"/>
              <a:t>Vix ad iuvaret interesset, eu vide corrumpit sea. </a:t>
            </a:r>
          </a:p>
          <a:p>
            <a:r>
              <a:rPr lang="en-US" dirty="0" smtClean="0"/>
              <a:t>Iudico nusquam phaedrum te eum, nusquam consulatu mei et, vidisse percipit percipitur mel et.</a:t>
            </a:r>
          </a:p>
        </p:txBody>
      </p:sp>
    </p:spTree>
    <p:extLst>
      <p:ext uri="{BB962C8B-B14F-4D97-AF65-F5344CB8AC3E}">
        <p14:creationId xmlns:p14="http://schemas.microsoft.com/office/powerpoint/2010/main" val="1670579331"/>
      </p:ext>
    </p:extLst>
  </p:cSld>
  <p:clrMapOvr>
    <a:masterClrMapping/>
  </p:clrMapOvr>
  <p:transition spd="slow" advTm="6462">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HISTORY</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15</a:t>
            </a:fld>
            <a:endParaRPr lang="en-US" dirty="0"/>
          </a:p>
        </p:txBody>
      </p:sp>
      <p:sp>
        <p:nvSpPr>
          <p:cNvPr id="7" name="フッター プレースホルダー 6"/>
          <p:cNvSpPr>
            <a:spLocks noGrp="1"/>
          </p:cNvSpPr>
          <p:nvPr>
            <p:ph type="ftr" sz="quarter" idx="3"/>
          </p:nvPr>
        </p:nvSpPr>
        <p:spPr/>
        <p:txBody>
          <a:bodyPr/>
          <a:lstStyle/>
          <a:p>
            <a:r>
              <a:rPr lang="en-US" smtClean="0"/>
              <a:t>The Power of PowerPoint | thepopp.com</a:t>
            </a:r>
            <a:endParaRPr lang="en-US" dirty="0"/>
          </a:p>
        </p:txBody>
      </p:sp>
      <p:sp>
        <p:nvSpPr>
          <p:cNvPr id="22" name="テキスト プレースホルダー 21"/>
          <p:cNvSpPr>
            <a:spLocks noGrp="1"/>
          </p:cNvSpPr>
          <p:nvPr>
            <p:ph type="body" sz="quarter" idx="18"/>
          </p:nvPr>
        </p:nvSpPr>
        <p:spPr/>
        <p:txBody>
          <a:bodyPr/>
          <a:lstStyle/>
          <a:p>
            <a:r>
              <a:rPr lang="en-US" dirty="0" smtClean="0"/>
              <a:t>Lorem ipsum dolor sit amet, ei mel iudico contentiones</a:t>
            </a:r>
            <a:r>
              <a:rPr lang="en-US" dirty="0"/>
              <a:t>.</a:t>
            </a:r>
            <a:endParaRPr lang="en-US" dirty="0" smtClean="0"/>
          </a:p>
        </p:txBody>
      </p:sp>
      <p:sp>
        <p:nvSpPr>
          <p:cNvPr id="23" name="テキスト プレースホルダー 22"/>
          <p:cNvSpPr>
            <a:spLocks noGrp="1"/>
          </p:cNvSpPr>
          <p:nvPr>
            <p:ph type="body" sz="quarter" idx="33"/>
          </p:nvPr>
        </p:nvSpPr>
        <p:spPr/>
        <p:txBody>
          <a:bodyPr/>
          <a:lstStyle/>
          <a:p>
            <a:r>
              <a:rPr lang="en-US" dirty="0" smtClean="0"/>
              <a:t>2013</a:t>
            </a:r>
            <a:endParaRPr lang="en-US" dirty="0"/>
          </a:p>
        </p:txBody>
      </p:sp>
      <p:sp>
        <p:nvSpPr>
          <p:cNvPr id="24" name="テキスト プレースホルダー 23"/>
          <p:cNvSpPr>
            <a:spLocks noGrp="1"/>
          </p:cNvSpPr>
          <p:nvPr>
            <p:ph type="body" sz="quarter" idx="34"/>
          </p:nvPr>
        </p:nvSpPr>
        <p:spPr/>
        <p:txBody>
          <a:bodyPr/>
          <a:lstStyle/>
          <a:p>
            <a:r>
              <a:rPr lang="en-US" dirty="0" smtClean="0"/>
              <a:t>2015</a:t>
            </a:r>
            <a:endParaRPr lang="en-US" dirty="0"/>
          </a:p>
        </p:txBody>
      </p:sp>
      <p:sp>
        <p:nvSpPr>
          <p:cNvPr id="2" name="テキスト プレースホルダー 1"/>
          <p:cNvSpPr>
            <a:spLocks noGrp="1"/>
          </p:cNvSpPr>
          <p:nvPr>
            <p:ph type="body" sz="quarter" idx="35"/>
          </p:nvPr>
        </p:nvSpPr>
        <p:spPr/>
        <p:txBody>
          <a:bodyPr/>
          <a:lstStyle/>
          <a:p>
            <a:r>
              <a:rPr lang="en-US" dirty="0" smtClean="0"/>
              <a:t>2018</a:t>
            </a:r>
            <a:endParaRPr lang="en-US" dirty="0"/>
          </a:p>
        </p:txBody>
      </p:sp>
      <p:sp>
        <p:nvSpPr>
          <p:cNvPr id="21" name="テキスト プレースホルダー 20"/>
          <p:cNvSpPr>
            <a:spLocks noGrp="1"/>
          </p:cNvSpPr>
          <p:nvPr>
            <p:ph type="body" sz="quarter" idx="15"/>
          </p:nvPr>
        </p:nvSpPr>
        <p:spPr/>
        <p:txBody>
          <a:bodyPr/>
          <a:lstStyle/>
          <a:p>
            <a:r>
              <a:rPr lang="en-US" dirty="0" smtClean="0"/>
              <a:t>Eu vis detraxit suavitate. Vis laudem platonem consequuntur in</a:t>
            </a:r>
          </a:p>
          <a:p>
            <a:r>
              <a:rPr lang="en-US" dirty="0" smtClean="0"/>
              <a:t>Nam ipsum libris no. Has at maiestatis dissentiunt, tantas regione complectitur per te. </a:t>
            </a:r>
            <a:endParaRPr lang="en-US" dirty="0"/>
          </a:p>
        </p:txBody>
      </p:sp>
      <p:sp>
        <p:nvSpPr>
          <p:cNvPr id="4" name="テキスト プレースホルダー 3"/>
          <p:cNvSpPr>
            <a:spLocks noGrp="1"/>
          </p:cNvSpPr>
          <p:nvPr>
            <p:ph type="body" sz="quarter" idx="37"/>
          </p:nvPr>
        </p:nvSpPr>
        <p:spPr/>
        <p:txBody>
          <a:bodyPr/>
          <a:lstStyle/>
          <a:p>
            <a:r>
              <a:rPr lang="en-US" dirty="0" smtClean="0"/>
              <a:t>Vis admodum propriae molestie no, et nam constituto voluptatibus, quo meis impetus mentitum id.</a:t>
            </a:r>
          </a:p>
          <a:p>
            <a:r>
              <a:rPr lang="en-US" dirty="0" smtClean="0"/>
              <a:t>Offendit salutatus te eum, vero nostrud nam ad.</a:t>
            </a:r>
            <a:endParaRPr lang="en-US" dirty="0"/>
          </a:p>
        </p:txBody>
      </p:sp>
      <p:sp>
        <p:nvSpPr>
          <p:cNvPr id="5" name="テキスト プレースホルダー 4"/>
          <p:cNvSpPr>
            <a:spLocks noGrp="1"/>
          </p:cNvSpPr>
          <p:nvPr>
            <p:ph type="body" sz="quarter" idx="39"/>
          </p:nvPr>
        </p:nvSpPr>
        <p:spPr/>
        <p:txBody>
          <a:bodyPr/>
          <a:lstStyle/>
          <a:p>
            <a:r>
              <a:rPr lang="en-US" dirty="0" smtClean="0"/>
              <a:t>Civibus albucius his eu, putent accusata interpretaris vis ea, malorum inimicus cum id.</a:t>
            </a:r>
          </a:p>
          <a:p>
            <a:r>
              <a:rPr lang="en-US" dirty="0" smtClean="0"/>
              <a:t>Eligendi principes inciderint eu vix, quo ei vidit rationibus.</a:t>
            </a:r>
            <a:endParaRPr lang="en-US" dirty="0"/>
          </a:p>
        </p:txBody>
      </p:sp>
    </p:spTree>
    <p:extLst>
      <p:ext uri="{BB962C8B-B14F-4D97-AF65-F5344CB8AC3E}">
        <p14:creationId xmlns:p14="http://schemas.microsoft.com/office/powerpoint/2010/main" val="3517476260"/>
      </p:ext>
    </p:extLst>
  </p:cSld>
  <p:clrMapOvr>
    <a:masterClrMapping/>
  </p:clrMapOvr>
  <p:transition spd="slow" advTm="6877">
    <p:pu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Portfolio</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16</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5" name="テキスト プレースホルダー 14"/>
          <p:cNvSpPr>
            <a:spLocks noGrp="1"/>
          </p:cNvSpPr>
          <p:nvPr>
            <p:ph type="body" sz="quarter" idx="18"/>
          </p:nvPr>
        </p:nvSpPr>
        <p:spPr/>
        <p:txBody>
          <a:bodyPr/>
          <a:lstStyle/>
          <a:p>
            <a:r>
              <a:rPr lang="en-US" dirty="0"/>
              <a:t>Lorem ipsum dolor sit amet, ei mel iudico contentiones.</a:t>
            </a:r>
          </a:p>
          <a:p>
            <a:endParaRPr lang="en-US" dirty="0"/>
          </a:p>
        </p:txBody>
      </p:sp>
      <p:sp>
        <p:nvSpPr>
          <p:cNvPr id="13" name="テキスト プレースホルダー 12"/>
          <p:cNvSpPr>
            <a:spLocks noGrp="1"/>
          </p:cNvSpPr>
          <p:nvPr>
            <p:ph type="body" sz="quarter" idx="14"/>
          </p:nvPr>
        </p:nvSpPr>
        <p:spPr/>
        <p:txBody>
          <a:bodyPr/>
          <a:lstStyle/>
          <a:p>
            <a:r>
              <a:rPr lang="en-US" dirty="0" smtClean="0"/>
              <a:t>Our designers are the </a:t>
            </a:r>
            <a:r>
              <a:rPr lang="en-US" dirty="0" smtClean="0">
                <a:solidFill>
                  <a:schemeClr val="accent1"/>
                </a:solidFill>
                <a:latin typeface="Bebas Neue Regular" pitchFamily="50" charset="0"/>
              </a:rPr>
              <a:t>best</a:t>
            </a:r>
            <a:r>
              <a:rPr lang="en-US" dirty="0" smtClean="0"/>
              <a:t/>
            </a:r>
            <a:br>
              <a:rPr lang="en-US" dirty="0" smtClean="0"/>
            </a:br>
            <a:r>
              <a:rPr lang="en-US" dirty="0" smtClean="0"/>
              <a:t>in the world!</a:t>
            </a:r>
            <a:endParaRPr lang="en-US" dirty="0"/>
          </a:p>
        </p:txBody>
      </p:sp>
      <p:sp>
        <p:nvSpPr>
          <p:cNvPr id="14" name="テキスト プレースホルダー 13"/>
          <p:cNvSpPr>
            <a:spLocks noGrp="1"/>
          </p:cNvSpPr>
          <p:nvPr>
            <p:ph type="body" sz="quarter" idx="15"/>
          </p:nvPr>
        </p:nvSpPr>
        <p:spPr/>
        <p:txBody>
          <a:bodyPr/>
          <a:lstStyle/>
          <a:p>
            <a:r>
              <a:rPr lang="en-US" dirty="0"/>
              <a:t>Usu ut dicat mundi. Te has ullum deterruisset delicatissimi, in mel quot quaestio periculis. Novum malorum ius </a:t>
            </a:r>
            <a:r>
              <a:rPr lang="en-US" dirty="0" smtClean="0"/>
              <a:t>id.</a:t>
            </a:r>
          </a:p>
          <a:p>
            <a:r>
              <a:rPr lang="en-US" dirty="0" smtClean="0"/>
              <a:t>Mei </a:t>
            </a:r>
            <a:r>
              <a:rPr lang="en-US" dirty="0"/>
              <a:t>te quod homero, eos eu lorem simul neglegentur, liberavisse mediocritatem his ex. Ex quo nihil nonumes comprehensam.</a:t>
            </a:r>
          </a:p>
        </p:txBody>
      </p:sp>
      <p:sp>
        <p:nvSpPr>
          <p:cNvPr id="2" name="図プレースホルダー 1"/>
          <p:cNvSpPr>
            <a:spLocks noGrp="1"/>
          </p:cNvSpPr>
          <p:nvPr>
            <p:ph type="pic" sz="quarter" idx="19"/>
          </p:nvPr>
        </p:nvSpPr>
        <p:spPr/>
      </p:sp>
    </p:spTree>
    <p:extLst>
      <p:ext uri="{BB962C8B-B14F-4D97-AF65-F5344CB8AC3E}">
        <p14:creationId xmlns:p14="http://schemas.microsoft.com/office/powerpoint/2010/main" val="7544049"/>
      </p:ext>
    </p:extLst>
  </p:cSld>
  <p:clrMapOvr>
    <a:masterClrMapping/>
  </p:clrMapOvr>
  <p:transition spd="slow" advTm="5164">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図プレースホルダー 13"/>
          <p:cNvSpPr>
            <a:spLocks noGrp="1"/>
          </p:cNvSpPr>
          <p:nvPr>
            <p:ph type="pic" sz="quarter" idx="20"/>
          </p:nvPr>
        </p:nvSpPr>
        <p:spPr/>
      </p:sp>
      <p:sp>
        <p:nvSpPr>
          <p:cNvPr id="9" name="タイトル 8"/>
          <p:cNvSpPr>
            <a:spLocks noGrp="1"/>
          </p:cNvSpPr>
          <p:nvPr>
            <p:ph type="title"/>
          </p:nvPr>
        </p:nvSpPr>
        <p:spPr/>
        <p:txBody>
          <a:bodyPr/>
          <a:lstStyle/>
          <a:p>
            <a:r>
              <a:rPr lang="en-US" dirty="0"/>
              <a:t>Our </a:t>
            </a:r>
            <a:r>
              <a:rPr lang="en-US" dirty="0">
                <a:solidFill>
                  <a:schemeClr val="accent1"/>
                </a:solidFill>
                <a:latin typeface="Bebas Neue Regular" pitchFamily="50" charset="0"/>
              </a:rPr>
              <a:t>Portfolio</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17</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1" name="テキスト プレースホルダー 10"/>
          <p:cNvSpPr>
            <a:spLocks noGrp="1"/>
          </p:cNvSpPr>
          <p:nvPr>
            <p:ph type="body" sz="quarter" idx="18"/>
          </p:nvPr>
        </p:nvSpPr>
        <p:spPr/>
        <p:txBody>
          <a:bodyPr/>
          <a:lstStyle/>
          <a:p>
            <a:r>
              <a:rPr lang="en-US" dirty="0"/>
              <a:t>Lorem ipsum dolor sit amet, ei mel iudico </a:t>
            </a:r>
            <a:r>
              <a:rPr lang="en-US" dirty="0" smtClean="0"/>
              <a:t>contentiones.</a:t>
            </a:r>
            <a:endParaRPr lang="en-US" dirty="0"/>
          </a:p>
        </p:txBody>
      </p:sp>
      <p:sp>
        <p:nvSpPr>
          <p:cNvPr id="15" name="図プレースホルダー 14"/>
          <p:cNvSpPr>
            <a:spLocks noGrp="1"/>
          </p:cNvSpPr>
          <p:nvPr>
            <p:ph type="pic" sz="quarter" idx="21"/>
          </p:nvPr>
        </p:nvSpPr>
        <p:spPr/>
      </p:sp>
      <p:sp>
        <p:nvSpPr>
          <p:cNvPr id="16" name="図プレースホルダー 15"/>
          <p:cNvSpPr>
            <a:spLocks noGrp="1"/>
          </p:cNvSpPr>
          <p:nvPr>
            <p:ph type="pic" sz="quarter" idx="22"/>
          </p:nvPr>
        </p:nvSpPr>
        <p:spPr/>
      </p:sp>
      <p:sp>
        <p:nvSpPr>
          <p:cNvPr id="17" name="図プレースホルダー 16"/>
          <p:cNvSpPr>
            <a:spLocks noGrp="1"/>
          </p:cNvSpPr>
          <p:nvPr>
            <p:ph type="pic" sz="quarter" idx="23"/>
          </p:nvPr>
        </p:nvSpPr>
        <p:spPr/>
      </p:sp>
      <p:sp>
        <p:nvSpPr>
          <p:cNvPr id="18" name="図プレースホルダー 17"/>
          <p:cNvSpPr>
            <a:spLocks noGrp="1"/>
          </p:cNvSpPr>
          <p:nvPr>
            <p:ph type="pic" sz="quarter" idx="24"/>
          </p:nvPr>
        </p:nvSpPr>
        <p:spPr/>
      </p:sp>
      <p:sp>
        <p:nvSpPr>
          <p:cNvPr id="19" name="図プレースホルダー 18"/>
          <p:cNvSpPr>
            <a:spLocks noGrp="1"/>
          </p:cNvSpPr>
          <p:nvPr>
            <p:ph type="pic" sz="quarter" idx="25"/>
          </p:nvPr>
        </p:nvSpPr>
        <p:spPr/>
      </p:sp>
      <p:sp>
        <p:nvSpPr>
          <p:cNvPr id="20" name="図プレースホルダー 19"/>
          <p:cNvSpPr>
            <a:spLocks noGrp="1"/>
          </p:cNvSpPr>
          <p:nvPr>
            <p:ph type="pic" sz="quarter" idx="26"/>
          </p:nvPr>
        </p:nvSpPr>
        <p:spPr/>
      </p:sp>
      <p:sp>
        <p:nvSpPr>
          <p:cNvPr id="21" name="図プレースホルダー 20"/>
          <p:cNvSpPr>
            <a:spLocks noGrp="1"/>
          </p:cNvSpPr>
          <p:nvPr>
            <p:ph type="pic" sz="quarter" idx="27"/>
          </p:nvPr>
        </p:nvSpPr>
        <p:spPr/>
      </p:sp>
      <p:sp>
        <p:nvSpPr>
          <p:cNvPr id="22" name="テキスト プレースホルダー 21"/>
          <p:cNvSpPr>
            <a:spLocks noGrp="1"/>
          </p:cNvSpPr>
          <p:nvPr>
            <p:ph type="body" sz="quarter" idx="28"/>
          </p:nvPr>
        </p:nvSpPr>
        <p:spPr/>
        <p:txBody>
          <a:bodyPr/>
          <a:lstStyle/>
          <a:p>
            <a:endParaRPr lang="en-US"/>
          </a:p>
        </p:txBody>
      </p:sp>
      <p:sp>
        <p:nvSpPr>
          <p:cNvPr id="23" name="テキスト プレースホルダー 22"/>
          <p:cNvSpPr>
            <a:spLocks noGrp="1"/>
          </p:cNvSpPr>
          <p:nvPr>
            <p:ph type="body" sz="quarter" idx="29"/>
          </p:nvPr>
        </p:nvSpPr>
        <p:spPr/>
        <p:txBody>
          <a:bodyPr/>
          <a:lstStyle/>
          <a:p>
            <a:endParaRPr lang="en-US"/>
          </a:p>
        </p:txBody>
      </p:sp>
    </p:spTree>
    <p:extLst>
      <p:ext uri="{BB962C8B-B14F-4D97-AF65-F5344CB8AC3E}">
        <p14:creationId xmlns:p14="http://schemas.microsoft.com/office/powerpoint/2010/main" val="2444753023"/>
      </p:ext>
    </p:extLst>
  </p:cSld>
  <p:clrMapOvr>
    <a:masterClrMapping/>
  </p:clrMapOvr>
  <p:transition spd="slow" advTm="8670">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17" name="テキスト プレースホルダー 16"/>
          <p:cNvSpPr>
            <a:spLocks noGrp="1"/>
          </p:cNvSpPr>
          <p:nvPr>
            <p:ph type="body" sz="quarter" idx="13"/>
          </p:nvPr>
        </p:nvSpPr>
        <p:spPr/>
        <p:txBody>
          <a:bodyPr/>
          <a:lstStyle/>
          <a:p>
            <a:r>
              <a:rPr lang="en-US" dirty="0" smtClean="0"/>
              <a:t>Full screen Portfolio</a:t>
            </a:r>
            <a:endParaRPr lang="en-US" dirty="0"/>
          </a:p>
        </p:txBody>
      </p:sp>
    </p:spTree>
    <p:extLst>
      <p:ext uri="{BB962C8B-B14F-4D97-AF65-F5344CB8AC3E}">
        <p14:creationId xmlns:p14="http://schemas.microsoft.com/office/powerpoint/2010/main" val="2598011279"/>
      </p:ext>
    </p:extLst>
  </p:cSld>
  <p:clrMapOvr>
    <a:masterClrMapping/>
  </p:clrMapOvr>
  <mc:AlternateContent xmlns:mc="http://schemas.openxmlformats.org/markup-compatibility/2006" xmlns:p14="http://schemas.microsoft.com/office/powerpoint/2010/main">
    <mc:Choice Requires="p14">
      <p:transition spd="slow" p14:dur="900" advTm="4087">
        <p14:warp dir="in"/>
      </p:transition>
    </mc:Choice>
    <mc:Fallback xmlns="">
      <p:transition spd="slow" advTm="4087">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Design </a:t>
            </a:r>
            <a:r>
              <a:rPr lang="en-US" dirty="0" smtClean="0">
                <a:solidFill>
                  <a:schemeClr val="accent1"/>
                </a:solidFill>
                <a:latin typeface="Bebas Neue Regular" pitchFamily="50" charset="0"/>
              </a:rPr>
              <a:t>Cycle</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19</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5" name="テキスト プレースホルダー 14"/>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sp>
        <p:nvSpPr>
          <p:cNvPr id="13" name="テキスト プレースホルダー 12"/>
          <p:cNvSpPr>
            <a:spLocks noGrp="1"/>
          </p:cNvSpPr>
          <p:nvPr>
            <p:ph type="body" sz="quarter" idx="14"/>
          </p:nvPr>
        </p:nvSpPr>
        <p:spPr/>
        <p:txBody>
          <a:bodyPr/>
          <a:lstStyle/>
          <a:p>
            <a:r>
              <a:rPr lang="en-US" dirty="0" smtClean="0"/>
              <a:t>Evaluate &amp; Consider</a:t>
            </a:r>
            <a:endParaRPr lang="en-US" dirty="0"/>
          </a:p>
        </p:txBody>
      </p:sp>
      <p:sp>
        <p:nvSpPr>
          <p:cNvPr id="14" name="テキスト プレースホルダー 13"/>
          <p:cNvSpPr>
            <a:spLocks noGrp="1"/>
          </p:cNvSpPr>
          <p:nvPr>
            <p:ph type="body" sz="quarter" idx="15"/>
          </p:nvPr>
        </p:nvSpPr>
        <p:spPr/>
        <p:txBody>
          <a:bodyPr/>
          <a:lstStyle/>
          <a:p>
            <a:r>
              <a:rPr lang="en-US" dirty="0"/>
              <a:t>Nec id fuisset rationibus disputationi. Sed debitis impedit ex. Ea inani debet mel, pro oblique maiestatis ut. </a:t>
            </a:r>
          </a:p>
        </p:txBody>
      </p:sp>
      <p:sp>
        <p:nvSpPr>
          <p:cNvPr id="16" name="テキスト プレースホルダー 15"/>
          <p:cNvSpPr>
            <a:spLocks noGrp="1"/>
          </p:cNvSpPr>
          <p:nvPr>
            <p:ph type="body" sz="quarter" idx="19"/>
          </p:nvPr>
        </p:nvSpPr>
        <p:spPr/>
        <p:txBody>
          <a:bodyPr/>
          <a:lstStyle/>
          <a:p>
            <a:r>
              <a:rPr lang="en-US" dirty="0" smtClean="0"/>
              <a:t>Design</a:t>
            </a:r>
            <a:endParaRPr lang="en-US" dirty="0"/>
          </a:p>
        </p:txBody>
      </p:sp>
      <p:sp>
        <p:nvSpPr>
          <p:cNvPr id="17" name="テキスト プレースホルダー 16"/>
          <p:cNvSpPr>
            <a:spLocks noGrp="1"/>
          </p:cNvSpPr>
          <p:nvPr>
            <p:ph type="body" sz="quarter" idx="20"/>
          </p:nvPr>
        </p:nvSpPr>
        <p:spPr/>
        <p:txBody>
          <a:bodyPr/>
          <a:lstStyle/>
          <a:p>
            <a:r>
              <a:rPr lang="en-US" dirty="0"/>
              <a:t>Quando quodsi euismod ne duo. In postulant sententiae usu, mea et oratio latine perfecto, quis propriae disputationi te nec.</a:t>
            </a:r>
          </a:p>
        </p:txBody>
      </p:sp>
      <p:sp>
        <p:nvSpPr>
          <p:cNvPr id="18" name="テキスト プレースホルダー 17"/>
          <p:cNvSpPr>
            <a:spLocks noGrp="1"/>
          </p:cNvSpPr>
          <p:nvPr>
            <p:ph type="body" sz="quarter" idx="21"/>
          </p:nvPr>
        </p:nvSpPr>
        <p:spPr/>
        <p:txBody>
          <a:bodyPr/>
          <a:lstStyle/>
          <a:p>
            <a:r>
              <a:rPr lang="en-US" dirty="0" smtClean="0"/>
              <a:t>Adjust &amp; Finalize</a:t>
            </a:r>
            <a:endParaRPr lang="en-US" dirty="0"/>
          </a:p>
        </p:txBody>
      </p:sp>
      <p:sp>
        <p:nvSpPr>
          <p:cNvPr id="19" name="テキスト プレースホルダー 18"/>
          <p:cNvSpPr>
            <a:spLocks noGrp="1"/>
          </p:cNvSpPr>
          <p:nvPr>
            <p:ph type="body" sz="quarter" idx="22"/>
          </p:nvPr>
        </p:nvSpPr>
        <p:spPr/>
        <p:txBody>
          <a:bodyPr/>
          <a:lstStyle/>
          <a:p>
            <a:r>
              <a:rPr lang="en-US" dirty="0"/>
              <a:t>His legere diceret eu, assum vivendo gloriatur an usu. Constituam signiferumque ut sea, elitr accusamus per an.</a:t>
            </a:r>
          </a:p>
          <a:p>
            <a:endParaRPr lang="en-US" dirty="0"/>
          </a:p>
        </p:txBody>
      </p:sp>
      <p:sp>
        <p:nvSpPr>
          <p:cNvPr id="20" name="テキスト プレースホルダー 19"/>
          <p:cNvSpPr>
            <a:spLocks noGrp="1"/>
          </p:cNvSpPr>
          <p:nvPr>
            <p:ph type="body" sz="quarter" idx="23"/>
          </p:nvPr>
        </p:nvSpPr>
        <p:spPr/>
        <p:txBody>
          <a:bodyPr/>
          <a:lstStyle/>
          <a:p>
            <a:r>
              <a:rPr lang="en-US" dirty="0" smtClean="0"/>
              <a:t>Break &amp; Revise</a:t>
            </a:r>
            <a:endParaRPr lang="en-US" dirty="0"/>
          </a:p>
        </p:txBody>
      </p:sp>
      <p:sp>
        <p:nvSpPr>
          <p:cNvPr id="21" name="テキスト プレースホルダー 20"/>
          <p:cNvSpPr>
            <a:spLocks noGrp="1"/>
          </p:cNvSpPr>
          <p:nvPr>
            <p:ph type="body" sz="quarter" idx="24"/>
          </p:nvPr>
        </p:nvSpPr>
        <p:spPr/>
        <p:txBody>
          <a:bodyPr/>
          <a:lstStyle/>
          <a:p>
            <a:r>
              <a:rPr lang="en-US" dirty="0"/>
              <a:t>An iudico consetetur adipiscing cum. Aliquam democritum eloquentiam in ius, ei est nostrum scribentur. </a:t>
            </a:r>
          </a:p>
        </p:txBody>
      </p:sp>
      <p:pic>
        <p:nvPicPr>
          <p:cNvPr id="27" name="図プレースホルダー 26"/>
          <p:cNvPicPr>
            <a:picLocks noGrp="1" noChangeAspect="1"/>
          </p:cNvPicPr>
          <p:nvPr>
            <p:ph type="pic" sz="quarter" idx="47"/>
          </p:nvPr>
        </p:nvPicPr>
        <p:blipFill>
          <a:blip r:embed="rId2" cstate="print">
            <a:extLst>
              <a:ext uri="{28A0092B-C50C-407E-A947-70E740481C1C}">
                <a14:useLocalDpi xmlns:a14="http://schemas.microsoft.com/office/drawing/2010/main" val="0"/>
              </a:ext>
            </a:extLst>
          </a:blip>
          <a:srcRect t="96" b="96"/>
          <a:stretch>
            <a:fillRect/>
          </a:stretch>
        </p:blipFill>
        <p:spPr/>
      </p:pic>
      <p:pic>
        <p:nvPicPr>
          <p:cNvPr id="34" name="図プレースホルダー 33"/>
          <p:cNvPicPr>
            <a:picLocks noGrp="1" noChangeAspect="1"/>
          </p:cNvPicPr>
          <p:nvPr>
            <p:ph type="pic" sz="quarter" idx="50"/>
          </p:nvPr>
        </p:nvPicPr>
        <p:blipFill>
          <a:blip r:embed="rId3" cstate="print">
            <a:extLst>
              <a:ext uri="{28A0092B-C50C-407E-A947-70E740481C1C}">
                <a14:useLocalDpi xmlns:a14="http://schemas.microsoft.com/office/drawing/2010/main" val="0"/>
              </a:ext>
            </a:extLst>
          </a:blip>
          <a:srcRect t="96" b="96"/>
          <a:stretch>
            <a:fillRect/>
          </a:stretch>
        </p:blipFill>
        <p:spPr/>
      </p:pic>
      <p:sp>
        <p:nvSpPr>
          <p:cNvPr id="22" name="テキスト プレースホルダー 21"/>
          <p:cNvSpPr>
            <a:spLocks noGrp="1"/>
          </p:cNvSpPr>
          <p:nvPr>
            <p:ph type="body" sz="quarter" idx="33"/>
          </p:nvPr>
        </p:nvSpPr>
        <p:spPr/>
        <p:txBody>
          <a:bodyPr/>
          <a:lstStyle/>
          <a:p>
            <a:r>
              <a:rPr lang="en-US" dirty="0" smtClean="0"/>
              <a:t>Design Cycle</a:t>
            </a:r>
            <a:endParaRPr lang="en-US" dirty="0"/>
          </a:p>
        </p:txBody>
      </p:sp>
      <p:pic>
        <p:nvPicPr>
          <p:cNvPr id="31" name="図プレースホルダー 30"/>
          <p:cNvPicPr>
            <a:picLocks noGrp="1" noChangeAspect="1"/>
          </p:cNvPicPr>
          <p:nvPr>
            <p:ph type="pic" sz="quarter" idx="48"/>
          </p:nvPr>
        </p:nvPicPr>
        <p:blipFill>
          <a:blip r:embed="rId4" cstate="print">
            <a:extLst>
              <a:ext uri="{28A0092B-C50C-407E-A947-70E740481C1C}">
                <a14:useLocalDpi xmlns:a14="http://schemas.microsoft.com/office/drawing/2010/main" val="0"/>
              </a:ext>
            </a:extLst>
          </a:blip>
          <a:srcRect l="96" r="96"/>
          <a:stretch>
            <a:fillRect/>
          </a:stretch>
        </p:blipFill>
        <p:spPr/>
      </p:pic>
      <p:pic>
        <p:nvPicPr>
          <p:cNvPr id="33" name="図プレースホルダー 32"/>
          <p:cNvPicPr>
            <a:picLocks noGrp="1" noChangeAspect="1"/>
          </p:cNvPicPr>
          <p:nvPr>
            <p:ph type="pic" sz="quarter" idx="49"/>
          </p:nvPr>
        </p:nvPicPr>
        <p:blipFill>
          <a:blip r:embed="rId5" cstate="print">
            <a:extLst>
              <a:ext uri="{28A0092B-C50C-407E-A947-70E740481C1C}">
                <a14:useLocalDpi xmlns:a14="http://schemas.microsoft.com/office/drawing/2010/main" val="0"/>
              </a:ext>
            </a:extLst>
          </a:blip>
          <a:srcRect t="96" b="96"/>
          <a:stretch>
            <a:fillRect/>
          </a:stretch>
        </p:blipFill>
        <p:spPr/>
      </p:pic>
    </p:spTree>
    <p:extLst>
      <p:ext uri="{BB962C8B-B14F-4D97-AF65-F5344CB8AC3E}">
        <p14:creationId xmlns:p14="http://schemas.microsoft.com/office/powerpoint/2010/main" val="3805691269"/>
      </p:ext>
    </p:extLst>
  </p:cSld>
  <p:clrMapOvr>
    <a:masterClrMapping/>
  </p:clrMapOvr>
  <p:transition spd="slow" advTm="12503">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smtClean="0"/>
              <a:t>LET’s BEGIN </a:t>
            </a:r>
            <a:r>
              <a:rPr lang="en-US" dirty="0" smtClean="0">
                <a:solidFill>
                  <a:schemeClr val="accent1"/>
                </a:solidFill>
                <a:latin typeface="Bebas Neue Regular" pitchFamily="50" charset="0"/>
              </a:rPr>
              <a:t>NOW</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9" name="テキスト プレースホルダー 28"/>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27" name="テキスト プレースホルダー 26"/>
          <p:cNvSpPr>
            <a:spLocks noGrp="1"/>
          </p:cNvSpPr>
          <p:nvPr>
            <p:ph type="body" sz="quarter" idx="14"/>
          </p:nvPr>
        </p:nvSpPr>
        <p:spPr/>
        <p:txBody>
          <a:bodyPr/>
          <a:lstStyle/>
          <a:p>
            <a:r>
              <a:rPr lang="en-US" dirty="0" smtClean="0"/>
              <a:t>Welcome to our presentation</a:t>
            </a:r>
            <a:endParaRPr lang="en-US" dirty="0"/>
          </a:p>
        </p:txBody>
      </p:sp>
      <p:sp>
        <p:nvSpPr>
          <p:cNvPr id="28" name="テキスト プレースホルダー 27"/>
          <p:cNvSpPr>
            <a:spLocks noGrp="1"/>
          </p:cNvSpPr>
          <p:nvPr>
            <p:ph type="body" sz="quarter" idx="15"/>
          </p:nvPr>
        </p:nvSpPr>
        <p:spPr/>
        <p:txBody>
          <a:bodyPr/>
          <a:lstStyle/>
          <a:p>
            <a:r>
              <a:rPr lang="en-US" dirty="0" smtClean="0"/>
              <a:t>Sit eu adhuc sonet quidam. Nam quodsi feugiat principes cu, dictas iracundia pro in. Te usu possit diceret, essent platonem ius ex. Veri affert eripuit sed at, iuvaret saperet consequuntur eu mea, nonumy mucius semper eos eu. Ex brute dissentiet ius. Ei phaedrum convenire neglegentur nec. Pri habeo pertinacia ad, ea vel nibh patrioque repudiandae, mei et decore ridens disputando.</a:t>
            </a:r>
            <a:endParaRPr lang="en-US" dirty="0"/>
          </a:p>
        </p:txBody>
      </p:sp>
    </p:spTree>
    <p:extLst>
      <p:ext uri="{BB962C8B-B14F-4D97-AF65-F5344CB8AC3E}">
        <p14:creationId xmlns:p14="http://schemas.microsoft.com/office/powerpoint/2010/main" val="2385085913"/>
      </p:ext>
    </p:extLst>
  </p:cSld>
  <p:clrMapOvr>
    <a:masterClrMapping/>
  </p:clrMapOvr>
  <mc:AlternateContent xmlns:mc="http://schemas.openxmlformats.org/markup-compatibility/2006" xmlns:p14="http://schemas.microsoft.com/office/powerpoint/2010/main">
    <mc:Choice Requires="p14">
      <p:transition spd="slow" p14:dur="1600" advTm="3627">
        <p14:prism isInverted="1"/>
      </p:transition>
    </mc:Choice>
    <mc:Fallback xmlns="">
      <p:transition spd="slow" advTm="3627">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テキスト プレースホルダー 24"/>
          <p:cNvSpPr>
            <a:spLocks noGrp="1"/>
          </p:cNvSpPr>
          <p:nvPr>
            <p:ph type="body" sz="quarter" idx="30"/>
          </p:nvPr>
        </p:nvSpPr>
        <p:spPr/>
        <p:txBody>
          <a:bodyPr/>
          <a:lstStyle/>
          <a:p>
            <a:r>
              <a:rPr lang="en-US" dirty="0" smtClean="0"/>
              <a:t>Design</a:t>
            </a:r>
            <a:endParaRPr lang="en-US" dirty="0"/>
          </a:p>
        </p:txBody>
      </p:sp>
      <p:sp>
        <p:nvSpPr>
          <p:cNvPr id="24" name="テキスト プレースホルダー 23"/>
          <p:cNvSpPr>
            <a:spLocks noGrp="1"/>
          </p:cNvSpPr>
          <p:nvPr>
            <p:ph type="body" sz="quarter" idx="29"/>
          </p:nvPr>
        </p:nvSpPr>
        <p:spPr/>
        <p:txBody>
          <a:bodyPr/>
          <a:lstStyle/>
          <a:p>
            <a:r>
              <a:rPr lang="en-US" dirty="0" smtClean="0"/>
              <a:t>Promote</a:t>
            </a:r>
            <a:endParaRPr lang="en-US" dirty="0"/>
          </a:p>
        </p:txBody>
      </p:sp>
      <p:sp>
        <p:nvSpPr>
          <p:cNvPr id="19" name="タイトル 18"/>
          <p:cNvSpPr>
            <a:spLocks noGrp="1"/>
          </p:cNvSpPr>
          <p:nvPr>
            <p:ph type="title"/>
          </p:nvPr>
        </p:nvSpPr>
        <p:spPr/>
        <p:txBody>
          <a:bodyPr/>
          <a:lstStyle/>
          <a:p>
            <a:r>
              <a:rPr lang="en-US" dirty="0" smtClean="0"/>
              <a:t>Total </a:t>
            </a:r>
            <a:r>
              <a:rPr lang="en-US" dirty="0" smtClean="0">
                <a:solidFill>
                  <a:schemeClr val="accent1"/>
                </a:solidFill>
                <a:latin typeface="Bebas Neue Regular" pitchFamily="50" charset="0"/>
              </a:rPr>
              <a:t>Solution</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20</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1" name="テキスト プレースホルダー 20"/>
          <p:cNvSpPr>
            <a:spLocks noGrp="1"/>
          </p:cNvSpPr>
          <p:nvPr>
            <p:ph type="body" sz="quarter" idx="18"/>
          </p:nvPr>
        </p:nvSpPr>
        <p:spPr/>
        <p:txBody>
          <a:bodyPr/>
          <a:lstStyle/>
          <a:p>
            <a:r>
              <a:rPr lang="en-US" dirty="0"/>
              <a:t>Lorem ipsum dolor sit amet, ei mel iudico contentiones.</a:t>
            </a:r>
          </a:p>
        </p:txBody>
      </p:sp>
      <p:sp>
        <p:nvSpPr>
          <p:cNvPr id="29" name="テキスト プレースホルダー 28"/>
          <p:cNvSpPr>
            <a:spLocks noGrp="1"/>
          </p:cNvSpPr>
          <p:nvPr>
            <p:ph type="body" sz="quarter" idx="31"/>
          </p:nvPr>
        </p:nvSpPr>
        <p:spPr/>
        <p:txBody>
          <a:bodyPr/>
          <a:lstStyle/>
          <a:p>
            <a:r>
              <a:rPr lang="en-US" dirty="0" smtClean="0"/>
              <a:t>Produce</a:t>
            </a:r>
            <a:endParaRPr lang="en-US" dirty="0"/>
          </a:p>
        </p:txBody>
      </p:sp>
      <p:pic>
        <p:nvPicPr>
          <p:cNvPr id="43" name="図プレースホルダー 42"/>
          <p:cNvPicPr>
            <a:picLocks noGrp="1" noChangeAspect="1"/>
          </p:cNvPicPr>
          <p:nvPr>
            <p:ph type="pic" sz="quarter" idx="45"/>
          </p:nvPr>
        </p:nvPicPr>
        <p:blipFill>
          <a:blip r:embed="rId2" cstate="print">
            <a:extLst>
              <a:ext uri="{28A0092B-C50C-407E-A947-70E740481C1C}">
                <a14:useLocalDpi xmlns:a14="http://schemas.microsoft.com/office/drawing/2010/main" val="0"/>
              </a:ext>
            </a:extLst>
          </a:blip>
          <a:srcRect/>
          <a:stretch>
            <a:fillRect/>
          </a:stretch>
        </p:blipFill>
        <p:spPr/>
      </p:pic>
      <p:pic>
        <p:nvPicPr>
          <p:cNvPr id="42" name="図プレースホルダー 41"/>
          <p:cNvPicPr>
            <a:picLocks noGrp="1" noChangeAspect="1"/>
          </p:cNvPicPr>
          <p:nvPr>
            <p:ph type="pic" sz="quarter" idx="46"/>
          </p:nvPr>
        </p:nvPicPr>
        <p:blipFill>
          <a:blip r:embed="rId3" cstate="print">
            <a:extLst>
              <a:ext uri="{28A0092B-C50C-407E-A947-70E740481C1C}">
                <a14:useLocalDpi xmlns:a14="http://schemas.microsoft.com/office/drawing/2010/main" val="0"/>
              </a:ext>
            </a:extLst>
          </a:blip>
          <a:srcRect/>
          <a:stretch>
            <a:fillRect/>
          </a:stretch>
        </p:blipFill>
        <p:spPr/>
      </p:pic>
      <p:pic>
        <p:nvPicPr>
          <p:cNvPr id="44" name="図プレースホルダー 43"/>
          <p:cNvPicPr>
            <a:picLocks noGrp="1" noChangeAspect="1"/>
          </p:cNvPicPr>
          <p:nvPr>
            <p:ph type="pic" sz="quarter" idx="47"/>
          </p:nvPr>
        </p:nvPicPr>
        <p:blipFill>
          <a:blip r:embed="rId4" cstate="print">
            <a:extLst>
              <a:ext uri="{28A0092B-C50C-407E-A947-70E740481C1C}">
                <a14:useLocalDpi xmlns:a14="http://schemas.microsoft.com/office/drawing/2010/main" val="0"/>
              </a:ext>
            </a:extLst>
          </a:blip>
          <a:srcRect t="126" b="126"/>
          <a:stretch>
            <a:fillRect/>
          </a:stretch>
        </p:blipFill>
        <p:spPr/>
      </p:pic>
      <p:sp>
        <p:nvSpPr>
          <p:cNvPr id="30" name="テキスト プレースホルダー 29"/>
          <p:cNvSpPr>
            <a:spLocks noGrp="1"/>
          </p:cNvSpPr>
          <p:nvPr>
            <p:ph type="body" sz="quarter" idx="48"/>
          </p:nvPr>
        </p:nvSpPr>
        <p:spPr/>
        <p:txBody>
          <a:bodyPr/>
          <a:lstStyle/>
          <a:p>
            <a:r>
              <a:rPr lang="en-US" dirty="0" smtClean="0"/>
              <a:t>Release</a:t>
            </a:r>
            <a:endParaRPr lang="en-US" dirty="0"/>
          </a:p>
        </p:txBody>
      </p:sp>
      <p:sp>
        <p:nvSpPr>
          <p:cNvPr id="31" name="テキスト プレースホルダー 30"/>
          <p:cNvSpPr>
            <a:spLocks noGrp="1"/>
          </p:cNvSpPr>
          <p:nvPr>
            <p:ph type="body" sz="quarter" idx="49"/>
          </p:nvPr>
        </p:nvSpPr>
        <p:spPr/>
        <p:txBody>
          <a:bodyPr/>
          <a:lstStyle/>
          <a:p>
            <a:r>
              <a:rPr lang="en-US" dirty="0" smtClean="0"/>
              <a:t>Test</a:t>
            </a:r>
            <a:endParaRPr lang="en-US" dirty="0"/>
          </a:p>
        </p:txBody>
      </p:sp>
      <p:sp>
        <p:nvSpPr>
          <p:cNvPr id="32" name="テキスト プレースホルダー 31"/>
          <p:cNvSpPr>
            <a:spLocks noGrp="1"/>
          </p:cNvSpPr>
          <p:nvPr>
            <p:ph type="body" sz="quarter" idx="50"/>
          </p:nvPr>
        </p:nvSpPr>
        <p:spPr/>
        <p:txBody>
          <a:bodyPr/>
          <a:lstStyle/>
          <a:p>
            <a:r>
              <a:rPr lang="en-US" dirty="0" smtClean="0"/>
              <a:t>Support</a:t>
            </a:r>
            <a:endParaRPr lang="en-US" dirty="0"/>
          </a:p>
        </p:txBody>
      </p:sp>
      <p:sp>
        <p:nvSpPr>
          <p:cNvPr id="52" name="テキスト プレースホルダー 51"/>
          <p:cNvSpPr>
            <a:spLocks noGrp="1"/>
          </p:cNvSpPr>
          <p:nvPr>
            <p:ph type="body" sz="quarter" idx="51"/>
          </p:nvPr>
        </p:nvSpPr>
        <p:spPr/>
        <p:txBody>
          <a:bodyPr/>
          <a:lstStyle/>
          <a:p>
            <a:r>
              <a:rPr lang="en-US" dirty="0" smtClean="0"/>
              <a:t>Update</a:t>
            </a:r>
            <a:endParaRPr lang="en-US" dirty="0"/>
          </a:p>
        </p:txBody>
      </p:sp>
      <p:pic>
        <p:nvPicPr>
          <p:cNvPr id="41" name="図プレースホルダー 40"/>
          <p:cNvPicPr>
            <a:picLocks noGrp="1" noChangeAspect="1"/>
          </p:cNvPicPr>
          <p:nvPr>
            <p:ph type="pic" sz="quarter" idx="52"/>
          </p:nvPr>
        </p:nvPicPr>
        <p:blipFill>
          <a:blip r:embed="rId5" cstate="print">
            <a:extLst>
              <a:ext uri="{28A0092B-C50C-407E-A947-70E740481C1C}">
                <a14:useLocalDpi xmlns:a14="http://schemas.microsoft.com/office/drawing/2010/main" val="0"/>
              </a:ext>
            </a:extLst>
          </a:blip>
          <a:srcRect t="152" b="152"/>
          <a:stretch>
            <a:fillRect/>
          </a:stretch>
        </p:blipFill>
        <p:spPr/>
      </p:pic>
      <p:pic>
        <p:nvPicPr>
          <p:cNvPr id="49" name="図プレースホルダー 48"/>
          <p:cNvPicPr>
            <a:picLocks noGrp="1" noChangeAspect="1"/>
          </p:cNvPicPr>
          <p:nvPr>
            <p:ph type="pic" sz="quarter" idx="53"/>
          </p:nvPr>
        </p:nvPicPr>
        <p:blipFill>
          <a:blip r:embed="rId6" cstate="print">
            <a:extLst>
              <a:ext uri="{28A0092B-C50C-407E-A947-70E740481C1C}">
                <a14:useLocalDpi xmlns:a14="http://schemas.microsoft.com/office/drawing/2010/main" val="0"/>
              </a:ext>
            </a:extLst>
          </a:blip>
          <a:srcRect/>
          <a:stretch>
            <a:fillRect/>
          </a:stretch>
        </p:blipFill>
        <p:spPr/>
      </p:pic>
      <p:pic>
        <p:nvPicPr>
          <p:cNvPr id="47" name="図プレースホルダー 46"/>
          <p:cNvPicPr>
            <a:picLocks noGrp="1" noChangeAspect="1"/>
          </p:cNvPicPr>
          <p:nvPr>
            <p:ph type="pic" sz="quarter" idx="54"/>
          </p:nvPr>
        </p:nvPicPr>
        <p:blipFill>
          <a:blip r:embed="rId7" cstate="print">
            <a:extLst>
              <a:ext uri="{28A0092B-C50C-407E-A947-70E740481C1C}">
                <a14:useLocalDpi xmlns:a14="http://schemas.microsoft.com/office/drawing/2010/main" val="0"/>
              </a:ext>
            </a:extLst>
          </a:blip>
          <a:srcRect/>
          <a:stretch>
            <a:fillRect/>
          </a:stretch>
        </p:blipFill>
        <p:spPr/>
      </p:pic>
      <p:pic>
        <p:nvPicPr>
          <p:cNvPr id="51" name="図プレースホルダー 50"/>
          <p:cNvPicPr>
            <a:picLocks noGrp="1" noChangeAspect="1"/>
          </p:cNvPicPr>
          <p:nvPr>
            <p:ph type="pic" sz="quarter" idx="56"/>
          </p:nvPr>
        </p:nvPicPr>
        <p:blipFill>
          <a:blip r:embed="rId8" cstate="print">
            <a:extLst>
              <a:ext uri="{28A0092B-C50C-407E-A947-70E740481C1C}">
                <a14:useLocalDpi xmlns:a14="http://schemas.microsoft.com/office/drawing/2010/main" val="0"/>
              </a:ext>
            </a:extLst>
          </a:blip>
          <a:srcRect/>
          <a:stretch>
            <a:fillRect/>
          </a:stretch>
        </p:blipFill>
        <p:spPr/>
      </p:pic>
      <p:sp>
        <p:nvSpPr>
          <p:cNvPr id="20" name="テキスト プレースホルダー 19"/>
          <p:cNvSpPr>
            <a:spLocks noGrp="1"/>
          </p:cNvSpPr>
          <p:nvPr>
            <p:ph type="body" sz="quarter" idx="11"/>
          </p:nvPr>
        </p:nvSpPr>
        <p:spPr/>
        <p:txBody>
          <a:bodyPr/>
          <a:lstStyle/>
          <a:p>
            <a:endParaRPr lang="en-US" dirty="0"/>
          </a:p>
        </p:txBody>
      </p:sp>
      <p:sp>
        <p:nvSpPr>
          <p:cNvPr id="22" name="テキスト プレースホルダー 21"/>
          <p:cNvSpPr>
            <a:spLocks noGrp="1"/>
          </p:cNvSpPr>
          <p:nvPr>
            <p:ph type="body" sz="quarter" idx="19"/>
          </p:nvPr>
        </p:nvSpPr>
        <p:spPr/>
        <p:txBody>
          <a:bodyPr/>
          <a:lstStyle/>
          <a:p>
            <a:r>
              <a:rPr lang="en-US" dirty="0" smtClean="0"/>
              <a:t>Our Product</a:t>
            </a:r>
            <a:endParaRPr lang="en-US" dirty="0"/>
          </a:p>
        </p:txBody>
      </p:sp>
      <p:sp>
        <p:nvSpPr>
          <p:cNvPr id="23" name="テキスト プレースホルダー 22"/>
          <p:cNvSpPr>
            <a:spLocks noGrp="1"/>
          </p:cNvSpPr>
          <p:nvPr>
            <p:ph type="body" sz="quarter" idx="20"/>
          </p:nvPr>
        </p:nvSpPr>
        <p:spPr/>
        <p:txBody>
          <a:bodyPr/>
          <a:lstStyle/>
          <a:p>
            <a:r>
              <a:rPr lang="en-US" dirty="0" smtClean="0"/>
              <a:t>We provede total solutions</a:t>
            </a:r>
            <a:endParaRPr lang="en-US" dirty="0"/>
          </a:p>
        </p:txBody>
      </p:sp>
      <p:pic>
        <p:nvPicPr>
          <p:cNvPr id="40" name="図プレースホルダー 39"/>
          <p:cNvPicPr>
            <a:picLocks noGrp="1" noChangeAspect="1"/>
          </p:cNvPicPr>
          <p:nvPr>
            <p:ph type="pic" sz="quarter" idx="55"/>
          </p:nvPr>
        </p:nvPicPr>
        <p:blipFill>
          <a:blip r:embed="rId9" cstate="print">
            <a:extLst>
              <a:ext uri="{28A0092B-C50C-407E-A947-70E740481C1C}">
                <a14:useLocalDpi xmlns:a14="http://schemas.microsoft.com/office/drawing/2010/main" val="0"/>
              </a:ext>
            </a:extLst>
          </a:blip>
          <a:srcRect l="69" r="69"/>
          <a:stretch>
            <a:fillRect/>
          </a:stretch>
        </p:blipFill>
        <p:spPr/>
      </p:pic>
    </p:spTree>
    <p:extLst>
      <p:ext uri="{BB962C8B-B14F-4D97-AF65-F5344CB8AC3E}">
        <p14:creationId xmlns:p14="http://schemas.microsoft.com/office/powerpoint/2010/main" val="1433419143"/>
      </p:ext>
    </p:extLst>
  </p:cSld>
  <p:clrMapOvr>
    <a:masterClrMapping/>
  </p:clrMapOvr>
  <p:transition spd="slow" advTm="8419">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図プレースホルダー 4"/>
          <p:cNvSpPr>
            <a:spLocks noGrp="1"/>
          </p:cNvSpPr>
          <p:nvPr>
            <p:ph type="pic" sz="quarter" idx="10"/>
          </p:nvPr>
        </p:nvSpPr>
        <p:spPr/>
      </p:sp>
      <p:sp>
        <p:nvSpPr>
          <p:cNvPr id="7" name="コンテンツ プレースホルダー 6"/>
          <p:cNvSpPr>
            <a:spLocks noGrp="1"/>
          </p:cNvSpPr>
          <p:nvPr>
            <p:ph sz="quarter" idx="11"/>
          </p:nvPr>
        </p:nvSpPr>
        <p:spPr/>
        <p:txBody>
          <a:bodyPr/>
          <a:lstStyle/>
          <a:p>
            <a:endParaRPr lang="en-US"/>
          </a:p>
        </p:txBody>
      </p:sp>
      <p:sp>
        <p:nvSpPr>
          <p:cNvPr id="8" name="コンテンツ プレースホルダー 7"/>
          <p:cNvSpPr>
            <a:spLocks noGrp="1"/>
          </p:cNvSpPr>
          <p:nvPr>
            <p:ph sz="quarter" idx="12"/>
          </p:nvPr>
        </p:nvSpPr>
        <p:spPr/>
        <p:txBody>
          <a:bodyPr/>
          <a:lstStyle/>
          <a:p>
            <a:endParaRPr lang="en-US"/>
          </a:p>
        </p:txBody>
      </p:sp>
      <p:sp>
        <p:nvSpPr>
          <p:cNvPr id="12" name="タイトル 11"/>
          <p:cNvSpPr>
            <a:spLocks noGrp="1"/>
          </p:cNvSpPr>
          <p:nvPr>
            <p:ph type="ctrTitle"/>
          </p:nvPr>
        </p:nvSpPr>
        <p:spPr/>
        <p:txBody>
          <a:bodyPr/>
          <a:lstStyle/>
          <a:p>
            <a:r>
              <a:rPr lang="en-US" dirty="0" smtClean="0"/>
              <a:t>Unique &amp; Smart</a:t>
            </a:r>
            <a:endParaRPr lang="en-US" dirty="0"/>
          </a:p>
        </p:txBody>
      </p:sp>
      <p:sp>
        <p:nvSpPr>
          <p:cNvPr id="15" name="サブタイトル 14"/>
          <p:cNvSpPr>
            <a:spLocks noGrp="1"/>
          </p:cNvSpPr>
          <p:nvPr>
            <p:ph type="subTitle" idx="1"/>
          </p:nvPr>
        </p:nvSpPr>
        <p:spPr/>
        <p:txBody>
          <a:bodyPr>
            <a:normAutofit/>
          </a:bodyPr>
          <a:lstStyle/>
          <a:p>
            <a:r>
              <a:rPr lang="en-US" dirty="0" smtClean="0"/>
              <a:t>Vis admodum propriae molestie no, et nam constituto voluptatibus, quo meis impetus mentitum id. </a:t>
            </a:r>
            <a:endParaRPr lang="en-US" dirty="0"/>
          </a:p>
        </p:txBody>
      </p:sp>
    </p:spTree>
    <p:extLst>
      <p:ext uri="{BB962C8B-B14F-4D97-AF65-F5344CB8AC3E}">
        <p14:creationId xmlns:p14="http://schemas.microsoft.com/office/powerpoint/2010/main" val="3309022588"/>
      </p:ext>
    </p:extLst>
  </p:cSld>
  <p:clrMapOvr>
    <a:masterClrMapping/>
  </p:clrMapOvr>
  <p:transition spd="slow" advTm="4772">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図プレースホルダー 8"/>
          <p:cNvSpPr>
            <a:spLocks noGrp="1"/>
          </p:cNvSpPr>
          <p:nvPr>
            <p:ph type="pic" sz="quarter" idx="14"/>
          </p:nvPr>
        </p:nvSpPr>
        <p:spPr/>
      </p:sp>
      <p:sp>
        <p:nvSpPr>
          <p:cNvPr id="12" name="テキスト プレースホルダー 11"/>
          <p:cNvSpPr>
            <a:spLocks noGrp="1"/>
          </p:cNvSpPr>
          <p:nvPr>
            <p:ph type="body" sz="quarter" idx="15"/>
          </p:nvPr>
        </p:nvSpPr>
        <p:spPr/>
        <p:txBody>
          <a:bodyPr/>
          <a:lstStyle/>
          <a:p>
            <a:endParaRPr lang="en-US"/>
          </a:p>
        </p:txBody>
      </p:sp>
      <p:sp>
        <p:nvSpPr>
          <p:cNvPr id="10" name="タイトル 9"/>
          <p:cNvSpPr>
            <a:spLocks noGrp="1"/>
          </p:cNvSpPr>
          <p:nvPr>
            <p:ph type="ctrTitle"/>
          </p:nvPr>
        </p:nvSpPr>
        <p:spPr/>
        <p:txBody>
          <a:bodyPr/>
          <a:lstStyle/>
          <a:p>
            <a:r>
              <a:rPr lang="en-US" dirty="0" smtClean="0"/>
              <a:t>New Proposal	</a:t>
            </a:r>
            <a:endParaRPr lang="en-US" dirty="0"/>
          </a:p>
        </p:txBody>
      </p:sp>
      <p:sp>
        <p:nvSpPr>
          <p:cNvPr id="11" name="サブタイトル 10"/>
          <p:cNvSpPr>
            <a:spLocks noGrp="1"/>
          </p:cNvSpPr>
          <p:nvPr>
            <p:ph type="subTitle" idx="1"/>
          </p:nvPr>
        </p:nvSpPr>
        <p:spPr/>
        <p:txBody>
          <a:bodyPr/>
          <a:lstStyle/>
          <a:p>
            <a:r>
              <a:rPr lang="en-US" dirty="0" smtClean="0"/>
              <a:t>Our nice ideas no one have ever heard</a:t>
            </a:r>
            <a:endParaRPr lang="en-US" dirty="0"/>
          </a:p>
        </p:txBody>
      </p:sp>
      <p:sp>
        <p:nvSpPr>
          <p:cNvPr id="7" name="コンテンツ プレースホルダー 6"/>
          <p:cNvSpPr>
            <a:spLocks noGrp="1"/>
          </p:cNvSpPr>
          <p:nvPr>
            <p:ph sz="quarter" idx="13"/>
          </p:nvPr>
        </p:nvSpPr>
        <p:spPr/>
        <p:txBody>
          <a:bodyPr/>
          <a:lstStyle/>
          <a:p>
            <a:endParaRPr lang="en-US"/>
          </a:p>
        </p:txBody>
      </p:sp>
      <p:sp>
        <p:nvSpPr>
          <p:cNvPr id="3" name="コンテンツ プレースホルダー 2"/>
          <p:cNvSpPr>
            <a:spLocks noGrp="1"/>
          </p:cNvSpPr>
          <p:nvPr>
            <p:ph sz="quarter" idx="11"/>
          </p:nvPr>
        </p:nvSpPr>
        <p:spPr/>
        <p:txBody>
          <a:bodyPr/>
          <a:lstStyle/>
          <a:p>
            <a:endParaRPr lang="en-US"/>
          </a:p>
        </p:txBody>
      </p:sp>
    </p:spTree>
    <p:extLst>
      <p:ext uri="{BB962C8B-B14F-4D97-AF65-F5344CB8AC3E}">
        <p14:creationId xmlns:p14="http://schemas.microsoft.com/office/powerpoint/2010/main" val="1238786935"/>
      </p:ext>
    </p:extLst>
  </p:cSld>
  <p:clrMapOvr>
    <a:masterClrMapping/>
  </p:clrMapOvr>
  <mc:AlternateContent xmlns:mc="http://schemas.openxmlformats.org/markup-compatibility/2006" xmlns:p14="http://schemas.microsoft.com/office/powerpoint/2010/main">
    <mc:Choice Requires="p14">
      <p:transition spd="slow" p14:dur="1200" advTm="3475">
        <p14:flip dir="r"/>
      </p:transition>
    </mc:Choice>
    <mc:Fallback xmlns="">
      <p:transition spd="slow" advTm="3475">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20"/>
          </p:nvPr>
        </p:nvSpPr>
        <p:spPr/>
      </p:sp>
      <p:sp>
        <p:nvSpPr>
          <p:cNvPr id="18" name="タイトル 17"/>
          <p:cNvSpPr>
            <a:spLocks noGrp="1"/>
          </p:cNvSpPr>
          <p:nvPr>
            <p:ph type="title"/>
          </p:nvPr>
        </p:nvSpPr>
        <p:spPr/>
        <p:txBody>
          <a:bodyPr/>
          <a:lstStyle/>
          <a:p>
            <a:r>
              <a:rPr lang="en-US" dirty="0" smtClean="0"/>
              <a:t>Product </a:t>
            </a:r>
            <a:r>
              <a:rPr lang="en-US" dirty="0" smtClean="0">
                <a:solidFill>
                  <a:schemeClr val="accent1"/>
                </a:solidFill>
                <a:latin typeface="Bebas Neue Regular" pitchFamily="50" charset="0"/>
              </a:rPr>
              <a:t>Concept</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23</a:t>
            </a:fld>
            <a:endParaRPr lang="en-US" dirty="0"/>
          </a:p>
        </p:txBody>
      </p:sp>
      <p:sp>
        <p:nvSpPr>
          <p:cNvPr id="20" name="テキスト プレースホルダー 19"/>
          <p:cNvSpPr>
            <a:spLocks noGrp="1"/>
          </p:cNvSpPr>
          <p:nvPr>
            <p:ph type="body" sz="quarter" idx="14"/>
          </p:nvPr>
        </p:nvSpPr>
        <p:spPr/>
        <p:txBody>
          <a:bodyPr/>
          <a:lstStyle/>
          <a:p>
            <a:r>
              <a:rPr lang="en-US" dirty="0" smtClean="0"/>
              <a:t>Find another Me, Another You</a:t>
            </a:r>
            <a:endParaRPr lang="en-US" dirty="0"/>
          </a:p>
        </p:txBody>
      </p:sp>
      <p:sp>
        <p:nvSpPr>
          <p:cNvPr id="21" name="テキスト プレースホルダー 20"/>
          <p:cNvSpPr>
            <a:spLocks noGrp="1"/>
          </p:cNvSpPr>
          <p:nvPr>
            <p:ph type="body" sz="quarter" idx="15"/>
          </p:nvPr>
        </p:nvSpPr>
        <p:spPr/>
        <p:txBody>
          <a:bodyPr/>
          <a:lstStyle/>
          <a:p>
            <a:r>
              <a:rPr lang="en-US" dirty="0" smtClean="0"/>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a:t>
            </a:r>
          </a:p>
          <a:p>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22" name="テキスト プレースホルダー 21"/>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4" name="コンテンツ プレースホルダー 3"/>
          <p:cNvSpPr>
            <a:spLocks noGrp="1"/>
          </p:cNvSpPr>
          <p:nvPr>
            <p:ph sz="quarter" idx="11"/>
          </p:nvPr>
        </p:nvSpPr>
        <p:spPr/>
        <p:txBody>
          <a:bodyPr/>
          <a:lstStyle/>
          <a:p>
            <a:endParaRPr lang="en-US"/>
          </a:p>
        </p:txBody>
      </p:sp>
      <p:sp>
        <p:nvSpPr>
          <p:cNvPr id="5" name="コンテンツ プレースホルダー 4"/>
          <p:cNvSpPr>
            <a:spLocks noGrp="1"/>
          </p:cNvSpPr>
          <p:nvPr>
            <p:ph sz="quarter" idx="19"/>
          </p:nvPr>
        </p:nvSpPr>
        <p:spPr/>
        <p:txBody>
          <a:bodyPr/>
          <a:lstStyle/>
          <a:p>
            <a:endParaRPr lang="en-US"/>
          </a:p>
        </p:txBody>
      </p:sp>
    </p:spTree>
    <p:extLst>
      <p:ext uri="{BB962C8B-B14F-4D97-AF65-F5344CB8AC3E}">
        <p14:creationId xmlns:p14="http://schemas.microsoft.com/office/powerpoint/2010/main" val="411244774"/>
      </p:ext>
    </p:extLst>
  </p:cSld>
  <p:clrMapOvr>
    <a:masterClrMapping/>
  </p:clrMapOvr>
  <mc:AlternateContent xmlns:mc="http://schemas.openxmlformats.org/markup-compatibility/2006" xmlns:p14="http://schemas.microsoft.com/office/powerpoint/2010/main">
    <mc:Choice Requires="p14">
      <p:transition spd="slow" p14:dur="1600" advTm="6111">
        <p14:prism isInverted="1"/>
      </p:transition>
    </mc:Choice>
    <mc:Fallback xmlns="">
      <p:transition spd="slow" advTm="6111">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lang="en-US" dirty="0" smtClean="0"/>
              <a:t>3 </a:t>
            </a:r>
            <a:r>
              <a:rPr lang="en-US" dirty="0" smtClean="0">
                <a:solidFill>
                  <a:schemeClr val="accent1"/>
                </a:solidFill>
                <a:latin typeface="Bebas Neue Regular" pitchFamily="50" charset="0"/>
              </a:rPr>
              <a:t>Pillars</a:t>
            </a:r>
            <a:endParaRPr lang="en-US" dirty="0">
              <a:solidFill>
                <a:schemeClr val="accent1"/>
              </a:solidFill>
              <a:latin typeface="Bebas Neue Regular" pitchFamily="50" charset="0"/>
            </a:endParaRPr>
          </a:p>
        </p:txBody>
      </p:sp>
      <p:sp>
        <p:nvSpPr>
          <p:cNvPr id="4" name="スライド番号プレースホルダー 3"/>
          <p:cNvSpPr>
            <a:spLocks noGrp="1"/>
          </p:cNvSpPr>
          <p:nvPr>
            <p:ph type="sldNum" sz="quarter" idx="12"/>
          </p:nvPr>
        </p:nvSpPr>
        <p:spPr/>
        <p:txBody>
          <a:bodyPr/>
          <a:lstStyle/>
          <a:p>
            <a:fld id="{387164BF-D67A-46C0-81D2-5BAF67C00C80}" type="slidenum">
              <a:rPr lang="en-US" smtClean="0"/>
              <a:pPr/>
              <a:t>24</a:t>
            </a:fld>
            <a:endParaRPr lang="en-US" dirty="0"/>
          </a:p>
        </p:txBody>
      </p:sp>
      <p:sp>
        <p:nvSpPr>
          <p:cNvPr id="7" name="フッター プレースホルダー 6"/>
          <p:cNvSpPr>
            <a:spLocks noGrp="1"/>
          </p:cNvSpPr>
          <p:nvPr>
            <p:ph type="ftr" sz="quarter" idx="3"/>
          </p:nvPr>
        </p:nvSpPr>
        <p:spPr/>
        <p:txBody>
          <a:bodyPr/>
          <a:lstStyle/>
          <a:p>
            <a:r>
              <a:rPr lang="en-US" smtClean="0"/>
              <a:t>The Power of PowerPoint | thepopp.com</a:t>
            </a:r>
            <a:endParaRPr lang="en-US" dirty="0"/>
          </a:p>
        </p:txBody>
      </p:sp>
      <p:sp>
        <p:nvSpPr>
          <p:cNvPr id="14" name="テキスト プレースホルダー 13"/>
          <p:cNvSpPr>
            <a:spLocks noGrp="1"/>
          </p:cNvSpPr>
          <p:nvPr>
            <p:ph type="body" sz="quarter" idx="18"/>
          </p:nvPr>
        </p:nvSpPr>
        <p:spPr/>
        <p:txBody>
          <a:bodyPr/>
          <a:lstStyle/>
          <a:p>
            <a:r>
              <a:rPr lang="en-US" dirty="0"/>
              <a:t>Lorem ipsum dolor sit amet, ei mel iudico contentiones.</a:t>
            </a:r>
          </a:p>
          <a:p>
            <a:endParaRPr lang="en-US" dirty="0"/>
          </a:p>
        </p:txBody>
      </p:sp>
      <p:pic>
        <p:nvPicPr>
          <p:cNvPr id="22" name="図プレースホルダー 21"/>
          <p:cNvPicPr>
            <a:picLocks noGrp="1" noChangeAspect="1"/>
          </p:cNvPicPr>
          <p:nvPr>
            <p:ph type="pic" sz="quarter" idx="38"/>
          </p:nvPr>
        </p:nvPicPr>
        <p:blipFill>
          <a:blip r:embed="rId2" cstate="print">
            <a:extLst>
              <a:ext uri="{28A0092B-C50C-407E-A947-70E740481C1C}">
                <a14:useLocalDpi xmlns:a14="http://schemas.microsoft.com/office/drawing/2010/main" val="0"/>
              </a:ext>
            </a:extLst>
          </a:blip>
          <a:srcRect t="79" b="79"/>
          <a:stretch>
            <a:fillRect/>
          </a:stretch>
        </p:blipFill>
        <p:spPr/>
      </p:pic>
      <p:pic>
        <p:nvPicPr>
          <p:cNvPr id="23" name="図プレースホルダー 22"/>
          <p:cNvPicPr>
            <a:picLocks noGrp="1" noChangeAspect="1"/>
          </p:cNvPicPr>
          <p:nvPr>
            <p:ph type="pic" sz="quarter" idx="39"/>
          </p:nvPr>
        </p:nvPicPr>
        <p:blipFill>
          <a:blip r:embed="rId3" cstate="print">
            <a:extLst>
              <a:ext uri="{28A0092B-C50C-407E-A947-70E740481C1C}">
                <a14:useLocalDpi xmlns:a14="http://schemas.microsoft.com/office/drawing/2010/main" val="0"/>
              </a:ext>
            </a:extLst>
          </a:blip>
          <a:srcRect/>
          <a:stretch>
            <a:fillRect/>
          </a:stretch>
        </p:blipFill>
        <p:spPr/>
      </p:pic>
      <p:pic>
        <p:nvPicPr>
          <p:cNvPr id="24" name="図プレースホルダー 23"/>
          <p:cNvPicPr>
            <a:picLocks noGrp="1" noChangeAspect="1"/>
          </p:cNvPicPr>
          <p:nvPr>
            <p:ph type="pic" sz="quarter" idx="40"/>
          </p:nvPr>
        </p:nvPicPr>
        <p:blipFill>
          <a:blip r:embed="rId4" cstate="print">
            <a:extLst>
              <a:ext uri="{28A0092B-C50C-407E-A947-70E740481C1C}">
                <a14:useLocalDpi xmlns:a14="http://schemas.microsoft.com/office/drawing/2010/main" val="0"/>
              </a:ext>
            </a:extLst>
          </a:blip>
          <a:srcRect/>
          <a:stretch>
            <a:fillRect/>
          </a:stretch>
        </p:blipFill>
        <p:spPr/>
      </p:pic>
      <p:sp>
        <p:nvSpPr>
          <p:cNvPr id="12" name="テキスト プレースホルダー 11"/>
          <p:cNvSpPr>
            <a:spLocks noGrp="1"/>
          </p:cNvSpPr>
          <p:nvPr>
            <p:ph type="body" sz="quarter" idx="14"/>
          </p:nvPr>
        </p:nvSpPr>
        <p:spPr/>
        <p:txBody>
          <a:bodyPr/>
          <a:lstStyle/>
          <a:p>
            <a:r>
              <a:rPr lang="en-US" dirty="0" smtClean="0"/>
              <a:t>Anyone</a:t>
            </a:r>
            <a:endParaRPr lang="en-US" dirty="0"/>
          </a:p>
        </p:txBody>
      </p:sp>
      <p:sp>
        <p:nvSpPr>
          <p:cNvPr id="13" name="テキスト プレースホルダー 12"/>
          <p:cNvSpPr>
            <a:spLocks noGrp="1"/>
          </p:cNvSpPr>
          <p:nvPr>
            <p:ph type="body" sz="quarter" idx="15"/>
          </p:nvPr>
        </p:nvSpPr>
        <p:spPr/>
        <p:txBody>
          <a:bodyPr/>
          <a:lstStyle/>
          <a:p>
            <a:r>
              <a:rPr lang="en-US" dirty="0"/>
              <a:t>Ei dicant lucilius patrioque vim. Eu elit quas quo, est solum mucius oblique ut. Ut brute utroque mei. </a:t>
            </a:r>
          </a:p>
        </p:txBody>
      </p:sp>
      <p:sp>
        <p:nvSpPr>
          <p:cNvPr id="18" name="テキスト プレースホルダー 17"/>
          <p:cNvSpPr>
            <a:spLocks noGrp="1"/>
          </p:cNvSpPr>
          <p:nvPr>
            <p:ph type="body" sz="quarter" idx="41"/>
          </p:nvPr>
        </p:nvSpPr>
        <p:spPr/>
        <p:txBody>
          <a:bodyPr/>
          <a:lstStyle/>
          <a:p>
            <a:r>
              <a:rPr lang="en-US" dirty="0" smtClean="0"/>
              <a:t>ANYwhere</a:t>
            </a:r>
            <a:endParaRPr lang="en-US" dirty="0"/>
          </a:p>
        </p:txBody>
      </p:sp>
      <p:sp>
        <p:nvSpPr>
          <p:cNvPr id="19" name="テキスト プレースホルダー 18"/>
          <p:cNvSpPr>
            <a:spLocks noGrp="1"/>
          </p:cNvSpPr>
          <p:nvPr>
            <p:ph type="body" sz="quarter" idx="42"/>
          </p:nvPr>
        </p:nvSpPr>
        <p:spPr/>
        <p:txBody>
          <a:bodyPr/>
          <a:lstStyle/>
          <a:p>
            <a:r>
              <a:rPr lang="en-US" dirty="0"/>
              <a:t>Id justo populo disputationi usu, ne vix mazim delenit abhorreant, putent labores mel te.</a:t>
            </a:r>
          </a:p>
        </p:txBody>
      </p:sp>
      <p:sp>
        <p:nvSpPr>
          <p:cNvPr id="20" name="テキスト プレースホルダー 19"/>
          <p:cNvSpPr>
            <a:spLocks noGrp="1"/>
          </p:cNvSpPr>
          <p:nvPr>
            <p:ph type="body" sz="quarter" idx="43"/>
          </p:nvPr>
        </p:nvSpPr>
        <p:spPr/>
        <p:txBody>
          <a:bodyPr/>
          <a:lstStyle/>
          <a:p>
            <a:r>
              <a:rPr lang="en-US" dirty="0" smtClean="0"/>
              <a:t>Anytime</a:t>
            </a:r>
            <a:endParaRPr lang="en-US" dirty="0"/>
          </a:p>
        </p:txBody>
      </p:sp>
      <p:sp>
        <p:nvSpPr>
          <p:cNvPr id="21" name="テキスト プレースホルダー 20"/>
          <p:cNvSpPr>
            <a:spLocks noGrp="1"/>
          </p:cNvSpPr>
          <p:nvPr>
            <p:ph type="body" sz="quarter" idx="44"/>
          </p:nvPr>
        </p:nvSpPr>
        <p:spPr/>
        <p:txBody>
          <a:bodyPr/>
          <a:lstStyle/>
          <a:p>
            <a:r>
              <a:rPr lang="en-US" dirty="0"/>
              <a:t>Porro verear omnesque est ne, maiorum scriptorem nec ea, bonorum veritus constituto vis no. </a:t>
            </a:r>
          </a:p>
        </p:txBody>
      </p:sp>
    </p:spTree>
    <p:extLst>
      <p:ext uri="{BB962C8B-B14F-4D97-AF65-F5344CB8AC3E}">
        <p14:creationId xmlns:p14="http://schemas.microsoft.com/office/powerpoint/2010/main" val="3642126248"/>
      </p:ext>
    </p:extLst>
  </p:cSld>
  <p:clrMapOvr>
    <a:masterClrMapping/>
  </p:clrMapOvr>
  <p:transition spd="slow" advTm="9133">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Proposal </a:t>
            </a:r>
            <a:r>
              <a:rPr lang="en-US" dirty="0" smtClean="0">
                <a:solidFill>
                  <a:schemeClr val="accent1"/>
                </a:solidFill>
                <a:latin typeface="Bebas Neue Regular" pitchFamily="50" charset="0"/>
              </a:rPr>
              <a:t>Background</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25</a:t>
            </a:fld>
            <a:endParaRPr lang="en-US" dirty="0"/>
          </a:p>
        </p:txBody>
      </p:sp>
      <p:sp>
        <p:nvSpPr>
          <p:cNvPr id="5" name="フッター プレースホルダー 4"/>
          <p:cNvSpPr>
            <a:spLocks noGrp="1"/>
          </p:cNvSpPr>
          <p:nvPr>
            <p:ph type="ftr" sz="quarter" idx="3"/>
          </p:nvPr>
        </p:nvSpPr>
        <p:spPr/>
        <p:txBody>
          <a:bodyPr/>
          <a:lstStyle/>
          <a:p>
            <a:r>
              <a:rPr lang="en-US" dirty="0" smtClean="0"/>
              <a:t>The Power of PowerPoint | thepopp.com</a:t>
            </a:r>
            <a:endParaRPr lang="en-US" dirty="0"/>
          </a:p>
        </p:txBody>
      </p:sp>
      <p:sp>
        <p:nvSpPr>
          <p:cNvPr id="19" name="テキスト プレースホルダー 18"/>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15" name="テキスト プレースホルダー 14"/>
          <p:cNvSpPr>
            <a:spLocks noGrp="1"/>
          </p:cNvSpPr>
          <p:nvPr>
            <p:ph type="body" sz="quarter" idx="14"/>
          </p:nvPr>
        </p:nvSpPr>
        <p:spPr/>
        <p:txBody>
          <a:bodyPr/>
          <a:lstStyle/>
          <a:p>
            <a:r>
              <a:rPr lang="en-US" dirty="0" smtClean="0"/>
              <a:t>Our long term experience</a:t>
            </a:r>
            <a:endParaRPr lang="en-US" dirty="0"/>
          </a:p>
        </p:txBody>
      </p:sp>
      <p:sp>
        <p:nvSpPr>
          <p:cNvPr id="16" name="テキスト プレースホルダー 15"/>
          <p:cNvSpPr>
            <a:spLocks noGrp="1"/>
          </p:cNvSpPr>
          <p:nvPr>
            <p:ph type="body" sz="quarter" idx="15"/>
          </p:nvPr>
        </p:nvSpPr>
        <p:spPr/>
        <p:txBody>
          <a:bodyPr/>
          <a:lstStyle/>
          <a:p>
            <a:r>
              <a:rPr lang="en-US" dirty="0" smtClean="0"/>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a:t>
            </a:r>
          </a:p>
          <a:p>
            <a:r>
              <a:rPr lang="en-US" dirty="0" smtClean="0"/>
              <a:t>Far far away, behind the word mountains, far from the countries Vokalia and Consonantia, there live the blind texts. Separated they live in Bookmarksgrove right at the coast of the Semantics, a large language ocean.</a:t>
            </a:r>
          </a:p>
          <a:p>
            <a:endParaRPr lang="en-US" dirty="0"/>
          </a:p>
        </p:txBody>
      </p:sp>
      <p:sp>
        <p:nvSpPr>
          <p:cNvPr id="17" name="テキスト プレースホルダー 16"/>
          <p:cNvSpPr>
            <a:spLocks noGrp="1"/>
          </p:cNvSpPr>
          <p:nvPr>
            <p:ph type="body" sz="quarter" idx="16"/>
          </p:nvPr>
        </p:nvSpPr>
        <p:spPr/>
        <p:txBody>
          <a:bodyPr/>
          <a:lstStyle/>
          <a:p>
            <a:r>
              <a:rPr lang="en-US" dirty="0" smtClean="0"/>
              <a:t>Increasing need in the market</a:t>
            </a:r>
            <a:endParaRPr lang="en-US" dirty="0"/>
          </a:p>
        </p:txBody>
      </p:sp>
      <p:sp>
        <p:nvSpPr>
          <p:cNvPr id="18" name="テキスト プレースホルダー 17"/>
          <p:cNvSpPr>
            <a:spLocks noGrp="1"/>
          </p:cNvSpPr>
          <p:nvPr>
            <p:ph type="body" sz="quarter" idx="17"/>
          </p:nvPr>
        </p:nvSpPr>
        <p:spPr/>
        <p:txBody>
          <a:bodyPr/>
          <a:lstStyle/>
          <a:p>
            <a:r>
              <a:rPr lang="en-US" dirty="0" smtClean="0"/>
              <a:t>It is a paradisematic country, in which roasted parts of sentences fly into your mouth. Even the all-powerful Pointing has no control about the blind texts it is an almost unorthographic life One day however a small line of blind text by the name of Lorem Ipsum decided to leave for the far World of Grammar. </a:t>
            </a:r>
          </a:p>
          <a:p>
            <a:r>
              <a:rPr lang="en-US" dirty="0" smtClean="0"/>
              <a:t>Far far away, behind the word mountains, far from the countries Vokalia and Consonantia, there live the blind texts. Separated they live in Bookmarksgrove right at the coast of the Semantics, a large language ocean.</a:t>
            </a:r>
          </a:p>
          <a:p>
            <a:endParaRPr lang="en-US" dirty="0" smtClean="0"/>
          </a:p>
          <a:p>
            <a:endParaRPr lang="en-US" dirty="0"/>
          </a:p>
        </p:txBody>
      </p:sp>
    </p:spTree>
    <p:extLst>
      <p:ext uri="{BB962C8B-B14F-4D97-AF65-F5344CB8AC3E}">
        <p14:creationId xmlns:p14="http://schemas.microsoft.com/office/powerpoint/2010/main" val="723555180"/>
      </p:ext>
    </p:extLst>
  </p:cSld>
  <p:clrMapOvr>
    <a:masterClrMapping/>
  </p:clrMapOvr>
  <p:transition spd="slow" advTm="4427">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タイトル 18"/>
          <p:cNvSpPr>
            <a:spLocks noGrp="1"/>
          </p:cNvSpPr>
          <p:nvPr>
            <p:ph type="title"/>
          </p:nvPr>
        </p:nvSpPr>
        <p:spPr/>
        <p:txBody>
          <a:bodyPr/>
          <a:lstStyle/>
          <a:p>
            <a:r>
              <a:rPr lang="en-US" dirty="0" smtClean="0"/>
              <a:t>4 </a:t>
            </a:r>
            <a:r>
              <a:rPr lang="en-US" dirty="0" smtClean="0">
                <a:solidFill>
                  <a:schemeClr val="accent1"/>
                </a:solidFill>
                <a:latin typeface="Bebas Neue Regular" pitchFamily="50" charset="0"/>
              </a:rPr>
              <a:t>Steps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26</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0" name="テキスト プレースホルダー 19"/>
          <p:cNvSpPr>
            <a:spLocks noGrp="1"/>
          </p:cNvSpPr>
          <p:nvPr>
            <p:ph type="body" sz="quarter" idx="18"/>
          </p:nvPr>
        </p:nvSpPr>
        <p:spPr/>
        <p:txBody>
          <a:bodyPr/>
          <a:lstStyle/>
          <a:p>
            <a:r>
              <a:rPr lang="en-US" dirty="0"/>
              <a:t>Lorem ipsum dolor sit amet, ei mel iudico contentiones.</a:t>
            </a:r>
          </a:p>
          <a:p>
            <a:endParaRPr lang="en-US" dirty="0"/>
          </a:p>
        </p:txBody>
      </p:sp>
      <p:pic>
        <p:nvPicPr>
          <p:cNvPr id="37" name="図プレースホルダー 36"/>
          <p:cNvPicPr>
            <a:picLocks noGrp="1" noChangeAspect="1"/>
          </p:cNvPicPr>
          <p:nvPr>
            <p:ph type="pic" sz="quarter" idx="46"/>
          </p:nvPr>
        </p:nvPicPr>
        <p:blipFill>
          <a:blip r:embed="rId2" cstate="print">
            <a:extLst>
              <a:ext uri="{28A0092B-C50C-407E-A947-70E740481C1C}">
                <a14:useLocalDpi xmlns:a14="http://schemas.microsoft.com/office/drawing/2010/main" val="0"/>
              </a:ext>
            </a:extLst>
          </a:blip>
          <a:srcRect/>
          <a:stretch>
            <a:fillRect/>
          </a:stretch>
        </p:blipFill>
        <p:spPr/>
      </p:pic>
      <p:sp>
        <p:nvSpPr>
          <p:cNvPr id="22" name="テキスト プレースホルダー 21"/>
          <p:cNvSpPr>
            <a:spLocks noGrp="1"/>
          </p:cNvSpPr>
          <p:nvPr>
            <p:ph type="body" sz="quarter" idx="47"/>
          </p:nvPr>
        </p:nvSpPr>
        <p:spPr/>
        <p:txBody>
          <a:bodyPr/>
          <a:lstStyle/>
          <a:p>
            <a:r>
              <a:rPr lang="en-US" dirty="0" smtClean="0"/>
              <a:t>sort the location</a:t>
            </a:r>
            <a:endParaRPr lang="en-US" dirty="0"/>
          </a:p>
        </p:txBody>
      </p:sp>
      <p:sp>
        <p:nvSpPr>
          <p:cNvPr id="23" name="テキスト プレースホルダー 22"/>
          <p:cNvSpPr>
            <a:spLocks noGrp="1"/>
          </p:cNvSpPr>
          <p:nvPr>
            <p:ph type="body" sz="quarter" idx="48"/>
          </p:nvPr>
        </p:nvSpPr>
        <p:spPr/>
        <p:txBody>
          <a:bodyPr/>
          <a:lstStyle/>
          <a:p>
            <a:r>
              <a:rPr lang="en-US" dirty="0"/>
              <a:t>Usu graeco omnesque molestie ad, pro tantas adolescens elaboraret ne, vim et viderer complectitur. Tota eloquentiam no pri.</a:t>
            </a:r>
          </a:p>
        </p:txBody>
      </p:sp>
      <p:pic>
        <p:nvPicPr>
          <p:cNvPr id="35" name="図プレースホルダー 34"/>
          <p:cNvPicPr>
            <a:picLocks noGrp="1" noChangeAspect="1"/>
          </p:cNvPicPr>
          <p:nvPr>
            <p:ph type="pic" sz="quarter" idx="49"/>
          </p:nvPr>
        </p:nvPicPr>
        <p:blipFill>
          <a:blip r:embed="rId3" cstate="print">
            <a:extLst>
              <a:ext uri="{28A0092B-C50C-407E-A947-70E740481C1C}">
                <a14:useLocalDpi xmlns:a14="http://schemas.microsoft.com/office/drawing/2010/main" val="0"/>
              </a:ext>
            </a:extLst>
          </a:blip>
          <a:srcRect t="92" b="92"/>
          <a:stretch>
            <a:fillRect/>
          </a:stretch>
        </p:blipFill>
        <p:spPr/>
      </p:pic>
      <p:sp>
        <p:nvSpPr>
          <p:cNvPr id="25" name="テキスト プレースホルダー 24"/>
          <p:cNvSpPr>
            <a:spLocks noGrp="1"/>
          </p:cNvSpPr>
          <p:nvPr>
            <p:ph type="body" sz="quarter" idx="50"/>
          </p:nvPr>
        </p:nvSpPr>
        <p:spPr/>
        <p:txBody>
          <a:bodyPr/>
          <a:lstStyle/>
          <a:p>
            <a:r>
              <a:rPr lang="en-US" dirty="0" smtClean="0"/>
              <a:t>share the location</a:t>
            </a:r>
            <a:endParaRPr lang="en-US" dirty="0"/>
          </a:p>
        </p:txBody>
      </p:sp>
      <p:sp>
        <p:nvSpPr>
          <p:cNvPr id="26" name="テキスト プレースホルダー 25"/>
          <p:cNvSpPr>
            <a:spLocks noGrp="1"/>
          </p:cNvSpPr>
          <p:nvPr>
            <p:ph type="body" sz="quarter" idx="51"/>
          </p:nvPr>
        </p:nvSpPr>
        <p:spPr/>
        <p:txBody>
          <a:bodyPr/>
          <a:lstStyle/>
          <a:p>
            <a:r>
              <a:rPr lang="en-US" dirty="0"/>
              <a:t>No vocibus insolens deseruisse vim, ei vim reque eirmod, has nulla mollis cu. Ea est clita fabulas, ne novum adipiscing mediocritatem </a:t>
            </a:r>
            <a:r>
              <a:rPr lang="en-US" dirty="0" smtClean="0"/>
              <a:t>vim.</a:t>
            </a:r>
            <a:endParaRPr lang="en-US" dirty="0"/>
          </a:p>
        </p:txBody>
      </p:sp>
      <p:pic>
        <p:nvPicPr>
          <p:cNvPr id="34" name="図プレースホルダー 33"/>
          <p:cNvPicPr>
            <a:picLocks noGrp="1" noChangeAspect="1"/>
          </p:cNvPicPr>
          <p:nvPr>
            <p:ph type="pic" sz="quarter" idx="52"/>
          </p:nvPr>
        </p:nvPicPr>
        <p:blipFill>
          <a:blip r:embed="rId4" cstate="print">
            <a:extLst>
              <a:ext uri="{28A0092B-C50C-407E-A947-70E740481C1C}">
                <a14:useLocalDpi xmlns:a14="http://schemas.microsoft.com/office/drawing/2010/main" val="0"/>
              </a:ext>
            </a:extLst>
          </a:blip>
          <a:srcRect/>
          <a:stretch>
            <a:fillRect/>
          </a:stretch>
        </p:blipFill>
        <p:spPr/>
      </p:pic>
      <p:sp>
        <p:nvSpPr>
          <p:cNvPr id="28" name="テキスト プレースホルダー 27"/>
          <p:cNvSpPr>
            <a:spLocks noGrp="1"/>
          </p:cNvSpPr>
          <p:nvPr>
            <p:ph type="body" sz="quarter" idx="53"/>
          </p:nvPr>
        </p:nvSpPr>
        <p:spPr/>
        <p:txBody>
          <a:bodyPr/>
          <a:lstStyle/>
          <a:p>
            <a:r>
              <a:rPr lang="en-US" dirty="0" smtClean="0"/>
              <a:t>Tag that location</a:t>
            </a:r>
            <a:endParaRPr lang="en-US" dirty="0"/>
          </a:p>
        </p:txBody>
      </p:sp>
      <p:sp>
        <p:nvSpPr>
          <p:cNvPr id="29" name="テキスト プレースホルダー 28"/>
          <p:cNvSpPr>
            <a:spLocks noGrp="1"/>
          </p:cNvSpPr>
          <p:nvPr>
            <p:ph type="body" sz="quarter" idx="54"/>
          </p:nvPr>
        </p:nvSpPr>
        <p:spPr/>
        <p:txBody>
          <a:bodyPr/>
          <a:lstStyle/>
          <a:p>
            <a:r>
              <a:rPr lang="en-US" dirty="0"/>
              <a:t>Te quo luptatum reformidans, nam no antiopam constituam, dicat melius scribentur duo ne. Graece fuisset eu has, vix placerat aliquando </a:t>
            </a:r>
            <a:r>
              <a:rPr lang="en-US" dirty="0" smtClean="0"/>
              <a:t>te.</a:t>
            </a:r>
            <a:endParaRPr lang="en-US" dirty="0"/>
          </a:p>
        </p:txBody>
      </p:sp>
      <p:pic>
        <p:nvPicPr>
          <p:cNvPr id="33" name="図プレースホルダー 32"/>
          <p:cNvPicPr>
            <a:picLocks noGrp="1" noChangeAspect="1"/>
          </p:cNvPicPr>
          <p:nvPr>
            <p:ph type="pic" sz="quarter" idx="55"/>
          </p:nvPr>
        </p:nvPicPr>
        <p:blipFill>
          <a:blip r:embed="rId5" cstate="print">
            <a:extLst>
              <a:ext uri="{28A0092B-C50C-407E-A947-70E740481C1C}">
                <a14:useLocalDpi xmlns:a14="http://schemas.microsoft.com/office/drawing/2010/main" val="0"/>
              </a:ext>
            </a:extLst>
          </a:blip>
          <a:srcRect/>
          <a:stretch>
            <a:fillRect/>
          </a:stretch>
        </p:blipFill>
        <p:spPr/>
      </p:pic>
      <p:sp>
        <p:nvSpPr>
          <p:cNvPr id="31" name="テキスト プレースホルダー 30"/>
          <p:cNvSpPr>
            <a:spLocks noGrp="1"/>
          </p:cNvSpPr>
          <p:nvPr>
            <p:ph type="body" sz="quarter" idx="56"/>
          </p:nvPr>
        </p:nvSpPr>
        <p:spPr/>
        <p:txBody>
          <a:bodyPr/>
          <a:lstStyle/>
          <a:p>
            <a:r>
              <a:rPr lang="en-US" dirty="0" smtClean="0"/>
              <a:t>Get gps position</a:t>
            </a:r>
            <a:endParaRPr lang="en-US" dirty="0"/>
          </a:p>
        </p:txBody>
      </p:sp>
      <p:sp>
        <p:nvSpPr>
          <p:cNvPr id="32" name="テキスト プレースホルダー 31"/>
          <p:cNvSpPr>
            <a:spLocks noGrp="1"/>
          </p:cNvSpPr>
          <p:nvPr>
            <p:ph type="body" sz="quarter" idx="57"/>
          </p:nvPr>
        </p:nvSpPr>
        <p:spPr/>
        <p:txBody>
          <a:bodyPr/>
          <a:lstStyle/>
          <a:p>
            <a:r>
              <a:rPr lang="en-US" dirty="0"/>
              <a:t>Ei mucius putant sensibus mel, ludus dolor volutpat vis id, ei noster sensibus vim. Cu elitr regione vix, mea ut latine maiorum adipisci. </a:t>
            </a:r>
          </a:p>
        </p:txBody>
      </p:sp>
    </p:spTree>
    <p:extLst>
      <p:ext uri="{BB962C8B-B14F-4D97-AF65-F5344CB8AC3E}">
        <p14:creationId xmlns:p14="http://schemas.microsoft.com/office/powerpoint/2010/main" val="2909491124"/>
      </p:ext>
    </p:extLst>
  </p:cSld>
  <p:clrMapOvr>
    <a:masterClrMapping/>
  </p:clrMapOvr>
  <p:transition spd="slow" advTm="9058">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タイトル 24"/>
          <p:cNvSpPr>
            <a:spLocks noGrp="1"/>
          </p:cNvSpPr>
          <p:nvPr>
            <p:ph type="ctrTitle"/>
          </p:nvPr>
        </p:nvSpPr>
        <p:spPr/>
        <p:txBody>
          <a:bodyPr/>
          <a:lstStyle/>
          <a:p>
            <a:r>
              <a:rPr lang="en-US" dirty="0" smtClean="0"/>
              <a:t>One and Only</a:t>
            </a:r>
            <a:br>
              <a:rPr lang="en-US" dirty="0" smtClean="0"/>
            </a:br>
            <a:r>
              <a:rPr lang="en-US" dirty="0" smtClean="0"/>
              <a:t>Existence</a:t>
            </a:r>
            <a:endParaRPr lang="en-US" dirty="0"/>
          </a:p>
        </p:txBody>
      </p:sp>
      <p:sp>
        <p:nvSpPr>
          <p:cNvPr id="26" name="サブタイトル 25"/>
          <p:cNvSpPr>
            <a:spLocks noGrp="1"/>
          </p:cNvSpPr>
          <p:nvPr>
            <p:ph type="subTitle" idx="1"/>
          </p:nvPr>
        </p:nvSpPr>
        <p:spPr/>
        <p:txBody>
          <a:bodyPr/>
          <a:lstStyle/>
          <a:p>
            <a:r>
              <a:rPr lang="en-US" dirty="0"/>
              <a:t>Ex vel cetero complectitur, nobis legimus epicuri mea no. Nisl facilis appellantur at pro. </a:t>
            </a:r>
          </a:p>
        </p:txBody>
      </p:sp>
    </p:spTree>
    <p:extLst>
      <p:ext uri="{BB962C8B-B14F-4D97-AF65-F5344CB8AC3E}">
        <p14:creationId xmlns:p14="http://schemas.microsoft.com/office/powerpoint/2010/main" val="3270324988"/>
      </p:ext>
    </p:extLst>
  </p:cSld>
  <p:clrMapOvr>
    <a:masterClrMapping/>
  </p:clrMapOvr>
  <p:transition spd="slow" advTm="2423">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dirty="0" smtClean="0"/>
              <a:t>Awesome </a:t>
            </a:r>
            <a:r>
              <a:rPr lang="en-US" dirty="0" smtClean="0">
                <a:solidFill>
                  <a:schemeClr val="accent1"/>
                </a:solidFill>
                <a:latin typeface="Bebas Neue Regular" pitchFamily="50" charset="0"/>
              </a:rPr>
              <a:t>Features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28</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3" name="テキスト プレースホルダー 12"/>
          <p:cNvSpPr>
            <a:spLocks noGrp="1"/>
          </p:cNvSpPr>
          <p:nvPr>
            <p:ph type="body" sz="quarter" idx="18"/>
          </p:nvPr>
        </p:nvSpPr>
        <p:spPr/>
        <p:txBody>
          <a:bodyPr/>
          <a:lstStyle/>
          <a:p>
            <a:r>
              <a:rPr lang="en-US" dirty="0"/>
              <a:t>Lorem ipsum dolor sit amet, ei mel iudico contentiones.</a:t>
            </a:r>
          </a:p>
          <a:p>
            <a:endParaRPr lang="en-US" dirty="0"/>
          </a:p>
        </p:txBody>
      </p:sp>
      <p:sp>
        <p:nvSpPr>
          <p:cNvPr id="11" name="テキスト プレースホルダー 10"/>
          <p:cNvSpPr>
            <a:spLocks noGrp="1"/>
          </p:cNvSpPr>
          <p:nvPr>
            <p:ph type="body" sz="quarter" idx="14"/>
          </p:nvPr>
        </p:nvSpPr>
        <p:spPr/>
        <p:txBody>
          <a:bodyPr/>
          <a:lstStyle/>
          <a:p>
            <a:r>
              <a:rPr lang="en-US" dirty="0" smtClean="0"/>
              <a:t>smart Design</a:t>
            </a:r>
            <a:endParaRPr lang="en-US" dirty="0"/>
          </a:p>
        </p:txBody>
      </p:sp>
      <p:sp>
        <p:nvSpPr>
          <p:cNvPr id="12" name="テキスト プレースホルダー 11"/>
          <p:cNvSpPr>
            <a:spLocks noGrp="1"/>
          </p:cNvSpPr>
          <p:nvPr>
            <p:ph type="body" sz="quarter" idx="15"/>
          </p:nvPr>
        </p:nvSpPr>
        <p:spPr/>
        <p:txBody>
          <a:bodyPr/>
          <a:lstStyle/>
          <a:p>
            <a:r>
              <a:rPr lang="en-US" dirty="0"/>
              <a:t>Meliore laboramus pertinacia has ad, commune euripidis no nam. Sed atqui zril signiferumque ei, mei wisi eirmod expetenda eu.</a:t>
            </a:r>
          </a:p>
        </p:txBody>
      </p:sp>
      <p:pic>
        <p:nvPicPr>
          <p:cNvPr id="25" name="図プレースホルダー 24"/>
          <p:cNvPicPr>
            <a:picLocks noGrp="1" noChangeAspect="1"/>
          </p:cNvPicPr>
          <p:nvPr>
            <p:ph type="pic" sz="quarter" idx="39"/>
          </p:nvPr>
        </p:nvPicPr>
        <p:blipFill>
          <a:blip r:embed="rId2" cstate="print">
            <a:extLst>
              <a:ext uri="{28A0092B-C50C-407E-A947-70E740481C1C}">
                <a14:useLocalDpi xmlns:a14="http://schemas.microsoft.com/office/drawing/2010/main" val="0"/>
              </a:ext>
            </a:extLst>
          </a:blip>
          <a:srcRect/>
          <a:stretch>
            <a:fillRect/>
          </a:stretch>
        </p:blipFill>
        <p:spPr/>
      </p:pic>
      <p:sp>
        <p:nvSpPr>
          <p:cNvPr id="15" name="テキスト プレースホルダー 14"/>
          <p:cNvSpPr>
            <a:spLocks noGrp="1"/>
          </p:cNvSpPr>
          <p:nvPr>
            <p:ph type="body" sz="quarter" idx="40"/>
          </p:nvPr>
        </p:nvSpPr>
        <p:spPr/>
        <p:txBody>
          <a:bodyPr/>
          <a:lstStyle/>
          <a:p>
            <a:r>
              <a:rPr lang="en-US" dirty="0" smtClean="0"/>
              <a:t>easy comminication</a:t>
            </a:r>
            <a:endParaRPr lang="en-US" dirty="0"/>
          </a:p>
        </p:txBody>
      </p:sp>
      <p:sp>
        <p:nvSpPr>
          <p:cNvPr id="16" name="テキスト プレースホルダー 15"/>
          <p:cNvSpPr>
            <a:spLocks noGrp="1"/>
          </p:cNvSpPr>
          <p:nvPr>
            <p:ph type="body" sz="quarter" idx="41"/>
          </p:nvPr>
        </p:nvSpPr>
        <p:spPr/>
        <p:txBody>
          <a:bodyPr/>
          <a:lstStyle/>
          <a:p>
            <a:r>
              <a:rPr lang="en-US" dirty="0"/>
              <a:t>Ut cum diam vero. Amet detraxit qualisque an sit, eam id nibh evertitur. No qui bonorum noluisse recteque. Has nonumes eligendi et, debitis corrumpit et mea. Sed natum error an. </a:t>
            </a:r>
          </a:p>
        </p:txBody>
      </p:sp>
      <p:pic>
        <p:nvPicPr>
          <p:cNvPr id="24" name="図プレースホルダー 23"/>
          <p:cNvPicPr>
            <a:picLocks noGrp="1" noChangeAspect="1"/>
          </p:cNvPicPr>
          <p:nvPr>
            <p:ph type="pic" sz="quarter" idx="42"/>
          </p:nvPr>
        </p:nvPicPr>
        <p:blipFill>
          <a:blip r:embed="rId3" cstate="print">
            <a:extLst>
              <a:ext uri="{28A0092B-C50C-407E-A947-70E740481C1C}">
                <a14:useLocalDpi xmlns:a14="http://schemas.microsoft.com/office/drawing/2010/main" val="0"/>
              </a:ext>
            </a:extLst>
          </a:blip>
          <a:srcRect/>
          <a:stretch>
            <a:fillRect/>
          </a:stretch>
        </p:blipFill>
        <p:spPr/>
      </p:pic>
      <p:sp>
        <p:nvSpPr>
          <p:cNvPr id="18" name="テキスト プレースホルダー 17"/>
          <p:cNvSpPr>
            <a:spLocks noGrp="1"/>
          </p:cNvSpPr>
          <p:nvPr>
            <p:ph type="body" sz="quarter" idx="43"/>
          </p:nvPr>
        </p:nvSpPr>
        <p:spPr/>
        <p:txBody>
          <a:bodyPr/>
          <a:lstStyle/>
          <a:p>
            <a:r>
              <a:rPr lang="en-US" dirty="0" smtClean="0"/>
              <a:t>powerful Battery</a:t>
            </a:r>
            <a:endParaRPr lang="en-US" dirty="0"/>
          </a:p>
        </p:txBody>
      </p:sp>
      <p:sp>
        <p:nvSpPr>
          <p:cNvPr id="19" name="テキスト プレースホルダー 18"/>
          <p:cNvSpPr>
            <a:spLocks noGrp="1"/>
          </p:cNvSpPr>
          <p:nvPr>
            <p:ph type="body" sz="quarter" idx="44"/>
          </p:nvPr>
        </p:nvSpPr>
        <p:spPr/>
        <p:txBody>
          <a:bodyPr/>
          <a:lstStyle/>
          <a:p>
            <a:r>
              <a:rPr lang="en-US" dirty="0"/>
              <a:t>Ut nec aliquam accusata, pri et aperiri invenire. His ut labore assueverit, sea ne nisl vitae forensibus. Eos malis aeque commune te. Ludus denique ex cum, ut has sumo case vidit. Ipsum aliquid eum ea.</a:t>
            </a:r>
          </a:p>
        </p:txBody>
      </p:sp>
      <p:pic>
        <p:nvPicPr>
          <p:cNvPr id="26" name="図プレースホルダー 25"/>
          <p:cNvPicPr>
            <a:picLocks noGrp="1" noChangeAspect="1"/>
          </p:cNvPicPr>
          <p:nvPr>
            <p:ph type="pic" sz="quarter" idx="45"/>
          </p:nvPr>
        </p:nvPicPr>
        <p:blipFill>
          <a:blip r:embed="rId4" cstate="print">
            <a:extLst>
              <a:ext uri="{28A0092B-C50C-407E-A947-70E740481C1C}">
                <a14:useLocalDpi xmlns:a14="http://schemas.microsoft.com/office/drawing/2010/main" val="0"/>
              </a:ext>
            </a:extLst>
          </a:blip>
          <a:srcRect/>
          <a:stretch>
            <a:fillRect/>
          </a:stretch>
        </p:blipFill>
        <p:spPr/>
      </p:pic>
      <p:sp>
        <p:nvSpPr>
          <p:cNvPr id="21" name="テキスト プレースホルダー 20"/>
          <p:cNvSpPr>
            <a:spLocks noGrp="1"/>
          </p:cNvSpPr>
          <p:nvPr>
            <p:ph type="body" sz="quarter" idx="46"/>
          </p:nvPr>
        </p:nvSpPr>
        <p:spPr/>
        <p:txBody>
          <a:bodyPr/>
          <a:lstStyle/>
          <a:p>
            <a:r>
              <a:rPr lang="en-US" dirty="0" smtClean="0"/>
              <a:t>share with anyone</a:t>
            </a:r>
            <a:endParaRPr lang="en-US" dirty="0"/>
          </a:p>
        </p:txBody>
      </p:sp>
      <p:sp>
        <p:nvSpPr>
          <p:cNvPr id="22" name="テキスト プレースホルダー 21"/>
          <p:cNvSpPr>
            <a:spLocks noGrp="1"/>
          </p:cNvSpPr>
          <p:nvPr>
            <p:ph type="body" sz="quarter" idx="47"/>
          </p:nvPr>
        </p:nvSpPr>
        <p:spPr/>
        <p:txBody>
          <a:bodyPr/>
          <a:lstStyle/>
          <a:p>
            <a:r>
              <a:rPr lang="en-US" dirty="0"/>
              <a:t>Mei ut cibo viris vivendum. Sea dolor iudicabit ex. Tation malorum verterem no duo, veri modus omnes cum cu. In eos lobortis constituto philosophia.</a:t>
            </a:r>
          </a:p>
        </p:txBody>
      </p:sp>
      <p:pic>
        <p:nvPicPr>
          <p:cNvPr id="27" name="図プレースホルダー 26"/>
          <p:cNvPicPr>
            <a:picLocks noGrp="1" noChangeAspect="1"/>
          </p:cNvPicPr>
          <p:nvPr>
            <p:ph type="pic" sz="quarter" idx="48"/>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309269284"/>
      </p:ext>
    </p:extLst>
  </p:cSld>
  <p:clrMapOvr>
    <a:masterClrMapping/>
  </p:clrMapOvr>
  <p:transition spd="slow" advTm="9522">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dirty="0" smtClean="0"/>
              <a:t>Access </a:t>
            </a:r>
            <a:r>
              <a:rPr lang="en-US" dirty="0" smtClean="0">
                <a:solidFill>
                  <a:schemeClr val="accent1"/>
                </a:solidFill>
                <a:latin typeface="Bebas Neue Regular" pitchFamily="50" charset="0"/>
              </a:rPr>
              <a:t>AnyTIME</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29</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3" name="テキスト プレースホルダー 12"/>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11" name="テキスト プレースホルダー 10"/>
          <p:cNvSpPr>
            <a:spLocks noGrp="1"/>
          </p:cNvSpPr>
          <p:nvPr>
            <p:ph type="body" sz="quarter" idx="14"/>
          </p:nvPr>
        </p:nvSpPr>
        <p:spPr/>
        <p:txBody>
          <a:bodyPr/>
          <a:lstStyle/>
          <a:p>
            <a:r>
              <a:rPr lang="en-US" dirty="0" smtClean="0"/>
              <a:t>USEfull &amp; Powerful Mobile Application</a:t>
            </a:r>
            <a:endParaRPr lang="en-US" dirty="0"/>
          </a:p>
        </p:txBody>
      </p:sp>
      <p:sp>
        <p:nvSpPr>
          <p:cNvPr id="12" name="テキスト プレースホルダー 11"/>
          <p:cNvSpPr>
            <a:spLocks noGrp="1"/>
          </p:cNvSpPr>
          <p:nvPr>
            <p:ph type="body" sz="quarter" idx="15"/>
          </p:nvPr>
        </p:nvSpPr>
        <p:spPr/>
        <p:txBody>
          <a:bodyPr/>
          <a:lstStyle/>
          <a:p>
            <a:r>
              <a:rPr lang="en-US" dirty="0" smtClean="0"/>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regelialia.</a:t>
            </a:r>
          </a:p>
          <a:p>
            <a:r>
              <a:rPr lang="en-US" dirty="0" smtClean="0"/>
              <a:t>Far far away, behind the word mountains, far from the countries Vokalia and Consonantia, there live the blind texts. </a:t>
            </a:r>
          </a:p>
          <a:p>
            <a:endParaRPr lang="en-US" dirty="0"/>
          </a:p>
        </p:txBody>
      </p:sp>
      <p:sp>
        <p:nvSpPr>
          <p:cNvPr id="2" name="図プレースホルダー 1"/>
          <p:cNvSpPr>
            <a:spLocks noGrp="1"/>
          </p:cNvSpPr>
          <p:nvPr>
            <p:ph type="pic" sz="quarter" idx="19"/>
          </p:nvPr>
        </p:nvSpPr>
        <p:spPr/>
      </p:sp>
    </p:spTree>
    <p:extLst>
      <p:ext uri="{BB962C8B-B14F-4D97-AF65-F5344CB8AC3E}">
        <p14:creationId xmlns:p14="http://schemas.microsoft.com/office/powerpoint/2010/main" val="911559415"/>
      </p:ext>
    </p:extLst>
  </p:cSld>
  <p:clrMapOvr>
    <a:masterClrMapping/>
  </p:clrMapOvr>
  <p:transition spd="slow" advTm="4583">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smtClean="0"/>
              <a:t>Story</a:t>
            </a:r>
            <a:r>
              <a:rPr lang="en-US" dirty="0" smtClean="0">
                <a:solidFill>
                  <a:schemeClr val="accent1"/>
                </a:solidFill>
                <a:latin typeface="Bebas Neue Regular" pitchFamily="50" charset="0"/>
              </a:rPr>
              <a:t>Board</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3</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9" name="テキスト プレースホルダー 28"/>
          <p:cNvSpPr>
            <a:spLocks noGrp="1"/>
          </p:cNvSpPr>
          <p:nvPr>
            <p:ph type="body" sz="quarter" idx="18"/>
          </p:nvPr>
        </p:nvSpPr>
        <p:spPr/>
        <p:txBody>
          <a:bodyPr/>
          <a:lstStyle/>
          <a:p>
            <a:r>
              <a:rPr lang="en-US" dirty="0"/>
              <a:t>Lorem ipsum dolor sit amet, ei mel iudico contentiones.</a:t>
            </a:r>
          </a:p>
          <a:p>
            <a:endParaRPr lang="en-US" dirty="0"/>
          </a:p>
        </p:txBody>
      </p:sp>
      <p:sp>
        <p:nvSpPr>
          <p:cNvPr id="27" name="テキスト プレースホルダー 26"/>
          <p:cNvSpPr>
            <a:spLocks noGrp="1"/>
          </p:cNvSpPr>
          <p:nvPr>
            <p:ph type="body" sz="quarter" idx="14"/>
          </p:nvPr>
        </p:nvSpPr>
        <p:spPr/>
        <p:txBody>
          <a:bodyPr/>
          <a:lstStyle/>
          <a:p>
            <a:r>
              <a:rPr lang="en-US" dirty="0"/>
              <a:t>ABOUT </a:t>
            </a:r>
            <a:r>
              <a:rPr lang="en-US" dirty="0" smtClean="0"/>
              <a:t>US</a:t>
            </a:r>
            <a:endParaRPr lang="en-US" dirty="0"/>
          </a:p>
        </p:txBody>
      </p:sp>
      <p:sp>
        <p:nvSpPr>
          <p:cNvPr id="28" name="テキスト プレースホルダー 27"/>
          <p:cNvSpPr>
            <a:spLocks noGrp="1"/>
          </p:cNvSpPr>
          <p:nvPr>
            <p:ph type="body" sz="quarter" idx="15"/>
          </p:nvPr>
        </p:nvSpPr>
        <p:spPr/>
        <p:txBody>
          <a:bodyPr/>
          <a:lstStyle/>
          <a:p>
            <a:r>
              <a:rPr lang="en-US" dirty="0"/>
              <a:t>Consul legendos adipisci mea te, sit audiam intellegebat in. Id nemore appetere sea, vix et velit sonet contentiones, at per augue tractatos.</a:t>
            </a:r>
          </a:p>
          <a:p>
            <a:endParaRPr lang="en-US" dirty="0"/>
          </a:p>
        </p:txBody>
      </p:sp>
      <p:pic>
        <p:nvPicPr>
          <p:cNvPr id="48" name="図プレースホルダー 47"/>
          <p:cNvPicPr>
            <a:picLocks noGrp="1" noChangeAspect="1"/>
          </p:cNvPicPr>
          <p:nvPr>
            <p:ph type="pic" sz="quarter" idx="45"/>
          </p:nvPr>
        </p:nvPicPr>
        <p:blipFill>
          <a:blip r:embed="rId2" cstate="print">
            <a:extLst>
              <a:ext uri="{28A0092B-C50C-407E-A947-70E740481C1C}">
                <a14:useLocalDpi xmlns:a14="http://schemas.microsoft.com/office/drawing/2010/main" val="0"/>
              </a:ext>
            </a:extLst>
          </a:blip>
          <a:srcRect/>
          <a:stretch>
            <a:fillRect/>
          </a:stretch>
        </p:blipFill>
        <p:spPr/>
      </p:pic>
      <p:sp>
        <p:nvSpPr>
          <p:cNvPr id="31" name="テキスト プレースホルダー 30"/>
          <p:cNvSpPr>
            <a:spLocks noGrp="1"/>
          </p:cNvSpPr>
          <p:nvPr>
            <p:ph type="body" sz="quarter" idx="54"/>
          </p:nvPr>
        </p:nvSpPr>
        <p:spPr/>
        <p:txBody>
          <a:bodyPr/>
          <a:lstStyle/>
          <a:p>
            <a:r>
              <a:rPr lang="en-US" dirty="0" smtClean="0"/>
              <a:t>10:30AM</a:t>
            </a:r>
            <a:endParaRPr lang="en-US" dirty="0"/>
          </a:p>
        </p:txBody>
      </p:sp>
      <p:sp>
        <p:nvSpPr>
          <p:cNvPr id="32" name="テキスト プレースホルダー 31"/>
          <p:cNvSpPr>
            <a:spLocks noGrp="1"/>
          </p:cNvSpPr>
          <p:nvPr>
            <p:ph type="body" sz="quarter" idx="55"/>
          </p:nvPr>
        </p:nvSpPr>
        <p:spPr/>
        <p:txBody>
          <a:bodyPr/>
          <a:lstStyle/>
          <a:p>
            <a:r>
              <a:rPr lang="en-US" dirty="0"/>
              <a:t>NEW </a:t>
            </a:r>
            <a:r>
              <a:rPr lang="en-US" dirty="0" smtClean="0"/>
              <a:t>PRPOSAL</a:t>
            </a:r>
            <a:endParaRPr lang="en-US" dirty="0"/>
          </a:p>
        </p:txBody>
      </p:sp>
      <p:sp>
        <p:nvSpPr>
          <p:cNvPr id="33" name="テキスト プレースホルダー 32"/>
          <p:cNvSpPr>
            <a:spLocks noGrp="1"/>
          </p:cNvSpPr>
          <p:nvPr>
            <p:ph type="body" sz="quarter" idx="56"/>
          </p:nvPr>
        </p:nvSpPr>
        <p:spPr/>
        <p:txBody>
          <a:bodyPr/>
          <a:lstStyle/>
          <a:p>
            <a:r>
              <a:rPr lang="en-US" dirty="0"/>
              <a:t>An pro commune eleifend percipitur, sententiae adversarium sea et, eirmod praesent delicatissimi</a:t>
            </a:r>
            <a:br>
              <a:rPr lang="en-US" dirty="0"/>
            </a:br>
            <a:r>
              <a:rPr lang="en-US" dirty="0"/>
              <a:t>ne sea.</a:t>
            </a:r>
          </a:p>
          <a:p>
            <a:endParaRPr lang="en-US" dirty="0"/>
          </a:p>
        </p:txBody>
      </p:sp>
      <p:pic>
        <p:nvPicPr>
          <p:cNvPr id="49" name="図プレースホルダー 48"/>
          <p:cNvPicPr>
            <a:picLocks noGrp="1" noChangeAspect="1"/>
          </p:cNvPicPr>
          <p:nvPr>
            <p:ph type="pic" sz="quarter" idx="57"/>
          </p:nvPr>
        </p:nvPicPr>
        <p:blipFill>
          <a:blip r:embed="rId3" cstate="print">
            <a:extLst>
              <a:ext uri="{28A0092B-C50C-407E-A947-70E740481C1C}">
                <a14:useLocalDpi xmlns:a14="http://schemas.microsoft.com/office/drawing/2010/main" val="0"/>
              </a:ext>
            </a:extLst>
          </a:blip>
          <a:srcRect/>
          <a:stretch>
            <a:fillRect/>
          </a:stretch>
        </p:blipFill>
        <p:spPr/>
      </p:pic>
      <p:sp>
        <p:nvSpPr>
          <p:cNvPr id="35" name="テキスト プレースホルダー 34"/>
          <p:cNvSpPr>
            <a:spLocks noGrp="1"/>
          </p:cNvSpPr>
          <p:nvPr>
            <p:ph type="body" sz="quarter" idx="58"/>
          </p:nvPr>
        </p:nvSpPr>
        <p:spPr/>
        <p:txBody>
          <a:bodyPr/>
          <a:lstStyle/>
          <a:p>
            <a:r>
              <a:rPr lang="en-US" dirty="0" smtClean="0"/>
              <a:t>11:30AM</a:t>
            </a:r>
            <a:endParaRPr lang="en-US" dirty="0"/>
          </a:p>
        </p:txBody>
      </p:sp>
      <p:sp>
        <p:nvSpPr>
          <p:cNvPr id="36" name="テキスト プレースホルダー 35"/>
          <p:cNvSpPr>
            <a:spLocks noGrp="1"/>
          </p:cNvSpPr>
          <p:nvPr>
            <p:ph type="body" sz="quarter" idx="59"/>
          </p:nvPr>
        </p:nvSpPr>
        <p:spPr/>
        <p:txBody>
          <a:bodyPr/>
          <a:lstStyle/>
          <a:p>
            <a:r>
              <a:rPr lang="en-US" dirty="0"/>
              <a:t>Coffee break</a:t>
            </a:r>
          </a:p>
        </p:txBody>
      </p:sp>
      <p:sp>
        <p:nvSpPr>
          <p:cNvPr id="37" name="テキスト プレースホルダー 36"/>
          <p:cNvSpPr>
            <a:spLocks noGrp="1"/>
          </p:cNvSpPr>
          <p:nvPr>
            <p:ph type="body" sz="quarter" idx="60"/>
          </p:nvPr>
        </p:nvSpPr>
        <p:spPr/>
        <p:txBody>
          <a:bodyPr/>
          <a:lstStyle/>
          <a:p>
            <a:r>
              <a:rPr lang="en-US" dirty="0"/>
              <a:t>Sea in saperet moderatius, tibique nominavi an sea, cu laoreet deserunt adipisci eos. </a:t>
            </a:r>
          </a:p>
          <a:p>
            <a:endParaRPr lang="en-US" dirty="0"/>
          </a:p>
        </p:txBody>
      </p:sp>
      <p:pic>
        <p:nvPicPr>
          <p:cNvPr id="50" name="図プレースホルダー 49"/>
          <p:cNvPicPr>
            <a:picLocks noGrp="1" noChangeAspect="1"/>
          </p:cNvPicPr>
          <p:nvPr>
            <p:ph type="pic" sz="quarter" idx="61"/>
          </p:nvPr>
        </p:nvPicPr>
        <p:blipFill>
          <a:blip r:embed="rId4" cstate="print">
            <a:extLst>
              <a:ext uri="{28A0092B-C50C-407E-A947-70E740481C1C}">
                <a14:useLocalDpi xmlns:a14="http://schemas.microsoft.com/office/drawing/2010/main" val="0"/>
              </a:ext>
            </a:extLst>
          </a:blip>
          <a:srcRect/>
          <a:stretch>
            <a:fillRect/>
          </a:stretch>
        </p:blipFill>
        <p:spPr/>
      </p:pic>
      <p:sp>
        <p:nvSpPr>
          <p:cNvPr id="39" name="テキスト プレースホルダー 38"/>
          <p:cNvSpPr>
            <a:spLocks noGrp="1"/>
          </p:cNvSpPr>
          <p:nvPr>
            <p:ph type="body" sz="quarter" idx="62"/>
          </p:nvPr>
        </p:nvSpPr>
        <p:spPr/>
        <p:txBody>
          <a:bodyPr/>
          <a:lstStyle/>
          <a:p>
            <a:r>
              <a:rPr lang="en-US" dirty="0" smtClean="0"/>
              <a:t>1:30pm</a:t>
            </a:r>
            <a:endParaRPr lang="en-US" dirty="0"/>
          </a:p>
        </p:txBody>
      </p:sp>
      <p:sp>
        <p:nvSpPr>
          <p:cNvPr id="40" name="テキスト プレースホルダー 39"/>
          <p:cNvSpPr>
            <a:spLocks noGrp="1"/>
          </p:cNvSpPr>
          <p:nvPr>
            <p:ph type="body" sz="quarter" idx="63"/>
          </p:nvPr>
        </p:nvSpPr>
        <p:spPr/>
        <p:txBody>
          <a:bodyPr/>
          <a:lstStyle/>
          <a:p>
            <a:r>
              <a:rPr lang="en-US" dirty="0" smtClean="0"/>
              <a:t>Marketing research</a:t>
            </a:r>
            <a:endParaRPr lang="en-US" dirty="0"/>
          </a:p>
        </p:txBody>
      </p:sp>
      <p:sp>
        <p:nvSpPr>
          <p:cNvPr id="41" name="テキスト プレースホルダー 40"/>
          <p:cNvSpPr>
            <a:spLocks noGrp="1"/>
          </p:cNvSpPr>
          <p:nvPr>
            <p:ph type="body" sz="quarter" idx="64"/>
          </p:nvPr>
        </p:nvSpPr>
        <p:spPr/>
        <p:txBody>
          <a:bodyPr/>
          <a:lstStyle/>
          <a:p>
            <a:r>
              <a:rPr lang="en-US" dirty="0"/>
              <a:t>Eu sit sapientem rationibus. Tota lucilius definiebas et cum, pri honestatis cotidieque id. Paulo fuisset gloriatur sed te, ea ius consul iuvaret fabellas.</a:t>
            </a:r>
          </a:p>
          <a:p>
            <a:endParaRPr lang="en-US" dirty="0"/>
          </a:p>
        </p:txBody>
      </p:sp>
      <p:pic>
        <p:nvPicPr>
          <p:cNvPr id="51" name="図プレースホルダー 50"/>
          <p:cNvPicPr>
            <a:picLocks noGrp="1" noChangeAspect="1"/>
          </p:cNvPicPr>
          <p:nvPr>
            <p:ph type="pic" sz="quarter" idx="65"/>
          </p:nvPr>
        </p:nvPicPr>
        <p:blipFill>
          <a:blip r:embed="rId5" cstate="print">
            <a:extLst>
              <a:ext uri="{28A0092B-C50C-407E-A947-70E740481C1C}">
                <a14:useLocalDpi xmlns:a14="http://schemas.microsoft.com/office/drawing/2010/main" val="0"/>
              </a:ext>
            </a:extLst>
          </a:blip>
          <a:srcRect/>
          <a:stretch>
            <a:fillRect/>
          </a:stretch>
        </p:blipFill>
        <p:spPr/>
      </p:pic>
      <p:sp>
        <p:nvSpPr>
          <p:cNvPr id="43" name="テキスト プレースホルダー 42"/>
          <p:cNvSpPr>
            <a:spLocks noGrp="1"/>
          </p:cNvSpPr>
          <p:nvPr>
            <p:ph type="body" sz="quarter" idx="66"/>
          </p:nvPr>
        </p:nvSpPr>
        <p:spPr/>
        <p:txBody>
          <a:bodyPr/>
          <a:lstStyle/>
          <a:p>
            <a:r>
              <a:rPr lang="en-US" dirty="0" smtClean="0"/>
              <a:t>2:45pm</a:t>
            </a:r>
            <a:endParaRPr lang="en-US" dirty="0"/>
          </a:p>
        </p:txBody>
      </p:sp>
      <p:sp>
        <p:nvSpPr>
          <p:cNvPr id="44" name="テキスト プレースホルダー 43"/>
          <p:cNvSpPr>
            <a:spLocks noGrp="1"/>
          </p:cNvSpPr>
          <p:nvPr>
            <p:ph type="body" sz="quarter" idx="67"/>
          </p:nvPr>
        </p:nvSpPr>
        <p:spPr/>
        <p:txBody>
          <a:bodyPr/>
          <a:lstStyle/>
          <a:p>
            <a:r>
              <a:rPr lang="en-US" dirty="0" smtClean="0"/>
              <a:t>Q &amp; A</a:t>
            </a:r>
            <a:endParaRPr lang="en-US" dirty="0"/>
          </a:p>
        </p:txBody>
      </p:sp>
      <p:sp>
        <p:nvSpPr>
          <p:cNvPr id="45" name="テキスト プレースホルダー 44"/>
          <p:cNvSpPr>
            <a:spLocks noGrp="1"/>
          </p:cNvSpPr>
          <p:nvPr>
            <p:ph type="body" sz="quarter" idx="68"/>
          </p:nvPr>
        </p:nvSpPr>
        <p:spPr/>
        <p:txBody>
          <a:bodyPr/>
          <a:lstStyle/>
          <a:p>
            <a:r>
              <a:rPr lang="en-US" dirty="0"/>
              <a:t>Ornatus postulant nam an. Ei nam nonumes phaedrum consulatu, est diam accommodare cu. Has ullum tibique deleniti in, pro ne tation oportere. </a:t>
            </a:r>
          </a:p>
          <a:p>
            <a:endParaRPr lang="en-US" dirty="0"/>
          </a:p>
        </p:txBody>
      </p:sp>
      <p:pic>
        <p:nvPicPr>
          <p:cNvPr id="52" name="図プレースホルダー 51"/>
          <p:cNvPicPr>
            <a:picLocks noGrp="1" noChangeAspect="1"/>
          </p:cNvPicPr>
          <p:nvPr>
            <p:ph type="pic" sz="quarter" idx="69"/>
          </p:nvPr>
        </p:nvPicPr>
        <p:blipFill>
          <a:blip r:embed="rId6" cstate="print">
            <a:extLst>
              <a:ext uri="{28A0092B-C50C-407E-A947-70E740481C1C}">
                <a14:useLocalDpi xmlns:a14="http://schemas.microsoft.com/office/drawing/2010/main" val="0"/>
              </a:ext>
            </a:extLst>
          </a:blip>
          <a:srcRect/>
          <a:stretch>
            <a:fillRect/>
          </a:stretch>
        </p:blipFill>
        <p:spPr/>
      </p:pic>
      <p:sp>
        <p:nvSpPr>
          <p:cNvPr id="47" name="テキスト プレースホルダー 46"/>
          <p:cNvSpPr>
            <a:spLocks noGrp="1"/>
          </p:cNvSpPr>
          <p:nvPr>
            <p:ph type="body" sz="quarter" idx="70"/>
          </p:nvPr>
        </p:nvSpPr>
        <p:spPr/>
        <p:txBody>
          <a:bodyPr/>
          <a:lstStyle/>
          <a:p>
            <a:r>
              <a:rPr lang="en-US" dirty="0" smtClean="0"/>
              <a:t>4:00pm</a:t>
            </a:r>
            <a:endParaRPr lang="en-US" dirty="0"/>
          </a:p>
        </p:txBody>
      </p:sp>
    </p:spTree>
    <p:extLst>
      <p:ext uri="{BB962C8B-B14F-4D97-AF65-F5344CB8AC3E}">
        <p14:creationId xmlns:p14="http://schemas.microsoft.com/office/powerpoint/2010/main" val="576262504"/>
      </p:ext>
    </p:extLst>
  </p:cSld>
  <p:clrMapOvr>
    <a:masterClrMapping/>
  </p:clrMapOvr>
  <p:transition spd="slow" advTm="14666">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smtClean="0"/>
              <a:t>ANY </a:t>
            </a:r>
            <a:r>
              <a:rPr lang="en-US" dirty="0" smtClean="0">
                <a:solidFill>
                  <a:schemeClr val="accent1"/>
                </a:solidFill>
                <a:latin typeface="Bebas Neue Regular" pitchFamily="50" charset="0"/>
              </a:rPr>
              <a:t>DEVICE</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30</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9" name="テキスト プレースホルダー 28"/>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sp>
        <p:nvSpPr>
          <p:cNvPr id="7" name="図プレースホルダー 6"/>
          <p:cNvSpPr>
            <a:spLocks noGrp="1"/>
          </p:cNvSpPr>
          <p:nvPr>
            <p:ph type="pic" sz="quarter" idx="19"/>
          </p:nvPr>
        </p:nvSpPr>
        <p:spPr/>
      </p:sp>
      <p:sp>
        <p:nvSpPr>
          <p:cNvPr id="8" name="テキスト プレースホルダー 7"/>
          <p:cNvSpPr>
            <a:spLocks noGrp="1"/>
          </p:cNvSpPr>
          <p:nvPr>
            <p:ph type="body" sz="quarter" idx="20"/>
          </p:nvPr>
        </p:nvSpPr>
        <p:spPr/>
        <p:txBody>
          <a:bodyPr/>
          <a:lstStyle/>
          <a:p>
            <a:endParaRPr lang="en-US"/>
          </a:p>
        </p:txBody>
      </p:sp>
      <p:sp>
        <p:nvSpPr>
          <p:cNvPr id="10" name="図プレースホルダー 9"/>
          <p:cNvSpPr>
            <a:spLocks noGrp="1"/>
          </p:cNvSpPr>
          <p:nvPr>
            <p:ph type="pic" sz="quarter" idx="22"/>
          </p:nvPr>
        </p:nvSpPr>
        <p:spPr/>
      </p:sp>
      <p:sp>
        <p:nvSpPr>
          <p:cNvPr id="9" name="テキスト プレースホルダー 8"/>
          <p:cNvSpPr>
            <a:spLocks noGrp="1"/>
          </p:cNvSpPr>
          <p:nvPr>
            <p:ph type="body" sz="quarter" idx="21"/>
          </p:nvPr>
        </p:nvSpPr>
        <p:spPr/>
        <p:txBody>
          <a:bodyPr/>
          <a:lstStyle/>
          <a:p>
            <a:endParaRPr lang="en-US"/>
          </a:p>
        </p:txBody>
      </p:sp>
      <p:sp>
        <p:nvSpPr>
          <p:cNvPr id="11" name="図プレースホルダー 10"/>
          <p:cNvSpPr>
            <a:spLocks noGrp="1"/>
          </p:cNvSpPr>
          <p:nvPr>
            <p:ph type="pic" sz="quarter" idx="23"/>
          </p:nvPr>
        </p:nvSpPr>
        <p:spPr/>
      </p:sp>
      <p:sp>
        <p:nvSpPr>
          <p:cNvPr id="27" name="テキスト プレースホルダー 26"/>
          <p:cNvSpPr>
            <a:spLocks noGrp="1"/>
          </p:cNvSpPr>
          <p:nvPr>
            <p:ph type="body" sz="quarter" idx="14"/>
          </p:nvPr>
        </p:nvSpPr>
        <p:spPr/>
        <p:txBody>
          <a:bodyPr/>
          <a:lstStyle/>
          <a:p>
            <a:r>
              <a:rPr lang="en-US" dirty="0" smtClean="0"/>
              <a:t>All features can be used with any device</a:t>
            </a:r>
            <a:endParaRPr lang="en-US" dirty="0"/>
          </a:p>
        </p:txBody>
      </p:sp>
      <p:sp>
        <p:nvSpPr>
          <p:cNvPr id="28" name="テキスト プレースホルダー 27"/>
          <p:cNvSpPr>
            <a:spLocks noGrp="1"/>
          </p:cNvSpPr>
          <p:nvPr>
            <p:ph type="body" sz="quarter" idx="15"/>
          </p:nvPr>
        </p:nvSpPr>
        <p:spPr/>
        <p:txBody>
          <a:bodyPr/>
          <a:lstStyle/>
          <a:p>
            <a:r>
              <a:rPr lang="en-US" dirty="0"/>
              <a:t>Qui te putant principes eloquentiam, at nam blandit repudiandae contentiones. Quod accusam iracundia pro et. Ponderum invidunt his ea. At mei tollit invenire, qui eu sensibus erroribus liberavisse. Dicant assentior ne cum, id eos dolore fabellas salutandi, timeam noluisse consetetur cu quo</a:t>
            </a:r>
            <a:r>
              <a:rPr lang="en-US" dirty="0" smtClean="0"/>
              <a:t>.</a:t>
            </a:r>
            <a:endParaRPr lang="en-US" dirty="0"/>
          </a:p>
        </p:txBody>
      </p:sp>
    </p:spTree>
    <p:extLst>
      <p:ext uri="{BB962C8B-B14F-4D97-AF65-F5344CB8AC3E}">
        <p14:creationId xmlns:p14="http://schemas.microsoft.com/office/powerpoint/2010/main" val="667477844"/>
      </p:ext>
    </p:extLst>
  </p:cSld>
  <p:clrMapOvr>
    <a:masterClrMapping/>
  </p:clrMapOvr>
  <p:transition spd="slow" advTm="5740">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lang="en-US" dirty="0" smtClean="0"/>
              <a:t>Important </a:t>
            </a:r>
            <a:r>
              <a:rPr lang="en-US" dirty="0" smtClean="0">
                <a:solidFill>
                  <a:schemeClr val="accent1"/>
                </a:solidFill>
                <a:latin typeface="Bebas Neue Regular" pitchFamily="50" charset="0"/>
              </a:rPr>
              <a:t>Keywords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31</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4" name="テキスト プレースホルダー 13"/>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pic>
        <p:nvPicPr>
          <p:cNvPr id="34" name="図プレースホルダー 33"/>
          <p:cNvPicPr>
            <a:picLocks noGrp="1" noChangeAspect="1"/>
          </p:cNvPicPr>
          <p:nvPr>
            <p:ph type="pic" sz="quarter" idx="45"/>
          </p:nvPr>
        </p:nvPicPr>
        <p:blipFill>
          <a:blip r:embed="rId2" cstate="print">
            <a:extLst>
              <a:ext uri="{28A0092B-C50C-407E-A947-70E740481C1C}">
                <a14:useLocalDpi xmlns:a14="http://schemas.microsoft.com/office/drawing/2010/main" val="0"/>
              </a:ext>
            </a:extLst>
          </a:blip>
          <a:srcRect/>
          <a:stretch>
            <a:fillRect/>
          </a:stretch>
        </p:blipFill>
        <p:spPr/>
      </p:pic>
      <p:pic>
        <p:nvPicPr>
          <p:cNvPr id="39" name="図プレースホルダー 38"/>
          <p:cNvPicPr>
            <a:picLocks noGrp="1" noChangeAspect="1"/>
          </p:cNvPicPr>
          <p:nvPr>
            <p:ph type="pic" sz="quarter" idx="46"/>
          </p:nvPr>
        </p:nvPicPr>
        <p:blipFill>
          <a:blip r:embed="rId3" cstate="print">
            <a:extLst>
              <a:ext uri="{28A0092B-C50C-407E-A947-70E740481C1C}">
                <a14:useLocalDpi xmlns:a14="http://schemas.microsoft.com/office/drawing/2010/main" val="0"/>
              </a:ext>
            </a:extLst>
          </a:blip>
          <a:srcRect/>
          <a:stretch>
            <a:fillRect/>
          </a:stretch>
        </p:blipFill>
        <p:spPr/>
      </p:pic>
      <p:pic>
        <p:nvPicPr>
          <p:cNvPr id="37" name="図プレースホルダー 36"/>
          <p:cNvPicPr>
            <a:picLocks noGrp="1" noChangeAspect="1"/>
          </p:cNvPicPr>
          <p:nvPr>
            <p:ph type="pic" sz="quarter" idx="47"/>
          </p:nvPr>
        </p:nvPicPr>
        <p:blipFill>
          <a:blip r:embed="rId4" cstate="print">
            <a:extLst>
              <a:ext uri="{28A0092B-C50C-407E-A947-70E740481C1C}">
                <a14:useLocalDpi xmlns:a14="http://schemas.microsoft.com/office/drawing/2010/main" val="0"/>
              </a:ext>
            </a:extLst>
          </a:blip>
          <a:srcRect l="126" r="126"/>
          <a:stretch>
            <a:fillRect/>
          </a:stretch>
        </p:blipFill>
        <p:spPr/>
      </p:pic>
      <p:pic>
        <p:nvPicPr>
          <p:cNvPr id="38" name="図プレースホルダー 37"/>
          <p:cNvPicPr>
            <a:picLocks noGrp="1" noChangeAspect="1"/>
          </p:cNvPicPr>
          <p:nvPr>
            <p:ph type="pic" sz="quarter" idx="48"/>
          </p:nvPr>
        </p:nvPicPr>
        <p:blipFill>
          <a:blip r:embed="rId5" cstate="print">
            <a:extLst>
              <a:ext uri="{28A0092B-C50C-407E-A947-70E740481C1C}">
                <a14:useLocalDpi xmlns:a14="http://schemas.microsoft.com/office/drawing/2010/main" val="0"/>
              </a:ext>
            </a:extLst>
          </a:blip>
          <a:srcRect l="126" r="126"/>
          <a:stretch>
            <a:fillRect/>
          </a:stretch>
        </p:blipFill>
        <p:spPr/>
      </p:pic>
      <p:pic>
        <p:nvPicPr>
          <p:cNvPr id="35" name="図プレースホルダー 34"/>
          <p:cNvPicPr>
            <a:picLocks noGrp="1" noChangeAspect="1"/>
          </p:cNvPicPr>
          <p:nvPr>
            <p:ph type="pic" sz="quarter" idx="49"/>
          </p:nvPr>
        </p:nvPicPr>
        <p:blipFill>
          <a:blip r:embed="rId6" cstate="print">
            <a:extLst>
              <a:ext uri="{28A0092B-C50C-407E-A947-70E740481C1C}">
                <a14:useLocalDpi xmlns:a14="http://schemas.microsoft.com/office/drawing/2010/main" val="0"/>
              </a:ext>
            </a:extLst>
          </a:blip>
          <a:srcRect/>
          <a:stretch>
            <a:fillRect/>
          </a:stretch>
        </p:blipFill>
        <p:spPr/>
      </p:pic>
      <p:pic>
        <p:nvPicPr>
          <p:cNvPr id="36" name="図プレースホルダー 35"/>
          <p:cNvPicPr>
            <a:picLocks noGrp="1" noChangeAspect="1"/>
          </p:cNvPicPr>
          <p:nvPr>
            <p:ph type="pic" sz="quarter" idx="50"/>
          </p:nvPr>
        </p:nvPicPr>
        <p:blipFill>
          <a:blip r:embed="rId7" cstate="print">
            <a:extLst>
              <a:ext uri="{28A0092B-C50C-407E-A947-70E740481C1C}">
                <a14:useLocalDpi xmlns:a14="http://schemas.microsoft.com/office/drawing/2010/main" val="0"/>
              </a:ext>
            </a:extLst>
          </a:blip>
          <a:srcRect/>
          <a:stretch>
            <a:fillRect/>
          </a:stretch>
        </p:blipFill>
        <p:spPr/>
      </p:pic>
      <p:sp>
        <p:nvSpPr>
          <p:cNvPr id="15" name="テキスト プレースホルダー 14"/>
          <p:cNvSpPr>
            <a:spLocks noGrp="1"/>
          </p:cNvSpPr>
          <p:nvPr>
            <p:ph type="body" sz="quarter" idx="33"/>
          </p:nvPr>
        </p:nvSpPr>
        <p:spPr/>
        <p:txBody>
          <a:bodyPr/>
          <a:lstStyle/>
          <a:p>
            <a:r>
              <a:rPr lang="en-US" dirty="0" smtClean="0"/>
              <a:t>Product Core</a:t>
            </a:r>
            <a:endParaRPr lang="en-US" dirty="0"/>
          </a:p>
        </p:txBody>
      </p:sp>
      <p:sp>
        <p:nvSpPr>
          <p:cNvPr id="22" name="テキスト プレースホルダー 21"/>
          <p:cNvSpPr>
            <a:spLocks noGrp="1"/>
          </p:cNvSpPr>
          <p:nvPr>
            <p:ph type="body" sz="quarter" idx="56"/>
          </p:nvPr>
        </p:nvSpPr>
        <p:spPr/>
        <p:txBody>
          <a:bodyPr/>
          <a:lstStyle/>
          <a:p>
            <a:r>
              <a:rPr lang="en-US" dirty="0"/>
              <a:t>Diplomacy</a:t>
            </a:r>
          </a:p>
        </p:txBody>
      </p:sp>
      <p:sp>
        <p:nvSpPr>
          <p:cNvPr id="23" name="テキスト プレースホルダー 22"/>
          <p:cNvSpPr>
            <a:spLocks noGrp="1"/>
          </p:cNvSpPr>
          <p:nvPr>
            <p:ph type="body" sz="quarter" idx="57"/>
          </p:nvPr>
        </p:nvSpPr>
        <p:spPr/>
        <p:txBody>
          <a:bodyPr/>
          <a:lstStyle/>
          <a:p>
            <a:r>
              <a:rPr lang="en-US" dirty="0"/>
              <a:t>Salutatus persecuti adolescens nec eu, mei in reque probatus </a:t>
            </a:r>
            <a:r>
              <a:rPr lang="en-US" dirty="0" smtClean="0"/>
              <a:t>vulputate.</a:t>
            </a:r>
            <a:endParaRPr lang="en-US" dirty="0"/>
          </a:p>
        </p:txBody>
      </p:sp>
      <p:sp>
        <p:nvSpPr>
          <p:cNvPr id="24" name="テキスト プレースホルダー 23"/>
          <p:cNvSpPr>
            <a:spLocks noGrp="1"/>
          </p:cNvSpPr>
          <p:nvPr>
            <p:ph type="body" sz="quarter" idx="58"/>
          </p:nvPr>
        </p:nvSpPr>
        <p:spPr/>
        <p:txBody>
          <a:bodyPr/>
          <a:lstStyle/>
          <a:p>
            <a:r>
              <a:rPr lang="en-US" dirty="0" smtClean="0"/>
              <a:t>Destiny</a:t>
            </a:r>
            <a:endParaRPr lang="en-US" dirty="0"/>
          </a:p>
        </p:txBody>
      </p:sp>
      <p:sp>
        <p:nvSpPr>
          <p:cNvPr id="25" name="テキスト プレースホルダー 24"/>
          <p:cNvSpPr>
            <a:spLocks noGrp="1"/>
          </p:cNvSpPr>
          <p:nvPr>
            <p:ph type="body" sz="quarter" idx="59"/>
          </p:nvPr>
        </p:nvSpPr>
        <p:spPr/>
        <p:txBody>
          <a:bodyPr/>
          <a:lstStyle/>
          <a:p>
            <a:r>
              <a:rPr lang="en-US" dirty="0"/>
              <a:t>Diceret detracto ne eam, accusamus reformidans per ne. </a:t>
            </a:r>
          </a:p>
        </p:txBody>
      </p:sp>
      <p:sp>
        <p:nvSpPr>
          <p:cNvPr id="26" name="テキスト プレースホルダー 25"/>
          <p:cNvSpPr>
            <a:spLocks noGrp="1"/>
          </p:cNvSpPr>
          <p:nvPr>
            <p:ph type="body" sz="quarter" idx="60"/>
          </p:nvPr>
        </p:nvSpPr>
        <p:spPr/>
        <p:txBody>
          <a:bodyPr/>
          <a:lstStyle/>
          <a:p>
            <a:r>
              <a:rPr lang="en-US" dirty="0" smtClean="0"/>
              <a:t>Distance</a:t>
            </a:r>
            <a:endParaRPr lang="en-US" dirty="0"/>
          </a:p>
        </p:txBody>
      </p:sp>
      <p:sp>
        <p:nvSpPr>
          <p:cNvPr id="27" name="テキスト プレースホルダー 26"/>
          <p:cNvSpPr>
            <a:spLocks noGrp="1"/>
          </p:cNvSpPr>
          <p:nvPr>
            <p:ph type="body" sz="quarter" idx="61"/>
          </p:nvPr>
        </p:nvSpPr>
        <p:spPr/>
        <p:txBody>
          <a:bodyPr/>
          <a:lstStyle/>
          <a:p>
            <a:r>
              <a:rPr lang="en-US" dirty="0"/>
              <a:t>Eam quodsi neglegentur in. Eum ea paulo nihil. </a:t>
            </a:r>
          </a:p>
        </p:txBody>
      </p:sp>
      <p:sp>
        <p:nvSpPr>
          <p:cNvPr id="28" name="テキスト プレースホルダー 27"/>
          <p:cNvSpPr>
            <a:spLocks noGrp="1"/>
          </p:cNvSpPr>
          <p:nvPr>
            <p:ph type="body" sz="quarter" idx="62"/>
          </p:nvPr>
        </p:nvSpPr>
        <p:spPr/>
        <p:txBody>
          <a:bodyPr/>
          <a:lstStyle/>
          <a:p>
            <a:r>
              <a:rPr lang="en-US" dirty="0" smtClean="0"/>
              <a:t>Dynamism</a:t>
            </a:r>
            <a:endParaRPr lang="en-US" dirty="0"/>
          </a:p>
        </p:txBody>
      </p:sp>
      <p:sp>
        <p:nvSpPr>
          <p:cNvPr id="29" name="テキスト プレースホルダー 28"/>
          <p:cNvSpPr>
            <a:spLocks noGrp="1"/>
          </p:cNvSpPr>
          <p:nvPr>
            <p:ph type="body" sz="quarter" idx="63"/>
          </p:nvPr>
        </p:nvSpPr>
        <p:spPr/>
        <p:txBody>
          <a:bodyPr/>
          <a:lstStyle/>
          <a:p>
            <a:r>
              <a:rPr lang="en-US" dirty="0"/>
              <a:t>Te qui prompta oporteat adipisci, ei eos deserunt neglegentur.</a:t>
            </a:r>
          </a:p>
        </p:txBody>
      </p:sp>
      <p:sp>
        <p:nvSpPr>
          <p:cNvPr id="30" name="テキスト プレースホルダー 29"/>
          <p:cNvSpPr>
            <a:spLocks noGrp="1"/>
          </p:cNvSpPr>
          <p:nvPr>
            <p:ph type="body" sz="quarter" idx="64"/>
          </p:nvPr>
        </p:nvSpPr>
        <p:spPr/>
        <p:txBody>
          <a:bodyPr/>
          <a:lstStyle/>
          <a:p>
            <a:r>
              <a:rPr lang="en-US" dirty="0" smtClean="0"/>
              <a:t>Dream</a:t>
            </a:r>
            <a:endParaRPr lang="en-US" dirty="0"/>
          </a:p>
        </p:txBody>
      </p:sp>
      <p:sp>
        <p:nvSpPr>
          <p:cNvPr id="31" name="テキスト プレースホルダー 30"/>
          <p:cNvSpPr>
            <a:spLocks noGrp="1"/>
          </p:cNvSpPr>
          <p:nvPr>
            <p:ph type="body" sz="quarter" idx="65"/>
          </p:nvPr>
        </p:nvSpPr>
        <p:spPr/>
        <p:txBody>
          <a:bodyPr/>
          <a:lstStyle/>
          <a:p>
            <a:r>
              <a:rPr lang="en-US" dirty="0"/>
              <a:t>Duis erant interpretaris vix cu, inani malorum deterruisset pro an.</a:t>
            </a:r>
          </a:p>
        </p:txBody>
      </p:sp>
      <p:sp>
        <p:nvSpPr>
          <p:cNvPr id="32" name="テキスト プレースホルダー 31"/>
          <p:cNvSpPr>
            <a:spLocks noGrp="1"/>
          </p:cNvSpPr>
          <p:nvPr>
            <p:ph type="body" sz="quarter" idx="66"/>
          </p:nvPr>
        </p:nvSpPr>
        <p:spPr/>
        <p:txBody>
          <a:bodyPr/>
          <a:lstStyle/>
          <a:p>
            <a:r>
              <a:rPr lang="en-US" dirty="0" smtClean="0"/>
              <a:t>Dominance</a:t>
            </a:r>
            <a:endParaRPr lang="en-US" dirty="0"/>
          </a:p>
        </p:txBody>
      </p:sp>
      <p:sp>
        <p:nvSpPr>
          <p:cNvPr id="33" name="テキスト プレースホルダー 32"/>
          <p:cNvSpPr>
            <a:spLocks noGrp="1"/>
          </p:cNvSpPr>
          <p:nvPr>
            <p:ph type="body" sz="quarter" idx="67"/>
          </p:nvPr>
        </p:nvSpPr>
        <p:spPr/>
        <p:txBody>
          <a:bodyPr/>
          <a:lstStyle/>
          <a:p>
            <a:r>
              <a:rPr lang="en-US" dirty="0"/>
              <a:t>Ea nec fugit aliquam similique, cu saepe exerci suscipit </a:t>
            </a:r>
            <a:r>
              <a:rPr lang="en-US" dirty="0" smtClean="0"/>
              <a:t>eos.</a:t>
            </a:r>
            <a:endParaRPr lang="en-US" dirty="0"/>
          </a:p>
          <a:p>
            <a:endParaRPr lang="en-US" dirty="0"/>
          </a:p>
        </p:txBody>
      </p:sp>
    </p:spTree>
    <p:extLst>
      <p:ext uri="{BB962C8B-B14F-4D97-AF65-F5344CB8AC3E}">
        <p14:creationId xmlns:p14="http://schemas.microsoft.com/office/powerpoint/2010/main" val="3581581129"/>
      </p:ext>
    </p:extLst>
  </p:cSld>
  <p:clrMapOvr>
    <a:masterClrMapping/>
  </p:clrMapOvr>
  <p:transition spd="slow" advTm="11935">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Easy to </a:t>
            </a:r>
            <a:r>
              <a:rPr lang="en-US" dirty="0" smtClean="0">
                <a:solidFill>
                  <a:schemeClr val="accent1"/>
                </a:solidFill>
                <a:latin typeface="Bebas Neue Regular" pitchFamily="50" charset="0"/>
              </a:rPr>
              <a:t>Share</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32</a:t>
            </a:fld>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21" name="テキスト プレースホルダー 20"/>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pic>
        <p:nvPicPr>
          <p:cNvPr id="42" name="図プレースホルダー 41"/>
          <p:cNvPicPr>
            <a:picLocks noGrp="1" noChangeAspect="1"/>
          </p:cNvPicPr>
          <p:nvPr>
            <p:ph type="pic" sz="quarter" idx="39"/>
          </p:nvPr>
        </p:nvPicPr>
        <p:blipFill>
          <a:blip r:embed="rId2" cstate="print">
            <a:extLst>
              <a:ext uri="{28A0092B-C50C-407E-A947-70E740481C1C}">
                <a14:useLocalDpi xmlns:a14="http://schemas.microsoft.com/office/drawing/2010/main" val="0"/>
              </a:ext>
            </a:extLst>
          </a:blip>
          <a:srcRect/>
          <a:stretch>
            <a:fillRect/>
          </a:stretch>
        </p:blipFill>
        <p:spPr/>
      </p:pic>
      <p:sp>
        <p:nvSpPr>
          <p:cNvPr id="22" name="テキスト プレースホルダー 21"/>
          <p:cNvSpPr>
            <a:spLocks noGrp="1"/>
          </p:cNvSpPr>
          <p:nvPr>
            <p:ph type="body" sz="quarter" idx="21"/>
          </p:nvPr>
        </p:nvSpPr>
        <p:spPr/>
        <p:txBody>
          <a:bodyPr/>
          <a:lstStyle/>
          <a:p>
            <a:endParaRPr lang="en-US" dirty="0"/>
          </a:p>
        </p:txBody>
      </p:sp>
      <p:pic>
        <p:nvPicPr>
          <p:cNvPr id="34" name="図プレースホルダー 33"/>
          <p:cNvPicPr>
            <a:picLocks noGrp="1" noChangeAspect="1"/>
          </p:cNvPicPr>
          <p:nvPr>
            <p:ph type="pic" sz="quarter" idx="40"/>
          </p:nvPr>
        </p:nvPicPr>
        <p:blipFill>
          <a:blip r:embed="rId3" cstate="print">
            <a:extLst>
              <a:ext uri="{28A0092B-C50C-407E-A947-70E740481C1C}">
                <a14:useLocalDpi xmlns:a14="http://schemas.microsoft.com/office/drawing/2010/main" val="0"/>
              </a:ext>
            </a:extLst>
          </a:blip>
          <a:srcRect/>
          <a:stretch>
            <a:fillRect/>
          </a:stretch>
        </p:blipFill>
        <p:spPr/>
      </p:pic>
      <p:pic>
        <p:nvPicPr>
          <p:cNvPr id="35" name="図プレースホルダー 34"/>
          <p:cNvPicPr>
            <a:picLocks noGrp="1" noChangeAspect="1"/>
          </p:cNvPicPr>
          <p:nvPr>
            <p:ph type="pic" sz="quarter" idx="41"/>
          </p:nvPr>
        </p:nvPicPr>
        <p:blipFill>
          <a:blip r:embed="rId4" cstate="print">
            <a:extLst>
              <a:ext uri="{28A0092B-C50C-407E-A947-70E740481C1C}">
                <a14:useLocalDpi xmlns:a14="http://schemas.microsoft.com/office/drawing/2010/main" val="0"/>
              </a:ext>
            </a:extLst>
          </a:blip>
          <a:srcRect l="86" r="86"/>
          <a:stretch>
            <a:fillRect/>
          </a:stretch>
        </p:blipFill>
        <p:spPr/>
      </p:pic>
      <p:pic>
        <p:nvPicPr>
          <p:cNvPr id="40" name="図プレースホルダー 39"/>
          <p:cNvPicPr>
            <a:picLocks noGrp="1" noChangeAspect="1"/>
          </p:cNvPicPr>
          <p:nvPr>
            <p:ph type="pic" sz="quarter" idx="43"/>
          </p:nvPr>
        </p:nvPicPr>
        <p:blipFill>
          <a:blip r:embed="rId5" cstate="print">
            <a:extLst>
              <a:ext uri="{28A0092B-C50C-407E-A947-70E740481C1C}">
                <a14:useLocalDpi xmlns:a14="http://schemas.microsoft.com/office/drawing/2010/main" val="0"/>
              </a:ext>
            </a:extLst>
          </a:blip>
          <a:srcRect/>
          <a:stretch>
            <a:fillRect/>
          </a:stretch>
        </p:blipFill>
        <p:spPr/>
      </p:pic>
      <p:pic>
        <p:nvPicPr>
          <p:cNvPr id="33" name="図プレースホルダー 32"/>
          <p:cNvPicPr>
            <a:picLocks noGrp="1" noChangeAspect="1"/>
          </p:cNvPicPr>
          <p:nvPr>
            <p:ph type="pic" sz="quarter" idx="44"/>
          </p:nvPr>
        </p:nvPicPr>
        <p:blipFill>
          <a:blip r:embed="rId6" cstate="print">
            <a:extLst>
              <a:ext uri="{28A0092B-C50C-407E-A947-70E740481C1C}">
                <a14:useLocalDpi xmlns:a14="http://schemas.microsoft.com/office/drawing/2010/main" val="0"/>
              </a:ext>
            </a:extLst>
          </a:blip>
          <a:srcRect/>
          <a:stretch>
            <a:fillRect/>
          </a:stretch>
        </p:blipFill>
        <p:spPr/>
      </p:pic>
      <p:pic>
        <p:nvPicPr>
          <p:cNvPr id="37" name="図プレースホルダー 36"/>
          <p:cNvPicPr>
            <a:picLocks noGrp="1" noChangeAspect="1"/>
          </p:cNvPicPr>
          <p:nvPr>
            <p:ph type="pic" sz="quarter" idx="45"/>
          </p:nvPr>
        </p:nvPicPr>
        <p:blipFill>
          <a:blip r:embed="rId7" cstate="print">
            <a:extLst>
              <a:ext uri="{28A0092B-C50C-407E-A947-70E740481C1C}">
                <a14:useLocalDpi xmlns:a14="http://schemas.microsoft.com/office/drawing/2010/main" val="0"/>
              </a:ext>
            </a:extLst>
          </a:blip>
          <a:srcRect/>
          <a:stretch>
            <a:fillRect/>
          </a:stretch>
        </p:blipFill>
        <p:spPr/>
      </p:pic>
      <p:pic>
        <p:nvPicPr>
          <p:cNvPr id="43" name="図プレースホルダー 42"/>
          <p:cNvPicPr>
            <a:picLocks noGrp="1" noChangeAspect="1"/>
          </p:cNvPicPr>
          <p:nvPr>
            <p:ph type="pic" sz="quarter" idx="47"/>
          </p:nvPr>
        </p:nvPicPr>
        <p:blipFill>
          <a:blip r:embed="rId8" cstate="print">
            <a:extLst>
              <a:ext uri="{28A0092B-C50C-407E-A947-70E740481C1C}">
                <a14:useLocalDpi xmlns:a14="http://schemas.microsoft.com/office/drawing/2010/main" val="0"/>
              </a:ext>
            </a:extLst>
          </a:blip>
          <a:srcRect/>
          <a:stretch>
            <a:fillRect/>
          </a:stretch>
        </p:blipFill>
        <p:spPr/>
      </p:pic>
      <p:pic>
        <p:nvPicPr>
          <p:cNvPr id="41" name="図プレースホルダー 40"/>
          <p:cNvPicPr>
            <a:picLocks noGrp="1" noChangeAspect="1"/>
          </p:cNvPicPr>
          <p:nvPr>
            <p:ph type="pic" sz="quarter" idx="48"/>
          </p:nvPr>
        </p:nvPicPr>
        <p:blipFill>
          <a:blip r:embed="rId9" cstate="print">
            <a:extLst>
              <a:ext uri="{28A0092B-C50C-407E-A947-70E740481C1C}">
                <a14:useLocalDpi xmlns:a14="http://schemas.microsoft.com/office/drawing/2010/main" val="0"/>
              </a:ext>
            </a:extLst>
          </a:blip>
          <a:srcRect/>
          <a:stretch>
            <a:fillRect/>
          </a:stretch>
        </p:blipFill>
        <p:spPr/>
      </p:pic>
      <p:sp>
        <p:nvSpPr>
          <p:cNvPr id="19" name="テキスト プレースホルダー 18"/>
          <p:cNvSpPr>
            <a:spLocks noGrp="1"/>
          </p:cNvSpPr>
          <p:nvPr>
            <p:ph type="body" sz="quarter" idx="14"/>
          </p:nvPr>
        </p:nvSpPr>
        <p:spPr/>
        <p:txBody>
          <a:bodyPr/>
          <a:lstStyle/>
          <a:p>
            <a:r>
              <a:rPr lang="en-US" dirty="0" smtClean="0"/>
              <a:t>share your moment without any other tools</a:t>
            </a:r>
            <a:endParaRPr lang="en-US" dirty="0"/>
          </a:p>
        </p:txBody>
      </p:sp>
      <p:sp>
        <p:nvSpPr>
          <p:cNvPr id="20" name="テキスト プレースホルダー 19"/>
          <p:cNvSpPr>
            <a:spLocks noGrp="1"/>
          </p:cNvSpPr>
          <p:nvPr>
            <p:ph type="body" sz="quarter" idx="15"/>
          </p:nvPr>
        </p:nvSpPr>
        <p:spPr/>
        <p:txBody>
          <a:bodyPr/>
          <a:lstStyle/>
          <a:p>
            <a:r>
              <a:rPr lang="en-US" dirty="0"/>
              <a:t>Ne liber quaeque saperet vix. Feugait menandri pro ad. An est esse fugit liber, et per postea quaestio efficiantur. Id est invidunt qualisque repudiare, ius atqui consetetur scripserit no. </a:t>
            </a:r>
          </a:p>
        </p:txBody>
      </p:sp>
      <p:pic>
        <p:nvPicPr>
          <p:cNvPr id="23" name="図プレースホルダー 22"/>
          <p:cNvPicPr>
            <a:picLocks noGrp="1" noChangeAspect="1"/>
          </p:cNvPicPr>
          <p:nvPr>
            <p:ph type="pic" sz="quarter" idx="42"/>
          </p:nvPr>
        </p:nvPicPr>
        <p:blipFill>
          <a:blip r:embed="rId10" cstate="print">
            <a:extLst>
              <a:ext uri="{28A0092B-C50C-407E-A947-70E740481C1C}">
                <a14:useLocalDpi xmlns:a14="http://schemas.microsoft.com/office/drawing/2010/main" val="0"/>
              </a:ext>
            </a:extLst>
          </a:blip>
          <a:srcRect/>
          <a:stretch>
            <a:fillRect/>
          </a:stretch>
        </p:blipFill>
        <p:spPr/>
      </p:pic>
      <p:sp>
        <p:nvSpPr>
          <p:cNvPr id="2" name="図プレースホルダー 1"/>
          <p:cNvSpPr>
            <a:spLocks noGrp="1"/>
          </p:cNvSpPr>
          <p:nvPr>
            <p:ph type="pic" sz="quarter" idx="23"/>
          </p:nvPr>
        </p:nvSpPr>
        <p:spPr/>
      </p:sp>
    </p:spTree>
    <p:extLst>
      <p:ext uri="{BB962C8B-B14F-4D97-AF65-F5344CB8AC3E}">
        <p14:creationId xmlns:p14="http://schemas.microsoft.com/office/powerpoint/2010/main" val="968956494"/>
      </p:ext>
    </p:extLst>
  </p:cSld>
  <p:clrMapOvr>
    <a:masterClrMapping/>
  </p:clrMapOvr>
  <p:transition spd="slow" advTm="9412">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en-US" dirty="0" smtClean="0"/>
              <a:t>The Future Is</a:t>
            </a:r>
            <a:br>
              <a:rPr lang="en-US" dirty="0" smtClean="0"/>
            </a:br>
            <a:r>
              <a:rPr lang="en-US" dirty="0" smtClean="0"/>
              <a:t>In Our Hands</a:t>
            </a:r>
            <a:endParaRPr lang="en-US" dirty="0"/>
          </a:p>
        </p:txBody>
      </p:sp>
      <p:sp>
        <p:nvSpPr>
          <p:cNvPr id="10" name="サブタイトル 9"/>
          <p:cNvSpPr>
            <a:spLocks noGrp="1"/>
          </p:cNvSpPr>
          <p:nvPr>
            <p:ph type="subTitle" idx="1"/>
          </p:nvPr>
        </p:nvSpPr>
        <p:spPr/>
        <p:txBody>
          <a:bodyPr/>
          <a:lstStyle/>
          <a:p>
            <a:r>
              <a:rPr lang="en-US" dirty="0"/>
              <a:t>An dolor nonumy verear mea, mei congue regione deterruisset cu, pri at choro perfecto dissentias. </a:t>
            </a:r>
          </a:p>
          <a:p>
            <a:r>
              <a:rPr lang="en-US" dirty="0"/>
              <a:t>Qui at viris oblique similique, quo eripuit epicuri ne. Has alterum feugait cu, pro nibh reprimique et. </a:t>
            </a:r>
          </a:p>
          <a:p>
            <a:endParaRPr lang="en-US" dirty="0"/>
          </a:p>
        </p:txBody>
      </p:sp>
      <p:sp>
        <p:nvSpPr>
          <p:cNvPr id="3" name="図プレースホルダー 2"/>
          <p:cNvSpPr>
            <a:spLocks noGrp="1"/>
          </p:cNvSpPr>
          <p:nvPr>
            <p:ph type="pic" sz="quarter" idx="10"/>
          </p:nvPr>
        </p:nvSpPr>
        <p:spPr/>
      </p:sp>
    </p:spTree>
    <p:extLst>
      <p:ext uri="{BB962C8B-B14F-4D97-AF65-F5344CB8AC3E}">
        <p14:creationId xmlns:p14="http://schemas.microsoft.com/office/powerpoint/2010/main" val="3197885209"/>
      </p:ext>
    </p:extLst>
  </p:cSld>
  <p:clrMapOvr>
    <a:masterClrMapping/>
  </p:clrMapOvr>
  <mc:AlternateContent xmlns:mc="http://schemas.openxmlformats.org/markup-compatibility/2006" xmlns:p14="http://schemas.microsoft.com/office/powerpoint/2010/main">
    <mc:Choice Requires="p14">
      <p:transition spd="slow" p14:dur="900" advTm="3380">
        <p14:warp dir="in"/>
      </p:transition>
    </mc:Choice>
    <mc:Fallback xmlns="">
      <p:transition spd="slow" advTm="3380">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0"/>
          </p:nvPr>
        </p:nvSpPr>
        <p:spPr/>
      </p:sp>
      <p:sp>
        <p:nvSpPr>
          <p:cNvPr id="5" name="テキスト プレースホルダー 4"/>
          <p:cNvSpPr>
            <a:spLocks noGrp="1"/>
          </p:cNvSpPr>
          <p:nvPr>
            <p:ph type="body" sz="quarter" idx="11"/>
          </p:nvPr>
        </p:nvSpPr>
        <p:spPr/>
        <p:txBody>
          <a:bodyPr/>
          <a:lstStyle/>
          <a:p>
            <a:r>
              <a:rPr lang="en-US" dirty="0" smtClean="0"/>
              <a:t>Coffee Break</a:t>
            </a:r>
            <a:endParaRPr lang="en-US" dirty="0"/>
          </a:p>
        </p:txBody>
      </p:sp>
      <p:sp>
        <p:nvSpPr>
          <p:cNvPr id="8" name="図プレースホルダー 7"/>
          <p:cNvSpPr>
            <a:spLocks noGrp="1"/>
          </p:cNvSpPr>
          <p:nvPr>
            <p:ph type="pic" sz="quarter" idx="12"/>
          </p:nvPr>
        </p:nvSpPr>
        <p:spPr/>
      </p:sp>
      <p:sp>
        <p:nvSpPr>
          <p:cNvPr id="7" name="テキスト プレースホルダー 6"/>
          <p:cNvSpPr>
            <a:spLocks noGrp="1"/>
          </p:cNvSpPr>
          <p:nvPr>
            <p:ph type="body" sz="quarter" idx="13"/>
          </p:nvPr>
        </p:nvSpPr>
        <p:spPr/>
        <p:txBody>
          <a:bodyPr/>
          <a:lstStyle/>
          <a:p>
            <a:r>
              <a:rPr lang="en-US" dirty="0" smtClean="0"/>
              <a:t>1:30pm – 2:45pm</a:t>
            </a:r>
            <a:endParaRPr lang="en-US" dirty="0"/>
          </a:p>
        </p:txBody>
      </p:sp>
    </p:spTree>
    <p:extLst>
      <p:ext uri="{BB962C8B-B14F-4D97-AF65-F5344CB8AC3E}">
        <p14:creationId xmlns:p14="http://schemas.microsoft.com/office/powerpoint/2010/main" val="2440917544"/>
      </p:ext>
    </p:extLst>
  </p:cSld>
  <p:clrMapOvr>
    <a:masterClrMapping/>
  </p:clrMapOvr>
  <mc:AlternateContent xmlns:mc="http://schemas.openxmlformats.org/markup-compatibility/2006" xmlns:p14="http://schemas.microsoft.com/office/powerpoint/2010/main">
    <mc:Choice Requires="p14">
      <p:transition spd="slow" p14:dur="1100" advTm="4411">
        <p14:switch dir="r"/>
      </p:transition>
    </mc:Choice>
    <mc:Fallback xmlns="">
      <p:transition spd="slow" advTm="4411">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4"/>
          </p:nvPr>
        </p:nvSpPr>
        <p:spPr/>
      </p:sp>
      <p:sp>
        <p:nvSpPr>
          <p:cNvPr id="7" name="テキスト プレースホルダー 6"/>
          <p:cNvSpPr>
            <a:spLocks noGrp="1"/>
          </p:cNvSpPr>
          <p:nvPr>
            <p:ph type="body" sz="quarter" idx="15"/>
          </p:nvPr>
        </p:nvSpPr>
        <p:spPr/>
        <p:txBody>
          <a:bodyPr/>
          <a:lstStyle/>
          <a:p>
            <a:endParaRPr lang="en-US"/>
          </a:p>
        </p:txBody>
      </p:sp>
      <p:sp>
        <p:nvSpPr>
          <p:cNvPr id="10" name="タイトル 9"/>
          <p:cNvSpPr>
            <a:spLocks noGrp="1"/>
          </p:cNvSpPr>
          <p:nvPr>
            <p:ph type="ctrTitle"/>
          </p:nvPr>
        </p:nvSpPr>
        <p:spPr/>
        <p:txBody>
          <a:bodyPr/>
          <a:lstStyle/>
          <a:p>
            <a:r>
              <a:rPr lang="en-US" dirty="0" smtClean="0"/>
              <a:t>Research &amp; Analysis</a:t>
            </a:r>
            <a:endParaRPr lang="en-US" dirty="0"/>
          </a:p>
        </p:txBody>
      </p:sp>
      <p:sp>
        <p:nvSpPr>
          <p:cNvPr id="11" name="サブタイトル 10"/>
          <p:cNvSpPr>
            <a:spLocks noGrp="1"/>
          </p:cNvSpPr>
          <p:nvPr>
            <p:ph type="subTitle" idx="1"/>
          </p:nvPr>
        </p:nvSpPr>
        <p:spPr/>
        <p:txBody>
          <a:bodyPr/>
          <a:lstStyle/>
          <a:p>
            <a:r>
              <a:rPr lang="en-US" dirty="0" smtClean="0"/>
              <a:t>Understanding the needs</a:t>
            </a:r>
            <a:endParaRPr lang="en-US" dirty="0"/>
          </a:p>
        </p:txBody>
      </p:sp>
      <p:sp>
        <p:nvSpPr>
          <p:cNvPr id="5" name="コンテンツ プレースホルダー 4"/>
          <p:cNvSpPr>
            <a:spLocks noGrp="1"/>
          </p:cNvSpPr>
          <p:nvPr>
            <p:ph sz="quarter" idx="13"/>
          </p:nvPr>
        </p:nvSpPr>
        <p:spPr/>
        <p:txBody>
          <a:bodyPr/>
          <a:lstStyle/>
          <a:p>
            <a:endParaRPr lang="en-US"/>
          </a:p>
        </p:txBody>
      </p:sp>
      <p:sp>
        <p:nvSpPr>
          <p:cNvPr id="3" name="コンテンツ プレースホルダー 2"/>
          <p:cNvSpPr>
            <a:spLocks noGrp="1"/>
          </p:cNvSpPr>
          <p:nvPr>
            <p:ph sz="quarter" idx="11"/>
          </p:nvPr>
        </p:nvSpPr>
        <p:spPr/>
        <p:txBody>
          <a:bodyPr/>
          <a:lstStyle/>
          <a:p>
            <a:endParaRPr lang="en-US"/>
          </a:p>
        </p:txBody>
      </p:sp>
    </p:spTree>
    <p:extLst>
      <p:ext uri="{BB962C8B-B14F-4D97-AF65-F5344CB8AC3E}">
        <p14:creationId xmlns:p14="http://schemas.microsoft.com/office/powerpoint/2010/main" val="3306359914"/>
      </p:ext>
    </p:extLst>
  </p:cSld>
  <p:clrMapOvr>
    <a:masterClrMapping/>
  </p:clrMapOvr>
  <mc:AlternateContent xmlns:mc="http://schemas.openxmlformats.org/markup-compatibility/2006" xmlns:p14="http://schemas.microsoft.com/office/powerpoint/2010/main">
    <mc:Choice Requires="p14">
      <p:transition spd="slow" p14:dur="1200" advTm="3769">
        <p14:flip dir="r"/>
      </p:transition>
    </mc:Choice>
    <mc:Fallback xmlns="">
      <p:transition spd="slow" advTm="3769">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図プレースホルダー 7"/>
          <p:cNvSpPr>
            <a:spLocks noGrp="1"/>
          </p:cNvSpPr>
          <p:nvPr>
            <p:ph type="pic" sz="quarter" idx="20"/>
          </p:nvPr>
        </p:nvSpPr>
        <p:spPr/>
      </p:sp>
      <p:sp>
        <p:nvSpPr>
          <p:cNvPr id="12" name="タイトル 11"/>
          <p:cNvSpPr>
            <a:spLocks noGrp="1"/>
          </p:cNvSpPr>
          <p:nvPr>
            <p:ph type="title"/>
          </p:nvPr>
        </p:nvSpPr>
        <p:spPr/>
        <p:txBody>
          <a:bodyPr/>
          <a:lstStyle/>
          <a:p>
            <a:r>
              <a:rPr lang="en-US" dirty="0" smtClean="0"/>
              <a:t>Purpose &amp; </a:t>
            </a:r>
            <a:r>
              <a:rPr lang="en-US" dirty="0" smtClean="0">
                <a:solidFill>
                  <a:schemeClr val="accent1"/>
                </a:solidFill>
                <a:latin typeface="Bebas Neue Regular" pitchFamily="50" charset="0"/>
              </a:rPr>
              <a:t>Goals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36</a:t>
            </a:fld>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13" name="テキスト プレースホルダー 12"/>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sp>
        <p:nvSpPr>
          <p:cNvPr id="5" name="コンテンツ プレースホルダー 4"/>
          <p:cNvSpPr>
            <a:spLocks noGrp="1"/>
          </p:cNvSpPr>
          <p:nvPr>
            <p:ph sz="quarter" idx="11"/>
          </p:nvPr>
        </p:nvSpPr>
        <p:spPr/>
        <p:txBody>
          <a:bodyPr/>
          <a:lstStyle/>
          <a:p>
            <a:endParaRPr lang="en-US"/>
          </a:p>
        </p:txBody>
      </p:sp>
      <p:sp>
        <p:nvSpPr>
          <p:cNvPr id="7" name="コンテンツ プレースホルダー 6"/>
          <p:cNvSpPr>
            <a:spLocks noGrp="1"/>
          </p:cNvSpPr>
          <p:nvPr>
            <p:ph sz="quarter" idx="19"/>
          </p:nvPr>
        </p:nvSpPr>
        <p:spPr/>
        <p:txBody>
          <a:bodyPr/>
          <a:lstStyle/>
          <a:p>
            <a:endParaRPr lang="en-US"/>
          </a:p>
        </p:txBody>
      </p:sp>
      <p:sp>
        <p:nvSpPr>
          <p:cNvPr id="10" name="図プレースホルダー 9"/>
          <p:cNvSpPr>
            <a:spLocks noGrp="1"/>
          </p:cNvSpPr>
          <p:nvPr>
            <p:ph type="pic" sz="quarter" idx="21"/>
          </p:nvPr>
        </p:nvSpPr>
        <p:spPr/>
      </p:sp>
      <p:sp>
        <p:nvSpPr>
          <p:cNvPr id="16" name="テキスト プレースホルダー 15"/>
          <p:cNvSpPr>
            <a:spLocks noGrp="1"/>
          </p:cNvSpPr>
          <p:nvPr>
            <p:ph type="body" sz="quarter" idx="14"/>
          </p:nvPr>
        </p:nvSpPr>
        <p:spPr/>
        <p:txBody>
          <a:bodyPr/>
          <a:lstStyle/>
          <a:p>
            <a:r>
              <a:rPr lang="en-US" dirty="0" smtClean="0"/>
              <a:t>What we are aiming for</a:t>
            </a:r>
            <a:endParaRPr lang="en-US" dirty="0"/>
          </a:p>
        </p:txBody>
      </p:sp>
      <p:sp>
        <p:nvSpPr>
          <p:cNvPr id="11" name="テキスト プレースホルダー 10"/>
          <p:cNvSpPr>
            <a:spLocks noGrp="1"/>
          </p:cNvSpPr>
          <p:nvPr>
            <p:ph type="body" sz="quarter" idx="15"/>
          </p:nvPr>
        </p:nvSpPr>
        <p:spPr/>
        <p:txBody>
          <a:bodyPr/>
          <a:lstStyle/>
          <a:p>
            <a:r>
              <a:rPr lang="en-US" dirty="0"/>
              <a:t>Ne liber quaeque saperet vix. Feugait menandri pro ad. An est esse fugit liber, et per postea quaestio efficiantur.</a:t>
            </a:r>
          </a:p>
        </p:txBody>
      </p:sp>
      <p:sp>
        <p:nvSpPr>
          <p:cNvPr id="31" name="テキスト プレースホルダー 30"/>
          <p:cNvSpPr>
            <a:spLocks noGrp="1"/>
          </p:cNvSpPr>
          <p:nvPr>
            <p:ph type="body" sz="quarter" idx="24"/>
          </p:nvPr>
        </p:nvSpPr>
        <p:spPr/>
        <p:txBody>
          <a:bodyPr/>
          <a:lstStyle/>
          <a:p>
            <a:r>
              <a:rPr lang="en-US" dirty="0" smtClean="0"/>
              <a:t>What we should accomplish</a:t>
            </a:r>
            <a:endParaRPr lang="en-US" dirty="0"/>
          </a:p>
        </p:txBody>
      </p:sp>
      <p:sp>
        <p:nvSpPr>
          <p:cNvPr id="32" name="テキスト プレースホルダー 31"/>
          <p:cNvSpPr>
            <a:spLocks noGrp="1"/>
          </p:cNvSpPr>
          <p:nvPr>
            <p:ph type="body" sz="quarter" idx="25"/>
          </p:nvPr>
        </p:nvSpPr>
        <p:spPr/>
        <p:txBody>
          <a:bodyPr/>
          <a:lstStyle/>
          <a:p>
            <a:r>
              <a:rPr lang="en-US" dirty="0"/>
              <a:t>Volumus tibique intellegam pri no. His novum electram omittantur in, quaeque honestatis eos </a:t>
            </a:r>
            <a:r>
              <a:rPr lang="en-US" dirty="0" smtClean="0"/>
              <a:t>in.</a:t>
            </a:r>
            <a:endParaRPr lang="en-US" dirty="0"/>
          </a:p>
        </p:txBody>
      </p:sp>
      <p:sp>
        <p:nvSpPr>
          <p:cNvPr id="15" name="コンテンツ プレースホルダー 14"/>
          <p:cNvSpPr>
            <a:spLocks noGrp="1"/>
          </p:cNvSpPr>
          <p:nvPr>
            <p:ph sz="quarter" idx="23"/>
          </p:nvPr>
        </p:nvSpPr>
        <p:spPr/>
        <p:txBody>
          <a:bodyPr/>
          <a:lstStyle/>
          <a:p>
            <a:endParaRPr lang="en-US"/>
          </a:p>
        </p:txBody>
      </p:sp>
      <p:sp>
        <p:nvSpPr>
          <p:cNvPr id="14" name="コンテンツ プレースホルダー 13"/>
          <p:cNvSpPr>
            <a:spLocks noGrp="1"/>
          </p:cNvSpPr>
          <p:nvPr>
            <p:ph sz="quarter" idx="22"/>
          </p:nvPr>
        </p:nvSpPr>
        <p:spPr/>
        <p:txBody>
          <a:bodyPr/>
          <a:lstStyle/>
          <a:p>
            <a:endParaRPr lang="en-US"/>
          </a:p>
        </p:txBody>
      </p:sp>
    </p:spTree>
    <p:extLst>
      <p:ext uri="{BB962C8B-B14F-4D97-AF65-F5344CB8AC3E}">
        <p14:creationId xmlns:p14="http://schemas.microsoft.com/office/powerpoint/2010/main" val="1458074293"/>
      </p:ext>
    </p:extLst>
  </p:cSld>
  <p:clrMapOvr>
    <a:masterClrMapping/>
  </p:clrMapOvr>
  <mc:AlternateContent xmlns:mc="http://schemas.openxmlformats.org/markup-compatibility/2006" xmlns:p14="http://schemas.microsoft.com/office/powerpoint/2010/main">
    <mc:Choice Requires="p14">
      <p:transition spd="slow" p14:dur="1600" advTm="8235">
        <p14:prism isInverted="1"/>
      </p:transition>
    </mc:Choice>
    <mc:Fallback xmlns="">
      <p:transition spd="slow" advTm="8235">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smtClean="0"/>
              <a:t>Distribution of </a:t>
            </a:r>
            <a:r>
              <a:rPr lang="en-US" dirty="0" smtClean="0">
                <a:solidFill>
                  <a:schemeClr val="accent1"/>
                </a:solidFill>
                <a:latin typeface="Bebas Neue Regular" pitchFamily="50" charset="0"/>
              </a:rPr>
              <a:t>Users</a:t>
            </a:r>
            <a:endParaRPr lang="en-US" dirty="0">
              <a:solidFill>
                <a:schemeClr val="accent1"/>
              </a:solidFill>
              <a:latin typeface="Bebas Neue Regular" pitchFamily="50" charset="0"/>
            </a:endParaRPr>
          </a:p>
        </p:txBody>
      </p:sp>
      <p:sp>
        <p:nvSpPr>
          <p:cNvPr id="4" name="スライド番号プレースホルダー 3"/>
          <p:cNvSpPr>
            <a:spLocks noGrp="1"/>
          </p:cNvSpPr>
          <p:nvPr>
            <p:ph type="sldNum" sz="quarter" idx="12"/>
          </p:nvPr>
        </p:nvSpPr>
        <p:spPr/>
        <p:txBody>
          <a:bodyPr/>
          <a:lstStyle/>
          <a:p>
            <a:fld id="{387164BF-D67A-46C0-81D2-5BAF67C00C80}" type="slidenum">
              <a:rPr lang="en-US" smtClean="0"/>
              <a:pPr/>
              <a:t>37</a:t>
            </a:fld>
            <a:endParaRPr lang="en-US" dirty="0"/>
          </a:p>
        </p:txBody>
      </p:sp>
      <p:sp>
        <p:nvSpPr>
          <p:cNvPr id="5" name="フッター プレースホルダー 4"/>
          <p:cNvSpPr>
            <a:spLocks noGrp="1"/>
          </p:cNvSpPr>
          <p:nvPr>
            <p:ph type="ftr" sz="quarter" idx="3"/>
          </p:nvPr>
        </p:nvSpPr>
        <p:spPr/>
        <p:txBody>
          <a:bodyPr/>
          <a:lstStyle/>
          <a:p>
            <a:r>
              <a:rPr lang="en-US" smtClean="0"/>
              <a:t>The Power of PowerPoint | thepopp.com</a:t>
            </a:r>
            <a:endParaRPr lang="en-US" dirty="0"/>
          </a:p>
        </p:txBody>
      </p:sp>
      <p:sp>
        <p:nvSpPr>
          <p:cNvPr id="19" name="テキスト プレースホルダー 18"/>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sp>
        <p:nvSpPr>
          <p:cNvPr id="20" name="テキスト プレースホルダー 19"/>
          <p:cNvSpPr>
            <a:spLocks noGrp="1"/>
          </p:cNvSpPr>
          <p:nvPr>
            <p:ph type="body" sz="quarter" idx="54"/>
          </p:nvPr>
        </p:nvSpPr>
        <p:spPr/>
        <p:txBody>
          <a:bodyPr/>
          <a:lstStyle/>
          <a:p>
            <a:r>
              <a:rPr lang="en-US" dirty="0" smtClean="0"/>
              <a:t>779,000</a:t>
            </a:r>
          </a:p>
        </p:txBody>
      </p:sp>
      <p:sp>
        <p:nvSpPr>
          <p:cNvPr id="21" name="テキスト プレースホルダー 20"/>
          <p:cNvSpPr>
            <a:spLocks noGrp="1"/>
          </p:cNvSpPr>
          <p:nvPr>
            <p:ph type="body" sz="quarter" idx="55"/>
          </p:nvPr>
        </p:nvSpPr>
        <p:spPr/>
        <p:txBody>
          <a:bodyPr/>
          <a:lstStyle/>
          <a:p>
            <a:r>
              <a:rPr lang="en-US" dirty="0" smtClean="0"/>
              <a:t>345,540</a:t>
            </a:r>
            <a:endParaRPr lang="en-US" dirty="0"/>
          </a:p>
        </p:txBody>
      </p:sp>
      <p:sp>
        <p:nvSpPr>
          <p:cNvPr id="22" name="テキスト プレースホルダー 21"/>
          <p:cNvSpPr>
            <a:spLocks noGrp="1"/>
          </p:cNvSpPr>
          <p:nvPr>
            <p:ph type="body" sz="quarter" idx="56"/>
          </p:nvPr>
        </p:nvSpPr>
        <p:spPr/>
        <p:txBody>
          <a:bodyPr/>
          <a:lstStyle/>
          <a:p>
            <a:r>
              <a:rPr lang="en-US" dirty="0" smtClean="0"/>
              <a:t>1,002,990</a:t>
            </a:r>
            <a:endParaRPr lang="en-US" dirty="0"/>
          </a:p>
        </p:txBody>
      </p:sp>
      <p:sp>
        <p:nvSpPr>
          <p:cNvPr id="23" name="テキスト プレースホルダー 22"/>
          <p:cNvSpPr>
            <a:spLocks noGrp="1"/>
          </p:cNvSpPr>
          <p:nvPr>
            <p:ph type="body" sz="quarter" idx="57"/>
          </p:nvPr>
        </p:nvSpPr>
        <p:spPr/>
        <p:txBody>
          <a:bodyPr/>
          <a:lstStyle/>
          <a:p>
            <a:r>
              <a:rPr lang="en-US" dirty="0" smtClean="0"/>
              <a:t>667,000</a:t>
            </a:r>
            <a:endParaRPr lang="en-US" dirty="0"/>
          </a:p>
        </p:txBody>
      </p:sp>
      <p:sp>
        <p:nvSpPr>
          <p:cNvPr id="24" name="テキスト プレースホルダー 23"/>
          <p:cNvSpPr>
            <a:spLocks noGrp="1"/>
          </p:cNvSpPr>
          <p:nvPr>
            <p:ph type="body" sz="quarter" idx="58"/>
          </p:nvPr>
        </p:nvSpPr>
        <p:spPr/>
        <p:txBody>
          <a:bodyPr/>
          <a:lstStyle/>
          <a:p>
            <a:r>
              <a:rPr lang="en-US" dirty="0" smtClean="0"/>
              <a:t>1,232,900</a:t>
            </a:r>
            <a:endParaRPr lang="en-US" dirty="0"/>
          </a:p>
        </p:txBody>
      </p:sp>
      <p:sp>
        <p:nvSpPr>
          <p:cNvPr id="25" name="テキスト プレースホルダー 24"/>
          <p:cNvSpPr>
            <a:spLocks noGrp="1"/>
          </p:cNvSpPr>
          <p:nvPr>
            <p:ph type="body" sz="quarter" idx="59"/>
          </p:nvPr>
        </p:nvSpPr>
        <p:spPr/>
        <p:txBody>
          <a:bodyPr/>
          <a:lstStyle/>
          <a:p>
            <a:r>
              <a:rPr lang="en-US" dirty="0" smtClean="0"/>
              <a:t>200,960</a:t>
            </a:r>
            <a:endParaRPr lang="en-US" dirty="0"/>
          </a:p>
        </p:txBody>
      </p:sp>
      <p:sp>
        <p:nvSpPr>
          <p:cNvPr id="17" name="テキスト プレースホルダー 16"/>
          <p:cNvSpPr>
            <a:spLocks noGrp="1"/>
          </p:cNvSpPr>
          <p:nvPr>
            <p:ph type="body" sz="quarter" idx="14"/>
          </p:nvPr>
        </p:nvSpPr>
        <p:spPr/>
        <p:txBody>
          <a:bodyPr/>
          <a:lstStyle/>
          <a:p>
            <a:r>
              <a:rPr lang="en-US" dirty="0" smtClean="0"/>
              <a:t>More than 4 million users</a:t>
            </a:r>
            <a:endParaRPr lang="en-US" dirty="0"/>
          </a:p>
        </p:txBody>
      </p:sp>
      <p:sp>
        <p:nvSpPr>
          <p:cNvPr id="18" name="テキスト プレースホルダー 17"/>
          <p:cNvSpPr>
            <a:spLocks noGrp="1"/>
          </p:cNvSpPr>
          <p:nvPr>
            <p:ph type="body" sz="quarter" idx="15"/>
          </p:nvPr>
        </p:nvSpPr>
        <p:spPr/>
        <p:txBody>
          <a:bodyPr/>
          <a:lstStyle/>
          <a:p>
            <a:r>
              <a:rPr lang="en-US" dirty="0"/>
              <a:t>An dolor nonumy verear mea, mei congue regione deterruisset cu, pri at choro perfecto dissentias. </a:t>
            </a:r>
            <a:endParaRPr lang="en-US" dirty="0" smtClean="0"/>
          </a:p>
          <a:p>
            <a:r>
              <a:rPr lang="en-US" dirty="0" smtClean="0"/>
              <a:t>Qui </a:t>
            </a:r>
            <a:r>
              <a:rPr lang="en-US" dirty="0"/>
              <a:t>at viris oblique similique, quo eripuit epicuri ne. Has alterum feugait cu, pro nibh reprimique et. </a:t>
            </a:r>
          </a:p>
        </p:txBody>
      </p:sp>
    </p:spTree>
    <p:extLst>
      <p:ext uri="{BB962C8B-B14F-4D97-AF65-F5344CB8AC3E}">
        <p14:creationId xmlns:p14="http://schemas.microsoft.com/office/powerpoint/2010/main" val="38853175"/>
      </p:ext>
    </p:extLst>
  </p:cSld>
  <p:clrMapOvr>
    <a:masterClrMapping/>
  </p:clrMapOvr>
  <p:transition spd="slow" advTm="10363">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5"/>
          <p:cNvSpPr>
            <a:spLocks noGrp="1"/>
          </p:cNvSpPr>
          <p:nvPr>
            <p:ph type="title"/>
          </p:nvPr>
        </p:nvSpPr>
        <p:spPr/>
        <p:txBody>
          <a:bodyPr/>
          <a:lstStyle/>
          <a:p>
            <a:r>
              <a:rPr lang="en-US" dirty="0"/>
              <a:t>Marketing </a:t>
            </a:r>
            <a:r>
              <a:rPr lang="en-US" dirty="0" smtClean="0">
                <a:solidFill>
                  <a:schemeClr val="accent1"/>
                </a:solidFill>
                <a:latin typeface="Bebas Neue Regular" pitchFamily="50" charset="0"/>
              </a:rPr>
              <a:t>PRINCIPLES</a:t>
            </a:r>
            <a:endParaRPr lang="en-US" dirty="0">
              <a:solidFill>
                <a:schemeClr val="accent1"/>
              </a:solidFill>
              <a:latin typeface="Bebas Neue Regular" pitchFamily="50" charset="0"/>
            </a:endParaRPr>
          </a:p>
        </p:txBody>
      </p:sp>
      <p:sp>
        <p:nvSpPr>
          <p:cNvPr id="4" name="スライド番号プレースホルダー 3"/>
          <p:cNvSpPr>
            <a:spLocks noGrp="1"/>
          </p:cNvSpPr>
          <p:nvPr>
            <p:ph type="sldNum" sz="quarter" idx="12"/>
          </p:nvPr>
        </p:nvSpPr>
        <p:spPr/>
        <p:txBody>
          <a:bodyPr/>
          <a:lstStyle/>
          <a:p>
            <a:fld id="{387164BF-D67A-46C0-81D2-5BAF67C00C80}" type="slidenum">
              <a:rPr lang="en-US" smtClean="0"/>
              <a:pPr/>
              <a:t>38</a:t>
            </a:fld>
            <a:endParaRPr lang="en-US" dirty="0"/>
          </a:p>
        </p:txBody>
      </p:sp>
      <p:sp>
        <p:nvSpPr>
          <p:cNvPr id="5" name="フッター プレースホルダー 4"/>
          <p:cNvSpPr>
            <a:spLocks noGrp="1"/>
          </p:cNvSpPr>
          <p:nvPr>
            <p:ph type="ftr" sz="quarter" idx="3"/>
          </p:nvPr>
        </p:nvSpPr>
        <p:spPr/>
        <p:txBody>
          <a:bodyPr/>
          <a:lstStyle/>
          <a:p>
            <a:r>
              <a:rPr lang="en-US" smtClean="0"/>
              <a:t>The Power of PowerPoint | thepopp.com</a:t>
            </a:r>
            <a:endParaRPr lang="en-US" dirty="0"/>
          </a:p>
        </p:txBody>
      </p:sp>
      <p:sp>
        <p:nvSpPr>
          <p:cNvPr id="19" name="テキスト プレースホルダー 18"/>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sp>
        <p:nvSpPr>
          <p:cNvPr id="18" name="テキスト プレースホルダー 17"/>
          <p:cNvSpPr>
            <a:spLocks noGrp="1"/>
          </p:cNvSpPr>
          <p:nvPr>
            <p:ph type="body" sz="quarter" idx="15"/>
          </p:nvPr>
        </p:nvSpPr>
        <p:spPr/>
        <p:txBody>
          <a:bodyPr/>
          <a:lstStyle/>
          <a:p>
            <a:r>
              <a:rPr lang="en-US" dirty="0"/>
              <a:t>No natum ceteros cum, oratio iudicabit sed cu. Quod assentior intellegebat at mel, te mei dicta labitur efficiantur.</a:t>
            </a:r>
          </a:p>
        </p:txBody>
      </p:sp>
      <p:pic>
        <p:nvPicPr>
          <p:cNvPr id="29" name="図プレースホルダー 28"/>
          <p:cNvPicPr>
            <a:picLocks noGrp="1" noChangeAspect="1"/>
          </p:cNvPicPr>
          <p:nvPr>
            <p:ph type="pic" sz="quarter" idx="39"/>
          </p:nvPr>
        </p:nvPicPr>
        <p:blipFill>
          <a:blip r:embed="rId2" cstate="print">
            <a:extLst>
              <a:ext uri="{28A0092B-C50C-407E-A947-70E740481C1C}">
                <a14:useLocalDpi xmlns:a14="http://schemas.microsoft.com/office/drawing/2010/main" val="0"/>
              </a:ext>
            </a:extLst>
          </a:blip>
          <a:srcRect/>
          <a:stretch>
            <a:fillRect/>
          </a:stretch>
        </p:blipFill>
        <p:spPr/>
      </p:pic>
      <p:sp>
        <p:nvSpPr>
          <p:cNvPr id="21" name="テキスト プレースホルダー 20"/>
          <p:cNvSpPr>
            <a:spLocks noGrp="1"/>
          </p:cNvSpPr>
          <p:nvPr>
            <p:ph type="body" sz="quarter" idx="40"/>
          </p:nvPr>
        </p:nvSpPr>
        <p:spPr/>
        <p:txBody>
          <a:bodyPr/>
          <a:lstStyle/>
          <a:p>
            <a:r>
              <a:rPr lang="en-US" dirty="0"/>
              <a:t>Ad legendos dissentias his, et libris delectus dignissim pro. Vis ex solet dissentiet, idque assum habemus nec at.</a:t>
            </a:r>
          </a:p>
        </p:txBody>
      </p:sp>
      <p:pic>
        <p:nvPicPr>
          <p:cNvPr id="30" name="図プレースホルダー 29"/>
          <p:cNvPicPr>
            <a:picLocks noGrp="1" noChangeAspect="1"/>
          </p:cNvPicPr>
          <p:nvPr>
            <p:ph type="pic" sz="quarter" idx="41"/>
          </p:nvPr>
        </p:nvPicPr>
        <p:blipFill>
          <a:blip r:embed="rId3" cstate="print">
            <a:extLst>
              <a:ext uri="{28A0092B-C50C-407E-A947-70E740481C1C}">
                <a14:useLocalDpi xmlns:a14="http://schemas.microsoft.com/office/drawing/2010/main" val="0"/>
              </a:ext>
            </a:extLst>
          </a:blip>
          <a:srcRect/>
          <a:stretch>
            <a:fillRect/>
          </a:stretch>
        </p:blipFill>
        <p:spPr/>
      </p:pic>
      <p:sp>
        <p:nvSpPr>
          <p:cNvPr id="23" name="テキスト プレースホルダー 22"/>
          <p:cNvSpPr>
            <a:spLocks noGrp="1"/>
          </p:cNvSpPr>
          <p:nvPr>
            <p:ph type="body" sz="quarter" idx="42"/>
          </p:nvPr>
        </p:nvSpPr>
        <p:spPr/>
        <p:txBody>
          <a:bodyPr/>
          <a:lstStyle/>
          <a:p>
            <a:r>
              <a:rPr lang="en-US" dirty="0"/>
              <a:t>In pri affert delenit, his ne tempor corpora. Mea no tale tractatos tincidunt.</a:t>
            </a:r>
          </a:p>
        </p:txBody>
      </p:sp>
      <p:pic>
        <p:nvPicPr>
          <p:cNvPr id="31" name="図プレースホルダー 30"/>
          <p:cNvPicPr>
            <a:picLocks noGrp="1" noChangeAspect="1"/>
          </p:cNvPicPr>
          <p:nvPr>
            <p:ph type="pic" sz="quarter" idx="43"/>
          </p:nvPr>
        </p:nvPicPr>
        <p:blipFill>
          <a:blip r:embed="rId4" cstate="print">
            <a:extLst>
              <a:ext uri="{28A0092B-C50C-407E-A947-70E740481C1C}">
                <a14:useLocalDpi xmlns:a14="http://schemas.microsoft.com/office/drawing/2010/main" val="0"/>
              </a:ext>
            </a:extLst>
          </a:blip>
          <a:srcRect/>
          <a:stretch>
            <a:fillRect/>
          </a:stretch>
        </p:blipFill>
        <p:spPr/>
      </p:pic>
      <p:sp>
        <p:nvSpPr>
          <p:cNvPr id="25" name="テキスト プレースホルダー 24"/>
          <p:cNvSpPr>
            <a:spLocks noGrp="1"/>
          </p:cNvSpPr>
          <p:nvPr>
            <p:ph type="body" sz="quarter" idx="44"/>
          </p:nvPr>
        </p:nvSpPr>
        <p:spPr/>
        <p:txBody>
          <a:bodyPr/>
          <a:lstStyle/>
          <a:p>
            <a:r>
              <a:rPr lang="en-US" dirty="0"/>
              <a:t>Te eum possit equidem detraxit, quidam assentior ullamcorper eum te. Ad verear quaeque nam, sit te ridens tibique constituto.</a:t>
            </a:r>
          </a:p>
        </p:txBody>
      </p:sp>
      <p:pic>
        <p:nvPicPr>
          <p:cNvPr id="32" name="図プレースホルダー 31"/>
          <p:cNvPicPr>
            <a:picLocks noGrp="1" noChangeAspect="1"/>
          </p:cNvPicPr>
          <p:nvPr>
            <p:ph type="pic" sz="quarter" idx="45"/>
          </p:nvPr>
        </p:nvPicPr>
        <p:blipFill>
          <a:blip r:embed="rId5" cstate="print">
            <a:extLst>
              <a:ext uri="{28A0092B-C50C-407E-A947-70E740481C1C}">
                <a14:useLocalDpi xmlns:a14="http://schemas.microsoft.com/office/drawing/2010/main" val="0"/>
              </a:ext>
            </a:extLst>
          </a:blip>
          <a:srcRect/>
          <a:stretch>
            <a:fillRect/>
          </a:stretch>
        </p:blipFill>
        <p:spPr/>
      </p:pic>
      <p:sp>
        <p:nvSpPr>
          <p:cNvPr id="27" name="テキスト プレースホルダー 26"/>
          <p:cNvSpPr>
            <a:spLocks noGrp="1"/>
          </p:cNvSpPr>
          <p:nvPr>
            <p:ph type="body" sz="quarter" idx="46"/>
          </p:nvPr>
        </p:nvSpPr>
        <p:spPr/>
        <p:txBody>
          <a:bodyPr/>
          <a:lstStyle/>
          <a:p>
            <a:r>
              <a:rPr lang="en-US" dirty="0"/>
              <a:t>Probo ornatus vel ea, no illum minim cum, nec ad nostrud impedit efficiantur.</a:t>
            </a:r>
          </a:p>
        </p:txBody>
      </p:sp>
      <p:pic>
        <p:nvPicPr>
          <p:cNvPr id="33" name="図プレースホルダー 32"/>
          <p:cNvPicPr>
            <a:picLocks noGrp="1" noChangeAspect="1"/>
          </p:cNvPicPr>
          <p:nvPr>
            <p:ph type="pic" sz="quarter" idx="47"/>
          </p:nvPr>
        </p:nvPicPr>
        <p:blipFill>
          <a:blip r:embed="rId6" cstate="print">
            <a:extLst>
              <a:ext uri="{28A0092B-C50C-407E-A947-70E740481C1C}">
                <a14:useLocalDpi xmlns:a14="http://schemas.microsoft.com/office/drawing/2010/main" val="0"/>
              </a:ext>
            </a:extLst>
          </a:blip>
          <a:srcRect/>
          <a:stretch>
            <a:fillRect/>
          </a:stretch>
        </p:blipFill>
        <p:spPr/>
      </p:pic>
      <p:sp>
        <p:nvSpPr>
          <p:cNvPr id="17" name="テキスト プレースホルダー 16"/>
          <p:cNvSpPr>
            <a:spLocks noGrp="1"/>
          </p:cNvSpPr>
          <p:nvPr>
            <p:ph type="body" sz="quarter" idx="14"/>
          </p:nvPr>
        </p:nvSpPr>
        <p:spPr/>
        <p:txBody>
          <a:bodyPr/>
          <a:lstStyle/>
          <a:p>
            <a:r>
              <a:rPr lang="en-US" dirty="0" smtClean="0"/>
              <a:t>5 </a:t>
            </a:r>
            <a:r>
              <a:rPr lang="en-US" dirty="0"/>
              <a:t>Effective </a:t>
            </a:r>
            <a:r>
              <a:rPr lang="en-US" dirty="0" smtClean="0"/>
              <a:t>Marketing Principles </a:t>
            </a:r>
            <a:br>
              <a:rPr lang="en-US" dirty="0" smtClean="0"/>
            </a:br>
            <a:r>
              <a:rPr lang="en-US" dirty="0" smtClean="0">
                <a:solidFill>
                  <a:schemeClr val="accent1">
                    <a:alpha val="70000"/>
                  </a:schemeClr>
                </a:solidFill>
                <a:latin typeface="Bebas Neue Regular" pitchFamily="50" charset="0"/>
              </a:rPr>
              <a:t>You </a:t>
            </a:r>
            <a:r>
              <a:rPr lang="en-US" dirty="0">
                <a:solidFill>
                  <a:schemeClr val="accent1">
                    <a:alpha val="70000"/>
                  </a:schemeClr>
                </a:solidFill>
                <a:latin typeface="Bebas Neue Regular" pitchFamily="50" charset="0"/>
              </a:rPr>
              <a:t>Should Know</a:t>
            </a:r>
          </a:p>
        </p:txBody>
      </p:sp>
    </p:spTree>
    <p:extLst>
      <p:ext uri="{BB962C8B-B14F-4D97-AF65-F5344CB8AC3E}">
        <p14:creationId xmlns:p14="http://schemas.microsoft.com/office/powerpoint/2010/main" val="585964543"/>
      </p:ext>
    </p:extLst>
  </p:cSld>
  <p:clrMapOvr>
    <a:masterClrMapping/>
  </p:clrMapOvr>
  <p:transition spd="slow" advTm="6990">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lang="en-US" dirty="0" smtClean="0"/>
              <a:t>Access </a:t>
            </a:r>
            <a:r>
              <a:rPr lang="en-US" dirty="0" smtClean="0">
                <a:solidFill>
                  <a:schemeClr val="accent1"/>
                </a:solidFill>
                <a:latin typeface="Bebas Neue Regular" pitchFamily="50" charset="0"/>
              </a:rPr>
              <a:t>Log</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39</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3" name="テキスト プレースホルダー 12"/>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graphicFrame>
        <p:nvGraphicFramePr>
          <p:cNvPr id="25" name="グラフ プレースホルダー 24"/>
          <p:cNvGraphicFramePr>
            <a:graphicFrameLocks noGrp="1"/>
          </p:cNvGraphicFramePr>
          <p:nvPr>
            <p:ph type="chart" sz="quarter" idx="19"/>
            <p:extLst>
              <p:ext uri="{D42A27DB-BD31-4B8C-83A1-F6EECF244321}">
                <p14:modId xmlns:p14="http://schemas.microsoft.com/office/powerpoint/2010/main" val="2386674405"/>
              </p:ext>
            </p:extLst>
          </p:nvPr>
        </p:nvGraphicFramePr>
        <p:xfrm>
          <a:off x="2517775" y="2840038"/>
          <a:ext cx="2232025" cy="22320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グラフ プレースホルダー 26"/>
          <p:cNvGraphicFramePr>
            <a:graphicFrameLocks noGrp="1"/>
          </p:cNvGraphicFramePr>
          <p:nvPr>
            <p:ph type="chart" sz="quarter" idx="20"/>
            <p:extLst>
              <p:ext uri="{D42A27DB-BD31-4B8C-83A1-F6EECF244321}">
                <p14:modId xmlns:p14="http://schemas.microsoft.com/office/powerpoint/2010/main" val="395808164"/>
              </p:ext>
            </p:extLst>
          </p:nvPr>
        </p:nvGraphicFramePr>
        <p:xfrm>
          <a:off x="4030663" y="6080125"/>
          <a:ext cx="2232025" cy="22320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グラフ プレースホルダー 29"/>
          <p:cNvGraphicFramePr>
            <a:graphicFrameLocks noGrp="1"/>
          </p:cNvGraphicFramePr>
          <p:nvPr>
            <p:ph type="chart" sz="quarter" idx="21"/>
            <p:extLst>
              <p:ext uri="{D42A27DB-BD31-4B8C-83A1-F6EECF244321}">
                <p14:modId xmlns:p14="http://schemas.microsoft.com/office/powerpoint/2010/main" val="1202574663"/>
              </p:ext>
            </p:extLst>
          </p:nvPr>
        </p:nvGraphicFramePr>
        <p:xfrm>
          <a:off x="7702550" y="5143500"/>
          <a:ext cx="2232025" cy="2232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9" name="グラフ プレースホルダー 28"/>
          <p:cNvGraphicFramePr>
            <a:graphicFrameLocks noGrp="1"/>
          </p:cNvGraphicFramePr>
          <p:nvPr>
            <p:ph type="chart" sz="quarter" idx="22"/>
            <p:extLst>
              <p:ext uri="{D42A27DB-BD31-4B8C-83A1-F6EECF244321}">
                <p14:modId xmlns:p14="http://schemas.microsoft.com/office/powerpoint/2010/main" val="4121578003"/>
              </p:ext>
            </p:extLst>
          </p:nvPr>
        </p:nvGraphicFramePr>
        <p:xfrm>
          <a:off x="8026400" y="2406650"/>
          <a:ext cx="2232025" cy="223202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グラフ プレースホルダー 30"/>
          <p:cNvGraphicFramePr>
            <a:graphicFrameLocks noGrp="1"/>
          </p:cNvGraphicFramePr>
          <p:nvPr>
            <p:ph type="chart" sz="quarter" idx="23"/>
            <p:extLst>
              <p:ext uri="{D42A27DB-BD31-4B8C-83A1-F6EECF244321}">
                <p14:modId xmlns:p14="http://schemas.microsoft.com/office/powerpoint/2010/main" val="2977068982"/>
              </p:ext>
            </p:extLst>
          </p:nvPr>
        </p:nvGraphicFramePr>
        <p:xfrm>
          <a:off x="11591925" y="2840038"/>
          <a:ext cx="2232025" cy="22320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5" name="グラフ プレースホルダー 134"/>
          <p:cNvGraphicFramePr>
            <a:graphicFrameLocks noGrp="1"/>
          </p:cNvGraphicFramePr>
          <p:nvPr>
            <p:ph type="chart" sz="quarter" idx="24"/>
            <p:extLst>
              <p:ext uri="{D42A27DB-BD31-4B8C-83A1-F6EECF244321}">
                <p14:modId xmlns:p14="http://schemas.microsoft.com/office/powerpoint/2010/main" val="2052312089"/>
              </p:ext>
            </p:extLst>
          </p:nvPr>
        </p:nvGraphicFramePr>
        <p:xfrm>
          <a:off x="13392150" y="5935663"/>
          <a:ext cx="2232025" cy="223202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060058344"/>
      </p:ext>
    </p:extLst>
  </p:cSld>
  <p:clrMapOvr>
    <a:masterClrMapping/>
  </p:clrMapOvr>
  <p:transition spd="slow" advTm="7782">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4"/>
          </p:nvPr>
        </p:nvSpPr>
        <p:spPr/>
      </p:sp>
      <p:sp>
        <p:nvSpPr>
          <p:cNvPr id="7" name="テキスト プレースホルダー 6"/>
          <p:cNvSpPr>
            <a:spLocks noGrp="1"/>
          </p:cNvSpPr>
          <p:nvPr>
            <p:ph type="body" sz="quarter" idx="15"/>
          </p:nvPr>
        </p:nvSpPr>
        <p:spPr/>
        <p:txBody>
          <a:bodyPr/>
          <a:lstStyle/>
          <a:p>
            <a:endParaRPr lang="en-US"/>
          </a:p>
        </p:txBody>
      </p:sp>
      <p:sp>
        <p:nvSpPr>
          <p:cNvPr id="10" name="タイトル 9"/>
          <p:cNvSpPr>
            <a:spLocks noGrp="1"/>
          </p:cNvSpPr>
          <p:nvPr>
            <p:ph type="ctrTitle"/>
          </p:nvPr>
        </p:nvSpPr>
        <p:spPr/>
        <p:txBody>
          <a:bodyPr/>
          <a:lstStyle/>
          <a:p>
            <a:r>
              <a:rPr lang="en-US" dirty="0" smtClean="0"/>
              <a:t>About US	</a:t>
            </a:r>
            <a:endParaRPr lang="en-US" dirty="0"/>
          </a:p>
        </p:txBody>
      </p:sp>
      <p:sp>
        <p:nvSpPr>
          <p:cNvPr id="11" name="サブタイトル 10"/>
          <p:cNvSpPr>
            <a:spLocks noGrp="1"/>
          </p:cNvSpPr>
          <p:nvPr>
            <p:ph type="subTitle" idx="1"/>
          </p:nvPr>
        </p:nvSpPr>
        <p:spPr/>
        <p:txBody>
          <a:bodyPr/>
          <a:lstStyle/>
          <a:p>
            <a:r>
              <a:rPr lang="en-US" dirty="0" smtClean="0"/>
              <a:t>We are super Awesome. Let’s Collaborate with us!</a:t>
            </a:r>
            <a:endParaRPr lang="en-US" dirty="0"/>
          </a:p>
        </p:txBody>
      </p:sp>
      <p:sp>
        <p:nvSpPr>
          <p:cNvPr id="4" name="コンテンツ プレースホルダー 3"/>
          <p:cNvSpPr>
            <a:spLocks noGrp="1"/>
          </p:cNvSpPr>
          <p:nvPr>
            <p:ph sz="quarter" idx="13"/>
          </p:nvPr>
        </p:nvSpPr>
        <p:spPr/>
        <p:txBody>
          <a:bodyPr/>
          <a:lstStyle/>
          <a:p>
            <a:endParaRPr lang="en-US"/>
          </a:p>
        </p:txBody>
      </p:sp>
      <p:sp>
        <p:nvSpPr>
          <p:cNvPr id="3" name="コンテンツ プレースホルダー 2"/>
          <p:cNvSpPr>
            <a:spLocks noGrp="1"/>
          </p:cNvSpPr>
          <p:nvPr>
            <p:ph sz="quarter" idx="11"/>
          </p:nvPr>
        </p:nvSpPr>
        <p:spPr/>
        <p:txBody>
          <a:bodyPr/>
          <a:lstStyle/>
          <a:p>
            <a:endParaRPr lang="en-US"/>
          </a:p>
        </p:txBody>
      </p:sp>
    </p:spTree>
    <p:extLst>
      <p:ext uri="{BB962C8B-B14F-4D97-AF65-F5344CB8AC3E}">
        <p14:creationId xmlns:p14="http://schemas.microsoft.com/office/powerpoint/2010/main" val="1153662429"/>
      </p:ext>
    </p:extLst>
  </p:cSld>
  <p:clrMapOvr>
    <a:masterClrMapping/>
  </p:clrMapOvr>
  <mc:AlternateContent xmlns:mc="http://schemas.openxmlformats.org/markup-compatibility/2006" xmlns:p14="http://schemas.microsoft.com/office/powerpoint/2010/main">
    <mc:Choice Requires="p14">
      <p:transition spd="slow" p14:dur="1200" advTm="3641">
        <p14:flip dir="r"/>
      </p:transition>
    </mc:Choice>
    <mc:Fallback xmlns="">
      <p:transition spd="slow" advTm="3641">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Sales </a:t>
            </a:r>
            <a:r>
              <a:rPr lang="en-US" dirty="0" smtClean="0">
                <a:solidFill>
                  <a:schemeClr val="accent1"/>
                </a:solidFill>
                <a:latin typeface="Bebas Neue Regular" pitchFamily="50" charset="0"/>
              </a:rPr>
              <a:t>Graph</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40</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7" name="テキスト プレースホルダー 16"/>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a:p>
            <a:endParaRPr lang="en-US" dirty="0"/>
          </a:p>
        </p:txBody>
      </p:sp>
      <p:sp>
        <p:nvSpPr>
          <p:cNvPr id="13" name="テキスト プレースホルダー 12"/>
          <p:cNvSpPr>
            <a:spLocks noGrp="1"/>
          </p:cNvSpPr>
          <p:nvPr>
            <p:ph type="body" sz="quarter" idx="14"/>
          </p:nvPr>
        </p:nvSpPr>
        <p:spPr/>
        <p:txBody>
          <a:bodyPr/>
          <a:lstStyle/>
          <a:p>
            <a:r>
              <a:rPr lang="en-US" dirty="0" smtClean="0"/>
              <a:t>70 applications</a:t>
            </a:r>
            <a:endParaRPr lang="en-US" dirty="0"/>
          </a:p>
        </p:txBody>
      </p:sp>
      <p:sp>
        <p:nvSpPr>
          <p:cNvPr id="14" name="テキスト プレースホルダー 13"/>
          <p:cNvSpPr>
            <a:spLocks noGrp="1"/>
          </p:cNvSpPr>
          <p:nvPr>
            <p:ph type="body" sz="quarter" idx="15"/>
          </p:nvPr>
        </p:nvSpPr>
        <p:spPr/>
        <p:txBody>
          <a:bodyPr/>
          <a:lstStyle/>
          <a:p>
            <a:r>
              <a:rPr lang="en-US" dirty="0"/>
              <a:t>Ei vis audire sanctus ullamcorper, nam ut dicat ubique oporteat. Ex munere dicunt eruditi vix, ad persius alienum eleifend mel, has et dico voluptaria. Eam quodsi neglegentur in. </a:t>
            </a:r>
          </a:p>
        </p:txBody>
      </p:sp>
      <p:sp>
        <p:nvSpPr>
          <p:cNvPr id="15" name="テキスト プレースホルダー 14"/>
          <p:cNvSpPr>
            <a:spLocks noGrp="1"/>
          </p:cNvSpPr>
          <p:nvPr>
            <p:ph type="body" sz="quarter" idx="16"/>
          </p:nvPr>
        </p:nvSpPr>
        <p:spPr/>
        <p:txBody>
          <a:bodyPr/>
          <a:lstStyle/>
          <a:p>
            <a:r>
              <a:rPr lang="en-US" dirty="0" smtClean="0"/>
              <a:t>Needs more designers</a:t>
            </a:r>
            <a:endParaRPr lang="en-US" dirty="0"/>
          </a:p>
        </p:txBody>
      </p:sp>
      <p:sp>
        <p:nvSpPr>
          <p:cNvPr id="16" name="テキスト プレースホルダー 15"/>
          <p:cNvSpPr>
            <a:spLocks noGrp="1"/>
          </p:cNvSpPr>
          <p:nvPr>
            <p:ph type="body" sz="quarter" idx="17"/>
          </p:nvPr>
        </p:nvSpPr>
        <p:spPr/>
        <p:txBody>
          <a:bodyPr/>
          <a:lstStyle/>
          <a:p>
            <a:r>
              <a:rPr lang="en-US" dirty="0"/>
              <a:t>Sed laudem appellantur ea, ex nam meis aliquam dissentiunt. Vim oportere gubergren an, petentium omittantur mei an. No noster utroque eos, eu eam sumo hendrerit. Vis zril facilisis eu, sint dictas mentitum in nam, his populo habemus maluisset id. </a:t>
            </a:r>
          </a:p>
        </p:txBody>
      </p:sp>
      <p:graphicFrame>
        <p:nvGraphicFramePr>
          <p:cNvPr id="18" name="グラフ 17"/>
          <p:cNvGraphicFramePr/>
          <p:nvPr>
            <p:extLst>
              <p:ext uri="{D42A27DB-BD31-4B8C-83A1-F6EECF244321}">
                <p14:modId xmlns:p14="http://schemas.microsoft.com/office/powerpoint/2010/main" val="266275030"/>
              </p:ext>
            </p:extLst>
          </p:nvPr>
        </p:nvGraphicFramePr>
        <p:xfrm>
          <a:off x="934294" y="2159705"/>
          <a:ext cx="8208119" cy="6800219"/>
        </p:xfrm>
        <a:graphic>
          <a:graphicData uri="http://schemas.openxmlformats.org/drawingml/2006/chart">
            <c:chart xmlns:c="http://schemas.openxmlformats.org/drawingml/2006/chart" xmlns:r="http://schemas.openxmlformats.org/officeDocument/2006/relationships" r:id="rId2"/>
          </a:graphicData>
        </a:graphic>
      </p:graphicFrame>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293866" y="5388576"/>
            <a:ext cx="7563597" cy="731227"/>
          </a:xfrm>
          <a:prstGeom prst="rect">
            <a:avLst/>
          </a:prstGeom>
        </p:spPr>
      </p:pic>
    </p:spTree>
    <p:extLst>
      <p:ext uri="{BB962C8B-B14F-4D97-AF65-F5344CB8AC3E}">
        <p14:creationId xmlns:p14="http://schemas.microsoft.com/office/powerpoint/2010/main" val="4287871602"/>
      </p:ext>
    </p:extLst>
  </p:cSld>
  <p:clrMapOvr>
    <a:masterClrMapping/>
  </p:clrMapOvr>
  <p:transition spd="slow" advTm="705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graphicEl>
                                              <a:chart seriesIdx="-3" categoryIdx="-3" bldStep="gridLegend"/>
                                            </p:graphicEl>
                                          </p:spTgt>
                                        </p:tgtEl>
                                        <p:attrNameLst>
                                          <p:attrName>style.visibility</p:attrName>
                                        </p:attrNameLst>
                                      </p:cBhvr>
                                      <p:to>
                                        <p:strVal val="visible"/>
                                      </p:to>
                                    </p:set>
                                    <p:animEffect transition="in" filter="wipe(left)">
                                      <p:cBhvr>
                                        <p:cTn id="11" dur="500"/>
                                        <p:tgtEl>
                                          <p:spTgt spid="18">
                                            <p:graphicEl>
                                              <a:chart seriesIdx="-3" categoryIdx="-3" bldStep="gridLegend"/>
                                            </p:graphic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15" dur="500"/>
                                        <p:tgtEl>
                                          <p:spTgt spid="18">
                                            <p:graphicEl>
                                              <a:chart seriesIdx="0" categoryIdx="-4" bldStep="series"/>
                                            </p:graphic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left)">
                                      <p:cBhvr>
                                        <p:cTn id="19" dur="500"/>
                                        <p:tgtEl>
                                          <p:spTgt spid="18">
                                            <p:graphicEl>
                                              <a:chart seriesIdx="1" categoryIdx="-4" bldStep="series"/>
                                            </p:graphic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8">
                                            <p:graphicEl>
                                              <a:chart seriesIdx="2" categoryIdx="-4" bldStep="series"/>
                                            </p:graphicEl>
                                          </p:spTgt>
                                        </p:tgtEl>
                                        <p:attrNameLst>
                                          <p:attrName>style.visibility</p:attrName>
                                        </p:attrNameLst>
                                      </p:cBhvr>
                                      <p:to>
                                        <p:strVal val="visible"/>
                                      </p:to>
                                    </p:set>
                                    <p:animEffect transition="in" filter="wipe(left)">
                                      <p:cBhvr>
                                        <p:cTn id="23" dur="500"/>
                                        <p:tgtEl>
                                          <p:spTgt spid="18">
                                            <p:graphicEl>
                                              <a:chart seriesIdx="2" categoryIdx="-4" bldStep="series"/>
                                            </p:graphicEl>
                                          </p:spTgt>
                                        </p:tgtEl>
                                      </p:cBhvr>
                                    </p:animEffect>
                                  </p:childTnLst>
                                </p:cTn>
                              </p:par>
                            </p:childTnLst>
                          </p:cTn>
                        </p:par>
                        <p:par>
                          <p:cTn id="24" fill="hold">
                            <p:stCondLst>
                              <p:cond delay="2500"/>
                            </p:stCondLst>
                            <p:childTnLst>
                              <p:par>
                                <p:cTn id="25" presetID="2" presetClass="entr" presetSubtype="2" decel="100000" fill="hold" grpId="0" nodeType="afterEffect">
                                  <p:stCondLst>
                                    <p:cond delay="250"/>
                                  </p:stCondLst>
                                  <p:childTnLst>
                                    <p:set>
                                      <p:cBhvr>
                                        <p:cTn id="26" dur="1" fill="hold">
                                          <p:stCondLst>
                                            <p:cond delay="0"/>
                                          </p:stCondLst>
                                        </p:cTn>
                                        <p:tgtEl>
                                          <p:spTgt spid="13">
                                            <p:txEl>
                                              <p:pRg st="0" end="0"/>
                                            </p:txEl>
                                          </p:spTgt>
                                        </p:tgtEl>
                                        <p:attrNameLst>
                                          <p:attrName>style.visibility</p:attrName>
                                        </p:attrNameLst>
                                      </p:cBhvr>
                                      <p:to>
                                        <p:strVal val="visible"/>
                                      </p:to>
                                    </p:set>
                                    <p:anim calcmode="lin" valueType="num">
                                      <p:cBhvr additive="base">
                                        <p:cTn id="27"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13">
                                            <p:txEl>
                                              <p:pRg st="0" end="0"/>
                                            </p:txEl>
                                          </p:spTgt>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500"/>
                                  </p:stCondLst>
                                  <p:childTnLst>
                                    <p:set>
                                      <p:cBhvr>
                                        <p:cTn id="30" dur="1" fill="hold">
                                          <p:stCondLst>
                                            <p:cond delay="0"/>
                                          </p:stCondLst>
                                        </p:cTn>
                                        <p:tgtEl>
                                          <p:spTgt spid="14">
                                            <p:txEl>
                                              <p:pRg st="0" end="0"/>
                                            </p:txEl>
                                          </p:spTgt>
                                        </p:tgtEl>
                                        <p:attrNameLst>
                                          <p:attrName>style.visibility</p:attrName>
                                        </p:attrNameLst>
                                      </p:cBhvr>
                                      <p:to>
                                        <p:strVal val="visible"/>
                                      </p:to>
                                    </p:set>
                                    <p:anim calcmode="lin" valueType="num">
                                      <p:cBhvr additive="base">
                                        <p:cTn id="31"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 presetClass="entr" presetSubtype="2" decel="100000" fill="hold" grpId="0" nodeType="afterEffect">
                                  <p:stCondLst>
                                    <p:cond delay="250"/>
                                  </p:stCondLst>
                                  <p:childTnLst>
                                    <p:set>
                                      <p:cBhvr>
                                        <p:cTn id="35" dur="1" fill="hold">
                                          <p:stCondLst>
                                            <p:cond delay="0"/>
                                          </p:stCondLst>
                                        </p:cTn>
                                        <p:tgtEl>
                                          <p:spTgt spid="15">
                                            <p:txEl>
                                              <p:pRg st="0" end="0"/>
                                            </p:txEl>
                                          </p:spTgt>
                                        </p:tgtEl>
                                        <p:attrNameLst>
                                          <p:attrName>style.visibility</p:attrName>
                                        </p:attrNameLst>
                                      </p:cBhvr>
                                      <p:to>
                                        <p:strVal val="visible"/>
                                      </p:to>
                                    </p:set>
                                    <p:anim calcmode="lin" valueType="num">
                                      <p:cBhvr additive="base">
                                        <p:cTn id="36"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5">
                                            <p:txEl>
                                              <p:pRg st="0" end="0"/>
                                            </p:txEl>
                                          </p:spTgt>
                                        </p:tgtEl>
                                        <p:attrNameLst>
                                          <p:attrName>ppt_y</p:attrName>
                                        </p:attrNameLst>
                                      </p:cBhvr>
                                      <p:tavLst>
                                        <p:tav tm="0">
                                          <p:val>
                                            <p:strVal val="#ppt_y"/>
                                          </p:val>
                                        </p:tav>
                                        <p:tav tm="100000">
                                          <p:val>
                                            <p:strVal val="#ppt_y"/>
                                          </p:val>
                                        </p:tav>
                                      </p:tavLst>
                                    </p:anim>
                                  </p:childTnLst>
                                </p:cTn>
                              </p:par>
                              <p:par>
                                <p:cTn id="38" presetID="2" presetClass="entr" presetSubtype="2" decel="100000" fill="hold" grpId="0" nodeType="withEffect">
                                  <p:stCondLst>
                                    <p:cond delay="500"/>
                                  </p:stCondLst>
                                  <p:childTnLst>
                                    <p:set>
                                      <p:cBhvr>
                                        <p:cTn id="39" dur="1" fill="hold">
                                          <p:stCondLst>
                                            <p:cond delay="0"/>
                                          </p:stCondLst>
                                        </p:cTn>
                                        <p:tgtEl>
                                          <p:spTgt spid="16">
                                            <p:txEl>
                                              <p:pRg st="0" end="0"/>
                                            </p:txEl>
                                          </p:spTgt>
                                        </p:tgtEl>
                                        <p:attrNameLst>
                                          <p:attrName>style.visibility</p:attrName>
                                        </p:attrNameLst>
                                      </p:cBhvr>
                                      <p:to>
                                        <p:strVal val="visible"/>
                                      </p:to>
                                    </p:set>
                                    <p:anim calcmode="lin" valueType="num">
                                      <p:cBhvr additive="base">
                                        <p:cTn id="4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4" grpId="0" build="p"/>
      <p:bldP spid="15" grpId="0" build="p"/>
      <p:bldP spid="16" grpId="0" build="p"/>
      <p:bldGraphic spid="18" grpId="0">
        <p:bldSub>
          <a:bldChart bld="series"/>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lang="en-US" dirty="0"/>
              <a:t>Sales </a:t>
            </a:r>
            <a:r>
              <a:rPr lang="en-US" dirty="0" smtClean="0">
                <a:solidFill>
                  <a:schemeClr val="accent1"/>
                </a:solidFill>
                <a:latin typeface="Bebas Neue Regular" pitchFamily="50" charset="0"/>
              </a:rPr>
              <a:t>Chart</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41</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1" name="テキスト プレースホルダー 10"/>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graphicFrame>
        <p:nvGraphicFramePr>
          <p:cNvPr id="12" name="グラフ 11"/>
          <p:cNvGraphicFramePr/>
          <p:nvPr>
            <p:extLst>
              <p:ext uri="{D42A27DB-BD31-4B8C-83A1-F6EECF244321}">
                <p14:modId xmlns:p14="http://schemas.microsoft.com/office/powerpoint/2010/main" val="3000584093"/>
              </p:ext>
            </p:extLst>
          </p:nvPr>
        </p:nvGraphicFramePr>
        <p:xfrm>
          <a:off x="4132460" y="2640026"/>
          <a:ext cx="10019906" cy="6679938"/>
        </p:xfrm>
        <a:graphic>
          <a:graphicData uri="http://schemas.openxmlformats.org/drawingml/2006/chart">
            <c:chart xmlns:c="http://schemas.openxmlformats.org/drawingml/2006/chart" xmlns:r="http://schemas.openxmlformats.org/officeDocument/2006/relationships" r:id="rId2"/>
          </a:graphicData>
        </a:graphic>
      </p:graphicFrame>
      <p:sp>
        <p:nvSpPr>
          <p:cNvPr id="13" name="テキスト ボックス 12"/>
          <p:cNvSpPr txBox="1"/>
          <p:nvPr/>
        </p:nvSpPr>
        <p:spPr>
          <a:xfrm>
            <a:off x="8098297" y="5203607"/>
            <a:ext cx="2088232" cy="1446550"/>
          </a:xfrm>
          <a:prstGeom prst="rect">
            <a:avLst/>
          </a:prstGeom>
          <a:noFill/>
        </p:spPr>
        <p:txBody>
          <a:bodyPr wrap="square" rtlCol="0">
            <a:spAutoFit/>
          </a:bodyPr>
          <a:lstStyle/>
          <a:p>
            <a:pPr algn="ctr"/>
            <a:r>
              <a:rPr lang="en-US" sz="8800" dirty="0" smtClean="0">
                <a:latin typeface="+mj-lt"/>
              </a:rPr>
              <a:t>2018</a:t>
            </a:r>
            <a:endParaRPr lang="en-US" sz="8800" dirty="0">
              <a:latin typeface="+mj-lt"/>
            </a:endParaRPr>
          </a:p>
        </p:txBody>
      </p:sp>
      <p:pic>
        <p:nvPicPr>
          <p:cNvPr id="14" name="図プレースホルダー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282" y="2928058"/>
            <a:ext cx="862270" cy="862270"/>
          </a:xfrm>
          <a:prstGeom prst="rect">
            <a:avLst/>
          </a:prstGeom>
        </p:spPr>
      </p:pic>
      <p:sp>
        <p:nvSpPr>
          <p:cNvPr id="15" name="テキスト プレースホルダー 30"/>
          <p:cNvSpPr txBox="1">
            <a:spLocks/>
          </p:cNvSpPr>
          <p:nvPr/>
        </p:nvSpPr>
        <p:spPr>
          <a:xfrm>
            <a:off x="1690378" y="3072074"/>
            <a:ext cx="4932548" cy="64765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sz="3600" dirty="0" smtClean="0">
                <a:solidFill>
                  <a:schemeClr val="accent1"/>
                </a:solidFill>
                <a:latin typeface="Bebas Neue Regular" pitchFamily="50" charset="0"/>
              </a:rPr>
              <a:t>Management</a:t>
            </a:r>
            <a:endParaRPr lang="en-US" sz="3600" dirty="0">
              <a:solidFill>
                <a:schemeClr val="accent1"/>
              </a:solidFill>
              <a:latin typeface="Bebas Neue Regular" pitchFamily="50" charset="0"/>
            </a:endParaRPr>
          </a:p>
        </p:txBody>
      </p:sp>
      <p:sp>
        <p:nvSpPr>
          <p:cNvPr id="16" name="テキスト プレースホルダー 31"/>
          <p:cNvSpPr txBox="1">
            <a:spLocks/>
          </p:cNvSpPr>
          <p:nvPr/>
        </p:nvSpPr>
        <p:spPr>
          <a:xfrm>
            <a:off x="1690378" y="3648138"/>
            <a:ext cx="4932548" cy="1627438"/>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dirty="0" smtClean="0"/>
              <a:t>Ei mucius putant sensibus mel, ludus dolor volutpat vis id, ei noster sensibus vim. Cu elitr regione vix, mea ut latine maiorum adipisci. </a:t>
            </a:r>
            <a:endParaRPr lang="en-US" dirty="0"/>
          </a:p>
        </p:txBody>
      </p:sp>
      <p:pic>
        <p:nvPicPr>
          <p:cNvPr id="17" name="図プレースホルダー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278" y="6684414"/>
            <a:ext cx="862270" cy="862270"/>
          </a:xfrm>
          <a:prstGeom prst="rect">
            <a:avLst/>
          </a:prstGeom>
        </p:spPr>
      </p:pic>
      <p:sp>
        <p:nvSpPr>
          <p:cNvPr id="18" name="テキスト プレースホルダー 30"/>
          <p:cNvSpPr txBox="1">
            <a:spLocks/>
          </p:cNvSpPr>
          <p:nvPr/>
        </p:nvSpPr>
        <p:spPr>
          <a:xfrm>
            <a:off x="1654374" y="6828430"/>
            <a:ext cx="4932548" cy="64765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sz="3600" dirty="0" smtClean="0">
                <a:solidFill>
                  <a:schemeClr val="accent1"/>
                </a:solidFill>
                <a:latin typeface="Bebas Neue Regular" pitchFamily="50" charset="0"/>
              </a:rPr>
              <a:t>Programming</a:t>
            </a:r>
            <a:endParaRPr lang="en-US" sz="3600" dirty="0">
              <a:solidFill>
                <a:schemeClr val="accent1"/>
              </a:solidFill>
              <a:latin typeface="Bebas Neue Regular" pitchFamily="50" charset="0"/>
            </a:endParaRPr>
          </a:p>
        </p:txBody>
      </p:sp>
      <p:sp>
        <p:nvSpPr>
          <p:cNvPr id="19" name="テキスト プレースホルダー 31"/>
          <p:cNvSpPr txBox="1">
            <a:spLocks/>
          </p:cNvSpPr>
          <p:nvPr/>
        </p:nvSpPr>
        <p:spPr>
          <a:xfrm>
            <a:off x="1654374" y="7404494"/>
            <a:ext cx="4932548" cy="1627438"/>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dirty="0"/>
              <a:t>Mei te quod homero, eos eu lorem simul neglegentur, liberavisse mediocritatem his ex. Ex quo nihil nonumes comprehensam. His nostrud complectitur et, ius prima vivendo tincidunt id.</a:t>
            </a:r>
          </a:p>
        </p:txBody>
      </p:sp>
      <p:pic>
        <p:nvPicPr>
          <p:cNvPr id="20" name="図プレースホルダー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95534" y="2941952"/>
            <a:ext cx="862270" cy="862270"/>
          </a:xfrm>
          <a:prstGeom prst="rect">
            <a:avLst/>
          </a:prstGeom>
        </p:spPr>
      </p:pic>
      <p:sp>
        <p:nvSpPr>
          <p:cNvPr id="21" name="テキスト プレースホルダー 30"/>
          <p:cNvSpPr txBox="1">
            <a:spLocks/>
          </p:cNvSpPr>
          <p:nvPr/>
        </p:nvSpPr>
        <p:spPr>
          <a:xfrm>
            <a:off x="12959630" y="3085968"/>
            <a:ext cx="4932548" cy="64765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sz="3600" dirty="0" smtClean="0">
                <a:solidFill>
                  <a:schemeClr val="accent1"/>
                </a:solidFill>
                <a:latin typeface="Bebas Neue Regular" pitchFamily="50" charset="0"/>
              </a:rPr>
              <a:t>Design</a:t>
            </a:r>
            <a:endParaRPr lang="en-US" sz="3600" dirty="0">
              <a:solidFill>
                <a:schemeClr val="accent1"/>
              </a:solidFill>
              <a:latin typeface="Bebas Neue Regular" pitchFamily="50" charset="0"/>
            </a:endParaRPr>
          </a:p>
        </p:txBody>
      </p:sp>
      <p:sp>
        <p:nvSpPr>
          <p:cNvPr id="22" name="テキスト プレースホルダー 31"/>
          <p:cNvSpPr txBox="1">
            <a:spLocks/>
          </p:cNvSpPr>
          <p:nvPr/>
        </p:nvSpPr>
        <p:spPr>
          <a:xfrm>
            <a:off x="12959630" y="3662032"/>
            <a:ext cx="4932548" cy="1627438"/>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dirty="0"/>
              <a:t>Usu ut dicat mundi. Te has ullum deterruisset delicatissimi, in mel quot quaestio periculis. Novum malorum ius id.</a:t>
            </a:r>
          </a:p>
        </p:txBody>
      </p:sp>
      <p:pic>
        <p:nvPicPr>
          <p:cNvPr id="26" name="図プレースホルダー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084800" y="6432175"/>
            <a:ext cx="862270" cy="862270"/>
          </a:xfrm>
          <a:prstGeom prst="rect">
            <a:avLst/>
          </a:prstGeom>
        </p:spPr>
      </p:pic>
      <p:sp>
        <p:nvSpPr>
          <p:cNvPr id="27" name="テキスト プレースホルダー 30"/>
          <p:cNvSpPr txBox="1">
            <a:spLocks/>
          </p:cNvSpPr>
          <p:nvPr/>
        </p:nvSpPr>
        <p:spPr>
          <a:xfrm>
            <a:off x="12948896" y="6576191"/>
            <a:ext cx="4932548" cy="64765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sz="3600" dirty="0" smtClean="0">
                <a:solidFill>
                  <a:schemeClr val="accent1"/>
                </a:solidFill>
                <a:latin typeface="Bebas Neue Regular" pitchFamily="50" charset="0"/>
              </a:rPr>
              <a:t>Application</a:t>
            </a:r>
            <a:endParaRPr lang="en-US" sz="3600" dirty="0">
              <a:solidFill>
                <a:schemeClr val="accent1"/>
              </a:solidFill>
              <a:latin typeface="Bebas Neue Regular" pitchFamily="50" charset="0"/>
            </a:endParaRPr>
          </a:p>
        </p:txBody>
      </p:sp>
      <p:sp>
        <p:nvSpPr>
          <p:cNvPr id="28" name="テキスト プレースホルダー 31"/>
          <p:cNvSpPr txBox="1">
            <a:spLocks/>
          </p:cNvSpPr>
          <p:nvPr/>
        </p:nvSpPr>
        <p:spPr>
          <a:xfrm>
            <a:off x="12948896" y="7152255"/>
            <a:ext cx="4932548" cy="1627438"/>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lang="en-US" dirty="0"/>
              <a:t>Nam id dolore accusamus interpretaris. Sint illum philosophia sed an, sale epicurei an his, unum ridens cu cum. Vim nibh erat latine te, reque ludus definitiones ea nec.</a:t>
            </a:r>
          </a:p>
        </p:txBody>
      </p:sp>
      <p:cxnSp>
        <p:nvCxnSpPr>
          <p:cNvPr id="30" name="カギ線コネクタ 29"/>
          <p:cNvCxnSpPr>
            <a:stCxn id="14" idx="1"/>
          </p:cNvCxnSpPr>
          <p:nvPr/>
        </p:nvCxnSpPr>
        <p:spPr>
          <a:xfrm rot="10800000" flipH="1" flipV="1">
            <a:off x="826282" y="3359192"/>
            <a:ext cx="7452828" cy="302839"/>
          </a:xfrm>
          <a:prstGeom prst="bentConnector5">
            <a:avLst>
              <a:gd name="adj1" fmla="val -3067"/>
              <a:gd name="adj2" fmla="val -217850"/>
              <a:gd name="adj3" fmla="val 99993"/>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カギ線コネクタ 30"/>
          <p:cNvCxnSpPr>
            <a:stCxn id="17" idx="1"/>
          </p:cNvCxnSpPr>
          <p:nvPr/>
        </p:nvCxnSpPr>
        <p:spPr>
          <a:xfrm rot="10800000" flipH="1">
            <a:off x="790278" y="6096411"/>
            <a:ext cx="5796644" cy="1019138"/>
          </a:xfrm>
          <a:prstGeom prst="bentConnector3">
            <a:avLst>
              <a:gd name="adj1" fmla="val -3944"/>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カギ線コネクタ 37"/>
          <p:cNvCxnSpPr>
            <a:stCxn id="20" idx="1"/>
          </p:cNvCxnSpPr>
          <p:nvPr/>
        </p:nvCxnSpPr>
        <p:spPr>
          <a:xfrm rot="10800000" flipV="1">
            <a:off x="10943406" y="3373086"/>
            <a:ext cx="1152128" cy="1499187"/>
          </a:xfrm>
          <a:prstGeom prst="bentConnector2">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カギ線コネクタ 40"/>
          <p:cNvCxnSpPr>
            <a:stCxn id="26" idx="1"/>
          </p:cNvCxnSpPr>
          <p:nvPr/>
        </p:nvCxnSpPr>
        <p:spPr>
          <a:xfrm rot="10800000" flipV="1">
            <a:off x="9719270" y="6863310"/>
            <a:ext cx="2365530" cy="1177316"/>
          </a:xfrm>
          <a:prstGeom prst="bentConnector3">
            <a:avLst>
              <a:gd name="adj1" fmla="val 7050"/>
            </a:avLst>
          </a:prstGeom>
          <a:ln w="28575">
            <a:solidFill>
              <a:srgbClr val="FFFFFF">
                <a:alpha val="50196"/>
              </a:srgb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5374464"/>
      </p:ext>
    </p:extLst>
  </p:cSld>
  <p:clrMapOvr>
    <a:masterClrMapping/>
  </p:clrMapOvr>
  <p:transition spd="slow" advTm="10931">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500"/>
                                        <p:tgtEl>
                                          <p:spTgt spid="12"/>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par>
                          <p:cTn id="11" fill="hold">
                            <p:stCondLst>
                              <p:cond delay="1500"/>
                            </p:stCondLst>
                            <p:childTnLst>
                              <p:par>
                                <p:cTn id="12" presetID="22" presetClass="entr" presetSubtype="8" fill="hold" nodeType="afterEffect">
                                  <p:stCondLst>
                                    <p:cond delay="250"/>
                                  </p:stCondLst>
                                  <p:childTnLst>
                                    <p:set>
                                      <p:cBhvr>
                                        <p:cTn id="13" dur="1" fill="hold">
                                          <p:stCondLst>
                                            <p:cond delay="0"/>
                                          </p:stCondLst>
                                        </p:cTn>
                                        <p:tgtEl>
                                          <p:spTgt spid="38"/>
                                        </p:tgtEl>
                                        <p:attrNameLst>
                                          <p:attrName>style.visibility</p:attrName>
                                        </p:attrNameLst>
                                      </p:cBhvr>
                                      <p:to>
                                        <p:strVal val="visible"/>
                                      </p:to>
                                    </p:set>
                                    <p:animEffect transition="in" filter="wipe(left)">
                                      <p:cBhvr>
                                        <p:cTn id="14" dur="500"/>
                                        <p:tgtEl>
                                          <p:spTgt spid="38"/>
                                        </p:tgtEl>
                                      </p:cBhvr>
                                    </p:animEffect>
                                  </p:childTnLst>
                                </p:cTn>
                              </p:par>
                            </p:childTnLst>
                          </p:cTn>
                        </p:par>
                        <p:par>
                          <p:cTn id="15" fill="hold">
                            <p:stCondLst>
                              <p:cond delay="2250"/>
                            </p:stCondLst>
                            <p:childTnLst>
                              <p:par>
                                <p:cTn id="16" presetID="10"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2750"/>
                            </p:stCondLst>
                            <p:childTnLst>
                              <p:par>
                                <p:cTn id="20" presetID="10" presetClass="entr" presetSubtype="0"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childTnLst>
                          </p:cTn>
                        </p:par>
                        <p:par>
                          <p:cTn id="26" fill="hold">
                            <p:stCondLst>
                              <p:cond delay="3250"/>
                            </p:stCondLst>
                            <p:childTnLst>
                              <p:par>
                                <p:cTn id="27" presetID="22" presetClass="entr" presetSubtype="8" fill="hold" nodeType="afterEffect">
                                  <p:stCondLst>
                                    <p:cond delay="250"/>
                                  </p:stCondLst>
                                  <p:childTnLst>
                                    <p:set>
                                      <p:cBhvr>
                                        <p:cTn id="28" dur="1" fill="hold">
                                          <p:stCondLst>
                                            <p:cond delay="0"/>
                                          </p:stCondLst>
                                        </p:cTn>
                                        <p:tgtEl>
                                          <p:spTgt spid="41"/>
                                        </p:tgtEl>
                                        <p:attrNameLst>
                                          <p:attrName>style.visibility</p:attrName>
                                        </p:attrNameLst>
                                      </p:cBhvr>
                                      <p:to>
                                        <p:strVal val="visible"/>
                                      </p:to>
                                    </p:set>
                                    <p:animEffect transition="in" filter="wipe(left)">
                                      <p:cBhvr>
                                        <p:cTn id="29" dur="500"/>
                                        <p:tgtEl>
                                          <p:spTgt spid="41"/>
                                        </p:tgtEl>
                                      </p:cBhvr>
                                    </p:animEffect>
                                  </p:childTnLst>
                                </p:cTn>
                              </p:par>
                            </p:childTnLst>
                          </p:cTn>
                        </p:par>
                        <p:par>
                          <p:cTn id="30" fill="hold">
                            <p:stCondLst>
                              <p:cond delay="4000"/>
                            </p:stCondLst>
                            <p:childTnLst>
                              <p:par>
                                <p:cTn id="31" presetID="10"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par>
                          <p:cTn id="34" fill="hold">
                            <p:stCondLst>
                              <p:cond delay="4500"/>
                            </p:stCondLst>
                            <p:childTnLst>
                              <p:par>
                                <p:cTn id="35" presetID="10" presetClass="entr" presetSubtype="0"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childTnLst>
                          </p:cTn>
                        </p:par>
                        <p:par>
                          <p:cTn id="41" fill="hold">
                            <p:stCondLst>
                              <p:cond delay="5000"/>
                            </p:stCondLst>
                            <p:childTnLst>
                              <p:par>
                                <p:cTn id="42" presetID="22" presetClass="entr" presetSubtype="2" fill="hold" nodeType="afterEffect">
                                  <p:stCondLst>
                                    <p:cond delay="250"/>
                                  </p:stCondLst>
                                  <p:childTnLst>
                                    <p:set>
                                      <p:cBhvr>
                                        <p:cTn id="43" dur="1" fill="hold">
                                          <p:stCondLst>
                                            <p:cond delay="0"/>
                                          </p:stCondLst>
                                        </p:cTn>
                                        <p:tgtEl>
                                          <p:spTgt spid="30"/>
                                        </p:tgtEl>
                                        <p:attrNameLst>
                                          <p:attrName>style.visibility</p:attrName>
                                        </p:attrNameLst>
                                      </p:cBhvr>
                                      <p:to>
                                        <p:strVal val="visible"/>
                                      </p:to>
                                    </p:set>
                                    <p:animEffect transition="in" filter="wipe(right)">
                                      <p:cBhvr>
                                        <p:cTn id="44" dur="500"/>
                                        <p:tgtEl>
                                          <p:spTgt spid="30"/>
                                        </p:tgtEl>
                                      </p:cBhvr>
                                    </p:animEffect>
                                  </p:childTnLst>
                                </p:cTn>
                              </p:par>
                            </p:childTnLst>
                          </p:cTn>
                        </p:par>
                        <p:par>
                          <p:cTn id="45" fill="hold">
                            <p:stCondLst>
                              <p:cond delay="5750"/>
                            </p:stCondLst>
                            <p:childTnLst>
                              <p:par>
                                <p:cTn id="46" presetID="10" presetClass="entr" presetSubtype="0" fill="hold" nodeType="after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par>
                          <p:cTn id="49" fill="hold">
                            <p:stCondLst>
                              <p:cond delay="6250"/>
                            </p:stCondLst>
                            <p:childTnLst>
                              <p:par>
                                <p:cTn id="50" presetID="10" presetClass="entr" presetSubtype="0"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childTnLst>
                          </p:cTn>
                        </p:par>
                        <p:par>
                          <p:cTn id="56" fill="hold">
                            <p:stCondLst>
                              <p:cond delay="6750"/>
                            </p:stCondLst>
                            <p:childTnLst>
                              <p:par>
                                <p:cTn id="57" presetID="22" presetClass="entr" presetSubtype="2" fill="hold" nodeType="afterEffect">
                                  <p:stCondLst>
                                    <p:cond delay="250"/>
                                  </p:stCondLst>
                                  <p:childTnLst>
                                    <p:set>
                                      <p:cBhvr>
                                        <p:cTn id="58" dur="1" fill="hold">
                                          <p:stCondLst>
                                            <p:cond delay="0"/>
                                          </p:stCondLst>
                                        </p:cTn>
                                        <p:tgtEl>
                                          <p:spTgt spid="31"/>
                                        </p:tgtEl>
                                        <p:attrNameLst>
                                          <p:attrName>style.visibility</p:attrName>
                                        </p:attrNameLst>
                                      </p:cBhvr>
                                      <p:to>
                                        <p:strVal val="visible"/>
                                      </p:to>
                                    </p:set>
                                    <p:animEffect transition="in" filter="wipe(right)">
                                      <p:cBhvr>
                                        <p:cTn id="59" dur="500"/>
                                        <p:tgtEl>
                                          <p:spTgt spid="31"/>
                                        </p:tgtEl>
                                      </p:cBhvr>
                                    </p:animEffect>
                                  </p:childTnLst>
                                </p:cTn>
                              </p:par>
                            </p:childTnLst>
                          </p:cTn>
                        </p:par>
                        <p:par>
                          <p:cTn id="60" fill="hold">
                            <p:stCondLst>
                              <p:cond delay="7500"/>
                            </p:stCondLst>
                            <p:childTnLst>
                              <p:par>
                                <p:cTn id="61" presetID="10" presetClass="entr" presetSubtype="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par>
                          <p:cTn id="64" fill="hold">
                            <p:stCondLst>
                              <p:cond delay="8000"/>
                            </p:stCondLst>
                            <p:childTnLst>
                              <p:par>
                                <p:cTn id="65" presetID="10" presetClass="entr" presetSubtype="0"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3" grpId="0"/>
      <p:bldP spid="15" grpId="0"/>
      <p:bldP spid="16" grpId="0"/>
      <p:bldP spid="18" grpId="0"/>
      <p:bldP spid="19" grpId="0"/>
      <p:bldP spid="21" grpId="0"/>
      <p:bldP spid="22" grpId="0"/>
      <p:bldP spid="27" grpId="0"/>
      <p:bldP spid="2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21"/>
          <p:cNvSpPr>
            <a:spLocks noGrp="1"/>
          </p:cNvSpPr>
          <p:nvPr>
            <p:ph type="title"/>
          </p:nvPr>
        </p:nvSpPr>
        <p:spPr/>
        <p:txBody>
          <a:bodyPr/>
          <a:lstStyle/>
          <a:p>
            <a:r>
              <a:rPr lang="en-US" dirty="0" smtClean="0"/>
              <a:t>Sales </a:t>
            </a:r>
            <a:r>
              <a:rPr lang="en-US" dirty="0" smtClean="0">
                <a:solidFill>
                  <a:schemeClr val="accent1"/>
                </a:solidFill>
                <a:latin typeface="Bebas Neue Regular" pitchFamily="50" charset="0"/>
              </a:rPr>
              <a:t>Estimation</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42</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5" name="テキスト プレースホルダー 24"/>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a:p>
            <a:endParaRPr lang="en-US" dirty="0"/>
          </a:p>
        </p:txBody>
      </p:sp>
      <p:sp>
        <p:nvSpPr>
          <p:cNvPr id="23" name="テキスト プレースホルダー 22"/>
          <p:cNvSpPr>
            <a:spLocks noGrp="1"/>
          </p:cNvSpPr>
          <p:nvPr>
            <p:ph type="body" sz="quarter" idx="14"/>
          </p:nvPr>
        </p:nvSpPr>
        <p:spPr/>
        <p:txBody>
          <a:bodyPr/>
          <a:lstStyle/>
          <a:p>
            <a:r>
              <a:rPr lang="en-US" dirty="0" smtClean="0"/>
              <a:t>We should create more applications</a:t>
            </a:r>
            <a:endParaRPr lang="en-US" dirty="0"/>
          </a:p>
        </p:txBody>
      </p:sp>
      <p:sp>
        <p:nvSpPr>
          <p:cNvPr id="24" name="テキスト プレースホルダー 23"/>
          <p:cNvSpPr>
            <a:spLocks noGrp="1"/>
          </p:cNvSpPr>
          <p:nvPr>
            <p:ph type="body" sz="quarter" idx="15"/>
          </p:nvPr>
        </p:nvSpPr>
        <p:spPr/>
        <p:txBody>
          <a:bodyPr/>
          <a:lstStyle/>
          <a:p>
            <a:r>
              <a:rPr lang="en-US" dirty="0"/>
              <a:t>Usu ut dicat mundi. Te has ullum deterruisset delicatissimi, in mel quot quaestio periculis. Novum malorum ius id.</a:t>
            </a:r>
          </a:p>
          <a:p>
            <a:endParaRPr lang="en-US" dirty="0"/>
          </a:p>
        </p:txBody>
      </p:sp>
      <p:graphicFrame>
        <p:nvGraphicFramePr>
          <p:cNvPr id="28" name="グラフ プレースホルダー 27"/>
          <p:cNvGraphicFramePr>
            <a:graphicFrameLocks noGrp="1"/>
          </p:cNvGraphicFramePr>
          <p:nvPr>
            <p:ph type="chart" sz="quarter" idx="20"/>
            <p:extLst>
              <p:ext uri="{D42A27DB-BD31-4B8C-83A1-F6EECF244321}">
                <p14:modId xmlns:p14="http://schemas.microsoft.com/office/powerpoint/2010/main" val="183005612"/>
              </p:ext>
            </p:extLst>
          </p:nvPr>
        </p:nvGraphicFramePr>
        <p:xfrm>
          <a:off x="862013" y="2335213"/>
          <a:ext cx="8280400" cy="7129462"/>
        </p:xfrm>
        <a:graphic>
          <a:graphicData uri="http://schemas.openxmlformats.org/drawingml/2006/chart">
            <c:chart xmlns:c="http://schemas.openxmlformats.org/drawingml/2006/chart" xmlns:r="http://schemas.openxmlformats.org/officeDocument/2006/relationships" r:id="rId2"/>
          </a:graphicData>
        </a:graphic>
      </p:graphicFrame>
      <p:sp>
        <p:nvSpPr>
          <p:cNvPr id="2" name="図プレースホルダー 1"/>
          <p:cNvSpPr>
            <a:spLocks noGrp="1"/>
          </p:cNvSpPr>
          <p:nvPr>
            <p:ph type="pic" sz="quarter" idx="19"/>
          </p:nvPr>
        </p:nvSpPr>
        <p:spPr/>
      </p:sp>
    </p:spTree>
    <p:extLst>
      <p:ext uri="{BB962C8B-B14F-4D97-AF65-F5344CB8AC3E}">
        <p14:creationId xmlns:p14="http://schemas.microsoft.com/office/powerpoint/2010/main" val="2325599694"/>
      </p:ext>
    </p:extLst>
  </p:cSld>
  <p:clrMapOvr>
    <a:masterClrMapping/>
  </p:clrMapOvr>
  <p:transition spd="slow" advTm="5027">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20"/>
          <p:cNvSpPr>
            <a:spLocks noGrp="1"/>
          </p:cNvSpPr>
          <p:nvPr>
            <p:ph type="title"/>
          </p:nvPr>
        </p:nvSpPr>
        <p:spPr/>
        <p:txBody>
          <a:bodyPr/>
          <a:lstStyle/>
          <a:p>
            <a:r>
              <a:rPr lang="en-US" dirty="0" smtClean="0"/>
              <a:t>Gross </a:t>
            </a:r>
            <a:r>
              <a:rPr lang="en-US" dirty="0">
                <a:solidFill>
                  <a:schemeClr val="accent1"/>
                </a:solidFill>
                <a:latin typeface="Bebas Neue Regular" pitchFamily="50" charset="0"/>
              </a:rPr>
              <a:t>revenue</a:t>
            </a: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43</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24" name="テキスト プレースホルダー 23"/>
          <p:cNvSpPr>
            <a:spLocks noGrp="1"/>
          </p:cNvSpPr>
          <p:nvPr>
            <p:ph type="body" sz="quarter" idx="18"/>
          </p:nvPr>
        </p:nvSpPr>
        <p:spPr/>
        <p:txBody>
          <a:bodyPr/>
          <a:lstStyle/>
          <a:p>
            <a:r>
              <a:rPr lang="en-US" dirty="0"/>
              <a:t>Lorem ipsum dolor sit amet, ei mel iudico contentiones.</a:t>
            </a:r>
          </a:p>
          <a:p>
            <a:endParaRPr lang="en-US" dirty="0"/>
          </a:p>
        </p:txBody>
      </p:sp>
      <p:sp>
        <p:nvSpPr>
          <p:cNvPr id="22" name="テキスト プレースホルダー 21"/>
          <p:cNvSpPr>
            <a:spLocks noGrp="1"/>
          </p:cNvSpPr>
          <p:nvPr>
            <p:ph type="body" sz="quarter" idx="14"/>
          </p:nvPr>
        </p:nvSpPr>
        <p:spPr/>
        <p:txBody>
          <a:bodyPr/>
          <a:lstStyle/>
          <a:p>
            <a:r>
              <a:rPr lang="en-US" dirty="0" smtClean="0"/>
              <a:t>Annual Gross revenue report</a:t>
            </a:r>
            <a:endParaRPr lang="en-US" dirty="0"/>
          </a:p>
        </p:txBody>
      </p:sp>
      <p:sp>
        <p:nvSpPr>
          <p:cNvPr id="23" name="テキスト プレースホルダー 22"/>
          <p:cNvSpPr>
            <a:spLocks noGrp="1"/>
          </p:cNvSpPr>
          <p:nvPr>
            <p:ph type="body" sz="quarter" idx="15"/>
          </p:nvPr>
        </p:nvSpPr>
        <p:spPr/>
        <p:txBody>
          <a:bodyPr/>
          <a:lstStyle/>
          <a:p>
            <a:r>
              <a:rPr lang="en-US" dirty="0"/>
              <a:t>Mei ut agam interesset scribentur, cu vix choro iriure, at pri dico veri harum. </a:t>
            </a:r>
            <a:endParaRPr lang="en-US" dirty="0" smtClean="0"/>
          </a:p>
          <a:p>
            <a:r>
              <a:rPr lang="en-US" dirty="0" smtClean="0"/>
              <a:t>Odio </a:t>
            </a:r>
            <a:r>
              <a:rPr lang="en-US" dirty="0"/>
              <a:t>nusquam neglegentur duo ei. Sea in offendit recusabo. Clita omnium eam ad, partem electram sit id.</a:t>
            </a:r>
          </a:p>
        </p:txBody>
      </p:sp>
      <p:graphicFrame>
        <p:nvGraphicFramePr>
          <p:cNvPr id="26" name="グラフ プレースホルダー 25"/>
          <p:cNvGraphicFramePr>
            <a:graphicFrameLocks noGrp="1"/>
          </p:cNvGraphicFramePr>
          <p:nvPr>
            <p:ph type="chart" sz="quarter" idx="20"/>
            <p:extLst>
              <p:ext uri="{D42A27DB-BD31-4B8C-83A1-F6EECF244321}">
                <p14:modId xmlns:p14="http://schemas.microsoft.com/office/powerpoint/2010/main" val="3157334615"/>
              </p:ext>
            </p:extLst>
          </p:nvPr>
        </p:nvGraphicFramePr>
        <p:xfrm>
          <a:off x="862013" y="2335213"/>
          <a:ext cx="16489362" cy="4895850"/>
        </p:xfrm>
        <a:graphic>
          <a:graphicData uri="http://schemas.openxmlformats.org/drawingml/2006/chart">
            <c:chart xmlns:c="http://schemas.openxmlformats.org/drawingml/2006/chart" xmlns:r="http://schemas.openxmlformats.org/officeDocument/2006/relationships" r:id="rId2"/>
          </a:graphicData>
        </a:graphic>
      </p:graphicFrame>
      <p:pic>
        <p:nvPicPr>
          <p:cNvPr id="27" name="図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0" y="5796000"/>
            <a:ext cx="18362040" cy="1011306"/>
          </a:xfrm>
          <a:prstGeom prst="rect">
            <a:avLst/>
          </a:prstGeom>
        </p:spPr>
      </p:pic>
    </p:spTree>
    <p:extLst>
      <p:ext uri="{BB962C8B-B14F-4D97-AF65-F5344CB8AC3E}">
        <p14:creationId xmlns:p14="http://schemas.microsoft.com/office/powerpoint/2010/main" val="2601185705"/>
      </p:ext>
    </p:extLst>
  </p:cSld>
  <p:clrMapOvr>
    <a:masterClrMapping/>
  </p:clrMapOvr>
  <p:transition spd="slow" advTm="5141">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ctrTitle"/>
          </p:nvPr>
        </p:nvSpPr>
        <p:spPr/>
        <p:txBody>
          <a:bodyPr/>
          <a:lstStyle/>
          <a:p>
            <a:r>
              <a:rPr lang="en-US" dirty="0" smtClean="0"/>
              <a:t>There </a:t>
            </a:r>
            <a:r>
              <a:rPr lang="en-US" dirty="0"/>
              <a:t>are only two ways to live your </a:t>
            </a:r>
            <a:r>
              <a:rPr lang="en-US" dirty="0" smtClean="0"/>
              <a:t>life.</a:t>
            </a:r>
            <a:br>
              <a:rPr lang="en-US" dirty="0" smtClean="0"/>
            </a:br>
            <a:r>
              <a:rPr lang="en-US" dirty="0" smtClean="0"/>
              <a:t>One </a:t>
            </a:r>
            <a:r>
              <a:rPr lang="en-US" dirty="0"/>
              <a:t>is as though nothing is a </a:t>
            </a:r>
            <a:r>
              <a:rPr lang="en-US" dirty="0" smtClean="0"/>
              <a:t>miracle.</a:t>
            </a:r>
            <a:br>
              <a:rPr lang="en-US" dirty="0" smtClean="0"/>
            </a:br>
            <a:r>
              <a:rPr lang="en-US" dirty="0" smtClean="0"/>
              <a:t>The </a:t>
            </a:r>
            <a:r>
              <a:rPr lang="en-US" dirty="0"/>
              <a:t>other is as though everything is a miracle</a:t>
            </a:r>
            <a:r>
              <a:rPr lang="en-US" dirty="0" smtClean="0"/>
              <a:t>.</a:t>
            </a:r>
            <a:endParaRPr lang="en-US" dirty="0"/>
          </a:p>
        </p:txBody>
      </p:sp>
      <p:pic>
        <p:nvPicPr>
          <p:cNvPr id="10" name="図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2446" y="3055268"/>
            <a:ext cx="1993305" cy="1979745"/>
          </a:xfrm>
          <a:prstGeom prst="rect">
            <a:avLst/>
          </a:prstGeom>
        </p:spPr>
      </p:pic>
      <p:pic>
        <p:nvPicPr>
          <p:cNvPr id="11" name="図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3990661" y="4819939"/>
            <a:ext cx="1993305" cy="1979745"/>
          </a:xfrm>
          <a:prstGeom prst="rect">
            <a:avLst/>
          </a:prstGeom>
        </p:spPr>
      </p:pic>
    </p:spTree>
    <p:extLst>
      <p:ext uri="{BB962C8B-B14F-4D97-AF65-F5344CB8AC3E}">
        <p14:creationId xmlns:p14="http://schemas.microsoft.com/office/powerpoint/2010/main" val="3907852202"/>
      </p:ext>
    </p:extLst>
  </p:cSld>
  <p:clrMapOvr>
    <a:masterClrMapping/>
  </p:clrMapOvr>
  <mc:AlternateContent xmlns:mc="http://schemas.openxmlformats.org/markup-compatibility/2006" xmlns:p14="http://schemas.microsoft.com/office/powerpoint/2010/main">
    <mc:Choice Requires="p14">
      <p:transition spd="slow" p14:dur="3400" advTm="3076">
        <p14:reveal/>
      </p:transition>
    </mc:Choice>
    <mc:Fallback xmlns="">
      <p:transition spd="slow" advTm="307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lang="en-US" dirty="0" smtClean="0"/>
              <a:t>Key </a:t>
            </a:r>
            <a:r>
              <a:rPr lang="en-US" dirty="0" smtClean="0">
                <a:solidFill>
                  <a:schemeClr val="accent1"/>
                </a:solidFill>
                <a:latin typeface="Bebas Neue Regular" pitchFamily="50" charset="0"/>
              </a:rPr>
              <a:t>takeaways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45</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12" name="テキスト プレースホルダー 11"/>
          <p:cNvSpPr>
            <a:spLocks noGrp="1"/>
          </p:cNvSpPr>
          <p:nvPr>
            <p:ph type="body" sz="quarter" idx="18"/>
          </p:nvPr>
        </p:nvSpPr>
        <p:spPr/>
        <p:txBody>
          <a:bodyPr/>
          <a:lstStyle/>
          <a:p>
            <a:r>
              <a:rPr lang="en-US" dirty="0"/>
              <a:t>Lorem ipsum dolor sit amet, ei mel iudico contentiones.</a:t>
            </a:r>
          </a:p>
          <a:p>
            <a:endParaRPr lang="en-US" dirty="0"/>
          </a:p>
        </p:txBody>
      </p:sp>
      <p:sp>
        <p:nvSpPr>
          <p:cNvPr id="10" name="テキスト プレースホルダー 9"/>
          <p:cNvSpPr>
            <a:spLocks noGrp="1"/>
          </p:cNvSpPr>
          <p:nvPr>
            <p:ph type="body" sz="quarter" idx="14"/>
          </p:nvPr>
        </p:nvSpPr>
        <p:spPr/>
        <p:txBody>
          <a:bodyPr/>
          <a:lstStyle/>
          <a:p>
            <a:r>
              <a:rPr lang="en-US" dirty="0"/>
              <a:t>Id pro primis fabellas</a:t>
            </a:r>
          </a:p>
        </p:txBody>
      </p:sp>
      <p:sp>
        <p:nvSpPr>
          <p:cNvPr id="11" name="テキスト プレースホルダー 10"/>
          <p:cNvSpPr>
            <a:spLocks noGrp="1"/>
          </p:cNvSpPr>
          <p:nvPr>
            <p:ph type="body" sz="quarter" idx="15"/>
          </p:nvPr>
        </p:nvSpPr>
        <p:spPr/>
        <p:txBody>
          <a:bodyPr/>
          <a:lstStyle/>
          <a:p>
            <a:r>
              <a:rPr lang="en-US" dirty="0"/>
              <a:t>Nec id fuisset rationibus disputationi. Sed debitis impedit ex. </a:t>
            </a:r>
            <a:endParaRPr lang="en-US" dirty="0" smtClean="0"/>
          </a:p>
          <a:p>
            <a:r>
              <a:rPr lang="en-US" dirty="0" smtClean="0"/>
              <a:t>Ea </a:t>
            </a:r>
            <a:r>
              <a:rPr lang="en-US" dirty="0"/>
              <a:t>inani debet mel, pro oblique maiestatis ut. His legere diceret eu, assum vivendo gloriatur an usu. </a:t>
            </a:r>
          </a:p>
        </p:txBody>
      </p:sp>
      <p:pic>
        <p:nvPicPr>
          <p:cNvPr id="29" name="図プレースホルダー 28"/>
          <p:cNvPicPr>
            <a:picLocks noGrp="1" noChangeAspect="1"/>
          </p:cNvPicPr>
          <p:nvPr>
            <p:ph type="pic" sz="quarter" idx="39"/>
          </p:nvPr>
        </p:nvPicPr>
        <p:blipFill>
          <a:blip r:embed="rId2" cstate="print">
            <a:extLst>
              <a:ext uri="{28A0092B-C50C-407E-A947-70E740481C1C}">
                <a14:useLocalDpi xmlns:a14="http://schemas.microsoft.com/office/drawing/2010/main" val="0"/>
              </a:ext>
            </a:extLst>
          </a:blip>
          <a:srcRect/>
          <a:stretch>
            <a:fillRect/>
          </a:stretch>
        </p:blipFill>
        <p:spPr/>
      </p:pic>
      <p:sp>
        <p:nvSpPr>
          <p:cNvPr id="14" name="テキスト プレースホルダー 13"/>
          <p:cNvSpPr>
            <a:spLocks noGrp="1"/>
          </p:cNvSpPr>
          <p:nvPr>
            <p:ph type="body" sz="quarter" idx="40"/>
          </p:nvPr>
        </p:nvSpPr>
        <p:spPr/>
        <p:txBody>
          <a:bodyPr/>
          <a:lstStyle/>
          <a:p>
            <a:r>
              <a:rPr lang="en-US" dirty="0" smtClean="0"/>
              <a:t>Id </a:t>
            </a:r>
            <a:r>
              <a:rPr lang="en-US" dirty="0"/>
              <a:t>tantas </a:t>
            </a:r>
            <a:r>
              <a:rPr lang="en-US" dirty="0" smtClean="0"/>
              <a:t>inermis</a:t>
            </a:r>
            <a:endParaRPr lang="en-US" dirty="0"/>
          </a:p>
        </p:txBody>
      </p:sp>
      <p:sp>
        <p:nvSpPr>
          <p:cNvPr id="15" name="テキスト プレースホルダー 14"/>
          <p:cNvSpPr>
            <a:spLocks noGrp="1"/>
          </p:cNvSpPr>
          <p:nvPr>
            <p:ph type="body" sz="quarter" idx="41"/>
          </p:nvPr>
        </p:nvSpPr>
        <p:spPr/>
        <p:txBody>
          <a:bodyPr/>
          <a:lstStyle/>
          <a:p>
            <a:r>
              <a:rPr lang="en-US" dirty="0"/>
              <a:t>Constituam signiferumque ut sea, elitr accusamus per an. </a:t>
            </a:r>
            <a:endParaRPr lang="en-US" dirty="0" smtClean="0"/>
          </a:p>
          <a:p>
            <a:r>
              <a:rPr lang="en-US" dirty="0" smtClean="0"/>
              <a:t>Legere </a:t>
            </a:r>
            <a:r>
              <a:rPr lang="en-US" dirty="0"/>
              <a:t>ridens consulatu nec ex, qui ad timeam expetendis efficiendi, labores detraxit pro et.</a:t>
            </a:r>
          </a:p>
        </p:txBody>
      </p:sp>
      <p:pic>
        <p:nvPicPr>
          <p:cNvPr id="30" name="図プレースホルダー 29"/>
          <p:cNvPicPr>
            <a:picLocks noGrp="1" noChangeAspect="1"/>
          </p:cNvPicPr>
          <p:nvPr>
            <p:ph type="pic" sz="quarter" idx="42"/>
          </p:nvPr>
        </p:nvPicPr>
        <p:blipFill>
          <a:blip r:embed="rId3" cstate="print">
            <a:extLst>
              <a:ext uri="{28A0092B-C50C-407E-A947-70E740481C1C}">
                <a14:useLocalDpi xmlns:a14="http://schemas.microsoft.com/office/drawing/2010/main" val="0"/>
              </a:ext>
            </a:extLst>
          </a:blip>
          <a:srcRect t="98" b="98"/>
          <a:stretch>
            <a:fillRect/>
          </a:stretch>
        </p:blipFill>
        <p:spPr/>
      </p:pic>
      <p:sp>
        <p:nvSpPr>
          <p:cNvPr id="17" name="テキスト プレースホルダー 16"/>
          <p:cNvSpPr>
            <a:spLocks noGrp="1"/>
          </p:cNvSpPr>
          <p:nvPr>
            <p:ph type="body" sz="quarter" idx="43"/>
          </p:nvPr>
        </p:nvSpPr>
        <p:spPr/>
        <p:txBody>
          <a:bodyPr/>
          <a:lstStyle/>
          <a:p>
            <a:r>
              <a:rPr lang="en-US" dirty="0"/>
              <a:t> labores volumus vix ex</a:t>
            </a:r>
          </a:p>
        </p:txBody>
      </p:sp>
      <p:sp>
        <p:nvSpPr>
          <p:cNvPr id="18" name="テキスト プレースホルダー 17"/>
          <p:cNvSpPr>
            <a:spLocks noGrp="1"/>
          </p:cNvSpPr>
          <p:nvPr>
            <p:ph type="body" sz="quarter" idx="44"/>
          </p:nvPr>
        </p:nvSpPr>
        <p:spPr/>
        <p:txBody>
          <a:bodyPr/>
          <a:lstStyle/>
          <a:p>
            <a:r>
              <a:rPr lang="en-US" dirty="0"/>
              <a:t>Quando quodsi euismod ne duo. In postulant sententiae usu, mea et oratio latine perfecto, quis propriae disputationi te nec. </a:t>
            </a:r>
            <a:endParaRPr lang="en-US" dirty="0" smtClean="0"/>
          </a:p>
          <a:p>
            <a:r>
              <a:rPr lang="en-US" dirty="0" smtClean="0"/>
              <a:t>An </a:t>
            </a:r>
            <a:r>
              <a:rPr lang="en-US" dirty="0"/>
              <a:t>iudico consetetur adipiscing cum.</a:t>
            </a:r>
          </a:p>
        </p:txBody>
      </p:sp>
      <p:pic>
        <p:nvPicPr>
          <p:cNvPr id="31" name="図プレースホルダー 30"/>
          <p:cNvPicPr>
            <a:picLocks noGrp="1" noChangeAspect="1"/>
          </p:cNvPicPr>
          <p:nvPr>
            <p:ph type="pic" sz="quarter" idx="45"/>
          </p:nvPr>
        </p:nvPicPr>
        <p:blipFill>
          <a:blip r:embed="rId4" cstate="print">
            <a:extLst>
              <a:ext uri="{28A0092B-C50C-407E-A947-70E740481C1C}">
                <a14:useLocalDpi xmlns:a14="http://schemas.microsoft.com/office/drawing/2010/main" val="0"/>
              </a:ext>
            </a:extLst>
          </a:blip>
          <a:srcRect/>
          <a:stretch>
            <a:fillRect/>
          </a:stretch>
        </p:blipFill>
        <p:spPr/>
      </p:pic>
      <p:sp>
        <p:nvSpPr>
          <p:cNvPr id="20" name="テキスト プレースホルダー 19"/>
          <p:cNvSpPr>
            <a:spLocks noGrp="1"/>
          </p:cNvSpPr>
          <p:nvPr>
            <p:ph type="body" sz="quarter" idx="46"/>
          </p:nvPr>
        </p:nvSpPr>
        <p:spPr/>
        <p:txBody>
          <a:bodyPr/>
          <a:lstStyle/>
          <a:p>
            <a:r>
              <a:rPr lang="en-US" dirty="0"/>
              <a:t>His facilisi reprimique</a:t>
            </a:r>
          </a:p>
        </p:txBody>
      </p:sp>
      <p:sp>
        <p:nvSpPr>
          <p:cNvPr id="21" name="テキスト プレースホルダー 20"/>
          <p:cNvSpPr>
            <a:spLocks noGrp="1"/>
          </p:cNvSpPr>
          <p:nvPr>
            <p:ph type="body" sz="quarter" idx="47"/>
          </p:nvPr>
        </p:nvSpPr>
        <p:spPr/>
        <p:txBody>
          <a:bodyPr/>
          <a:lstStyle/>
          <a:p>
            <a:r>
              <a:rPr lang="en-US" dirty="0"/>
              <a:t>Aliquam democritum eloquentiam in ius, ei est nostrum scribentur. </a:t>
            </a:r>
            <a:endParaRPr lang="en-US" dirty="0" smtClean="0"/>
          </a:p>
          <a:p>
            <a:r>
              <a:rPr lang="en-US" dirty="0" smtClean="0"/>
              <a:t>An </a:t>
            </a:r>
            <a:r>
              <a:rPr lang="en-US" dirty="0"/>
              <a:t>sed voluptaria mediocritatem, eam probatus vulputate te, ex ius inani quaeque voluptaria.</a:t>
            </a:r>
          </a:p>
          <a:p>
            <a:endParaRPr lang="en-US" dirty="0"/>
          </a:p>
        </p:txBody>
      </p:sp>
      <p:pic>
        <p:nvPicPr>
          <p:cNvPr id="32" name="図プレースホルダー 31"/>
          <p:cNvPicPr>
            <a:picLocks noGrp="1" noChangeAspect="1"/>
          </p:cNvPicPr>
          <p:nvPr>
            <p:ph type="pic" sz="quarter" idx="48"/>
          </p:nvPr>
        </p:nvPicPr>
        <p:blipFill>
          <a:blip r:embed="rId5" cstate="print">
            <a:extLst>
              <a:ext uri="{28A0092B-C50C-407E-A947-70E740481C1C}">
                <a14:useLocalDpi xmlns:a14="http://schemas.microsoft.com/office/drawing/2010/main" val="0"/>
              </a:ext>
            </a:extLst>
          </a:blip>
          <a:srcRect l="98" r="98"/>
          <a:stretch>
            <a:fillRect/>
          </a:stretch>
        </p:blipFill>
        <p:spPr/>
      </p:pic>
      <p:sp>
        <p:nvSpPr>
          <p:cNvPr id="23" name="テキスト プレースホルダー 22"/>
          <p:cNvSpPr>
            <a:spLocks noGrp="1"/>
          </p:cNvSpPr>
          <p:nvPr>
            <p:ph type="body" sz="quarter" idx="49"/>
          </p:nvPr>
        </p:nvSpPr>
        <p:spPr/>
        <p:txBody>
          <a:bodyPr/>
          <a:lstStyle/>
          <a:p>
            <a:r>
              <a:rPr lang="en-US" dirty="0"/>
              <a:t>An sed nonumy audire</a:t>
            </a:r>
          </a:p>
        </p:txBody>
      </p:sp>
      <p:sp>
        <p:nvSpPr>
          <p:cNvPr id="24" name="テキスト プレースホルダー 23"/>
          <p:cNvSpPr>
            <a:spLocks noGrp="1"/>
          </p:cNvSpPr>
          <p:nvPr>
            <p:ph type="body" sz="quarter" idx="50"/>
          </p:nvPr>
        </p:nvSpPr>
        <p:spPr/>
        <p:txBody>
          <a:bodyPr/>
          <a:lstStyle/>
          <a:p>
            <a:r>
              <a:rPr lang="en-US" dirty="0"/>
              <a:t>Mei ut agam interesset scribentur, cu vix choro iriure, at pri dico veri harum. Odio nusquam neglegentur duo ei. Sea in offendit recusabo.</a:t>
            </a:r>
          </a:p>
        </p:txBody>
      </p:sp>
      <p:pic>
        <p:nvPicPr>
          <p:cNvPr id="33" name="図プレースホルダー 32"/>
          <p:cNvPicPr>
            <a:picLocks noGrp="1" noChangeAspect="1"/>
          </p:cNvPicPr>
          <p:nvPr>
            <p:ph type="pic" sz="quarter" idx="51"/>
          </p:nvPr>
        </p:nvPicPr>
        <p:blipFill>
          <a:blip r:embed="rId6" cstate="print">
            <a:extLst>
              <a:ext uri="{28A0092B-C50C-407E-A947-70E740481C1C}">
                <a14:useLocalDpi xmlns:a14="http://schemas.microsoft.com/office/drawing/2010/main" val="0"/>
              </a:ext>
            </a:extLst>
          </a:blip>
          <a:srcRect/>
          <a:stretch>
            <a:fillRect/>
          </a:stretch>
        </p:blipFill>
        <p:spPr/>
      </p:pic>
      <p:sp>
        <p:nvSpPr>
          <p:cNvPr id="26" name="テキスト プレースホルダー 25"/>
          <p:cNvSpPr>
            <a:spLocks noGrp="1"/>
          </p:cNvSpPr>
          <p:nvPr>
            <p:ph type="body" sz="quarter" idx="52"/>
          </p:nvPr>
        </p:nvSpPr>
        <p:spPr/>
        <p:txBody>
          <a:bodyPr/>
          <a:lstStyle/>
          <a:p>
            <a:r>
              <a:rPr lang="en-US" dirty="0"/>
              <a:t>Sit ullum philosophia ei</a:t>
            </a:r>
          </a:p>
        </p:txBody>
      </p:sp>
      <p:sp>
        <p:nvSpPr>
          <p:cNvPr id="27" name="テキスト プレースホルダー 26"/>
          <p:cNvSpPr>
            <a:spLocks noGrp="1"/>
          </p:cNvSpPr>
          <p:nvPr>
            <p:ph type="body" sz="quarter" idx="53"/>
          </p:nvPr>
        </p:nvSpPr>
        <p:spPr/>
        <p:txBody>
          <a:bodyPr/>
          <a:lstStyle/>
          <a:p>
            <a:r>
              <a:rPr lang="en-US" dirty="0"/>
              <a:t>Pro zril essent ea, et his dolor epicurei petentium. Eam quem aeque an. Eos mutat fierent omittantur ex, in illum ipsum elitr quo, ad vis semper audiam interesset.</a:t>
            </a:r>
          </a:p>
        </p:txBody>
      </p:sp>
      <p:pic>
        <p:nvPicPr>
          <p:cNvPr id="34" name="図プレースホルダー 33"/>
          <p:cNvPicPr>
            <a:picLocks noGrp="1" noChangeAspect="1"/>
          </p:cNvPicPr>
          <p:nvPr>
            <p:ph type="pic" sz="quarter" idx="54"/>
          </p:nvPr>
        </p:nvPicPr>
        <p:blipFill>
          <a:blip r:embed="rId7" cstate="print">
            <a:extLst>
              <a:ext uri="{28A0092B-C50C-407E-A947-70E740481C1C}">
                <a14:useLocalDpi xmlns:a14="http://schemas.microsoft.com/office/drawing/2010/main" val="0"/>
              </a:ext>
            </a:extLst>
          </a:blip>
          <a:srcRect l="98" r="98"/>
          <a:stretch>
            <a:fillRect/>
          </a:stretch>
        </p:blipFill>
        <p:spPr/>
      </p:pic>
    </p:spTree>
    <p:extLst>
      <p:ext uri="{BB962C8B-B14F-4D97-AF65-F5344CB8AC3E}">
        <p14:creationId xmlns:p14="http://schemas.microsoft.com/office/powerpoint/2010/main" val="1976640011"/>
      </p:ext>
    </p:extLst>
  </p:cSld>
  <p:clrMapOvr>
    <a:masterClrMapping/>
  </p:clrMapOvr>
  <p:transition spd="slow" advTm="10432">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26" name="テキスト プレースホルダー 25"/>
          <p:cNvSpPr>
            <a:spLocks noGrp="1"/>
          </p:cNvSpPr>
          <p:nvPr>
            <p:ph type="body" sz="quarter" idx="14"/>
          </p:nvPr>
        </p:nvSpPr>
        <p:spPr/>
        <p:txBody>
          <a:bodyPr/>
          <a:lstStyle/>
          <a:p>
            <a:r>
              <a:rPr lang="en-US" dirty="0" smtClean="0"/>
              <a:t>Step forward with us!</a:t>
            </a:r>
            <a:endParaRPr lang="en-US" dirty="0"/>
          </a:p>
        </p:txBody>
      </p:sp>
    </p:spTree>
    <p:extLst>
      <p:ext uri="{BB962C8B-B14F-4D97-AF65-F5344CB8AC3E}">
        <p14:creationId xmlns:p14="http://schemas.microsoft.com/office/powerpoint/2010/main" val="2250928487"/>
      </p:ext>
    </p:extLst>
  </p:cSld>
  <p:clrMapOvr>
    <a:masterClrMapping/>
  </p:clrMapOvr>
  <mc:AlternateContent xmlns:mc="http://schemas.openxmlformats.org/markup-compatibility/2006" xmlns:p14="http://schemas.microsoft.com/office/powerpoint/2010/main">
    <mc:Choice Requires="p14">
      <p:transition spd="slow" p14:dur="900" advTm="3605">
        <p14:warp dir="in"/>
      </p:transition>
    </mc:Choice>
    <mc:Fallback xmlns="">
      <p:transition spd="slow" advTm="3605">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ctrTitle"/>
          </p:nvPr>
        </p:nvSpPr>
        <p:spPr/>
        <p:txBody>
          <a:bodyPr/>
          <a:lstStyle/>
          <a:p>
            <a:r>
              <a:rPr lang="en-US" dirty="0" smtClean="0"/>
              <a:t>Thank you!</a:t>
            </a:r>
            <a:endParaRPr lang="en-US" dirty="0"/>
          </a:p>
        </p:txBody>
      </p:sp>
      <p:sp>
        <p:nvSpPr>
          <p:cNvPr id="6" name="サブタイトル 5"/>
          <p:cNvSpPr>
            <a:spLocks noGrp="1"/>
          </p:cNvSpPr>
          <p:nvPr>
            <p:ph type="subTitle" idx="1"/>
          </p:nvPr>
        </p:nvSpPr>
        <p:spPr/>
        <p:txBody>
          <a:bodyPr>
            <a:normAutofit fontScale="92500" lnSpcReduction="10000"/>
          </a:bodyPr>
          <a:lstStyle/>
          <a:p>
            <a:r>
              <a:rPr lang="en-US" dirty="0" smtClean="0"/>
              <a:t>Any Questions?</a:t>
            </a:r>
            <a:endParaRPr lang="en-US" dirty="0"/>
          </a:p>
        </p:txBody>
      </p:sp>
      <p:sp>
        <p:nvSpPr>
          <p:cNvPr id="7" name="テキスト プレースホルダー 6"/>
          <p:cNvSpPr>
            <a:spLocks noGrp="1"/>
          </p:cNvSpPr>
          <p:nvPr>
            <p:ph type="body" sz="quarter" idx="10"/>
          </p:nvPr>
        </p:nvSpPr>
        <p:spPr/>
        <p:txBody>
          <a:bodyPr>
            <a:normAutofit/>
          </a:bodyPr>
          <a:lstStyle/>
          <a:p>
            <a:r>
              <a:rPr lang="en-US" dirty="0"/>
              <a:t>Title Font: </a:t>
            </a:r>
            <a:r>
              <a:rPr lang="en-US" dirty="0">
                <a:hlinkClick r:id="rId2"/>
              </a:rPr>
              <a:t>Bebas Neue</a:t>
            </a:r>
            <a:endParaRPr lang="en-US" dirty="0"/>
          </a:p>
          <a:p>
            <a:r>
              <a:rPr lang="en-US" dirty="0"/>
              <a:t>Text Font: </a:t>
            </a:r>
            <a:r>
              <a:rPr lang="en-US" dirty="0">
                <a:hlinkClick r:id="rId3"/>
              </a:rPr>
              <a:t>Roboto</a:t>
            </a:r>
            <a:endParaRPr lang="en-US" dirty="0"/>
          </a:p>
          <a:p>
            <a:r>
              <a:rPr lang="en-US" dirty="0"/>
              <a:t>Icon: Font generated by </a:t>
            </a:r>
            <a:r>
              <a:rPr lang="en-US" dirty="0">
                <a:hlinkClick r:id="rId4"/>
              </a:rPr>
              <a:t>flaticon.com</a:t>
            </a:r>
            <a:r>
              <a:rPr lang="en-US" dirty="0"/>
              <a:t> under </a:t>
            </a:r>
            <a:r>
              <a:rPr lang="en-US" dirty="0">
                <a:hlinkClick r:id="rId5"/>
              </a:rPr>
              <a:t>CC BY</a:t>
            </a:r>
            <a:r>
              <a:rPr lang="en-US" dirty="0"/>
              <a:t>.</a:t>
            </a:r>
          </a:p>
          <a:p>
            <a:r>
              <a:rPr lang="en-US" dirty="0"/>
              <a:t>The authors are: </a:t>
            </a:r>
            <a:r>
              <a:rPr lang="en-US" dirty="0">
                <a:hlinkClick r:id="rId6"/>
              </a:rPr>
              <a:t>Stephen Hutchings</a:t>
            </a:r>
            <a:r>
              <a:rPr lang="en-US" dirty="0"/>
              <a:t>.</a:t>
            </a:r>
            <a:endParaRPr lang="en-US" dirty="0"/>
          </a:p>
        </p:txBody>
      </p:sp>
      <p:sp>
        <p:nvSpPr>
          <p:cNvPr id="8" name="テキスト プレースホルダー 7"/>
          <p:cNvSpPr>
            <a:spLocks noGrp="1"/>
          </p:cNvSpPr>
          <p:nvPr>
            <p:ph type="body" sz="quarter" idx="11"/>
          </p:nvPr>
        </p:nvSpPr>
        <p:spPr/>
        <p:txBody>
          <a:bodyPr/>
          <a:lstStyle/>
          <a:p>
            <a:r>
              <a:rPr lang="en-US" dirty="0"/>
              <a:t>Jun Akizaki – </a:t>
            </a:r>
            <a:r>
              <a:rPr lang="en-US" dirty="0">
                <a:hlinkClick r:id="rId7"/>
              </a:rPr>
              <a:t>The Power of </a:t>
            </a:r>
            <a:r>
              <a:rPr lang="en-US" dirty="0" smtClean="0">
                <a:hlinkClick r:id="rId7"/>
              </a:rPr>
              <a:t>PowerPoint</a:t>
            </a:r>
            <a:endParaRPr lang="en-US" dirty="0"/>
          </a:p>
        </p:txBody>
      </p:sp>
    </p:spTree>
    <p:extLst>
      <p:ext uri="{BB962C8B-B14F-4D97-AF65-F5344CB8AC3E}">
        <p14:creationId xmlns:p14="http://schemas.microsoft.com/office/powerpoint/2010/main" val="4208458771"/>
      </p:ext>
    </p:extLst>
  </p:cSld>
  <p:clrMapOvr>
    <a:masterClrMapping/>
  </p:clrMapOvr>
  <mc:AlternateContent xmlns:mc="http://schemas.openxmlformats.org/markup-compatibility/2006" xmlns:p14="http://schemas.microsoft.com/office/powerpoint/2010/main">
    <mc:Choice Requires="p14">
      <p:transition spd="slow" p14:dur="1200" advTm="6282">
        <p14:flip dir="r"/>
      </p:transition>
    </mc:Choice>
    <mc:Fallback xmlns="">
      <p:transition spd="slow" advTm="6282">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25"/>
          <p:cNvSpPr>
            <a:spLocks noGrp="1"/>
          </p:cNvSpPr>
          <p:nvPr>
            <p:ph type="title"/>
          </p:nvPr>
        </p:nvSpPr>
        <p:spPr/>
        <p:txBody>
          <a:bodyPr/>
          <a:lstStyle/>
          <a:p>
            <a:r>
              <a:rPr lang="en-US" dirty="0" smtClean="0"/>
              <a:t>TROUBLE </a:t>
            </a:r>
            <a:r>
              <a:rPr lang="en-US" dirty="0" smtClean="0">
                <a:solidFill>
                  <a:schemeClr val="accent1"/>
                </a:solidFill>
                <a:latin typeface="Bebas Neue Regular" pitchFamily="50" charset="0"/>
              </a:rPr>
              <a:t>SHOOTING</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48</a:t>
            </a:fld>
            <a:endParaRPr lang="en-US" dirty="0"/>
          </a:p>
        </p:txBody>
      </p:sp>
      <p:sp>
        <p:nvSpPr>
          <p:cNvPr id="4" name="フッター プレースホルダー 3"/>
          <p:cNvSpPr>
            <a:spLocks noGrp="1"/>
          </p:cNvSpPr>
          <p:nvPr>
            <p:ph type="ftr" sz="quarter" idx="3"/>
          </p:nvPr>
        </p:nvSpPr>
        <p:spPr/>
        <p:txBody>
          <a:bodyPr/>
          <a:lstStyle/>
          <a:p>
            <a:r>
              <a:rPr lang="en-US" smtClean="0"/>
              <a:t>The Power of PowerPoint | thepopp.com</a:t>
            </a:r>
            <a:endParaRPr lang="en-US" dirty="0"/>
          </a:p>
        </p:txBody>
      </p:sp>
      <p:sp>
        <p:nvSpPr>
          <p:cNvPr id="5" name="テキスト プレースホルダー 4"/>
          <p:cNvSpPr>
            <a:spLocks noGrp="1"/>
          </p:cNvSpPr>
          <p:nvPr>
            <p:ph type="body" sz="quarter" idx="18"/>
          </p:nvPr>
        </p:nvSpPr>
        <p:spPr/>
        <p:txBody>
          <a:bodyPr/>
          <a:lstStyle/>
          <a:p>
            <a:r>
              <a:rPr lang="en-US" dirty="0" smtClean="0"/>
              <a:t>Sometimes Depth order of images have a problem</a:t>
            </a:r>
            <a:endParaRPr lang="en-US" dirty="0"/>
          </a:p>
        </p:txBody>
      </p:sp>
      <p:sp>
        <p:nvSpPr>
          <p:cNvPr id="27" name="テキスト プレースホルダー 26"/>
          <p:cNvSpPr>
            <a:spLocks noGrp="1"/>
          </p:cNvSpPr>
          <p:nvPr>
            <p:ph type="body" sz="quarter" idx="14"/>
          </p:nvPr>
        </p:nvSpPr>
        <p:spPr/>
        <p:txBody>
          <a:bodyPr/>
          <a:lstStyle/>
          <a:p>
            <a:r>
              <a:rPr lang="en-US" dirty="0" smtClean="0"/>
              <a:t>when you have a problem which is the sort order of images…</a:t>
            </a:r>
            <a:endParaRPr lang="en-US" dirty="0"/>
          </a:p>
        </p:txBody>
      </p:sp>
      <p:sp>
        <p:nvSpPr>
          <p:cNvPr id="28" name="テキスト プレースホルダー 27"/>
          <p:cNvSpPr>
            <a:spLocks noGrp="1"/>
          </p:cNvSpPr>
          <p:nvPr>
            <p:ph type="body" sz="quarter" idx="15"/>
          </p:nvPr>
        </p:nvSpPr>
        <p:spPr/>
        <p:txBody>
          <a:bodyPr/>
          <a:lstStyle/>
          <a:p>
            <a:r>
              <a:rPr lang="en-US" dirty="0" smtClean="0"/>
              <a:t>After inserting a image in the image place holder by clicking the icon, if you delete and insert it again, the image will be shown on the highest depth. </a:t>
            </a:r>
          </a:p>
          <a:p>
            <a:r>
              <a:rPr lang="en-US" dirty="0" smtClean="0"/>
              <a:t>To fix the problem, apply the same layout style to the slide.</a:t>
            </a:r>
          </a:p>
          <a:p>
            <a:pPr marL="457200" indent="-457200">
              <a:buFont typeface="+mj-lt"/>
              <a:buAutoNum type="arabicPeriod"/>
            </a:pPr>
            <a:r>
              <a:rPr lang="en-US" dirty="0" smtClean="0"/>
              <a:t>Right click on the left pain(slides) and select a layout</a:t>
            </a:r>
          </a:p>
          <a:p>
            <a:pPr marL="457200" indent="-457200">
              <a:buFont typeface="+mj-lt"/>
              <a:buAutoNum type="arabicPeriod"/>
            </a:pPr>
            <a:r>
              <a:rPr lang="en-US" dirty="0" smtClean="0"/>
              <a:t>Select the highlited style(probably yellow) </a:t>
            </a:r>
            <a:endParaRPr lang="en-US" dirty="0"/>
          </a:p>
        </p:txBody>
      </p:sp>
      <p:sp>
        <p:nvSpPr>
          <p:cNvPr id="29" name="テキスト プレースホルダー 28"/>
          <p:cNvSpPr>
            <a:spLocks noGrp="1"/>
          </p:cNvSpPr>
          <p:nvPr>
            <p:ph type="body" sz="quarter" idx="16"/>
          </p:nvPr>
        </p:nvSpPr>
        <p:spPr/>
        <p:txBody>
          <a:bodyPr/>
          <a:lstStyle/>
          <a:p>
            <a:r>
              <a:rPr lang="ja-JP" altLang="en-US" sz="3600" dirty="0" smtClean="0">
                <a:latin typeface="Capella Regular" panose="02000503000000000000" pitchFamily="2" charset="-128"/>
                <a:ea typeface="Capella Regular" panose="02000503000000000000" pitchFamily="2" charset="-128"/>
              </a:rPr>
              <a:t>画像を入れ替えている最中に、表示順がおかしくなったら</a:t>
            </a:r>
            <a:endParaRPr lang="en-US" sz="3600" dirty="0" smtClean="0">
              <a:latin typeface="Capella Regular" panose="02000503000000000000" pitchFamily="2" charset="-128"/>
              <a:ea typeface="Capella Regular" panose="02000503000000000000" pitchFamily="2" charset="-128"/>
            </a:endParaRPr>
          </a:p>
        </p:txBody>
      </p:sp>
      <p:sp>
        <p:nvSpPr>
          <p:cNvPr id="2" name="テキスト プレースホルダー 1"/>
          <p:cNvSpPr>
            <a:spLocks noGrp="1"/>
          </p:cNvSpPr>
          <p:nvPr>
            <p:ph type="body" sz="quarter" idx="17"/>
          </p:nvPr>
        </p:nvSpPr>
        <p:spPr/>
        <p:txBody>
          <a:bodyPr/>
          <a:lstStyle/>
          <a:p>
            <a:r>
              <a:rPr lang="ja-JP" altLang="en-US" dirty="0" smtClean="0"/>
              <a:t>画像のプレースホルダーに画像を挿入し、一度それを消して再度挿入しなおすと、その画像は最前面にきてしまいます。</a:t>
            </a:r>
            <a:endParaRPr lang="en-US" altLang="ja-JP" dirty="0" smtClean="0"/>
          </a:p>
          <a:p>
            <a:r>
              <a:rPr lang="ja-JP" altLang="en-US" dirty="0"/>
              <a:t>これ</a:t>
            </a:r>
            <a:r>
              <a:rPr lang="ja-JP" altLang="en-US" dirty="0" smtClean="0"/>
              <a:t>を修正するには、スライドにそのスライド自身のレイアウトを再び適用してください。</a:t>
            </a:r>
            <a:endParaRPr lang="en-US" altLang="ja-JP" dirty="0" smtClean="0"/>
          </a:p>
          <a:p>
            <a:pPr marL="457200" indent="-457200">
              <a:buFont typeface="+mj-lt"/>
              <a:buAutoNum type="arabicPeriod"/>
            </a:pPr>
            <a:r>
              <a:rPr lang="ja-JP" altLang="en-US" dirty="0" smtClean="0"/>
              <a:t>左のスライド一覧上で、現在のスライドを右クリックし、「レイアウト」を選択します</a:t>
            </a:r>
            <a:endParaRPr lang="en-US" altLang="ja-JP" dirty="0" smtClean="0"/>
          </a:p>
          <a:p>
            <a:pPr marL="457200" indent="-457200">
              <a:buFont typeface="+mj-lt"/>
              <a:buAutoNum type="arabicPeriod"/>
            </a:pPr>
            <a:r>
              <a:rPr lang="ja-JP" altLang="en-US" dirty="0"/>
              <a:t>ハイライ</a:t>
            </a:r>
            <a:r>
              <a:rPr lang="ja-JP" altLang="en-US" dirty="0" smtClean="0"/>
              <a:t>トされているスタイル上でクリックします</a:t>
            </a:r>
            <a:endParaRPr lang="en-US" dirty="0"/>
          </a:p>
        </p:txBody>
      </p:sp>
    </p:spTree>
    <p:extLst>
      <p:ext uri="{BB962C8B-B14F-4D97-AF65-F5344CB8AC3E}">
        <p14:creationId xmlns:p14="http://schemas.microsoft.com/office/powerpoint/2010/main" val="1742420350"/>
      </p:ext>
    </p:extLst>
  </p:cSld>
  <p:clrMapOvr>
    <a:masterClrMapping/>
  </p:clrMapOvr>
  <mc:AlternateContent xmlns:mc="http://schemas.openxmlformats.org/markup-compatibility/2006" xmlns:p14="http://schemas.microsoft.com/office/powerpoint/2010/main">
    <mc:Choice Requires="p14">
      <p:transition spd="slow" p14:dur="1600" advTm="3627">
        <p14:prism isInverted="1"/>
      </p:transition>
    </mc:Choice>
    <mc:Fallback xmlns="">
      <p:transition spd="slow" advTm="3627">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philosophy</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5</a:t>
            </a:fld>
            <a:endParaRPr lang="en-US" dirty="0"/>
          </a:p>
        </p:txBody>
      </p:sp>
      <p:sp>
        <p:nvSpPr>
          <p:cNvPr id="4" name="テキスト プレースホルダー 3"/>
          <p:cNvSpPr>
            <a:spLocks noGrp="1"/>
          </p:cNvSpPr>
          <p:nvPr>
            <p:ph type="body" sz="quarter" idx="15"/>
          </p:nvPr>
        </p:nvSpPr>
        <p:spPr/>
        <p:txBody>
          <a:bodyPr/>
          <a:lstStyle/>
          <a:p>
            <a:r>
              <a:rPr lang="en-US" dirty="0"/>
              <a:t>Far far away, behind the word mountains, far from the countries Vokalia and Consonantia, there live the blind texts. Separated they live in Bookmarksgrove right at the coast of the Semantics, a large language ocean. A small river named Duden flows by their place and supplies it with the necessary </a:t>
            </a:r>
            <a:r>
              <a:rPr lang="en-US" dirty="0" smtClean="0"/>
              <a:t>regelialia.</a:t>
            </a:r>
          </a:p>
          <a:p>
            <a:r>
              <a:rPr lang="en-US" dirty="0" smtClean="0"/>
              <a:t>It </a:t>
            </a:r>
            <a:r>
              <a:rPr lang="en-US" dirty="0"/>
              <a:t>is a paradisematic country, in which roasted parts of sentences fly into your mouth. Even the all-powerful Pointing has no control about the blind texts it is an almost unorthographic life One day however a small line of blind text by the name of Lorem Ipsum decided to leave for the far World of Grammar. </a:t>
            </a:r>
            <a:endParaRPr lang="en-US" dirty="0" smtClean="0"/>
          </a:p>
          <a:p>
            <a:r>
              <a:rPr lang="en-US" dirty="0" smtClean="0"/>
              <a:t>The </a:t>
            </a:r>
            <a:r>
              <a:rPr lang="en-US" dirty="0"/>
              <a:t>Big Oxmox advised her not to do so, because there were thousands of bad Commas, wild Question Marks and devious Semikoli, but the Little Blind Text didn’t listen. She packed her seven versalia, put her initial into the belt and made herself on the way. </a:t>
            </a:r>
          </a:p>
        </p:txBody>
      </p:sp>
      <p:sp>
        <p:nvSpPr>
          <p:cNvPr id="5" name="フッター プレースホルダー 4"/>
          <p:cNvSpPr>
            <a:spLocks noGrp="1"/>
          </p:cNvSpPr>
          <p:nvPr>
            <p:ph type="ftr" sz="quarter" idx="3"/>
          </p:nvPr>
        </p:nvSpPr>
        <p:spPr/>
        <p:txBody>
          <a:bodyPr/>
          <a:lstStyle/>
          <a:p>
            <a:r>
              <a:rPr lang="en-US" smtClean="0"/>
              <a:t>The Power of PowerPoint | thepopp.com</a:t>
            </a:r>
            <a:endParaRPr lang="en-US" dirty="0"/>
          </a:p>
        </p:txBody>
      </p:sp>
      <p:sp>
        <p:nvSpPr>
          <p:cNvPr id="6" name="テキスト プレースホルダー 5"/>
          <p:cNvSpPr>
            <a:spLocks noGrp="1"/>
          </p:cNvSpPr>
          <p:nvPr>
            <p:ph type="body" sz="quarter" idx="18"/>
          </p:nvPr>
        </p:nvSpPr>
        <p:spPr/>
        <p:txBody>
          <a:bodyPr/>
          <a:lstStyle/>
          <a:p>
            <a:r>
              <a:rPr lang="en-US" dirty="0" smtClean="0"/>
              <a:t>Lorem ipsum dolor sit amet, ei mel iudico contentiones.</a:t>
            </a:r>
          </a:p>
          <a:p>
            <a:endParaRPr lang="en-US" dirty="0"/>
          </a:p>
        </p:txBody>
      </p:sp>
    </p:spTree>
    <p:extLst>
      <p:ext uri="{BB962C8B-B14F-4D97-AF65-F5344CB8AC3E}">
        <p14:creationId xmlns:p14="http://schemas.microsoft.com/office/powerpoint/2010/main" val="2405910777"/>
      </p:ext>
    </p:extLst>
  </p:cSld>
  <p:clrMapOvr>
    <a:masterClrMapping/>
  </p:clrMapOvr>
  <mc:AlternateContent xmlns:mc="http://schemas.openxmlformats.org/markup-compatibility/2006" xmlns:p14="http://schemas.microsoft.com/office/powerpoint/2010/main">
    <mc:Choice Requires="p14">
      <p:transition spd="slow" p14:dur="1600" advTm="3671">
        <p14:prism isInverted="1"/>
      </p:transition>
    </mc:Choice>
    <mc:Fallback xmlns="">
      <p:transition spd="slow" advTm="3671">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en-US" dirty="0" smtClean="0"/>
              <a:t>We are </a:t>
            </a:r>
            <a:r>
              <a:rPr lang="en-US" dirty="0" smtClean="0">
                <a:solidFill>
                  <a:schemeClr val="accent1"/>
                </a:solidFill>
                <a:latin typeface="Bebas Neue Regular" pitchFamily="50" charset="0"/>
              </a:rPr>
              <a:t>pathfinders</a:t>
            </a:r>
            <a:endParaRPr lang="en-US" dirty="0"/>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6</a:t>
            </a:fld>
            <a:endParaRPr lang="en-US" dirty="0"/>
          </a:p>
        </p:txBody>
      </p:sp>
      <p:sp>
        <p:nvSpPr>
          <p:cNvPr id="9" name="テキスト プレースホルダー 8"/>
          <p:cNvSpPr>
            <a:spLocks noGrp="1"/>
          </p:cNvSpPr>
          <p:nvPr>
            <p:ph type="body" sz="quarter" idx="14"/>
          </p:nvPr>
        </p:nvSpPr>
        <p:spPr/>
        <p:txBody>
          <a:bodyPr/>
          <a:lstStyle/>
          <a:p>
            <a:r>
              <a:rPr lang="en-US" dirty="0" smtClean="0"/>
              <a:t>Creating the future, changing the world</a:t>
            </a:r>
            <a:endParaRPr lang="en-US" dirty="0"/>
          </a:p>
        </p:txBody>
      </p:sp>
      <p:sp>
        <p:nvSpPr>
          <p:cNvPr id="10" name="テキスト プレースホルダー 9"/>
          <p:cNvSpPr>
            <a:spLocks noGrp="1"/>
          </p:cNvSpPr>
          <p:nvPr>
            <p:ph type="body" sz="quarter" idx="15"/>
          </p:nvPr>
        </p:nvSpPr>
        <p:spPr/>
        <p:txBody>
          <a:bodyPr/>
          <a:lstStyle/>
          <a:p>
            <a:r>
              <a:rPr lang="en-US" dirty="0" smtClean="0"/>
              <a:t>Vis admodum propriae molestie no, et nam constituto voluptatibus, quo meis impetus mentitum id. Offendit salutatus te eum, vero nostrud nam ad, ius ea aperiri accusamus efficiantur. Qui delectus philosophia no, modus rationibus quo ex. Reque mazim sanctus id sed, ne quod ancillae vis.</a:t>
            </a:r>
          </a:p>
          <a:p>
            <a:r>
              <a:rPr lang="en-US" dirty="0" smtClean="0"/>
              <a:t>Civibus albucius his eu, putent accusata interpretaris vis ea, malorum inimicus cum id. </a:t>
            </a:r>
            <a:endParaRPr lang="en-US" dirty="0"/>
          </a:p>
        </p:txBody>
      </p:sp>
      <p:sp>
        <p:nvSpPr>
          <p:cNvPr id="5" name="フッター プレースホルダー 4"/>
          <p:cNvSpPr>
            <a:spLocks noGrp="1"/>
          </p:cNvSpPr>
          <p:nvPr>
            <p:ph type="ftr" sz="quarter" idx="3"/>
          </p:nvPr>
        </p:nvSpPr>
        <p:spPr/>
        <p:txBody>
          <a:bodyPr/>
          <a:lstStyle/>
          <a:p>
            <a:r>
              <a:rPr lang="en-US" smtClean="0"/>
              <a:t>The Power of PowerPoint | thepopp.com</a:t>
            </a:r>
            <a:endParaRPr lang="en-US" dirty="0"/>
          </a:p>
        </p:txBody>
      </p:sp>
      <p:sp>
        <p:nvSpPr>
          <p:cNvPr id="11" name="テキスト プレースホルダー 10"/>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2" name="図プレースホルダー 1"/>
          <p:cNvSpPr>
            <a:spLocks noGrp="1"/>
          </p:cNvSpPr>
          <p:nvPr>
            <p:ph type="pic" sz="quarter" idx="13"/>
          </p:nvPr>
        </p:nvSpPr>
        <p:spPr/>
      </p:sp>
    </p:spTree>
    <p:extLst>
      <p:ext uri="{BB962C8B-B14F-4D97-AF65-F5344CB8AC3E}">
        <p14:creationId xmlns:p14="http://schemas.microsoft.com/office/powerpoint/2010/main" val="1346722191"/>
      </p:ext>
    </p:extLst>
  </p:cSld>
  <p:clrMapOvr>
    <a:masterClrMapping/>
  </p:clrMapOvr>
  <p:transition spd="slow" advTm="4058">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Workflow</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7</a:t>
            </a:fld>
            <a:endParaRPr lang="en-US" dirty="0"/>
          </a:p>
        </p:txBody>
      </p:sp>
      <p:sp>
        <p:nvSpPr>
          <p:cNvPr id="8" name="フッター プレースホルダー 7"/>
          <p:cNvSpPr>
            <a:spLocks noGrp="1"/>
          </p:cNvSpPr>
          <p:nvPr>
            <p:ph type="ftr" sz="quarter" idx="3"/>
          </p:nvPr>
        </p:nvSpPr>
        <p:spPr/>
        <p:txBody>
          <a:bodyPr/>
          <a:lstStyle/>
          <a:p>
            <a:r>
              <a:rPr lang="en-US" smtClean="0"/>
              <a:t>The Power of PowerPoint | thepopp.com</a:t>
            </a:r>
            <a:endParaRPr lang="en-US" dirty="0"/>
          </a:p>
        </p:txBody>
      </p:sp>
      <p:sp>
        <p:nvSpPr>
          <p:cNvPr id="19" name="テキスト プレースホルダー 18"/>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p:txBody>
      </p:sp>
      <p:sp>
        <p:nvSpPr>
          <p:cNvPr id="20" name="テキスト プレースホルダー 19"/>
          <p:cNvSpPr>
            <a:spLocks noGrp="1"/>
          </p:cNvSpPr>
          <p:nvPr>
            <p:ph type="body" sz="quarter" idx="28"/>
          </p:nvPr>
        </p:nvSpPr>
        <p:spPr/>
        <p:txBody>
          <a:bodyPr/>
          <a:lstStyle/>
          <a:p>
            <a:r>
              <a:rPr lang="en-US" dirty="0" smtClean="0"/>
              <a:t>Start</a:t>
            </a:r>
            <a:endParaRPr lang="en-US" dirty="0"/>
          </a:p>
        </p:txBody>
      </p:sp>
      <p:pic>
        <p:nvPicPr>
          <p:cNvPr id="39" name="図プレースホルダー 38"/>
          <p:cNvPicPr>
            <a:picLocks noGrp="1" noChangeAspect="1"/>
          </p:cNvPicPr>
          <p:nvPr>
            <p:ph type="pic" sz="quarter" idx="46"/>
          </p:nvPr>
        </p:nvPicPr>
        <p:blipFill>
          <a:blip r:embed="rId2" cstate="print">
            <a:extLst>
              <a:ext uri="{28A0092B-C50C-407E-A947-70E740481C1C}">
                <a14:useLocalDpi xmlns:a14="http://schemas.microsoft.com/office/drawing/2010/main" val="0"/>
              </a:ext>
            </a:extLst>
          </a:blip>
          <a:srcRect/>
          <a:stretch>
            <a:fillRect/>
          </a:stretch>
        </p:blipFill>
        <p:spPr/>
      </p:pic>
      <p:pic>
        <p:nvPicPr>
          <p:cNvPr id="42" name="図プレースホルダー 41"/>
          <p:cNvPicPr>
            <a:picLocks noGrp="1" noChangeAspect="1"/>
          </p:cNvPicPr>
          <p:nvPr>
            <p:ph type="pic" sz="quarter" idx="47"/>
          </p:nvPr>
        </p:nvPicPr>
        <p:blipFill>
          <a:blip r:embed="rId3" cstate="print">
            <a:extLst>
              <a:ext uri="{28A0092B-C50C-407E-A947-70E740481C1C}">
                <a14:useLocalDpi xmlns:a14="http://schemas.microsoft.com/office/drawing/2010/main" val="0"/>
              </a:ext>
            </a:extLst>
          </a:blip>
          <a:srcRect l="126" r="126"/>
          <a:stretch>
            <a:fillRect/>
          </a:stretch>
        </p:blipFill>
        <p:spPr/>
      </p:pic>
      <p:pic>
        <p:nvPicPr>
          <p:cNvPr id="43" name="図プレースホルダー 42"/>
          <p:cNvPicPr>
            <a:picLocks noGrp="1" noChangeAspect="1"/>
          </p:cNvPicPr>
          <p:nvPr>
            <p:ph type="pic" sz="quarter" idx="48"/>
          </p:nvPr>
        </p:nvPicPr>
        <p:blipFill>
          <a:blip r:embed="rId4" cstate="print">
            <a:extLst>
              <a:ext uri="{28A0092B-C50C-407E-A947-70E740481C1C}">
                <a14:useLocalDpi xmlns:a14="http://schemas.microsoft.com/office/drawing/2010/main" val="0"/>
              </a:ext>
            </a:extLst>
          </a:blip>
          <a:srcRect/>
          <a:stretch>
            <a:fillRect/>
          </a:stretch>
        </p:blipFill>
        <p:spPr/>
      </p:pic>
      <p:pic>
        <p:nvPicPr>
          <p:cNvPr id="44" name="図プレースホルダー 43"/>
          <p:cNvPicPr>
            <a:picLocks noGrp="1" noChangeAspect="1"/>
          </p:cNvPicPr>
          <p:nvPr>
            <p:ph type="pic" sz="quarter" idx="49"/>
          </p:nvPr>
        </p:nvPicPr>
        <p:blipFill>
          <a:blip r:embed="rId5" cstate="print">
            <a:extLst>
              <a:ext uri="{28A0092B-C50C-407E-A947-70E740481C1C}">
                <a14:useLocalDpi xmlns:a14="http://schemas.microsoft.com/office/drawing/2010/main" val="0"/>
              </a:ext>
            </a:extLst>
          </a:blip>
          <a:srcRect/>
          <a:stretch>
            <a:fillRect/>
          </a:stretch>
        </p:blipFill>
        <p:spPr/>
      </p:pic>
      <p:pic>
        <p:nvPicPr>
          <p:cNvPr id="48" name="図プレースホルダー 47"/>
          <p:cNvPicPr>
            <a:picLocks noGrp="1" noChangeAspect="1"/>
          </p:cNvPicPr>
          <p:nvPr>
            <p:ph type="pic" sz="quarter" idx="51"/>
          </p:nvPr>
        </p:nvPicPr>
        <p:blipFill>
          <a:blip r:embed="rId6" cstate="print">
            <a:extLst>
              <a:ext uri="{28A0092B-C50C-407E-A947-70E740481C1C}">
                <a14:useLocalDpi xmlns:a14="http://schemas.microsoft.com/office/drawing/2010/main" val="0"/>
              </a:ext>
            </a:extLst>
          </a:blip>
          <a:srcRect/>
          <a:stretch>
            <a:fillRect/>
          </a:stretch>
        </p:blipFill>
        <p:spPr/>
      </p:pic>
      <p:pic>
        <p:nvPicPr>
          <p:cNvPr id="49" name="図プレースホルダー 48"/>
          <p:cNvPicPr>
            <a:picLocks noGrp="1" noChangeAspect="1"/>
          </p:cNvPicPr>
          <p:nvPr>
            <p:ph type="pic" sz="quarter" idx="52"/>
          </p:nvPr>
        </p:nvPicPr>
        <p:blipFill>
          <a:blip r:embed="rId7" cstate="print">
            <a:extLst>
              <a:ext uri="{28A0092B-C50C-407E-A947-70E740481C1C}">
                <a14:useLocalDpi xmlns:a14="http://schemas.microsoft.com/office/drawing/2010/main" val="0"/>
              </a:ext>
            </a:extLst>
          </a:blip>
          <a:srcRect/>
          <a:stretch>
            <a:fillRect/>
          </a:stretch>
        </p:blipFill>
        <p:spPr/>
      </p:pic>
      <p:sp>
        <p:nvSpPr>
          <p:cNvPr id="29" name="テキスト プレースホルダー 28"/>
          <p:cNvSpPr>
            <a:spLocks noGrp="1"/>
          </p:cNvSpPr>
          <p:nvPr>
            <p:ph type="body" sz="quarter" idx="53"/>
          </p:nvPr>
        </p:nvSpPr>
        <p:spPr/>
        <p:txBody>
          <a:bodyPr/>
          <a:lstStyle/>
          <a:p>
            <a:r>
              <a:rPr lang="en-US" dirty="0" smtClean="0"/>
              <a:t>Finish</a:t>
            </a:r>
            <a:endParaRPr lang="en-US" dirty="0"/>
          </a:p>
        </p:txBody>
      </p:sp>
      <p:sp>
        <p:nvSpPr>
          <p:cNvPr id="30" name="テキスト プレースホルダー 29"/>
          <p:cNvSpPr>
            <a:spLocks noGrp="1"/>
          </p:cNvSpPr>
          <p:nvPr>
            <p:ph type="body" sz="quarter" idx="54"/>
          </p:nvPr>
        </p:nvSpPr>
        <p:spPr/>
        <p:txBody>
          <a:bodyPr/>
          <a:lstStyle/>
          <a:p>
            <a:r>
              <a:rPr lang="en-US" dirty="0" smtClean="0"/>
              <a:t>Research</a:t>
            </a:r>
            <a:endParaRPr lang="en-US" dirty="0"/>
          </a:p>
        </p:txBody>
      </p:sp>
      <p:sp>
        <p:nvSpPr>
          <p:cNvPr id="31" name="テキスト プレースホルダー 30"/>
          <p:cNvSpPr>
            <a:spLocks noGrp="1"/>
          </p:cNvSpPr>
          <p:nvPr>
            <p:ph type="body" sz="quarter" idx="55"/>
          </p:nvPr>
        </p:nvSpPr>
        <p:spPr/>
        <p:txBody>
          <a:bodyPr/>
          <a:lstStyle/>
          <a:p>
            <a:r>
              <a:rPr lang="en-US" dirty="0"/>
              <a:t>Analyze</a:t>
            </a:r>
          </a:p>
        </p:txBody>
      </p:sp>
      <p:sp>
        <p:nvSpPr>
          <p:cNvPr id="32" name="テキスト プレースホルダー 31"/>
          <p:cNvSpPr>
            <a:spLocks noGrp="1"/>
          </p:cNvSpPr>
          <p:nvPr>
            <p:ph type="body" sz="quarter" idx="56"/>
          </p:nvPr>
        </p:nvSpPr>
        <p:spPr/>
        <p:txBody>
          <a:bodyPr/>
          <a:lstStyle/>
          <a:p>
            <a:r>
              <a:rPr lang="en-US" dirty="0" smtClean="0"/>
              <a:t>Generate Ideas</a:t>
            </a:r>
            <a:endParaRPr lang="en-US" dirty="0"/>
          </a:p>
        </p:txBody>
      </p:sp>
      <p:sp>
        <p:nvSpPr>
          <p:cNvPr id="33" name="テキスト プレースホルダー 32"/>
          <p:cNvSpPr>
            <a:spLocks noGrp="1"/>
          </p:cNvSpPr>
          <p:nvPr>
            <p:ph type="body" sz="quarter" idx="57"/>
          </p:nvPr>
        </p:nvSpPr>
        <p:spPr/>
        <p:txBody>
          <a:bodyPr/>
          <a:lstStyle/>
          <a:p>
            <a:r>
              <a:rPr lang="en-US" dirty="0" smtClean="0"/>
              <a:t>Disscuss Ideas</a:t>
            </a:r>
            <a:endParaRPr lang="en-US" dirty="0"/>
          </a:p>
        </p:txBody>
      </p:sp>
      <p:sp>
        <p:nvSpPr>
          <p:cNvPr id="34" name="テキスト プレースホルダー 33"/>
          <p:cNvSpPr>
            <a:spLocks noGrp="1"/>
          </p:cNvSpPr>
          <p:nvPr>
            <p:ph type="body" sz="quarter" idx="58"/>
          </p:nvPr>
        </p:nvSpPr>
        <p:spPr/>
        <p:txBody>
          <a:bodyPr/>
          <a:lstStyle/>
          <a:p>
            <a:r>
              <a:rPr lang="en-US" dirty="0" smtClean="0"/>
              <a:t>Design</a:t>
            </a:r>
            <a:endParaRPr lang="en-US" dirty="0"/>
          </a:p>
        </p:txBody>
      </p:sp>
      <p:sp>
        <p:nvSpPr>
          <p:cNvPr id="35" name="テキスト プレースホルダー 34"/>
          <p:cNvSpPr>
            <a:spLocks noGrp="1"/>
          </p:cNvSpPr>
          <p:nvPr>
            <p:ph type="body" sz="quarter" idx="59"/>
          </p:nvPr>
        </p:nvSpPr>
        <p:spPr/>
        <p:txBody>
          <a:bodyPr/>
          <a:lstStyle/>
          <a:p>
            <a:r>
              <a:rPr lang="en-US" dirty="0" smtClean="0"/>
              <a:t>Create Product</a:t>
            </a:r>
            <a:endParaRPr lang="en-US" dirty="0"/>
          </a:p>
        </p:txBody>
      </p:sp>
      <p:sp>
        <p:nvSpPr>
          <p:cNvPr id="36" name="テキスト プレースホルダー 35"/>
          <p:cNvSpPr>
            <a:spLocks noGrp="1"/>
          </p:cNvSpPr>
          <p:nvPr>
            <p:ph type="body" sz="quarter" idx="60"/>
          </p:nvPr>
        </p:nvSpPr>
        <p:spPr/>
        <p:txBody>
          <a:bodyPr/>
          <a:lstStyle/>
          <a:p>
            <a:r>
              <a:rPr lang="en-US" dirty="0" smtClean="0"/>
              <a:t>Revise</a:t>
            </a:r>
            <a:endParaRPr lang="en-US" dirty="0"/>
          </a:p>
        </p:txBody>
      </p:sp>
      <p:sp>
        <p:nvSpPr>
          <p:cNvPr id="37" name="テキスト プレースホルダー 36"/>
          <p:cNvSpPr>
            <a:spLocks noGrp="1"/>
          </p:cNvSpPr>
          <p:nvPr>
            <p:ph type="body" sz="quarter" idx="61"/>
          </p:nvPr>
        </p:nvSpPr>
        <p:spPr/>
        <p:txBody>
          <a:bodyPr/>
          <a:lstStyle/>
          <a:p>
            <a:r>
              <a:rPr lang="en-US" dirty="0" smtClean="0"/>
              <a:t>Ship</a:t>
            </a:r>
            <a:endParaRPr lang="en-US" dirty="0"/>
          </a:p>
        </p:txBody>
      </p:sp>
      <p:pic>
        <p:nvPicPr>
          <p:cNvPr id="41" name="図プレースホルダー 40"/>
          <p:cNvPicPr>
            <a:picLocks noGrp="1" noChangeAspect="1"/>
          </p:cNvPicPr>
          <p:nvPr>
            <p:ph type="pic" sz="quarter" idx="45"/>
          </p:nvPr>
        </p:nvPicPr>
        <p:blipFill>
          <a:blip r:embed="rId8" cstate="print">
            <a:extLst>
              <a:ext uri="{28A0092B-C50C-407E-A947-70E740481C1C}">
                <a14:useLocalDpi xmlns:a14="http://schemas.microsoft.com/office/drawing/2010/main" val="0"/>
              </a:ext>
            </a:extLst>
          </a:blip>
          <a:srcRect/>
          <a:stretch>
            <a:fillRect/>
          </a:stretch>
        </p:blipFill>
        <p:spPr/>
      </p:pic>
      <p:pic>
        <p:nvPicPr>
          <p:cNvPr id="47" name="図プレースホルダー 46"/>
          <p:cNvPicPr>
            <a:picLocks noGrp="1" noChangeAspect="1"/>
          </p:cNvPicPr>
          <p:nvPr>
            <p:ph type="pic" sz="quarter" idx="50"/>
          </p:nvPr>
        </p:nvPicPr>
        <p:blipFill>
          <a:blip r:embed="rId9"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864455586"/>
      </p:ext>
    </p:extLst>
  </p:cSld>
  <p:clrMapOvr>
    <a:masterClrMapping/>
  </p:clrMapOvr>
  <p:transition spd="slow" advTm="14438">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SERVICES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8</a:t>
            </a:fld>
            <a:endParaRPr lang="en-US" dirty="0"/>
          </a:p>
        </p:txBody>
      </p:sp>
      <p:sp>
        <p:nvSpPr>
          <p:cNvPr id="13" name="テキスト プレースホルダー 12"/>
          <p:cNvSpPr>
            <a:spLocks noGrp="1"/>
          </p:cNvSpPr>
          <p:nvPr>
            <p:ph type="body" sz="quarter" idx="14"/>
          </p:nvPr>
        </p:nvSpPr>
        <p:spPr/>
        <p:txBody>
          <a:bodyPr/>
          <a:lstStyle/>
          <a:p>
            <a:r>
              <a:rPr lang="en-US" dirty="0" smtClean="0"/>
              <a:t>WEb Design</a:t>
            </a:r>
            <a:endParaRPr lang="en-US" dirty="0"/>
          </a:p>
        </p:txBody>
      </p:sp>
      <p:sp>
        <p:nvSpPr>
          <p:cNvPr id="14" name="テキスト プレースホルダー 13"/>
          <p:cNvSpPr>
            <a:spLocks noGrp="1"/>
          </p:cNvSpPr>
          <p:nvPr>
            <p:ph type="body" sz="quarter" idx="15"/>
          </p:nvPr>
        </p:nvSpPr>
        <p:spPr/>
        <p:txBody>
          <a:bodyPr/>
          <a:lstStyle/>
          <a:p>
            <a:r>
              <a:rPr lang="en-US" dirty="0" smtClean="0"/>
              <a:t>Id maiestatis intellegebat sit, oratio euismod recusabo mea ei. </a:t>
            </a:r>
            <a:endParaRPr lang="en-US" dirty="0"/>
          </a:p>
        </p:txBody>
      </p:sp>
      <p:sp>
        <p:nvSpPr>
          <p:cNvPr id="15" name="テキスト プレースホルダー 14"/>
          <p:cNvSpPr>
            <a:spLocks noGrp="1"/>
          </p:cNvSpPr>
          <p:nvPr>
            <p:ph type="body" sz="quarter" idx="16"/>
          </p:nvPr>
        </p:nvSpPr>
        <p:spPr/>
        <p:txBody>
          <a:bodyPr/>
          <a:lstStyle/>
          <a:p>
            <a:r>
              <a:rPr lang="en-US" dirty="0" smtClean="0"/>
              <a:t>Mobile Application</a:t>
            </a:r>
            <a:endParaRPr lang="en-US" dirty="0"/>
          </a:p>
        </p:txBody>
      </p:sp>
      <p:sp>
        <p:nvSpPr>
          <p:cNvPr id="16" name="テキスト プレースホルダー 15"/>
          <p:cNvSpPr>
            <a:spLocks noGrp="1"/>
          </p:cNvSpPr>
          <p:nvPr>
            <p:ph type="body" sz="quarter" idx="17"/>
          </p:nvPr>
        </p:nvSpPr>
        <p:spPr/>
        <p:txBody>
          <a:bodyPr/>
          <a:lstStyle/>
          <a:p>
            <a:r>
              <a:rPr lang="en-US" dirty="0" smtClean="0"/>
              <a:t>Te mei suavitate repudiare. Vix ad quidam volumus pertinacia.</a:t>
            </a:r>
            <a:endParaRPr lang="en-US" dirty="0"/>
          </a:p>
        </p:txBody>
      </p:sp>
      <p:sp>
        <p:nvSpPr>
          <p:cNvPr id="9" name="フッター プレースホルダー 8"/>
          <p:cNvSpPr>
            <a:spLocks noGrp="1"/>
          </p:cNvSpPr>
          <p:nvPr>
            <p:ph type="ftr" sz="quarter" idx="3"/>
          </p:nvPr>
        </p:nvSpPr>
        <p:spPr/>
        <p:txBody>
          <a:bodyPr/>
          <a:lstStyle/>
          <a:p>
            <a:r>
              <a:rPr lang="en-US" smtClean="0"/>
              <a:t>The Power of PowerPoint | thepopp.com</a:t>
            </a:r>
            <a:endParaRPr lang="en-US" dirty="0"/>
          </a:p>
        </p:txBody>
      </p:sp>
      <p:sp>
        <p:nvSpPr>
          <p:cNvPr id="17" name="テキスト プレースホルダー 16"/>
          <p:cNvSpPr>
            <a:spLocks noGrp="1"/>
          </p:cNvSpPr>
          <p:nvPr>
            <p:ph type="body" sz="quarter" idx="18"/>
          </p:nvPr>
        </p:nvSpPr>
        <p:spPr/>
        <p:txBody>
          <a:bodyPr/>
          <a:lstStyle/>
          <a:p>
            <a:r>
              <a:rPr lang="en-US" dirty="0" smtClean="0"/>
              <a:t>Lorem ipsum dolor sit amet, ei mel iudico contentiones.</a:t>
            </a:r>
          </a:p>
          <a:p>
            <a:endParaRPr lang="en-US" dirty="0"/>
          </a:p>
        </p:txBody>
      </p:sp>
      <p:sp>
        <p:nvSpPr>
          <p:cNvPr id="18" name="テキスト プレースホルダー 17"/>
          <p:cNvSpPr>
            <a:spLocks noGrp="1"/>
          </p:cNvSpPr>
          <p:nvPr>
            <p:ph type="body" sz="quarter" idx="21"/>
          </p:nvPr>
        </p:nvSpPr>
        <p:spPr/>
        <p:txBody>
          <a:bodyPr/>
          <a:lstStyle/>
          <a:p>
            <a:r>
              <a:rPr lang="en-US" dirty="0" smtClean="0"/>
              <a:t>PLAN &amp; Strategy</a:t>
            </a:r>
            <a:endParaRPr lang="en-US" dirty="0"/>
          </a:p>
        </p:txBody>
      </p:sp>
      <p:sp>
        <p:nvSpPr>
          <p:cNvPr id="19" name="テキスト プレースホルダー 18"/>
          <p:cNvSpPr>
            <a:spLocks noGrp="1"/>
          </p:cNvSpPr>
          <p:nvPr>
            <p:ph type="body" sz="quarter" idx="22"/>
          </p:nvPr>
        </p:nvSpPr>
        <p:spPr/>
        <p:txBody>
          <a:bodyPr/>
          <a:lstStyle/>
          <a:p>
            <a:r>
              <a:rPr lang="en-US" dirty="0" smtClean="0"/>
              <a:t>Tantas detraxit cu sed, nisl commune vim ex. Utinam splendide laboramus per ut. </a:t>
            </a:r>
            <a:endParaRPr lang="en-US" dirty="0"/>
          </a:p>
        </p:txBody>
      </p:sp>
      <p:sp>
        <p:nvSpPr>
          <p:cNvPr id="20" name="テキスト プレースホルダー 19"/>
          <p:cNvSpPr>
            <a:spLocks noGrp="1"/>
          </p:cNvSpPr>
          <p:nvPr>
            <p:ph type="body" sz="quarter" idx="23"/>
          </p:nvPr>
        </p:nvSpPr>
        <p:spPr/>
        <p:txBody>
          <a:bodyPr/>
          <a:lstStyle/>
          <a:p>
            <a:r>
              <a:rPr lang="en-US" dirty="0" smtClean="0"/>
              <a:t>Web Market</a:t>
            </a:r>
            <a:endParaRPr lang="en-US" dirty="0"/>
          </a:p>
        </p:txBody>
      </p:sp>
      <p:sp>
        <p:nvSpPr>
          <p:cNvPr id="21" name="テキスト プレースホルダー 20"/>
          <p:cNvSpPr>
            <a:spLocks noGrp="1"/>
          </p:cNvSpPr>
          <p:nvPr>
            <p:ph type="body" sz="quarter" idx="24"/>
          </p:nvPr>
        </p:nvSpPr>
        <p:spPr/>
        <p:txBody>
          <a:bodyPr/>
          <a:lstStyle/>
          <a:p>
            <a:r>
              <a:rPr lang="en-US" dirty="0" smtClean="0"/>
              <a:t>Nullam mediocrem ad ius, vis eu epicuri insolens facilisis. Ei summo nihil nec. </a:t>
            </a:r>
            <a:endParaRPr lang="en-US" dirty="0"/>
          </a:p>
        </p:txBody>
      </p:sp>
      <p:pic>
        <p:nvPicPr>
          <p:cNvPr id="29" name="図プレースホルダー 28"/>
          <p:cNvPicPr>
            <a:picLocks noGrp="1" noChangeAspect="1"/>
          </p:cNvPicPr>
          <p:nvPr>
            <p:ph type="pic" sz="quarter" idx="41"/>
          </p:nvPr>
        </p:nvPicPr>
        <p:blipFill>
          <a:blip r:embed="rId2" cstate="print">
            <a:extLst>
              <a:ext uri="{28A0092B-C50C-407E-A947-70E740481C1C}">
                <a14:useLocalDpi xmlns:a14="http://schemas.microsoft.com/office/drawing/2010/main" val="0"/>
              </a:ext>
            </a:extLst>
          </a:blip>
          <a:srcRect/>
          <a:stretch>
            <a:fillRect/>
          </a:stretch>
        </p:blipFill>
        <p:spPr/>
      </p:pic>
      <p:pic>
        <p:nvPicPr>
          <p:cNvPr id="39" name="図プレースホルダー 38"/>
          <p:cNvPicPr>
            <a:picLocks noGrp="1" noChangeAspect="1"/>
          </p:cNvPicPr>
          <p:nvPr>
            <p:ph type="pic" sz="quarter" idx="39"/>
          </p:nvPr>
        </p:nvPicPr>
        <p:blipFill>
          <a:blip r:embed="rId3" cstate="print">
            <a:extLst>
              <a:ext uri="{28A0092B-C50C-407E-A947-70E740481C1C}">
                <a14:useLocalDpi xmlns:a14="http://schemas.microsoft.com/office/drawing/2010/main" val="0"/>
              </a:ext>
            </a:extLst>
          </a:blip>
          <a:srcRect/>
          <a:stretch>
            <a:fillRect/>
          </a:stretch>
        </p:blipFill>
        <p:spPr/>
      </p:pic>
      <p:pic>
        <p:nvPicPr>
          <p:cNvPr id="41" name="図プレースホルダー 40"/>
          <p:cNvPicPr>
            <a:picLocks noGrp="1" noChangeAspect="1"/>
          </p:cNvPicPr>
          <p:nvPr>
            <p:ph type="pic" sz="quarter" idx="40"/>
          </p:nvPr>
        </p:nvPicPr>
        <p:blipFill>
          <a:blip r:embed="rId4" cstate="print">
            <a:extLst>
              <a:ext uri="{28A0092B-C50C-407E-A947-70E740481C1C}">
                <a14:useLocalDpi xmlns:a14="http://schemas.microsoft.com/office/drawing/2010/main" val="0"/>
              </a:ext>
            </a:extLst>
          </a:blip>
          <a:srcRect/>
          <a:stretch>
            <a:fillRect/>
          </a:stretch>
        </p:blipFill>
        <p:spPr/>
      </p:pic>
      <p:pic>
        <p:nvPicPr>
          <p:cNvPr id="43" name="図プレースホルダー 42"/>
          <p:cNvPicPr>
            <a:picLocks noGrp="1" noChangeAspect="1"/>
          </p:cNvPicPr>
          <p:nvPr>
            <p:ph type="pic" sz="quarter" idx="38"/>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781297572"/>
      </p:ext>
    </p:extLst>
  </p:cSld>
  <p:clrMapOvr>
    <a:masterClrMapping/>
  </p:clrMapOvr>
  <p:transition spd="slow" advTm="8591">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lang="en-US" dirty="0" smtClean="0"/>
              <a:t>Our </a:t>
            </a:r>
            <a:r>
              <a:rPr lang="en-US" dirty="0" smtClean="0">
                <a:solidFill>
                  <a:schemeClr val="accent1"/>
                </a:solidFill>
                <a:latin typeface="Bebas Neue Regular" pitchFamily="50" charset="0"/>
              </a:rPr>
              <a:t>Partners</a:t>
            </a:r>
            <a:endParaRPr lang="en-US" dirty="0">
              <a:solidFill>
                <a:schemeClr val="accent1"/>
              </a:solidFill>
              <a:latin typeface="Bebas Neue Regular" pitchFamily="50" charset="0"/>
            </a:endParaRPr>
          </a:p>
        </p:txBody>
      </p:sp>
      <p:sp>
        <p:nvSpPr>
          <p:cNvPr id="3" name="スライド番号プレースホルダー 2"/>
          <p:cNvSpPr>
            <a:spLocks noGrp="1"/>
          </p:cNvSpPr>
          <p:nvPr>
            <p:ph type="sldNum" sz="quarter" idx="12"/>
          </p:nvPr>
        </p:nvSpPr>
        <p:spPr/>
        <p:txBody>
          <a:bodyPr/>
          <a:lstStyle/>
          <a:p>
            <a:fld id="{387164BF-D67A-46C0-81D2-5BAF67C00C80}" type="slidenum">
              <a:rPr lang="en-US" smtClean="0"/>
              <a:pPr/>
              <a:t>9</a:t>
            </a:fld>
            <a:endParaRPr lang="en-US" dirty="0"/>
          </a:p>
        </p:txBody>
      </p:sp>
      <p:sp>
        <p:nvSpPr>
          <p:cNvPr id="12" name="図プレースホルダー 11"/>
          <p:cNvSpPr>
            <a:spLocks noGrp="1"/>
          </p:cNvSpPr>
          <p:nvPr>
            <p:ph type="pic" sz="quarter" idx="13"/>
          </p:nvPr>
        </p:nvSpPr>
        <p:spPr/>
      </p:sp>
      <p:sp>
        <p:nvSpPr>
          <p:cNvPr id="8" name="フッター プレースホルダー 7"/>
          <p:cNvSpPr>
            <a:spLocks noGrp="1"/>
          </p:cNvSpPr>
          <p:nvPr>
            <p:ph type="ftr" sz="quarter" idx="3"/>
          </p:nvPr>
        </p:nvSpPr>
        <p:spPr/>
        <p:txBody>
          <a:bodyPr/>
          <a:lstStyle/>
          <a:p>
            <a:r>
              <a:rPr lang="en-US" smtClean="0"/>
              <a:t>The Power of PowerPoint | thepopp.com</a:t>
            </a:r>
            <a:endParaRPr lang="en-US" dirty="0"/>
          </a:p>
        </p:txBody>
      </p:sp>
      <p:sp>
        <p:nvSpPr>
          <p:cNvPr id="37" name="テキスト プレースホルダー 36"/>
          <p:cNvSpPr>
            <a:spLocks noGrp="1"/>
          </p:cNvSpPr>
          <p:nvPr>
            <p:ph type="body" sz="quarter" idx="18"/>
          </p:nvPr>
        </p:nvSpPr>
        <p:spPr/>
        <p:txBody>
          <a:bodyPr/>
          <a:lstStyle/>
          <a:p>
            <a:r>
              <a:rPr lang="en-US" dirty="0"/>
              <a:t>Lorem ipsum dolor sit amet, ei mel iudico </a:t>
            </a:r>
            <a:r>
              <a:rPr lang="en-US" dirty="0" smtClean="0"/>
              <a:t>contentiones.</a:t>
            </a:r>
            <a:endParaRPr lang="en-US" dirty="0"/>
          </a:p>
          <a:p>
            <a:endParaRPr lang="en-US" dirty="0"/>
          </a:p>
          <a:p>
            <a:endParaRPr lang="en-US" dirty="0"/>
          </a:p>
        </p:txBody>
      </p:sp>
      <p:sp>
        <p:nvSpPr>
          <p:cNvPr id="13" name="図プレースホルダー 12"/>
          <p:cNvSpPr>
            <a:spLocks noGrp="1"/>
          </p:cNvSpPr>
          <p:nvPr>
            <p:ph type="pic" sz="quarter" idx="29"/>
          </p:nvPr>
        </p:nvSpPr>
        <p:spPr/>
      </p:sp>
      <p:sp>
        <p:nvSpPr>
          <p:cNvPr id="14" name="図プレースホルダー 13"/>
          <p:cNvSpPr>
            <a:spLocks noGrp="1"/>
          </p:cNvSpPr>
          <p:nvPr>
            <p:ph type="pic" sz="quarter" idx="33"/>
          </p:nvPr>
        </p:nvSpPr>
        <p:spPr/>
      </p:sp>
      <p:sp>
        <p:nvSpPr>
          <p:cNvPr id="15" name="図プレースホルダー 14"/>
          <p:cNvSpPr>
            <a:spLocks noGrp="1"/>
          </p:cNvSpPr>
          <p:nvPr>
            <p:ph type="pic" sz="quarter" idx="37"/>
          </p:nvPr>
        </p:nvSpPr>
        <p:spPr/>
      </p:sp>
      <p:sp>
        <p:nvSpPr>
          <p:cNvPr id="16" name="図プレースホルダー 15"/>
          <p:cNvSpPr>
            <a:spLocks noGrp="1"/>
          </p:cNvSpPr>
          <p:nvPr>
            <p:ph type="pic" sz="quarter" idx="38"/>
          </p:nvPr>
        </p:nvSpPr>
        <p:spPr/>
      </p:sp>
      <p:sp>
        <p:nvSpPr>
          <p:cNvPr id="17" name="図プレースホルダー 16"/>
          <p:cNvSpPr>
            <a:spLocks noGrp="1"/>
          </p:cNvSpPr>
          <p:nvPr>
            <p:ph type="pic" sz="quarter" idx="39"/>
          </p:nvPr>
        </p:nvSpPr>
        <p:spPr/>
      </p:sp>
      <p:sp>
        <p:nvSpPr>
          <p:cNvPr id="19" name="図プレースホルダー 18"/>
          <p:cNvSpPr>
            <a:spLocks noGrp="1"/>
          </p:cNvSpPr>
          <p:nvPr>
            <p:ph type="pic" sz="quarter" idx="40"/>
          </p:nvPr>
        </p:nvSpPr>
        <p:spPr/>
      </p:sp>
      <p:sp>
        <p:nvSpPr>
          <p:cNvPr id="21" name="図プレースホルダー 20"/>
          <p:cNvSpPr>
            <a:spLocks noGrp="1"/>
          </p:cNvSpPr>
          <p:nvPr>
            <p:ph type="pic" sz="quarter" idx="41"/>
          </p:nvPr>
        </p:nvSpPr>
        <p:spPr/>
      </p:sp>
      <p:sp>
        <p:nvSpPr>
          <p:cNvPr id="20" name="テキスト プレースホルダー 19"/>
          <p:cNvSpPr>
            <a:spLocks noGrp="1"/>
          </p:cNvSpPr>
          <p:nvPr>
            <p:ph type="body" sz="quarter" idx="14"/>
          </p:nvPr>
        </p:nvSpPr>
        <p:spPr/>
        <p:txBody>
          <a:bodyPr/>
          <a:lstStyle/>
          <a:p>
            <a:r>
              <a:rPr lang="en-US" dirty="0" smtClean="0"/>
              <a:t>Atomized media</a:t>
            </a:r>
          </a:p>
        </p:txBody>
      </p:sp>
      <p:sp>
        <p:nvSpPr>
          <p:cNvPr id="38" name="テキスト プレースホルダー 37"/>
          <p:cNvSpPr>
            <a:spLocks noGrp="1"/>
          </p:cNvSpPr>
          <p:nvPr>
            <p:ph type="body" sz="quarter" idx="42"/>
          </p:nvPr>
        </p:nvSpPr>
        <p:spPr/>
        <p:txBody>
          <a:bodyPr/>
          <a:lstStyle/>
          <a:p>
            <a:r>
              <a:rPr lang="en-US" dirty="0" smtClean="0"/>
              <a:t>Bird Fly</a:t>
            </a:r>
            <a:endParaRPr lang="en-US" dirty="0"/>
          </a:p>
        </p:txBody>
      </p:sp>
      <p:sp>
        <p:nvSpPr>
          <p:cNvPr id="39" name="テキスト プレースホルダー 38"/>
          <p:cNvSpPr>
            <a:spLocks noGrp="1"/>
          </p:cNvSpPr>
          <p:nvPr>
            <p:ph type="body" sz="quarter" idx="43"/>
          </p:nvPr>
        </p:nvSpPr>
        <p:spPr/>
        <p:txBody>
          <a:bodyPr/>
          <a:lstStyle/>
          <a:p>
            <a:r>
              <a:rPr lang="en-US" dirty="0" smtClean="0"/>
              <a:t>Grunge media</a:t>
            </a:r>
            <a:endParaRPr lang="en-US" dirty="0"/>
          </a:p>
        </p:txBody>
      </p:sp>
      <p:sp>
        <p:nvSpPr>
          <p:cNvPr id="40" name="テキスト プレースホルダー 39"/>
          <p:cNvSpPr>
            <a:spLocks noGrp="1"/>
          </p:cNvSpPr>
          <p:nvPr>
            <p:ph type="body" sz="quarter" idx="44"/>
          </p:nvPr>
        </p:nvSpPr>
        <p:spPr/>
        <p:txBody>
          <a:bodyPr/>
          <a:lstStyle/>
          <a:p>
            <a:r>
              <a:rPr lang="en-US" dirty="0" smtClean="0"/>
              <a:t>Man Silhouette</a:t>
            </a:r>
            <a:endParaRPr lang="en-US" dirty="0"/>
          </a:p>
        </p:txBody>
      </p:sp>
      <p:sp>
        <p:nvSpPr>
          <p:cNvPr id="41" name="テキスト プレースホルダー 40"/>
          <p:cNvSpPr>
            <a:spLocks noGrp="1"/>
          </p:cNvSpPr>
          <p:nvPr>
            <p:ph type="body" sz="quarter" idx="45"/>
          </p:nvPr>
        </p:nvSpPr>
        <p:spPr/>
        <p:txBody>
          <a:bodyPr/>
          <a:lstStyle/>
          <a:p>
            <a:r>
              <a:rPr lang="en-US" dirty="0" smtClean="0"/>
              <a:t>Round Circle</a:t>
            </a:r>
            <a:endParaRPr lang="en-US" dirty="0"/>
          </a:p>
        </p:txBody>
      </p:sp>
      <p:sp>
        <p:nvSpPr>
          <p:cNvPr id="42" name="テキスト プレースホルダー 41"/>
          <p:cNvSpPr>
            <a:spLocks noGrp="1"/>
          </p:cNvSpPr>
          <p:nvPr>
            <p:ph type="body" sz="quarter" idx="46"/>
          </p:nvPr>
        </p:nvSpPr>
        <p:spPr/>
        <p:txBody>
          <a:bodyPr/>
          <a:lstStyle/>
          <a:p>
            <a:r>
              <a:rPr lang="en-US" dirty="0" smtClean="0"/>
              <a:t>Spectrum</a:t>
            </a:r>
            <a:endParaRPr lang="en-US" dirty="0"/>
          </a:p>
        </p:txBody>
      </p:sp>
      <p:sp>
        <p:nvSpPr>
          <p:cNvPr id="43" name="テキスト プレースホルダー 42"/>
          <p:cNvSpPr>
            <a:spLocks noGrp="1"/>
          </p:cNvSpPr>
          <p:nvPr>
            <p:ph type="body" sz="quarter" idx="47"/>
          </p:nvPr>
        </p:nvSpPr>
        <p:spPr/>
        <p:txBody>
          <a:bodyPr/>
          <a:lstStyle/>
          <a:p>
            <a:r>
              <a:rPr lang="en-US" dirty="0" smtClean="0"/>
              <a:t>Triacubes</a:t>
            </a:r>
            <a:endParaRPr lang="en-US" dirty="0"/>
          </a:p>
        </p:txBody>
      </p:sp>
      <p:sp>
        <p:nvSpPr>
          <p:cNvPr id="44" name="テキスト プレースホルダー 43"/>
          <p:cNvSpPr>
            <a:spLocks noGrp="1"/>
          </p:cNvSpPr>
          <p:nvPr>
            <p:ph type="body" sz="quarter" idx="48"/>
          </p:nvPr>
        </p:nvSpPr>
        <p:spPr/>
        <p:txBody>
          <a:bodyPr/>
          <a:lstStyle/>
          <a:p>
            <a:r>
              <a:rPr lang="en-US" dirty="0" smtClean="0"/>
              <a:t>Wild Lion</a:t>
            </a:r>
            <a:endParaRPr lang="en-US" dirty="0"/>
          </a:p>
        </p:txBody>
      </p:sp>
    </p:spTree>
    <p:extLst>
      <p:ext uri="{BB962C8B-B14F-4D97-AF65-F5344CB8AC3E}">
        <p14:creationId xmlns:p14="http://schemas.microsoft.com/office/powerpoint/2010/main" val="438520435"/>
      </p:ext>
    </p:extLst>
  </p:cSld>
  <p:clrMapOvr>
    <a:masterClrMapping/>
  </p:clrMapOvr>
  <p:transition spd="slow" advTm="8146">
    <p:push dir="u"/>
  </p:transition>
  <p:timing>
    <p:tnLst>
      <p:par>
        <p:cTn id="1" dur="indefinite" restart="never" nodeType="tmRoot"/>
      </p:par>
    </p:tnLst>
  </p:timing>
</p:sld>
</file>

<file path=ppt/theme/theme1.xml><?xml version="1.0" encoding="utf-8"?>
<a:theme xmlns:a="http://schemas.openxmlformats.org/drawingml/2006/main" name="Title">
  <a:themeElements>
    <a:clrScheme name="Procyon">
      <a:dk1>
        <a:srgbClr val="FFFFFF"/>
      </a:dk1>
      <a:lt1>
        <a:srgbClr val="FFFFFF"/>
      </a:lt1>
      <a:dk2>
        <a:srgbClr val="3F3F3F"/>
      </a:dk2>
      <a:lt2>
        <a:srgbClr val="FFFFFF"/>
      </a:lt2>
      <a:accent1>
        <a:srgbClr val="3EA3F8"/>
      </a:accent1>
      <a:accent2>
        <a:srgbClr val="127CFC"/>
      </a:accent2>
      <a:accent3>
        <a:srgbClr val="0D54F3"/>
      </a:accent3>
      <a:accent4>
        <a:srgbClr val="8064A2"/>
      </a:accent4>
      <a:accent5>
        <a:srgbClr val="4BACC6"/>
      </a:accent5>
      <a:accent6>
        <a:srgbClr val="F79646"/>
      </a:accent6>
      <a:hlink>
        <a:srgbClr val="3EA3F8"/>
      </a:hlink>
      <a:folHlink>
        <a:srgbClr val="7F7F7F"/>
      </a:folHlink>
    </a:clrScheme>
    <a:fontScheme name="Procyon">
      <a:majorFont>
        <a:latin typeface="Bebas Neue Book"/>
        <a:ea typeface="Capella Bold"/>
        <a:cs typeface=""/>
      </a:majorFont>
      <a:minorFont>
        <a:latin typeface="Roboto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a:themeElements>
    <a:clrScheme name="Procyon">
      <a:dk1>
        <a:srgbClr val="FFFFFF"/>
      </a:dk1>
      <a:lt1>
        <a:srgbClr val="FFFFFF"/>
      </a:lt1>
      <a:dk2>
        <a:srgbClr val="3F3F3F"/>
      </a:dk2>
      <a:lt2>
        <a:srgbClr val="FFFFFF"/>
      </a:lt2>
      <a:accent1>
        <a:srgbClr val="3EA3F8"/>
      </a:accent1>
      <a:accent2>
        <a:srgbClr val="127CFC"/>
      </a:accent2>
      <a:accent3>
        <a:srgbClr val="0D54F3"/>
      </a:accent3>
      <a:accent4>
        <a:srgbClr val="8064A2"/>
      </a:accent4>
      <a:accent5>
        <a:srgbClr val="4BACC6"/>
      </a:accent5>
      <a:accent6>
        <a:srgbClr val="F79646"/>
      </a:accent6>
      <a:hlink>
        <a:srgbClr val="3EA3F8"/>
      </a:hlink>
      <a:folHlink>
        <a:srgbClr val="7F7F7F"/>
      </a:folHlink>
    </a:clrScheme>
    <a:fontScheme name="Procyon">
      <a:majorFont>
        <a:latin typeface="Bebas Neue Book"/>
        <a:ea typeface="Capella Bold"/>
        <a:cs typeface=""/>
      </a:majorFont>
      <a:minorFont>
        <a:latin typeface="Roboto Light"/>
        <a:ea typeface="Capella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alpha val="10196"/>
          </a:srgbClr>
        </a:solidFill>
        <a:ln w="98425" cmpd="thinThick">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rgbClr val="FFFFFF">
              <a:alpha val="50196"/>
            </a:srgbClr>
          </a:solidFill>
          <a:prstDash val="sysDot"/>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6027</TotalTime>
  <Words>3952</Words>
  <Application>Microsoft Office PowerPoint</Application>
  <PresentationFormat>ユーザー設定</PresentationFormat>
  <Paragraphs>416</Paragraphs>
  <Slides>48</Slides>
  <Notes>0</Notes>
  <HiddenSlides>0</HiddenSlides>
  <MMClips>0</MMClips>
  <ScaleCrop>false</ScaleCrop>
  <HeadingPairs>
    <vt:vector size="4" baseType="variant">
      <vt:variant>
        <vt:lpstr>テーマ</vt:lpstr>
      </vt:variant>
      <vt:variant>
        <vt:i4>2</vt:i4>
      </vt:variant>
      <vt:variant>
        <vt:lpstr>スライド タイトル</vt:lpstr>
      </vt:variant>
      <vt:variant>
        <vt:i4>48</vt:i4>
      </vt:variant>
    </vt:vector>
  </HeadingPairs>
  <TitlesOfParts>
    <vt:vector size="50" baseType="lpstr">
      <vt:lpstr>Title</vt:lpstr>
      <vt:lpstr>Contents</vt:lpstr>
      <vt:lpstr>PROCYON</vt:lpstr>
      <vt:lpstr>LET’s BEGIN NOW</vt:lpstr>
      <vt:lpstr>StoryBoard</vt:lpstr>
      <vt:lpstr>About US </vt:lpstr>
      <vt:lpstr>OUR philosophy</vt:lpstr>
      <vt:lpstr>We are pathfinders</vt:lpstr>
      <vt:lpstr>OUR Workflow</vt:lpstr>
      <vt:lpstr>OUR SERVICES</vt:lpstr>
      <vt:lpstr>Our Partners</vt:lpstr>
      <vt:lpstr>OUR ACHIEVEMENTS</vt:lpstr>
      <vt:lpstr>OUR SPECIALTIES</vt:lpstr>
      <vt:lpstr>Meet Our Brains</vt:lpstr>
      <vt:lpstr>Meet Our MEMBERS</vt:lpstr>
      <vt:lpstr>OUR HISTORY</vt:lpstr>
      <vt:lpstr>OUR HISTORY</vt:lpstr>
      <vt:lpstr>Our Portfolio</vt:lpstr>
      <vt:lpstr>Our Portfolio</vt:lpstr>
      <vt:lpstr>PowerPoint プレゼンテーション</vt:lpstr>
      <vt:lpstr>Design Cycle</vt:lpstr>
      <vt:lpstr>Total Solution</vt:lpstr>
      <vt:lpstr>Unique &amp; Smart</vt:lpstr>
      <vt:lpstr>New Proposal </vt:lpstr>
      <vt:lpstr>Product Concept</vt:lpstr>
      <vt:lpstr>3 Pillars</vt:lpstr>
      <vt:lpstr>Proposal Background</vt:lpstr>
      <vt:lpstr>4 Steps</vt:lpstr>
      <vt:lpstr>One and Only Existence</vt:lpstr>
      <vt:lpstr>Awesome Features</vt:lpstr>
      <vt:lpstr>Access AnyTIME</vt:lpstr>
      <vt:lpstr>ANY DEVICE</vt:lpstr>
      <vt:lpstr>Important Keywords</vt:lpstr>
      <vt:lpstr>Easy to Share</vt:lpstr>
      <vt:lpstr>The Future Is In Our Hands</vt:lpstr>
      <vt:lpstr>PowerPoint プレゼンテーション</vt:lpstr>
      <vt:lpstr>Research &amp; Analysis</vt:lpstr>
      <vt:lpstr>Purpose &amp; Goals</vt:lpstr>
      <vt:lpstr>Distribution of Users</vt:lpstr>
      <vt:lpstr>Marketing PRINCIPLES</vt:lpstr>
      <vt:lpstr>Access Log</vt:lpstr>
      <vt:lpstr>Sales Graph</vt:lpstr>
      <vt:lpstr>Sales Chart</vt:lpstr>
      <vt:lpstr>Sales Estimation</vt:lpstr>
      <vt:lpstr>Gross revenue</vt:lpstr>
      <vt:lpstr>There are only two ways to live your life. One is as though nothing is a miracle. The other is as though everything is a miracle.</vt:lpstr>
      <vt:lpstr>Key takeaways</vt:lpstr>
      <vt:lpstr>PowerPoint プレゼンテーション</vt:lpstr>
      <vt:lpstr>Thank you!</vt:lpstr>
      <vt:lpstr>TROUBLE SHOOTING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Procyon</dc:title>
  <dc:creator>Jun</dc:creator>
  <cp:lastModifiedBy>Jun</cp:lastModifiedBy>
  <cp:revision>182</cp:revision>
  <dcterms:created xsi:type="dcterms:W3CDTF">2015-01-09T17:56:04Z</dcterms:created>
  <dcterms:modified xsi:type="dcterms:W3CDTF">2015-01-17T18:00:04Z</dcterms:modified>
</cp:coreProperties>
</file>