
<file path=[Content_Types].xml><?xml version="1.0" encoding="utf-8"?>
<Types xmlns="http://schemas.openxmlformats.org/package/2006/content-types">
  <Default Extension="png" ContentType="image/png"/>
  <Default Extension="svg" ContentType="image/svg+xml"/>
  <Default Extension="jpeg" ContentType="image/jpeg"/>
  <Default Extension="rels" ContentType="application/vnd.openxmlformats-package.relationships+xml"/>
  <Default Extension="xml" ContentType="application/xml"/>
  <Default Extension="jpg" ContentType="image/jpeg"/>
  <Override PartName="/ppt/presentation.xml" ContentType="application/vnd.openxmlformats-officedocument.presentationml.template.main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slides/slide9.xml" ContentType="application/vnd.openxmlformats-officedocument.presentationml.slide+xml"/>
  <Override PartName="/ppt/slides/slide10.xml" ContentType="application/vnd.openxmlformats-officedocument.presentationml.slide+xml"/>
  <Override PartName="/ppt/slides/slide11.xml" ContentType="application/vnd.openxmlformats-officedocument.presentationml.slide+xml"/>
  <Override PartName="/ppt/slides/slide12.xml" ContentType="application/vnd.openxmlformats-officedocument.presentationml.slide+xml"/>
  <Override PartName="/ppt/slides/slide13.xml" ContentType="application/vnd.openxmlformats-officedocument.presentationml.slide+xml"/>
  <Override PartName="/ppt/slides/slide14.xml" ContentType="application/vnd.openxmlformats-officedocument.presentationml.slide+xml"/>
  <Override PartName="/ppt/slides/slide15.xml" ContentType="application/vnd.openxmlformats-officedocument.presentationml.slide+xml"/>
  <Override PartName="/ppt/slides/slide16.xml" ContentType="application/vnd.openxmlformats-officedocument.presentationml.slide+xml"/>
  <Override PartName="/ppt/slides/slide17.xml" ContentType="application/vnd.openxmlformats-officedocument.presentationml.slide+xml"/>
  <Override PartName="/ppt/slideMasters/slideMaster1.xml" ContentType="application/vnd.openxmlformats-officedocument.presentationml.slideMaster+xml"/>
  <Override PartName="/ppt/slideLayouts/slideLayout21.xml" ContentType="application/vnd.openxmlformats-officedocument.presentationml.slideLayout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slideLayouts/slideLayout9.xml" ContentType="application/vnd.openxmlformats-officedocument.presentationml.slideLayout+xml"/>
  <Override PartName="/ppt/slideLayouts/slideLayout10.xml" ContentType="application/vnd.openxmlformats-officedocument.presentationml.slideLayout+xml"/>
  <Override PartName="/ppt/slideLayouts/slideLayout11.xml" ContentType="application/vnd.openxmlformats-officedocument.presentationml.slideLayout+xml"/>
  <Override PartName="/ppt/slideLayouts/slideLayout12.xml" ContentType="application/vnd.openxmlformats-officedocument.presentationml.slideLayout+xml"/>
  <Override PartName="/ppt/slideLayouts/slideLayout13.xml" ContentType="application/vnd.openxmlformats-officedocument.presentationml.slideLayout+xml"/>
  <Override PartName="/ppt/slideLayouts/slideLayout14.xml" ContentType="application/vnd.openxmlformats-officedocument.presentationml.slideLayout+xml"/>
  <Override PartName="/ppt/slideLayouts/slideLayout15.xml" ContentType="application/vnd.openxmlformats-officedocument.presentationml.slideLayout+xml"/>
  <Override PartName="/ppt/slideLayouts/slideLayout16.xml" ContentType="application/vnd.openxmlformats-officedocument.presentationml.slideLayout+xml"/>
  <Override PartName="/ppt/slideLayouts/slideLayout17.xml" ContentType="application/vnd.openxmlformats-officedocument.presentationml.slideLayout+xml"/>
  <Override PartName="/ppt/slideLayouts/slideLayout18.xml" ContentType="application/vnd.openxmlformats-officedocument.presentationml.slideLayout+xml"/>
  <Override PartName="/ppt/slideLayouts/slideLayout19.xml" ContentType="application/vnd.openxmlformats-officedocument.presentationml.slideLayout+xml"/>
  <Override PartName="/ppt/slideLayouts/slideLayout20.xml" ContentType="application/vnd.openxmlformats-officedocument.presentationml.slideLayout+xml"/>
  <Override PartName="/ppt/slideLayouts/slideLayout22.xml" ContentType="application/vnd.openxmlformats-officedocument.presentationml.slideLayout+xml"/>
  <Override PartName="/ppt/slideLayouts/slideLayout23.xml" ContentType="application/vnd.openxmlformats-officedocument.presentationml.slideLayout+xml"/>
  <Override PartName="/ppt/notesMasters/notesMaster1.xml" ContentType="application/vnd.openxmlformats-officedocument.presentationml.notesMaster+xml"/>
  <Override PartName="/ppt/handoutMasters/handoutMaster1.xml" ContentType="application/vnd.openxmlformats-officedocument.presentationml.handoutMaster+xml"/>
  <Override PartName="/ppt/theme/theme1.xml" ContentType="application/vnd.openxmlformats-officedocument.theme+xml"/>
  <Override PartName="/ppt/theme/theme2.xml" ContentType="application/vnd.openxmlformats-officedocument.theme+xml"/>
  <Override PartName="/ppt/theme/theme3.xml" ContentType="application/vnd.openxmlformats-officedocument.theme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ableStyles.xml" ContentType="application/vnd.openxmlformats-officedocument.presentationml.tableStyles+xml"/>
  <Override PartName="/docProps/app.xml" ContentType="application/vnd.openxmlformats-officedocument.extended-properties+xml"/>
  <Override PartName="/docProps/core.xml" ContentType="application/vnd.openxmlformats-package.core-properties+xml"/>
  <Override PartName="/customXml/itemProps2.xml" ContentType="application/vnd.openxmlformats-officedocument.customXmlProperties+xml"/>
  <Override PartName="/customXml/itemProps1.xml" ContentType="application/vnd.openxmlformats-officedocument.customXmlProperties+xml"/>
  <Override PartName="/customXml/itemProps3.xml" ContentType="application/vnd.openxmlformats-officedocument.customXmlProperties+xml"/>
  <Override PartName="/docProps/custom.xml" ContentType="application/vnd.openxmlformats-officedocument.custom-properties+xml"/>
</Types>
</file>

<file path=_rels/.rels><?xml version="1.0" encoding="UTF-8" standalone="yes"?>
<Relationships xmlns="http://schemas.openxmlformats.org/package/2006/relationships"><Relationship Id="rId3" Type="http://schemas.openxmlformats.org/officeDocument/2006/relationships/extended-properties" Target="docProps/app.xml"/><Relationship Id="rId2" Type="http://schemas.openxmlformats.org/package/2006/relationships/metadata/core-properties" Target="docProps/core.xml"/><Relationship Id="rId1" Type="http://schemas.openxmlformats.org/officeDocument/2006/relationships/officeDocument" Target="ppt/presentation.xml"/><Relationship Id="rId4" Type="http://schemas.openxmlformats.org/officeDocument/2006/relationships/custom-properties" Target="docProps/custom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removePersonalInfoOnSave="1" saveSubsetFonts="1" autoCompressPictures="0">
  <p:sldMasterIdLst>
    <p:sldMasterId id="2147483648" r:id="rId1"/>
  </p:sldMasterIdLst>
  <p:notesMasterIdLst>
    <p:notesMasterId r:id="rId19"/>
  </p:notesMasterIdLst>
  <p:handoutMasterIdLst>
    <p:handoutMasterId r:id="rId20"/>
  </p:handoutMasterIdLst>
  <p:sldIdLst>
    <p:sldId id="270" r:id="rId2"/>
    <p:sldId id="260" r:id="rId3"/>
    <p:sldId id="277" r:id="rId4"/>
    <p:sldId id="262" r:id="rId5"/>
    <p:sldId id="263" r:id="rId6"/>
    <p:sldId id="278" r:id="rId7"/>
    <p:sldId id="264" r:id="rId8"/>
    <p:sldId id="265" r:id="rId9"/>
    <p:sldId id="266" r:id="rId10"/>
    <p:sldId id="267" r:id="rId11"/>
    <p:sldId id="273" r:id="rId12"/>
    <p:sldId id="268" r:id="rId13"/>
    <p:sldId id="272" r:id="rId14"/>
    <p:sldId id="274" r:id="rId15"/>
    <p:sldId id="269" r:id="rId16"/>
    <p:sldId id="271" r:id="rId17"/>
    <p:sldId id="256" r:id="rId18"/>
  </p:sldIdLst>
  <p:sldSz cx="12192000" cy="6858000"/>
  <p:notesSz cx="6858000" cy="9144000"/>
  <p:defaultTextStyle>
    <a:defPPr>
      <a:defRPr lang="en-US"/>
    </a:defPPr>
    <a:lvl1pPr marL="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>
        <p15:guide id="1" orient="horz" pos="2160" userDrawn="1">
          <p15:clr>
            <a:srgbClr val="A4A3A4"/>
          </p15:clr>
        </p15:guide>
        <p15:guide id="2" pos="3840" userDrawn="1">
          <p15:clr>
            <a:srgbClr val="A4A3A4"/>
          </p15:clr>
        </p15:guide>
      </p15:sldGuideLst>
    </p:ext>
    <p:ext uri="{2D200454-40CA-4A62-9FC3-DE9A4176ACB9}">
      <p15:notes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showPr showNarration="1">
    <p:present/>
    <p:sldAll/>
    <p:penClr>
      <a:prstClr val="red"/>
    </p:penClr>
    <p:extLst>
      <p:ext uri="{EC167BDD-8182-4AB7-AECC-EB403E3ABB37}">
        <p14:laserClr xmlns:p14="http://schemas.microsoft.com/office/powerpoint/2010/main">
          <a:srgbClr val="FF0000"/>
        </p14:laserClr>
      </p:ext>
      <p:ext uri="{2FDB2607-1784-4EEB-B798-7EB5836EED8A}">
        <p14:showMediaCtrls xmlns:p14="http://schemas.microsoft.com/office/powerpoint/2010/main" val="1"/>
      </p:ext>
    </p:extLst>
  </p:showPr>
  <p:clrMru>
    <a:srgbClr val="D9D9D9"/>
    <a:srgbClr val="F2F2F2"/>
    <a:srgbClr val="462340"/>
    <a:srgbClr val="4B374B"/>
    <a:srgbClr val="4A7260"/>
    <a:srgbClr val="8A0000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72833802-FEF1-4C79-8D5D-14CF1EAF98D9}">
  <a:tblStyle styleId="{5C22544A-7EE6-4342-B048-85BDC9FD1C3A}" styleName="Medium Style 2 - Accent 1">
    <a:wholeTbl>
      <a:tcTxStyle>
        <a:fontRef idx="minor">
          <a:prstClr val="black"/>
        </a:fontRef>
        <a:schemeClr val="dk1"/>
      </a:tcTxStyle>
      <a:tcStyle>
        <a:tcBdr>
          <a:left>
            <a:ln w="12700" cmpd="sng">
              <a:solidFill>
                <a:schemeClr val="lt1"/>
              </a:solidFill>
            </a:ln>
          </a:left>
          <a:right>
            <a:ln w="12700" cmpd="sng">
              <a:solidFill>
                <a:schemeClr val="lt1"/>
              </a:solidFill>
            </a:ln>
          </a:right>
          <a:top>
            <a:ln w="12700" cmpd="sng">
              <a:solidFill>
                <a:schemeClr val="lt1"/>
              </a:solidFill>
            </a:ln>
          </a:top>
          <a:bottom>
            <a:ln w="12700" cmpd="sng">
              <a:solidFill>
                <a:schemeClr val="lt1"/>
              </a:solidFill>
            </a:ln>
          </a:bottom>
          <a:insideH>
            <a:ln w="12700" cmpd="sng">
              <a:solidFill>
                <a:schemeClr val="lt1"/>
              </a:solidFill>
            </a:ln>
          </a:insideH>
          <a:insideV>
            <a:ln w="12700" cmpd="sng">
              <a:solidFill>
                <a:schemeClr val="lt1"/>
              </a:solidFill>
            </a:ln>
          </a:insideV>
        </a:tcBdr>
        <a:fill>
          <a:solidFill>
            <a:schemeClr val="accent1">
              <a:tint val="20000"/>
            </a:schemeClr>
          </a:solidFill>
        </a:fill>
      </a:tcStyle>
    </a:wholeTbl>
    <a:band1H>
      <a:tcStyle>
        <a:tcBdr/>
        <a:fill>
          <a:solidFill>
            <a:schemeClr val="accent1">
              <a:tint val="40000"/>
            </a:schemeClr>
          </a:solidFill>
        </a:fill>
      </a:tcStyle>
    </a:band1H>
    <a:band2H>
      <a:tcStyle>
        <a:tcBdr/>
      </a:tcStyle>
    </a:band2H>
    <a:band1V>
      <a:tcStyle>
        <a:tcBdr/>
        <a:fill>
          <a:solidFill>
            <a:schemeClr val="accent1">
              <a:tint val="40000"/>
            </a:schemeClr>
          </a:solidFill>
        </a:fill>
      </a:tcStyle>
    </a:band1V>
    <a:band2V>
      <a:tcStyle>
        <a:tcBdr/>
      </a:tcStyle>
    </a:band2V>
    <a:lastCol>
      <a:tcTxStyle b="on">
        <a:fontRef idx="minor">
          <a:prstClr val="black"/>
        </a:fontRef>
        <a:schemeClr val="lt1"/>
      </a:tcTxStyle>
      <a:tcStyle>
        <a:tcBdr/>
        <a:fill>
          <a:solidFill>
            <a:schemeClr val="accent1"/>
          </a:solidFill>
        </a:fill>
      </a:tcStyle>
    </a:lastCol>
    <a:firstCol>
      <a:tcTxStyle b="on">
        <a:fontRef idx="minor">
          <a:prstClr val="black"/>
        </a:fontRef>
        <a:schemeClr val="lt1"/>
      </a:tcTxStyle>
      <a:tcStyle>
        <a:tcBdr/>
        <a:fill>
          <a:solidFill>
            <a:schemeClr val="accent1"/>
          </a:solidFill>
        </a:fill>
      </a:tcStyle>
    </a:firstCol>
    <a:lastRow>
      <a:tcTxStyle b="on">
        <a:fontRef idx="minor">
          <a:prstClr val="black"/>
        </a:fontRef>
        <a:schemeClr val="lt1"/>
      </a:tcTxStyle>
      <a:tcStyle>
        <a:tcBdr>
          <a:top>
            <a:ln w="38100" cmpd="sng">
              <a:solidFill>
                <a:schemeClr val="lt1"/>
              </a:solidFill>
            </a:ln>
          </a:top>
        </a:tcBdr>
        <a:fill>
          <a:solidFill>
            <a:schemeClr val="accent1"/>
          </a:solidFill>
        </a:fill>
      </a:tcStyle>
    </a:lastRow>
    <a:firstRow>
      <a:tcTxStyle b="on">
        <a:fontRef idx="minor">
          <a:prstClr val="black"/>
        </a:fontRef>
        <a:schemeClr val="lt1"/>
      </a:tcTxStyle>
      <a:tcStyle>
        <a:tcBdr>
          <a:bottom>
            <a:ln w="38100" cmpd="sng">
              <a:solidFill>
                <a:schemeClr val="lt1"/>
              </a:solidFill>
            </a:ln>
          </a:bottom>
        </a:tcBdr>
        <a:fill>
          <a:solidFill>
            <a:schemeClr val="accent1"/>
          </a:solidFill>
        </a:fill>
      </a:tcStyle>
    </a:firstRow>
  </a:tblStyle>
  <a:tblStyle styleId="{72833802-FEF1-4C79-8D5D-14CF1EAF98D9}" styleName="Light Style 2 - Accent 2">
    <a:wholeTbl>
      <a:tcTxStyle>
        <a:fontRef idx="minor">
          <a:scrgbClr r="0" g="0" b="0"/>
        </a:fontRef>
        <a:schemeClr val="tx1"/>
      </a:tcTxStyle>
      <a:tcStyle>
        <a:tcBdr>
          <a:left>
            <a:lnRef idx="1">
              <a:schemeClr val="accent2"/>
            </a:lnRef>
          </a:left>
          <a:right>
            <a:lnRef idx="1">
              <a:schemeClr val="accent2"/>
            </a:lnRef>
          </a:right>
          <a:top>
            <a:lnRef idx="1">
              <a:schemeClr val="accent2"/>
            </a:lnRef>
          </a:top>
          <a:bottom>
            <a:lnRef idx="1">
              <a:schemeClr val="accent2"/>
            </a:lnRef>
          </a:bottom>
          <a:insideH>
            <a:ln>
              <a:noFill/>
            </a:ln>
          </a:insideH>
          <a:insideV>
            <a:ln>
              <a:noFill/>
            </a:ln>
          </a:insideV>
        </a:tcBdr>
        <a:fill>
          <a:noFill/>
        </a:fill>
      </a:tcStyle>
    </a:wholeTbl>
    <a:band1H>
      <a:tcStyle>
        <a:tcBdr>
          <a:top>
            <a:lnRef idx="1">
              <a:schemeClr val="accent2"/>
            </a:lnRef>
          </a:top>
          <a:bottom>
            <a:lnRef idx="1">
              <a:schemeClr val="accent2"/>
            </a:lnRef>
          </a:bottom>
        </a:tcBdr>
      </a:tcStyle>
    </a:band1H>
    <a:band1V>
      <a:tcStyle>
        <a:tcBdr>
          <a:left>
            <a:lnRef idx="1">
              <a:schemeClr val="accent2"/>
            </a:lnRef>
          </a:left>
          <a:right>
            <a:lnRef idx="1">
              <a:schemeClr val="accent2"/>
            </a:lnRef>
          </a:right>
        </a:tcBdr>
      </a:tcStyle>
    </a:band1V>
    <a:band2V>
      <a:tcStyle>
        <a:tcBdr>
          <a:left>
            <a:lnRef idx="1">
              <a:schemeClr val="accent2"/>
            </a:lnRef>
          </a:left>
          <a:right>
            <a:lnRef idx="1">
              <a:schemeClr val="accent2"/>
            </a:lnRef>
          </a:right>
        </a:tcBdr>
      </a:tcStyle>
    </a:band2V>
    <a:lastCol>
      <a:tcTxStyle b="on"/>
      <a:tcStyle>
        <a:tcBdr/>
      </a:tcStyle>
    </a:lastCol>
    <a:firstCol>
      <a:tcTxStyle b="on"/>
      <a:tcStyle>
        <a:tcBdr/>
      </a:tcStyle>
    </a:firstCol>
    <a:lastRow>
      <a:tcTxStyle b="on"/>
      <a:tcStyle>
        <a:tcBdr>
          <a:top>
            <a:ln w="50800" cmpd="dbl">
              <a:solidFill>
                <a:schemeClr val="accent2"/>
              </a:solidFill>
            </a:ln>
          </a:top>
        </a:tcBdr>
      </a:tcStyle>
    </a:lastRow>
    <a:firstRow>
      <a:tcTxStyle b="on">
        <a:fontRef idx="minor">
          <a:scrgbClr r="0" g="0" b="0"/>
        </a:fontRef>
        <a:schemeClr val="bg1"/>
      </a:tcTxStyle>
      <a:tcStyle>
        <a:tcBdr/>
        <a:fillRef idx="1">
          <a:schemeClr val="accent2"/>
        </a:fillRef>
      </a:tcStyle>
    </a:firstRow>
  </a:tblStyle>
</a:tblStyleLst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 horzBarState="maximized">
    <p:restoredLeft sz="15987" autoAdjust="0"/>
    <p:restoredTop sz="93696"/>
  </p:normalViewPr>
  <p:slideViewPr>
    <p:cSldViewPr snapToGrid="0">
      <p:cViewPr>
        <p:scale>
          <a:sx n="100" d="100"/>
          <a:sy n="100" d="100"/>
        </p:scale>
        <p:origin x="852" y="312"/>
      </p:cViewPr>
      <p:guideLst>
        <p:guide orient="horz" pos="2160"/>
        <p:guide pos="3840"/>
      </p:guideLst>
    </p:cSldViewPr>
  </p:slideViewPr>
  <p:notesTextViewPr>
    <p:cViewPr>
      <p:scale>
        <a:sx n="1" d="1"/>
        <a:sy n="1" d="1"/>
      </p:scale>
      <p:origin x="0" y="0"/>
    </p:cViewPr>
  </p:notesTextViewPr>
  <p:sorterViewPr>
    <p:cViewPr>
      <p:scale>
        <a:sx n="100" d="100"/>
        <a:sy n="100" d="100"/>
      </p:scale>
      <p:origin x="0" y="0"/>
    </p:cViewPr>
  </p:sorterViewPr>
  <p:notesViewPr>
    <p:cSldViewPr snapToGrid="0">
      <p:cViewPr varScale="1">
        <p:scale>
          <a:sx n="84" d="100"/>
          <a:sy n="84" d="100"/>
        </p:scale>
        <p:origin x="3828" y="90"/>
      </p:cViewPr>
      <p:guideLst/>
    </p:cSldViewPr>
  </p:notesViewPr>
  <p:gridSpacing cx="76200" cy="76200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7.xml"/><Relationship Id="rId13" Type="http://schemas.openxmlformats.org/officeDocument/2006/relationships/slide" Target="slides/slide12.xml"/><Relationship Id="rId18" Type="http://schemas.openxmlformats.org/officeDocument/2006/relationships/slide" Target="slides/slide17.xml"/><Relationship Id="rId26" Type="http://schemas.openxmlformats.org/officeDocument/2006/relationships/customXml" Target="../customXml/item2.xml"/><Relationship Id="rId3" Type="http://schemas.openxmlformats.org/officeDocument/2006/relationships/slide" Target="slides/slide2.xml"/><Relationship Id="rId21" Type="http://schemas.openxmlformats.org/officeDocument/2006/relationships/presProps" Target="presProps.xml"/><Relationship Id="rId7" Type="http://schemas.openxmlformats.org/officeDocument/2006/relationships/slide" Target="slides/slide6.xml"/><Relationship Id="rId12" Type="http://schemas.openxmlformats.org/officeDocument/2006/relationships/slide" Target="slides/slide11.xml"/><Relationship Id="rId17" Type="http://schemas.openxmlformats.org/officeDocument/2006/relationships/slide" Target="slides/slide16.xml"/><Relationship Id="rId25" Type="http://schemas.openxmlformats.org/officeDocument/2006/relationships/customXml" Target="../customXml/item1.xml"/><Relationship Id="rId2" Type="http://schemas.openxmlformats.org/officeDocument/2006/relationships/slide" Target="slides/slide1.xml"/><Relationship Id="rId16" Type="http://schemas.openxmlformats.org/officeDocument/2006/relationships/slide" Target="slides/slide15.xml"/><Relationship Id="rId20" Type="http://schemas.openxmlformats.org/officeDocument/2006/relationships/handoutMaster" Target="handoutMasters/handoutMaster1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5.xml"/><Relationship Id="rId11" Type="http://schemas.openxmlformats.org/officeDocument/2006/relationships/slide" Target="slides/slide10.xml"/><Relationship Id="rId24" Type="http://schemas.openxmlformats.org/officeDocument/2006/relationships/tableStyles" Target="tableStyles.xml"/><Relationship Id="rId5" Type="http://schemas.openxmlformats.org/officeDocument/2006/relationships/slide" Target="slides/slide4.xml"/><Relationship Id="rId15" Type="http://schemas.openxmlformats.org/officeDocument/2006/relationships/slide" Target="slides/slide14.xml"/><Relationship Id="rId23" Type="http://schemas.openxmlformats.org/officeDocument/2006/relationships/theme" Target="theme/theme1.xml"/><Relationship Id="rId10" Type="http://schemas.openxmlformats.org/officeDocument/2006/relationships/slide" Target="slides/slide9.xml"/><Relationship Id="rId19" Type="http://schemas.openxmlformats.org/officeDocument/2006/relationships/notesMaster" Target="notesMasters/notesMaster1.xml"/><Relationship Id="rId4" Type="http://schemas.openxmlformats.org/officeDocument/2006/relationships/slide" Target="slides/slide3.xml"/><Relationship Id="rId9" Type="http://schemas.openxmlformats.org/officeDocument/2006/relationships/slide" Target="slides/slide8.xml"/><Relationship Id="rId14" Type="http://schemas.openxmlformats.org/officeDocument/2006/relationships/slide" Target="slides/slide13.xml"/><Relationship Id="rId22" Type="http://schemas.openxmlformats.org/officeDocument/2006/relationships/viewProps" Target="viewProps.xml"/><Relationship Id="rId27" Type="http://schemas.openxmlformats.org/officeDocument/2006/relationships/customXml" Target="../customXml/item3.xml"/></Relationships>
</file>

<file path=ppt/handoutMasters/_rels/handout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3.xml"/></Relationships>
</file>

<file path=ppt/handoutMasters/handoutMaster1.xml><?xml version="1.0" encoding="utf-8"?>
<p:handout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>
            <a:extLst>
              <a:ext uri="{FF2B5EF4-FFF2-40B4-BE49-F238E27FC236}">
                <a16:creationId xmlns:a16="http://schemas.microsoft.com/office/drawing/2014/main" id="{DE1F9995-ABA5-4B84-A110-13D73B93675F}"/>
              </a:ext>
            </a:extLst>
          </p:cNvPr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n-US" dirty="0"/>
          </a:p>
        </p:txBody>
      </p:sp>
      <p:sp>
        <p:nvSpPr>
          <p:cNvPr id="3" name="Date Placeholder 2">
            <a:extLst>
              <a:ext uri="{FF2B5EF4-FFF2-40B4-BE49-F238E27FC236}">
                <a16:creationId xmlns:a16="http://schemas.microsoft.com/office/drawing/2014/main" id="{BB0FC55C-A306-4A55-B35A-6BA5203CC3EF}"/>
              </a:ext>
            </a:extLst>
          </p:cNvPr>
          <p:cNvSpPr>
            <a:spLocks noGrp="1"/>
          </p:cNvSpPr>
          <p:nvPr>
            <p:ph type="dt" sz="quarter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5A6B64A6-5383-4553-9650-AE943B3D4590}" type="datetimeFigureOut">
              <a:rPr lang="en-US" smtClean="0"/>
              <a:t>05/04/2019</a:t>
            </a:fld>
            <a:endParaRPr lang="en-US" dirty="0"/>
          </a:p>
        </p:txBody>
      </p:sp>
      <p:sp>
        <p:nvSpPr>
          <p:cNvPr id="4" name="Footer Placeholder 3">
            <a:extLst>
              <a:ext uri="{FF2B5EF4-FFF2-40B4-BE49-F238E27FC236}">
                <a16:creationId xmlns:a16="http://schemas.microsoft.com/office/drawing/2014/main" id="{9CBC51AC-ACC0-4B35-8350-D8EA48E4E60C}"/>
              </a:ext>
            </a:extLst>
          </p:cNvPr>
          <p:cNvSpPr>
            <a:spLocks noGrp="1"/>
          </p:cNvSpPr>
          <p:nvPr>
            <p:ph type="ftr" sz="quarter" idx="2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n-US" dirty="0"/>
          </a:p>
        </p:txBody>
      </p:sp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CEE2F829-76AE-4D6B-A09B-E771F87F6D6C}"/>
              </a:ext>
            </a:extLst>
          </p:cNvPr>
          <p:cNvSpPr>
            <a:spLocks noGrp="1"/>
          </p:cNvSpPr>
          <p:nvPr>
            <p:ph type="sldNum" sz="quarter" idx="3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71ECB224-3C4D-493C-AEF6-51FAC3CC7C4B}" type="slidenum">
              <a:rPr lang="en-US" smtClean="0"/>
              <a:t>‹#›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09119799"/>
      </p:ext>
    </p:extLst>
  </p:cSld>
  <p:clrMap bg1="lt1" tx1="dk1" bg2="lt2" tx2="dk2" accent1="accent1" accent2="accent2" accent3="accent3" accent4="accent4" accent5="accent5" accent6="accent6" hlink="hlink" folHlink="folHlink"/>
</p:handoutMaster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n-US" noProof="0" dirty="0"/>
          </a:p>
        </p:txBody>
      </p:sp>
      <p:sp>
        <p:nvSpPr>
          <p:cNvPr id="3" name="Date Placeholder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639E0DF2-F06A-4107-A20D-CF99C15F57D9}" type="datetimeFigureOut">
              <a:rPr lang="en-US" noProof="0" smtClean="0"/>
              <a:t>05/04/2019</a:t>
            </a:fld>
            <a:endParaRPr lang="en-US" noProof="0" dirty="0"/>
          </a:p>
        </p:txBody>
      </p:sp>
      <p:sp>
        <p:nvSpPr>
          <p:cNvPr id="4" name="Slide Image Placeholder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en-US" noProof="0" dirty="0"/>
          </a:p>
        </p:txBody>
      </p:sp>
      <p:sp>
        <p:nvSpPr>
          <p:cNvPr id="5" name="Notes Placeholder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n-US" noProof="0" dirty="0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45C09F48-E3F7-4432-94C0-BC9DA42EACBA}" type="slidenum">
              <a:rPr lang="en-US" noProof="0" smtClean="0"/>
              <a:t>‹#›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1949106320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slideLayouts/_rels/slideLayout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3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4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5.xml.rels><?xml version="1.0" encoding="UTF-8" standalone="yes"?>
<Relationships xmlns="http://schemas.openxmlformats.org/package/2006/relationships"><Relationship Id="rId8" Type="http://schemas.openxmlformats.org/officeDocument/2006/relationships/image" Target="../media/image7.png"/><Relationship Id="rId3" Type="http://schemas.openxmlformats.org/officeDocument/2006/relationships/image" Target="../media/image2.svg"/><Relationship Id="rId7" Type="http://schemas.openxmlformats.org/officeDocument/2006/relationships/image" Target="../media/image6.svg"/><Relationship Id="rId2" Type="http://schemas.openxmlformats.org/officeDocument/2006/relationships/image" Target="../media/image1.png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5.png"/><Relationship Id="rId5" Type="http://schemas.openxmlformats.org/officeDocument/2006/relationships/image" Target="../media/image4.svg"/><Relationship Id="rId4" Type="http://schemas.openxmlformats.org/officeDocument/2006/relationships/image" Target="../media/image3.png"/><Relationship Id="rId9" Type="http://schemas.openxmlformats.org/officeDocument/2006/relationships/image" Target="../media/image8.svg"/></Relationships>
</file>

<file path=ppt/slideLayouts/_rels/slideLayout16.xml.rels><?xml version="1.0" encoding="UTF-8" standalone="yes"?>
<Relationships xmlns="http://schemas.openxmlformats.org/package/2006/relationships"><Relationship Id="rId8" Type="http://schemas.openxmlformats.org/officeDocument/2006/relationships/image" Target="../media/image7.png"/><Relationship Id="rId3" Type="http://schemas.openxmlformats.org/officeDocument/2006/relationships/image" Target="../media/image2.svg"/><Relationship Id="rId7" Type="http://schemas.openxmlformats.org/officeDocument/2006/relationships/image" Target="../media/image6.svg"/><Relationship Id="rId2" Type="http://schemas.openxmlformats.org/officeDocument/2006/relationships/image" Target="../media/image1.png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5.png"/><Relationship Id="rId5" Type="http://schemas.openxmlformats.org/officeDocument/2006/relationships/image" Target="../media/image4.svg"/><Relationship Id="rId4" Type="http://schemas.openxmlformats.org/officeDocument/2006/relationships/image" Target="../media/image3.png"/><Relationship Id="rId9" Type="http://schemas.openxmlformats.org/officeDocument/2006/relationships/image" Target="../media/image8.svg"/></Relationships>
</file>

<file path=ppt/slideLayouts/_rels/slideLayout17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8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9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0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3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showMasterSp="0" preserve="1" userDrawn="1">
  <p:cSld name="Title Slide with Imag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7" name="Group 6">
            <a:extLst>
              <a:ext uri="{FF2B5EF4-FFF2-40B4-BE49-F238E27FC236}">
                <a16:creationId xmlns:a16="http://schemas.microsoft.com/office/drawing/2014/main" id="{887D6B07-9595-4D7C-A1C7-EE4327E86C4F}"/>
              </a:ext>
            </a:extLst>
          </p:cNvPr>
          <p:cNvGrpSpPr/>
          <p:nvPr userDrawn="1"/>
        </p:nvGrpSpPr>
        <p:grpSpPr>
          <a:xfrm>
            <a:off x="0" y="1770061"/>
            <a:ext cx="12192000" cy="3255962"/>
            <a:chOff x="0" y="1770061"/>
            <a:chExt cx="12192000" cy="3255962"/>
          </a:xfrm>
          <a:solidFill>
            <a:schemeClr val="bg2"/>
          </a:solidFill>
        </p:grpSpPr>
        <p:sp>
          <p:nvSpPr>
            <p:cNvPr id="8" name="Rectangle 7">
              <a:extLst>
                <a:ext uri="{FF2B5EF4-FFF2-40B4-BE49-F238E27FC236}">
                  <a16:creationId xmlns:a16="http://schemas.microsoft.com/office/drawing/2014/main" id="{71EAC7A8-37E9-4B9E-B736-A22B168C80E4}"/>
                </a:ext>
              </a:extLst>
            </p:cNvPr>
            <p:cNvSpPr/>
            <p:nvPr/>
          </p:nvSpPr>
          <p:spPr>
            <a:xfrm>
              <a:off x="0" y="1770061"/>
              <a:ext cx="12192000" cy="1196975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9" name="Rectangle 8">
              <a:extLst>
                <a:ext uri="{FF2B5EF4-FFF2-40B4-BE49-F238E27FC236}">
                  <a16:creationId xmlns:a16="http://schemas.microsoft.com/office/drawing/2014/main" id="{072B49C9-D888-4DFD-821C-C8761C791457}"/>
                </a:ext>
              </a:extLst>
            </p:cNvPr>
            <p:cNvSpPr/>
            <p:nvPr/>
          </p:nvSpPr>
          <p:spPr>
            <a:xfrm>
              <a:off x="0" y="4954586"/>
              <a:ext cx="12192000" cy="71437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10" name="Rectangle 9">
              <a:extLst>
                <a:ext uri="{FF2B5EF4-FFF2-40B4-BE49-F238E27FC236}">
                  <a16:creationId xmlns:a16="http://schemas.microsoft.com/office/drawing/2014/main" id="{377C6874-A790-4966-9E2B-1615E67A53D2}"/>
                </a:ext>
              </a:extLst>
            </p:cNvPr>
            <p:cNvSpPr/>
            <p:nvPr/>
          </p:nvSpPr>
          <p:spPr>
            <a:xfrm>
              <a:off x="0" y="4449763"/>
              <a:ext cx="12192000" cy="71437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11" name="Rectangle 10">
              <a:extLst>
                <a:ext uri="{FF2B5EF4-FFF2-40B4-BE49-F238E27FC236}">
                  <a16:creationId xmlns:a16="http://schemas.microsoft.com/office/drawing/2014/main" id="{76B2B5D3-CC1C-45E2-BB10-D1175A138A49}"/>
                </a:ext>
              </a:extLst>
            </p:cNvPr>
            <p:cNvSpPr/>
            <p:nvPr/>
          </p:nvSpPr>
          <p:spPr>
            <a:xfrm>
              <a:off x="0" y="3975099"/>
              <a:ext cx="12192000" cy="250825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12" name="Rectangle 11">
              <a:extLst>
                <a:ext uri="{FF2B5EF4-FFF2-40B4-BE49-F238E27FC236}">
                  <a16:creationId xmlns:a16="http://schemas.microsoft.com/office/drawing/2014/main" id="{45994648-15A7-4F74-9BE2-5A7A9FF67672}"/>
                </a:ext>
              </a:extLst>
            </p:cNvPr>
            <p:cNvSpPr/>
            <p:nvPr/>
          </p:nvSpPr>
          <p:spPr>
            <a:xfrm>
              <a:off x="0" y="3079750"/>
              <a:ext cx="12192000" cy="69850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</p:grpSp>
      <p:sp>
        <p:nvSpPr>
          <p:cNvPr id="26" name="Freeform: Shape 25">
            <a:extLst>
              <a:ext uri="{FF2B5EF4-FFF2-40B4-BE49-F238E27FC236}">
                <a16:creationId xmlns:a16="http://schemas.microsoft.com/office/drawing/2014/main" id="{58E98649-FB1E-484B-911E-90A1B1AE58F1}"/>
              </a:ext>
            </a:extLst>
          </p:cNvPr>
          <p:cNvSpPr/>
          <p:nvPr userDrawn="1"/>
        </p:nvSpPr>
        <p:spPr>
          <a:xfrm>
            <a:off x="2387600" y="1"/>
            <a:ext cx="7416800" cy="6858001"/>
          </a:xfrm>
          <a:custGeom>
            <a:avLst/>
            <a:gdLst>
              <a:gd name="connsiteX0" fmla="*/ 2297777 w 7416800"/>
              <a:gd name="connsiteY0" fmla="*/ 0 h 6858001"/>
              <a:gd name="connsiteX1" fmla="*/ 5119024 w 7416800"/>
              <a:gd name="connsiteY1" fmla="*/ 0 h 6858001"/>
              <a:gd name="connsiteX2" fmla="*/ 5151877 w 7416800"/>
              <a:gd name="connsiteY2" fmla="*/ 12024 h 6858001"/>
              <a:gd name="connsiteX3" fmla="*/ 7416800 w 7416800"/>
              <a:gd name="connsiteY3" fmla="*/ 3429000 h 6858001"/>
              <a:gd name="connsiteX4" fmla="*/ 5151877 w 7416800"/>
              <a:gd name="connsiteY4" fmla="*/ 6845976 h 6858001"/>
              <a:gd name="connsiteX5" fmla="*/ 5119021 w 7416800"/>
              <a:gd name="connsiteY5" fmla="*/ 6858001 h 6858001"/>
              <a:gd name="connsiteX6" fmla="*/ 2297779 w 7416800"/>
              <a:gd name="connsiteY6" fmla="*/ 6858001 h 6858001"/>
              <a:gd name="connsiteX7" fmla="*/ 2264924 w 7416800"/>
              <a:gd name="connsiteY7" fmla="*/ 6845976 h 6858001"/>
              <a:gd name="connsiteX8" fmla="*/ 0 w 7416800"/>
              <a:gd name="connsiteY8" fmla="*/ 3429000 h 6858001"/>
              <a:gd name="connsiteX9" fmla="*/ 2264924 w 7416800"/>
              <a:gd name="connsiteY9" fmla="*/ 12024 h 685800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7416800" h="6858001">
                <a:moveTo>
                  <a:pt x="2297777" y="0"/>
                </a:moveTo>
                <a:lnTo>
                  <a:pt x="5119024" y="0"/>
                </a:lnTo>
                <a:lnTo>
                  <a:pt x="5151877" y="12024"/>
                </a:lnTo>
                <a:cubicBezTo>
                  <a:pt x="6482877" y="574990"/>
                  <a:pt x="7416800" y="1892930"/>
                  <a:pt x="7416800" y="3429000"/>
                </a:cubicBezTo>
                <a:cubicBezTo>
                  <a:pt x="7416800" y="4965070"/>
                  <a:pt x="6482877" y="6283010"/>
                  <a:pt x="5151877" y="6845976"/>
                </a:cubicBezTo>
                <a:lnTo>
                  <a:pt x="5119021" y="6858001"/>
                </a:lnTo>
                <a:lnTo>
                  <a:pt x="2297779" y="6858001"/>
                </a:lnTo>
                <a:lnTo>
                  <a:pt x="2264924" y="6845976"/>
                </a:lnTo>
                <a:cubicBezTo>
                  <a:pt x="933923" y="6283010"/>
                  <a:pt x="0" y="4965070"/>
                  <a:pt x="0" y="3429000"/>
                </a:cubicBezTo>
                <a:cubicBezTo>
                  <a:pt x="0" y="1892930"/>
                  <a:pt x="933923" y="574990"/>
                  <a:pt x="2264924" y="12024"/>
                </a:cubicBezTo>
                <a:close/>
              </a:path>
            </a:pathLst>
          </a:cu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square" rtlCol="0" anchor="ctr">
            <a:noAutofit/>
          </a:bodyPr>
          <a:lstStyle/>
          <a:p>
            <a:pPr algn="ctr"/>
            <a:endParaRPr lang="en-US" noProof="0" dirty="0"/>
          </a:p>
        </p:txBody>
      </p:sp>
      <p:sp>
        <p:nvSpPr>
          <p:cNvPr id="22" name="Picture Placeholder 21">
            <a:extLst>
              <a:ext uri="{FF2B5EF4-FFF2-40B4-BE49-F238E27FC236}">
                <a16:creationId xmlns:a16="http://schemas.microsoft.com/office/drawing/2014/main" id="{94FE51EC-6EEE-4E9B-95E0-8B3BEC6560A1}"/>
              </a:ext>
            </a:extLst>
          </p:cNvPr>
          <p:cNvSpPr>
            <a:spLocks noGrp="1"/>
          </p:cNvSpPr>
          <p:nvPr>
            <p:ph type="pic" sz="quarter" idx="14" hasCustomPrompt="1"/>
          </p:nvPr>
        </p:nvSpPr>
        <p:spPr>
          <a:xfrm>
            <a:off x="2667000" y="0"/>
            <a:ext cx="6858000" cy="6858000"/>
          </a:xfrm>
          <a:prstGeom prst="ellipse">
            <a:avLst/>
          </a:prstGeom>
          <a:pattFill prst="dkUpDiag">
            <a:fgClr>
              <a:schemeClr val="accent3"/>
            </a:fgClr>
            <a:bgClr>
              <a:schemeClr val="accent3">
                <a:lumMod val="75000"/>
              </a:schemeClr>
            </a:bgClr>
          </a:pattFill>
        </p:spPr>
        <p:txBody>
          <a:bodyPr vert="horz" lIns="91440" tIns="45720" rIns="91440" bIns="45720" rtlCol="0" anchor="t" anchorCtr="1">
            <a:noAutofit/>
          </a:bodyPr>
          <a:lstStyle>
            <a:lvl1pPr>
              <a:defRPr lang="en-GB" sz="1600" dirty="0">
                <a:solidFill>
                  <a:schemeClr val="bg1"/>
                </a:solidFill>
                <a:latin typeface="+mn-lt"/>
                <a:cs typeface="Arial" panose="020B0604020202020204" pitchFamily="34" charset="0"/>
              </a:defRPr>
            </a:lvl1pPr>
          </a:lstStyle>
          <a:p>
            <a:pPr marL="0" lvl="0" indent="0" algn="ctr">
              <a:buNone/>
            </a:pPr>
            <a:r>
              <a:rPr lang="en-US" noProof="0" dirty="0"/>
              <a:t>Insert Image</a:t>
            </a:r>
          </a:p>
        </p:txBody>
      </p:sp>
      <p:cxnSp>
        <p:nvCxnSpPr>
          <p:cNvPr id="15" name="Straight Connector 14">
            <a:extLst>
              <a:ext uri="{FF2B5EF4-FFF2-40B4-BE49-F238E27FC236}">
                <a16:creationId xmlns:a16="http://schemas.microsoft.com/office/drawing/2014/main" id="{1FEC2E97-8DAA-48A7-AC52-B4B5AD2C486E}"/>
              </a:ext>
            </a:extLst>
          </p:cNvPr>
          <p:cNvCxnSpPr/>
          <p:nvPr userDrawn="1"/>
        </p:nvCxnSpPr>
        <p:spPr>
          <a:xfrm>
            <a:off x="5791785" y="3949699"/>
            <a:ext cx="608430" cy="0"/>
          </a:xfrm>
          <a:prstGeom prst="line">
            <a:avLst/>
          </a:prstGeom>
          <a:ln w="57150" cap="rnd">
            <a:solidFill>
              <a:schemeClr val="bg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" name="Title 1">
            <a:extLst>
              <a:ext uri="{FF2B5EF4-FFF2-40B4-BE49-F238E27FC236}">
                <a16:creationId xmlns:a16="http://schemas.microsoft.com/office/drawing/2014/main" id="{55002804-57E2-4379-9103-073F4D46F016}"/>
              </a:ext>
            </a:extLst>
          </p:cNvPr>
          <p:cNvSpPr>
            <a:spLocks noGrp="1"/>
          </p:cNvSpPr>
          <p:nvPr>
            <p:ph type="ctrTitle" hasCustomPrompt="1"/>
          </p:nvPr>
        </p:nvSpPr>
        <p:spPr>
          <a:xfrm>
            <a:off x="3127248" y="1124712"/>
            <a:ext cx="5943600" cy="2596896"/>
          </a:xfrm>
        </p:spPr>
        <p:txBody>
          <a:bodyPr vert="horz" lIns="91440" tIns="45720" rIns="91440" bIns="45720" rtlCol="0" anchor="b" anchorCtr="1">
            <a:noAutofit/>
          </a:bodyPr>
          <a:lstStyle>
            <a:lvl1pPr algn="ctr">
              <a:defRPr lang="en-GB" sz="5400" b="0">
                <a:solidFill>
                  <a:schemeClr val="bg1"/>
                </a:solidFill>
                <a:latin typeface="+mj-lt"/>
              </a:defRPr>
            </a:lvl1pPr>
          </a:lstStyle>
          <a:p>
            <a:pPr lvl="0" algn="ctr">
              <a:lnSpc>
                <a:spcPct val="80000"/>
              </a:lnSpc>
            </a:pPr>
            <a:r>
              <a:rPr lang="en-US" noProof="0"/>
              <a:t>Title</a:t>
            </a:r>
          </a:p>
        </p:txBody>
      </p:sp>
      <p:sp>
        <p:nvSpPr>
          <p:cNvPr id="3" name="Subtitle 2">
            <a:extLst>
              <a:ext uri="{FF2B5EF4-FFF2-40B4-BE49-F238E27FC236}">
                <a16:creationId xmlns:a16="http://schemas.microsoft.com/office/drawing/2014/main" id="{DD109CAD-EBE3-4421-954D-A76C885B2753}"/>
              </a:ext>
            </a:extLst>
          </p:cNvPr>
          <p:cNvSpPr>
            <a:spLocks noGrp="1"/>
          </p:cNvSpPr>
          <p:nvPr>
            <p:ph type="subTitle" idx="1" hasCustomPrompt="1"/>
          </p:nvPr>
        </p:nvSpPr>
        <p:spPr>
          <a:xfrm>
            <a:off x="3584448" y="4315968"/>
            <a:ext cx="5029200" cy="886968"/>
          </a:xfrm>
        </p:spPr>
        <p:txBody>
          <a:bodyPr vert="horz" lIns="91440" tIns="45720" rIns="91440" bIns="45720" rtlCol="0" anchor="t" anchorCtr="0">
            <a:noAutofit/>
          </a:bodyPr>
          <a:lstStyle>
            <a:lvl1pPr marL="0" indent="0" algn="ctr">
              <a:buNone/>
              <a:defRPr lang="en-GB" sz="1800" b="1" spc="300" dirty="0">
                <a:solidFill>
                  <a:schemeClr val="bg1"/>
                </a:solidFill>
                <a:latin typeface="+mn-lt"/>
                <a:cs typeface="Arial" panose="020B0604020202020204" pitchFamily="34" charset="0"/>
              </a:defRPr>
            </a:lvl1pPr>
          </a:lstStyle>
          <a:p>
            <a:pPr marL="228600" lvl="0" indent="-228600" algn="ctr"/>
            <a:r>
              <a:rPr lang="en-US" noProof="0"/>
              <a:t>Subtitle</a:t>
            </a:r>
          </a:p>
        </p:txBody>
      </p:sp>
      <p:sp>
        <p:nvSpPr>
          <p:cNvPr id="20" name="Text Placeholder 19">
            <a:extLst>
              <a:ext uri="{FF2B5EF4-FFF2-40B4-BE49-F238E27FC236}">
                <a16:creationId xmlns:a16="http://schemas.microsoft.com/office/drawing/2014/main" id="{49085F81-D49A-4915-8EEC-2A1A96AC0B38}"/>
              </a:ext>
            </a:extLst>
          </p:cNvPr>
          <p:cNvSpPr>
            <a:spLocks noGrp="1"/>
          </p:cNvSpPr>
          <p:nvPr>
            <p:ph type="body" sz="quarter" idx="13" hasCustomPrompt="1"/>
          </p:nvPr>
        </p:nvSpPr>
        <p:spPr>
          <a:xfrm>
            <a:off x="4641140" y="5795479"/>
            <a:ext cx="2915816" cy="258532"/>
          </a:xfrm>
        </p:spPr>
        <p:txBody>
          <a:bodyPr vert="horz" wrap="square" lIns="91440" tIns="45720" rIns="91440" bIns="45720" rtlCol="0" anchor="ctr" anchorCtr="1">
            <a:spAutoFit/>
          </a:bodyPr>
          <a:lstStyle>
            <a:lvl1pPr marL="0" indent="0">
              <a:buNone/>
              <a:defRPr lang="en-US" sz="1200" b="0" spc="300" smtClean="0">
                <a:solidFill>
                  <a:schemeClr val="bg1"/>
                </a:solidFill>
                <a:latin typeface="+mn-lt"/>
                <a:cs typeface="Arial" panose="020B0604020202020204" pitchFamily="34" charset="0"/>
              </a:defRPr>
            </a:lvl1pPr>
            <a:lvl2pPr>
              <a:defRPr lang="en-US" smtClean="0"/>
            </a:lvl2pPr>
            <a:lvl3pPr>
              <a:defRPr lang="en-US" smtClean="0"/>
            </a:lvl3pPr>
            <a:lvl4pPr>
              <a:defRPr lang="en-US" smtClean="0"/>
            </a:lvl4pPr>
            <a:lvl5pPr>
              <a:defRPr lang="en-GB"/>
            </a:lvl5pPr>
          </a:lstStyle>
          <a:p>
            <a:pPr marL="228600" lvl="0" indent="-228600" algn="ctr"/>
            <a:r>
              <a:rPr lang="en-US" noProof="0"/>
              <a:t>Date</a:t>
            </a:r>
          </a:p>
        </p:txBody>
      </p:sp>
    </p:spTree>
    <p:extLst>
      <p:ext uri="{BB962C8B-B14F-4D97-AF65-F5344CB8AC3E}">
        <p14:creationId xmlns:p14="http://schemas.microsoft.com/office/powerpoint/2010/main" val="2501361653"/>
      </p:ext>
    </p:extLst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Picture with Capti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" name="Group 3">
            <a:extLst>
              <a:ext uri="{FF2B5EF4-FFF2-40B4-BE49-F238E27FC236}">
                <a16:creationId xmlns:a16="http://schemas.microsoft.com/office/drawing/2014/main" id="{47922399-8F89-408C-9341-D40CA0241FCA}"/>
              </a:ext>
            </a:extLst>
          </p:cNvPr>
          <p:cNvGrpSpPr/>
          <p:nvPr userDrawn="1"/>
        </p:nvGrpSpPr>
        <p:grpSpPr>
          <a:xfrm>
            <a:off x="0" y="0"/>
            <a:ext cx="12192000" cy="4453577"/>
            <a:chOff x="0" y="-277094"/>
            <a:chExt cx="12192000" cy="5876838"/>
          </a:xfrm>
          <a:solidFill>
            <a:schemeClr val="bg2">
              <a:alpha val="25000"/>
            </a:schemeClr>
          </a:solidFill>
        </p:grpSpPr>
        <p:sp>
          <p:nvSpPr>
            <p:cNvPr id="5" name="Rectangle 4">
              <a:extLst>
                <a:ext uri="{FF2B5EF4-FFF2-40B4-BE49-F238E27FC236}">
                  <a16:creationId xmlns:a16="http://schemas.microsoft.com/office/drawing/2014/main" id="{15EAD396-D3B3-4625-ACBD-8DCCDF68C02E}"/>
                </a:ext>
              </a:extLst>
            </p:cNvPr>
            <p:cNvSpPr/>
            <p:nvPr/>
          </p:nvSpPr>
          <p:spPr>
            <a:xfrm>
              <a:off x="0" y="1811086"/>
              <a:ext cx="12192000" cy="1196975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6" name="Rectangle 5">
              <a:extLst>
                <a:ext uri="{FF2B5EF4-FFF2-40B4-BE49-F238E27FC236}">
                  <a16:creationId xmlns:a16="http://schemas.microsoft.com/office/drawing/2014/main" id="{3D2C31EA-DE60-4B04-A0E7-EDD781F8A5ED}"/>
                </a:ext>
              </a:extLst>
            </p:cNvPr>
            <p:cNvSpPr/>
            <p:nvPr/>
          </p:nvSpPr>
          <p:spPr>
            <a:xfrm>
              <a:off x="0" y="4954586"/>
              <a:ext cx="12192000" cy="71437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7" name="Rectangle 6">
              <a:extLst>
                <a:ext uri="{FF2B5EF4-FFF2-40B4-BE49-F238E27FC236}">
                  <a16:creationId xmlns:a16="http://schemas.microsoft.com/office/drawing/2014/main" id="{F2826666-F495-4F73-9C0B-BC35C12A04E5}"/>
                </a:ext>
              </a:extLst>
            </p:cNvPr>
            <p:cNvSpPr/>
            <p:nvPr/>
          </p:nvSpPr>
          <p:spPr>
            <a:xfrm>
              <a:off x="0" y="4487469"/>
              <a:ext cx="12192000" cy="71437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8" name="Rectangle 7">
              <a:extLst>
                <a:ext uri="{FF2B5EF4-FFF2-40B4-BE49-F238E27FC236}">
                  <a16:creationId xmlns:a16="http://schemas.microsoft.com/office/drawing/2014/main" id="{1F7154B4-247C-4EA1-8F79-B1AFEA43A0F7}"/>
                </a:ext>
              </a:extLst>
            </p:cNvPr>
            <p:cNvSpPr/>
            <p:nvPr/>
          </p:nvSpPr>
          <p:spPr>
            <a:xfrm>
              <a:off x="0" y="3975099"/>
              <a:ext cx="12192000" cy="250825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9" name="Rectangle 8">
              <a:extLst>
                <a:ext uri="{FF2B5EF4-FFF2-40B4-BE49-F238E27FC236}">
                  <a16:creationId xmlns:a16="http://schemas.microsoft.com/office/drawing/2014/main" id="{A433A835-6677-412B-8504-280D41A43FC8}"/>
                </a:ext>
              </a:extLst>
            </p:cNvPr>
            <p:cNvSpPr/>
            <p:nvPr/>
          </p:nvSpPr>
          <p:spPr>
            <a:xfrm>
              <a:off x="0" y="3142331"/>
              <a:ext cx="12192000" cy="69850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15" name="Rectangle 14">
              <a:extLst>
                <a:ext uri="{FF2B5EF4-FFF2-40B4-BE49-F238E27FC236}">
                  <a16:creationId xmlns:a16="http://schemas.microsoft.com/office/drawing/2014/main" id="{16019585-CD61-4AAA-BCA3-6E510EC9EBFD}"/>
                </a:ext>
              </a:extLst>
            </p:cNvPr>
            <p:cNvSpPr/>
            <p:nvPr userDrawn="1"/>
          </p:nvSpPr>
          <p:spPr>
            <a:xfrm>
              <a:off x="0" y="-277094"/>
              <a:ext cx="12192000" cy="1953911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16" name="Rectangle 15">
              <a:extLst>
                <a:ext uri="{FF2B5EF4-FFF2-40B4-BE49-F238E27FC236}">
                  <a16:creationId xmlns:a16="http://schemas.microsoft.com/office/drawing/2014/main" id="{5FB1669E-AC4B-4D18-ABA0-2ADB207AEC71}"/>
                </a:ext>
              </a:extLst>
            </p:cNvPr>
            <p:cNvSpPr/>
            <p:nvPr userDrawn="1"/>
          </p:nvSpPr>
          <p:spPr>
            <a:xfrm>
              <a:off x="0" y="5575612"/>
              <a:ext cx="12192000" cy="2413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</p:grpSp>
      <p:sp>
        <p:nvSpPr>
          <p:cNvPr id="20" name="Rectangle 19">
            <a:extLst>
              <a:ext uri="{FF2B5EF4-FFF2-40B4-BE49-F238E27FC236}">
                <a16:creationId xmlns:a16="http://schemas.microsoft.com/office/drawing/2014/main" id="{7271D27F-F18F-48D4-ABF0-157A76F8D909}"/>
              </a:ext>
            </a:extLst>
          </p:cNvPr>
          <p:cNvSpPr/>
          <p:nvPr userDrawn="1"/>
        </p:nvSpPr>
        <p:spPr>
          <a:xfrm>
            <a:off x="0" y="0"/>
            <a:ext cx="12192000" cy="6858000"/>
          </a:xfrm>
          <a:prstGeom prst="rect">
            <a:avLst/>
          </a:prstGeom>
          <a:gradFill>
            <a:gsLst>
              <a:gs pos="0">
                <a:schemeClr val="bg1">
                  <a:alpha val="0"/>
                </a:schemeClr>
              </a:gs>
              <a:gs pos="52000">
                <a:srgbClr val="FFFFFF">
                  <a:alpha val="70000"/>
                </a:srgbClr>
              </a:gs>
              <a:gs pos="90000">
                <a:schemeClr val="bg1"/>
              </a:gs>
            </a:gsLst>
            <a:lin ang="5400000" scaled="1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7" name="Freeform: Shape 26">
            <a:extLst>
              <a:ext uri="{FF2B5EF4-FFF2-40B4-BE49-F238E27FC236}">
                <a16:creationId xmlns:a16="http://schemas.microsoft.com/office/drawing/2014/main" id="{A53B37E2-51CB-4B16-865A-4404D1562370}"/>
              </a:ext>
            </a:extLst>
          </p:cNvPr>
          <p:cNvSpPr/>
          <p:nvPr/>
        </p:nvSpPr>
        <p:spPr>
          <a:xfrm>
            <a:off x="5323076" y="997893"/>
            <a:ext cx="6868924" cy="5860108"/>
          </a:xfrm>
          <a:custGeom>
            <a:avLst/>
            <a:gdLst>
              <a:gd name="connsiteX0" fmla="*/ 3874977 w 6868924"/>
              <a:gd name="connsiteY0" fmla="*/ 0 h 5860108"/>
              <a:gd name="connsiteX1" fmla="*/ 6865098 w 6868924"/>
              <a:gd name="connsiteY1" fmla="*/ 1410132 h 5860108"/>
              <a:gd name="connsiteX2" fmla="*/ 6868924 w 6868924"/>
              <a:gd name="connsiteY2" fmla="*/ 1415249 h 5860108"/>
              <a:gd name="connsiteX3" fmla="*/ 6868924 w 6868924"/>
              <a:gd name="connsiteY3" fmla="*/ 5860108 h 5860108"/>
              <a:gd name="connsiteX4" fmla="*/ 551579 w 6868924"/>
              <a:gd name="connsiteY4" fmla="*/ 5860108 h 5860108"/>
              <a:gd name="connsiteX5" fmla="*/ 467689 w 6868924"/>
              <a:gd name="connsiteY5" fmla="*/ 5722022 h 5860108"/>
              <a:gd name="connsiteX6" fmla="*/ 0 w 6868924"/>
              <a:gd name="connsiteY6" fmla="*/ 3874977 h 5860108"/>
              <a:gd name="connsiteX7" fmla="*/ 3874977 w 6868924"/>
              <a:gd name="connsiteY7" fmla="*/ 0 h 586010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6868924" h="5860108">
                <a:moveTo>
                  <a:pt x="3874977" y="0"/>
                </a:moveTo>
                <a:cubicBezTo>
                  <a:pt x="5078778" y="0"/>
                  <a:pt x="6154370" y="548929"/>
                  <a:pt x="6865098" y="1410132"/>
                </a:cubicBezTo>
                <a:lnTo>
                  <a:pt x="6868924" y="1415249"/>
                </a:lnTo>
                <a:lnTo>
                  <a:pt x="6868924" y="5860108"/>
                </a:lnTo>
                <a:lnTo>
                  <a:pt x="551579" y="5860108"/>
                </a:lnTo>
                <a:lnTo>
                  <a:pt x="467689" y="5722022"/>
                </a:lnTo>
                <a:cubicBezTo>
                  <a:pt x="169423" y="5172963"/>
                  <a:pt x="0" y="4543756"/>
                  <a:pt x="0" y="3874977"/>
                </a:cubicBezTo>
                <a:cubicBezTo>
                  <a:pt x="0" y="1734886"/>
                  <a:pt x="1734886" y="0"/>
                  <a:pt x="3874977" y="0"/>
                </a:cubicBezTo>
                <a:close/>
              </a:path>
            </a:pathLst>
          </a:cu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square" rtlCol="0" anchor="ctr">
            <a:noAutofit/>
          </a:bodyPr>
          <a:lstStyle/>
          <a:p>
            <a:pPr algn="ctr"/>
            <a:endParaRPr lang="en-US" noProof="0" dirty="0"/>
          </a:p>
        </p:txBody>
      </p:sp>
      <p:sp>
        <p:nvSpPr>
          <p:cNvPr id="19" name="Picture Placeholder 18">
            <a:extLst>
              <a:ext uri="{FF2B5EF4-FFF2-40B4-BE49-F238E27FC236}">
                <a16:creationId xmlns:a16="http://schemas.microsoft.com/office/drawing/2014/main" id="{4EAA5535-A3DD-490B-B233-9C9B84EECD13}"/>
              </a:ext>
            </a:extLst>
          </p:cNvPr>
          <p:cNvSpPr>
            <a:spLocks noGrp="1"/>
          </p:cNvSpPr>
          <p:nvPr>
            <p:ph type="pic" idx="1"/>
          </p:nvPr>
        </p:nvSpPr>
        <p:spPr>
          <a:xfrm>
            <a:off x="5576326" y="1251145"/>
            <a:ext cx="6615674" cy="5596389"/>
          </a:xfrm>
          <a:custGeom>
            <a:avLst/>
            <a:gdLst>
              <a:gd name="connsiteX0" fmla="*/ 3621727 w 6615674"/>
              <a:gd name="connsiteY0" fmla="*/ 0 h 5596389"/>
              <a:gd name="connsiteX1" fmla="*/ 6416428 w 6615674"/>
              <a:gd name="connsiteY1" fmla="*/ 1317972 h 5596389"/>
              <a:gd name="connsiteX2" fmla="*/ 6615674 w 6615674"/>
              <a:gd name="connsiteY2" fmla="*/ 1584421 h 5596389"/>
              <a:gd name="connsiteX3" fmla="*/ 6615674 w 6615674"/>
              <a:gd name="connsiteY3" fmla="*/ 5596389 h 5596389"/>
              <a:gd name="connsiteX4" fmla="*/ 587989 w 6615674"/>
              <a:gd name="connsiteY4" fmla="*/ 5596389 h 5596389"/>
              <a:gd name="connsiteX5" fmla="*/ 437123 w 6615674"/>
              <a:gd name="connsiteY5" fmla="*/ 5348058 h 5596389"/>
              <a:gd name="connsiteX6" fmla="*/ 0 w 6615674"/>
              <a:gd name="connsiteY6" fmla="*/ 3621727 h 5596389"/>
              <a:gd name="connsiteX7" fmla="*/ 3621727 w 6615674"/>
              <a:gd name="connsiteY7" fmla="*/ 0 h 559638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6615674" h="5596389">
                <a:moveTo>
                  <a:pt x="3621727" y="0"/>
                </a:moveTo>
                <a:cubicBezTo>
                  <a:pt x="4746854" y="0"/>
                  <a:pt x="5752150" y="513054"/>
                  <a:pt x="6416428" y="1317972"/>
                </a:cubicBezTo>
                <a:lnTo>
                  <a:pt x="6615674" y="1584421"/>
                </a:lnTo>
                <a:lnTo>
                  <a:pt x="6615674" y="5596389"/>
                </a:lnTo>
                <a:lnTo>
                  <a:pt x="587989" y="5596389"/>
                </a:lnTo>
                <a:lnTo>
                  <a:pt x="437123" y="5348058"/>
                </a:lnTo>
                <a:cubicBezTo>
                  <a:pt x="158350" y="4834883"/>
                  <a:pt x="0" y="4246798"/>
                  <a:pt x="0" y="3621727"/>
                </a:cubicBezTo>
                <a:cubicBezTo>
                  <a:pt x="0" y="1621502"/>
                  <a:pt x="1621502" y="0"/>
                  <a:pt x="3621727" y="0"/>
                </a:cubicBezTo>
                <a:close/>
              </a:path>
            </a:pathLst>
          </a:custGeom>
          <a:pattFill prst="dkUpDiag">
            <a:fgClr>
              <a:schemeClr val="accent3"/>
            </a:fgClr>
            <a:bgClr>
              <a:schemeClr val="accent3">
                <a:lumMod val="75000"/>
              </a:schemeClr>
            </a:bgClr>
          </a:pattFill>
        </p:spPr>
        <p:txBody>
          <a:bodyPr vert="horz" wrap="square" lIns="274320" tIns="640080" rIns="91440" bIns="45720" rtlCol="0" anchor="ctr" anchorCtr="1">
            <a:noAutofit/>
          </a:bodyPr>
          <a:lstStyle>
            <a:lvl1pPr>
              <a:defRPr lang="en-US" sz="1600">
                <a:solidFill>
                  <a:schemeClr val="bg1"/>
                </a:solidFill>
                <a:cs typeface="Arial" panose="020B0604020202020204" pitchFamily="34" charset="0"/>
              </a:defRPr>
            </a:lvl1pPr>
          </a:lstStyle>
          <a:p>
            <a:pPr marL="0" lvl="0" indent="0" algn="ctr">
              <a:buNone/>
            </a:pPr>
            <a:r>
              <a:rPr lang="en-US" noProof="0" dirty="0"/>
              <a:t>Click icon to add picture</a:t>
            </a:r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73B39506-58A9-4B12-A7D1-1B956C6BFAD5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640079" y="504419"/>
            <a:ext cx="5144927" cy="1480711"/>
          </a:xfrm>
        </p:spPr>
        <p:txBody>
          <a:bodyPr vert="horz" lIns="91440" tIns="45720" rIns="91440" bIns="45720" rtlCol="0" anchor="b">
            <a:noAutofit/>
          </a:bodyPr>
          <a:lstStyle>
            <a:lvl1pPr>
              <a:defRPr lang="en-GB" sz="2400" b="1" dirty="0">
                <a:solidFill>
                  <a:schemeClr val="accent2"/>
                </a:solidFill>
                <a:latin typeface="+mj-lt"/>
                <a:cs typeface="Arial" panose="020B0604020202020204" pitchFamily="34" charset="0"/>
              </a:defRPr>
            </a:lvl1pPr>
          </a:lstStyle>
          <a:p>
            <a:pPr marL="0" lvl="0"/>
            <a:r>
              <a:rPr lang="en-US" noProof="0"/>
              <a:t>CLICK TO EDIT MASTER TITLE STYLE</a:t>
            </a:r>
          </a:p>
        </p:txBody>
      </p:sp>
      <p:sp>
        <p:nvSpPr>
          <p:cNvPr id="17" name="Text Placeholder 3">
            <a:extLst>
              <a:ext uri="{FF2B5EF4-FFF2-40B4-BE49-F238E27FC236}">
                <a16:creationId xmlns:a16="http://schemas.microsoft.com/office/drawing/2014/main" id="{F108634F-AB43-4931-97E0-C7125C9FD35A}"/>
              </a:ext>
            </a:extLst>
          </p:cNvPr>
          <p:cNvSpPr>
            <a:spLocks noGrp="1"/>
          </p:cNvSpPr>
          <p:nvPr>
            <p:ph type="body" sz="half" idx="2"/>
          </p:nvPr>
        </p:nvSpPr>
        <p:spPr>
          <a:xfrm>
            <a:off x="640080" y="2489548"/>
            <a:ext cx="4131946" cy="3379439"/>
          </a:xfrm>
        </p:spPr>
        <p:txBody>
          <a:bodyPr/>
          <a:lstStyle>
            <a:lvl1pPr marL="0" indent="0">
              <a:buNone/>
              <a:defRPr sz="1600"/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en-US" noProof="0"/>
              <a:t>Click to edit Master text styles</a:t>
            </a:r>
          </a:p>
        </p:txBody>
      </p:sp>
    </p:spTree>
    <p:extLst>
      <p:ext uri="{BB962C8B-B14F-4D97-AF65-F5344CB8AC3E}">
        <p14:creationId xmlns:p14="http://schemas.microsoft.com/office/powerpoint/2010/main" val="3377778392"/>
      </p:ext>
    </p:extLst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Image and Two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" name="Group 3">
            <a:extLst>
              <a:ext uri="{FF2B5EF4-FFF2-40B4-BE49-F238E27FC236}">
                <a16:creationId xmlns:a16="http://schemas.microsoft.com/office/drawing/2014/main" id="{47922399-8F89-408C-9341-D40CA0241FCA}"/>
              </a:ext>
            </a:extLst>
          </p:cNvPr>
          <p:cNvGrpSpPr/>
          <p:nvPr userDrawn="1"/>
        </p:nvGrpSpPr>
        <p:grpSpPr>
          <a:xfrm>
            <a:off x="0" y="0"/>
            <a:ext cx="12192000" cy="4453577"/>
            <a:chOff x="0" y="-277094"/>
            <a:chExt cx="12192000" cy="5876838"/>
          </a:xfrm>
          <a:solidFill>
            <a:schemeClr val="bg2">
              <a:alpha val="25000"/>
            </a:schemeClr>
          </a:solidFill>
        </p:grpSpPr>
        <p:sp>
          <p:nvSpPr>
            <p:cNvPr id="5" name="Rectangle 4">
              <a:extLst>
                <a:ext uri="{FF2B5EF4-FFF2-40B4-BE49-F238E27FC236}">
                  <a16:creationId xmlns:a16="http://schemas.microsoft.com/office/drawing/2014/main" id="{15EAD396-D3B3-4625-ACBD-8DCCDF68C02E}"/>
                </a:ext>
              </a:extLst>
            </p:cNvPr>
            <p:cNvSpPr/>
            <p:nvPr/>
          </p:nvSpPr>
          <p:spPr>
            <a:xfrm>
              <a:off x="0" y="1811086"/>
              <a:ext cx="12192000" cy="1196975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6" name="Rectangle 5">
              <a:extLst>
                <a:ext uri="{FF2B5EF4-FFF2-40B4-BE49-F238E27FC236}">
                  <a16:creationId xmlns:a16="http://schemas.microsoft.com/office/drawing/2014/main" id="{3D2C31EA-DE60-4B04-A0E7-EDD781F8A5ED}"/>
                </a:ext>
              </a:extLst>
            </p:cNvPr>
            <p:cNvSpPr/>
            <p:nvPr/>
          </p:nvSpPr>
          <p:spPr>
            <a:xfrm>
              <a:off x="0" y="4954586"/>
              <a:ext cx="12192000" cy="71437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7" name="Rectangle 6">
              <a:extLst>
                <a:ext uri="{FF2B5EF4-FFF2-40B4-BE49-F238E27FC236}">
                  <a16:creationId xmlns:a16="http://schemas.microsoft.com/office/drawing/2014/main" id="{F2826666-F495-4F73-9C0B-BC35C12A04E5}"/>
                </a:ext>
              </a:extLst>
            </p:cNvPr>
            <p:cNvSpPr/>
            <p:nvPr/>
          </p:nvSpPr>
          <p:spPr>
            <a:xfrm>
              <a:off x="0" y="4487469"/>
              <a:ext cx="12192000" cy="71437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8" name="Rectangle 7">
              <a:extLst>
                <a:ext uri="{FF2B5EF4-FFF2-40B4-BE49-F238E27FC236}">
                  <a16:creationId xmlns:a16="http://schemas.microsoft.com/office/drawing/2014/main" id="{1F7154B4-247C-4EA1-8F79-B1AFEA43A0F7}"/>
                </a:ext>
              </a:extLst>
            </p:cNvPr>
            <p:cNvSpPr/>
            <p:nvPr/>
          </p:nvSpPr>
          <p:spPr>
            <a:xfrm>
              <a:off x="0" y="3975099"/>
              <a:ext cx="12192000" cy="250825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9" name="Rectangle 8">
              <a:extLst>
                <a:ext uri="{FF2B5EF4-FFF2-40B4-BE49-F238E27FC236}">
                  <a16:creationId xmlns:a16="http://schemas.microsoft.com/office/drawing/2014/main" id="{A433A835-6677-412B-8504-280D41A43FC8}"/>
                </a:ext>
              </a:extLst>
            </p:cNvPr>
            <p:cNvSpPr/>
            <p:nvPr/>
          </p:nvSpPr>
          <p:spPr>
            <a:xfrm>
              <a:off x="0" y="3142331"/>
              <a:ext cx="12192000" cy="69850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15" name="Rectangle 14">
              <a:extLst>
                <a:ext uri="{FF2B5EF4-FFF2-40B4-BE49-F238E27FC236}">
                  <a16:creationId xmlns:a16="http://schemas.microsoft.com/office/drawing/2014/main" id="{16019585-CD61-4AAA-BCA3-6E510EC9EBFD}"/>
                </a:ext>
              </a:extLst>
            </p:cNvPr>
            <p:cNvSpPr/>
            <p:nvPr userDrawn="1"/>
          </p:nvSpPr>
          <p:spPr>
            <a:xfrm>
              <a:off x="0" y="-277094"/>
              <a:ext cx="12192000" cy="1953911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16" name="Rectangle 15">
              <a:extLst>
                <a:ext uri="{FF2B5EF4-FFF2-40B4-BE49-F238E27FC236}">
                  <a16:creationId xmlns:a16="http://schemas.microsoft.com/office/drawing/2014/main" id="{5FB1669E-AC4B-4D18-ABA0-2ADB207AEC71}"/>
                </a:ext>
              </a:extLst>
            </p:cNvPr>
            <p:cNvSpPr/>
            <p:nvPr userDrawn="1"/>
          </p:nvSpPr>
          <p:spPr>
            <a:xfrm>
              <a:off x="0" y="5575612"/>
              <a:ext cx="12192000" cy="2413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</p:grpSp>
      <p:sp>
        <p:nvSpPr>
          <p:cNvPr id="20" name="Rectangle 19">
            <a:extLst>
              <a:ext uri="{FF2B5EF4-FFF2-40B4-BE49-F238E27FC236}">
                <a16:creationId xmlns:a16="http://schemas.microsoft.com/office/drawing/2014/main" id="{7271D27F-F18F-48D4-ABF0-157A76F8D909}"/>
              </a:ext>
            </a:extLst>
          </p:cNvPr>
          <p:cNvSpPr/>
          <p:nvPr userDrawn="1"/>
        </p:nvSpPr>
        <p:spPr>
          <a:xfrm>
            <a:off x="0" y="1"/>
            <a:ext cx="12192000" cy="6858000"/>
          </a:xfrm>
          <a:prstGeom prst="rect">
            <a:avLst/>
          </a:prstGeom>
          <a:gradFill>
            <a:gsLst>
              <a:gs pos="0">
                <a:schemeClr val="bg1">
                  <a:alpha val="0"/>
                </a:schemeClr>
              </a:gs>
              <a:gs pos="52000">
                <a:srgbClr val="FFFFFF">
                  <a:alpha val="70000"/>
                </a:srgbClr>
              </a:gs>
              <a:gs pos="90000">
                <a:schemeClr val="bg1"/>
              </a:gs>
            </a:gsLst>
            <a:lin ang="5400000" scaled="1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38" name="Freeform: Shape 37">
            <a:extLst>
              <a:ext uri="{FF2B5EF4-FFF2-40B4-BE49-F238E27FC236}">
                <a16:creationId xmlns:a16="http://schemas.microsoft.com/office/drawing/2014/main" id="{50027EDB-1D1D-4165-80FC-FDCCD04FF30D}"/>
              </a:ext>
            </a:extLst>
          </p:cNvPr>
          <p:cNvSpPr/>
          <p:nvPr userDrawn="1"/>
        </p:nvSpPr>
        <p:spPr>
          <a:xfrm>
            <a:off x="-1" y="1"/>
            <a:ext cx="4779964" cy="6413064"/>
          </a:xfrm>
          <a:custGeom>
            <a:avLst/>
            <a:gdLst>
              <a:gd name="connsiteX0" fmla="*/ 0 w 4779964"/>
              <a:gd name="connsiteY0" fmla="*/ 0 h 6413064"/>
              <a:gd name="connsiteX1" fmla="*/ 3376101 w 4779964"/>
              <a:gd name="connsiteY1" fmla="*/ 0 h 6413064"/>
              <a:gd name="connsiteX2" fmla="*/ 3478395 w 4779964"/>
              <a:gd name="connsiteY2" fmla="*/ 76494 h 6413064"/>
              <a:gd name="connsiteX3" fmla="*/ 4779964 w 4779964"/>
              <a:gd name="connsiteY3" fmla="*/ 2836412 h 6413064"/>
              <a:gd name="connsiteX4" fmla="*/ 1203312 w 4779964"/>
              <a:gd name="connsiteY4" fmla="*/ 6413064 h 6413064"/>
              <a:gd name="connsiteX5" fmla="*/ 139725 w 4779964"/>
              <a:gd name="connsiteY5" fmla="*/ 6252265 h 6413064"/>
              <a:gd name="connsiteX6" fmla="*/ 0 w 4779964"/>
              <a:gd name="connsiteY6" fmla="*/ 6204987 h 641306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4779964" h="6413064">
                <a:moveTo>
                  <a:pt x="0" y="0"/>
                </a:moveTo>
                <a:lnTo>
                  <a:pt x="3376101" y="0"/>
                </a:lnTo>
                <a:lnTo>
                  <a:pt x="3478395" y="76494"/>
                </a:lnTo>
                <a:cubicBezTo>
                  <a:pt x="4273296" y="732504"/>
                  <a:pt x="4779964" y="1725289"/>
                  <a:pt x="4779964" y="2836412"/>
                </a:cubicBezTo>
                <a:cubicBezTo>
                  <a:pt x="4779964" y="4811742"/>
                  <a:pt x="3178642" y="6413064"/>
                  <a:pt x="1203312" y="6413064"/>
                </a:cubicBezTo>
                <a:cubicBezTo>
                  <a:pt x="832938" y="6413064"/>
                  <a:pt x="475712" y="6356768"/>
                  <a:pt x="139725" y="6252265"/>
                </a:cubicBezTo>
                <a:lnTo>
                  <a:pt x="0" y="6204987"/>
                </a:lnTo>
                <a:close/>
              </a:path>
            </a:pathLst>
          </a:cu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square" rtlCol="0" anchor="ctr">
            <a:noAutofit/>
          </a:bodyPr>
          <a:lstStyle/>
          <a:p>
            <a:pPr algn="ctr"/>
            <a:endParaRPr lang="en-US" noProof="0" dirty="0"/>
          </a:p>
        </p:txBody>
      </p:sp>
      <p:sp>
        <p:nvSpPr>
          <p:cNvPr id="40" name="Picture Placeholder 39">
            <a:extLst>
              <a:ext uri="{FF2B5EF4-FFF2-40B4-BE49-F238E27FC236}">
                <a16:creationId xmlns:a16="http://schemas.microsoft.com/office/drawing/2014/main" id="{5588DAC9-9605-47F7-AA27-84E30747CFFD}"/>
              </a:ext>
            </a:extLst>
          </p:cNvPr>
          <p:cNvSpPr>
            <a:spLocks noGrp="1"/>
          </p:cNvSpPr>
          <p:nvPr userDrawn="1">
            <p:ph type="pic" sz="quarter" idx="14" hasCustomPrompt="1"/>
          </p:nvPr>
        </p:nvSpPr>
        <p:spPr>
          <a:xfrm>
            <a:off x="-1" y="2"/>
            <a:ext cx="4546212" cy="6179311"/>
          </a:xfrm>
          <a:custGeom>
            <a:avLst/>
            <a:gdLst>
              <a:gd name="connsiteX0" fmla="*/ 0 w 4546212"/>
              <a:gd name="connsiteY0" fmla="*/ 0 h 6179311"/>
              <a:gd name="connsiteX1" fmla="*/ 2966308 w 4546212"/>
              <a:gd name="connsiteY1" fmla="*/ 0 h 6179311"/>
              <a:gd name="connsiteX2" fmla="*/ 3072360 w 4546212"/>
              <a:gd name="connsiteY2" fmla="*/ 64428 h 6179311"/>
              <a:gd name="connsiteX3" fmla="*/ 4546212 w 4546212"/>
              <a:gd name="connsiteY3" fmla="*/ 2836412 h 6179311"/>
              <a:gd name="connsiteX4" fmla="*/ 1203313 w 4546212"/>
              <a:gd name="connsiteY4" fmla="*/ 6179311 h 6179311"/>
              <a:gd name="connsiteX5" fmla="*/ 53912 w 4546212"/>
              <a:gd name="connsiteY5" fmla="*/ 5976465 h 6179311"/>
              <a:gd name="connsiteX6" fmla="*/ 0 w 4546212"/>
              <a:gd name="connsiteY6" fmla="*/ 5955208 h 617931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4546212" h="6179311">
                <a:moveTo>
                  <a:pt x="0" y="0"/>
                </a:moveTo>
                <a:lnTo>
                  <a:pt x="2966308" y="0"/>
                </a:lnTo>
                <a:lnTo>
                  <a:pt x="3072360" y="64428"/>
                </a:lnTo>
                <a:cubicBezTo>
                  <a:pt x="3961577" y="665171"/>
                  <a:pt x="4546212" y="1682517"/>
                  <a:pt x="4546212" y="2836412"/>
                </a:cubicBezTo>
                <a:cubicBezTo>
                  <a:pt x="4546212" y="4682644"/>
                  <a:pt x="3049545" y="6179311"/>
                  <a:pt x="1203313" y="6179311"/>
                </a:cubicBezTo>
                <a:cubicBezTo>
                  <a:pt x="799450" y="6179311"/>
                  <a:pt x="412314" y="6107693"/>
                  <a:pt x="53912" y="5976465"/>
                </a:cubicBezTo>
                <a:lnTo>
                  <a:pt x="0" y="5955208"/>
                </a:lnTo>
                <a:close/>
              </a:path>
            </a:pathLst>
          </a:custGeom>
          <a:pattFill prst="dkUpDiag">
            <a:fgClr>
              <a:schemeClr val="accent3"/>
            </a:fgClr>
            <a:bgClr>
              <a:schemeClr val="accent3">
                <a:lumMod val="75000"/>
              </a:schemeClr>
            </a:bgClr>
          </a:pattFill>
        </p:spPr>
        <p:txBody>
          <a:bodyPr vert="horz" wrap="square" lIns="0" tIns="1097280" rIns="914400" bIns="45720" rtlCol="0" anchor="t" anchorCtr="1">
            <a:noAutofit/>
          </a:bodyPr>
          <a:lstStyle>
            <a:lvl1pPr>
              <a:defRPr lang="en-GB" sz="1600" dirty="0">
                <a:solidFill>
                  <a:schemeClr val="bg1"/>
                </a:solidFill>
                <a:latin typeface="+mn-lt"/>
                <a:cs typeface="Arial" panose="020B0604020202020204" pitchFamily="34" charset="0"/>
              </a:defRPr>
            </a:lvl1pPr>
          </a:lstStyle>
          <a:p>
            <a:pPr marL="0" lvl="0" indent="0" algn="ctr">
              <a:buNone/>
            </a:pPr>
            <a:r>
              <a:rPr lang="en-US" noProof="0" dirty="0"/>
              <a:t>Insert Image</a:t>
            </a:r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73B39506-58A9-4B12-A7D1-1B956C6BFAD5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5215796" y="504419"/>
            <a:ext cx="6404696" cy="1480711"/>
          </a:xfrm>
        </p:spPr>
        <p:txBody>
          <a:bodyPr vert="horz" lIns="91440" tIns="45720" rIns="91440" bIns="45720" rtlCol="0" anchor="b">
            <a:noAutofit/>
          </a:bodyPr>
          <a:lstStyle>
            <a:lvl1pPr>
              <a:defRPr lang="en-GB" sz="2400" b="1" dirty="0">
                <a:solidFill>
                  <a:schemeClr val="accent2"/>
                </a:solidFill>
                <a:latin typeface="+mj-lt"/>
                <a:cs typeface="Arial" panose="020B0604020202020204" pitchFamily="34" charset="0"/>
              </a:defRPr>
            </a:lvl1pPr>
          </a:lstStyle>
          <a:p>
            <a:pPr marL="0" lvl="0"/>
            <a:r>
              <a:rPr lang="en-US" noProof="0"/>
              <a:t>CLICK TO EDIT MASTER TITLE STYLE</a:t>
            </a:r>
          </a:p>
        </p:txBody>
      </p:sp>
      <p:sp>
        <p:nvSpPr>
          <p:cNvPr id="23" name="Oval 22">
            <a:extLst>
              <a:ext uri="{FF2B5EF4-FFF2-40B4-BE49-F238E27FC236}">
                <a16:creationId xmlns:a16="http://schemas.microsoft.com/office/drawing/2014/main" id="{1CB2E658-DE02-4D14-8415-C9DDE61D9C38}"/>
              </a:ext>
            </a:extLst>
          </p:cNvPr>
          <p:cNvSpPr/>
          <p:nvPr userDrawn="1"/>
        </p:nvSpPr>
        <p:spPr>
          <a:xfrm>
            <a:off x="11230815" y="6327865"/>
            <a:ext cx="389686" cy="389684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cxnSp>
        <p:nvCxnSpPr>
          <p:cNvPr id="24" name="Straight Connector 23">
            <a:extLst>
              <a:ext uri="{FF2B5EF4-FFF2-40B4-BE49-F238E27FC236}">
                <a16:creationId xmlns:a16="http://schemas.microsoft.com/office/drawing/2014/main" id="{7E270D38-BDD4-4090-8678-9B54159F6735}"/>
              </a:ext>
            </a:extLst>
          </p:cNvPr>
          <p:cNvCxnSpPr/>
          <p:nvPr userDrawn="1"/>
        </p:nvCxnSpPr>
        <p:spPr>
          <a:xfrm>
            <a:off x="11107057" y="6294459"/>
            <a:ext cx="0" cy="457200"/>
          </a:xfrm>
          <a:prstGeom prst="line">
            <a:avLst/>
          </a:prstGeom>
          <a:ln>
            <a:solidFill>
              <a:schemeClr val="accent2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5" name="Slide Number Placeholder 13">
            <a:extLst>
              <a:ext uri="{FF2B5EF4-FFF2-40B4-BE49-F238E27FC236}">
                <a16:creationId xmlns:a16="http://schemas.microsoft.com/office/drawing/2014/main" id="{6CBA0A2A-9DE2-4857-B906-40C2FAD631A5}"/>
              </a:ext>
            </a:extLst>
          </p:cNvPr>
          <p:cNvSpPr>
            <a:spLocks noGrp="1"/>
          </p:cNvSpPr>
          <p:nvPr>
            <p:ph type="sldNum" sz="quarter" idx="19"/>
          </p:nvPr>
        </p:nvSpPr>
        <p:spPr>
          <a:xfrm>
            <a:off x="11230806" y="6327866"/>
            <a:ext cx="389686" cy="393610"/>
          </a:xfrm>
          <a:prstGeom prst="rect">
            <a:avLst/>
          </a:prstGeom>
        </p:spPr>
        <p:txBody>
          <a:bodyPr lIns="0" rIns="0" anchor="ctr" anchorCtr="1"/>
          <a:lstStyle>
            <a:lvl1pPr algn="ctr">
              <a:defRPr sz="1000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defRPr>
            </a:lvl1pPr>
          </a:lstStyle>
          <a:p>
            <a:fld id="{DCB4E619-4CA9-4A22-920F-20396BF50470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28" name="Text Placeholder 18">
            <a:extLst>
              <a:ext uri="{FF2B5EF4-FFF2-40B4-BE49-F238E27FC236}">
                <a16:creationId xmlns:a16="http://schemas.microsoft.com/office/drawing/2014/main" id="{80494784-E07F-4E9E-941E-43AEB2F5F20B}"/>
              </a:ext>
            </a:extLst>
          </p:cNvPr>
          <p:cNvSpPr>
            <a:spLocks noGrp="1"/>
          </p:cNvSpPr>
          <p:nvPr>
            <p:ph type="body" sz="quarter" idx="20"/>
          </p:nvPr>
        </p:nvSpPr>
        <p:spPr>
          <a:xfrm>
            <a:off x="5215796" y="2526124"/>
            <a:ext cx="3017520" cy="3291840"/>
          </a:xfrm>
        </p:spPr>
        <p:txBody>
          <a:bodyPr vert="horz" lIns="0" tIns="0" rIns="0" bIns="0" rtlCol="0">
            <a:noAutofit/>
          </a:bodyPr>
          <a:lstStyle>
            <a:lvl1pPr>
              <a:lnSpc>
                <a:spcPct val="95000"/>
              </a:lnSpc>
              <a:spcBef>
                <a:spcPts val="600"/>
              </a:spcBef>
              <a:spcAft>
                <a:spcPts val="600"/>
              </a:spcAft>
              <a:defRPr lang="en-US" sz="1400" dirty="0" smtClean="0">
                <a:latin typeface="+mn-lt"/>
                <a:cs typeface="Arial" panose="020B0604020202020204" pitchFamily="34" charset="0"/>
              </a:defRPr>
            </a:lvl1pPr>
          </a:lstStyle>
          <a:p>
            <a:pPr lvl="0">
              <a:spcBef>
                <a:spcPts val="1200"/>
              </a:spcBef>
              <a:spcAft>
                <a:spcPts val="1200"/>
              </a:spcAft>
            </a:pPr>
            <a:r>
              <a:rPr lang="en-US" noProof="0"/>
              <a:t>Click to edit Master text styles</a:t>
            </a:r>
          </a:p>
        </p:txBody>
      </p:sp>
      <p:sp>
        <p:nvSpPr>
          <p:cNvPr id="29" name="Text Placeholder 18">
            <a:extLst>
              <a:ext uri="{FF2B5EF4-FFF2-40B4-BE49-F238E27FC236}">
                <a16:creationId xmlns:a16="http://schemas.microsoft.com/office/drawing/2014/main" id="{39D8D742-FDDB-4DD7-B481-22264BEA4513}"/>
              </a:ext>
            </a:extLst>
          </p:cNvPr>
          <p:cNvSpPr>
            <a:spLocks noGrp="1"/>
          </p:cNvSpPr>
          <p:nvPr>
            <p:ph type="body" sz="quarter" idx="16"/>
          </p:nvPr>
        </p:nvSpPr>
        <p:spPr>
          <a:xfrm>
            <a:off x="8602972" y="2526124"/>
            <a:ext cx="3017520" cy="3291840"/>
          </a:xfrm>
        </p:spPr>
        <p:txBody>
          <a:bodyPr vert="horz" lIns="0" tIns="0" rIns="0" bIns="0" rtlCol="0">
            <a:noAutofit/>
          </a:bodyPr>
          <a:lstStyle>
            <a:lvl1pPr>
              <a:lnSpc>
                <a:spcPct val="95000"/>
              </a:lnSpc>
              <a:spcBef>
                <a:spcPts val="600"/>
              </a:spcBef>
              <a:spcAft>
                <a:spcPts val="600"/>
              </a:spcAft>
              <a:defRPr lang="en-US" sz="1400" dirty="0" smtClean="0">
                <a:latin typeface="+mn-lt"/>
                <a:cs typeface="Arial" panose="020B0604020202020204" pitchFamily="34" charset="0"/>
              </a:defRPr>
            </a:lvl1pPr>
          </a:lstStyle>
          <a:p>
            <a:pPr lvl="0">
              <a:spcBef>
                <a:spcPts val="1200"/>
              </a:spcBef>
              <a:spcAft>
                <a:spcPts val="1200"/>
              </a:spcAft>
            </a:pPr>
            <a:r>
              <a:rPr lang="en-US" noProof="0"/>
              <a:t>Click to edit Master text styles</a:t>
            </a:r>
          </a:p>
        </p:txBody>
      </p:sp>
      <p:cxnSp>
        <p:nvCxnSpPr>
          <p:cNvPr id="30" name="Straight Connector 29">
            <a:extLst>
              <a:ext uri="{FF2B5EF4-FFF2-40B4-BE49-F238E27FC236}">
                <a16:creationId xmlns:a16="http://schemas.microsoft.com/office/drawing/2014/main" id="{59FC3108-6645-447A-94B4-5B886047C764}"/>
              </a:ext>
            </a:extLst>
          </p:cNvPr>
          <p:cNvCxnSpPr/>
          <p:nvPr userDrawn="1"/>
        </p:nvCxnSpPr>
        <p:spPr>
          <a:xfrm>
            <a:off x="0" y="6523059"/>
            <a:ext cx="11109960" cy="0"/>
          </a:xfrm>
          <a:prstGeom prst="line">
            <a:avLst/>
          </a:prstGeom>
          <a:ln>
            <a:solidFill>
              <a:schemeClr val="accent2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</p:spTree>
    <p:extLst>
      <p:ext uri="{BB962C8B-B14F-4D97-AF65-F5344CB8AC3E}">
        <p14:creationId xmlns:p14="http://schemas.microsoft.com/office/powerpoint/2010/main" val="4213764100"/>
      </p:ext>
    </p:extLst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Image and Two Content 2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9" name="Group 18">
            <a:extLst>
              <a:ext uri="{FF2B5EF4-FFF2-40B4-BE49-F238E27FC236}">
                <a16:creationId xmlns:a16="http://schemas.microsoft.com/office/drawing/2014/main" id="{8AA00B8F-30F3-4771-B340-04E5180F24CB}"/>
              </a:ext>
            </a:extLst>
          </p:cNvPr>
          <p:cNvGrpSpPr/>
          <p:nvPr userDrawn="1"/>
        </p:nvGrpSpPr>
        <p:grpSpPr>
          <a:xfrm flipV="1">
            <a:off x="0" y="2404423"/>
            <a:ext cx="12192000" cy="4453577"/>
            <a:chOff x="0" y="-277094"/>
            <a:chExt cx="12192000" cy="5876838"/>
          </a:xfrm>
          <a:solidFill>
            <a:schemeClr val="bg2">
              <a:alpha val="25000"/>
            </a:schemeClr>
          </a:solidFill>
        </p:grpSpPr>
        <p:sp>
          <p:nvSpPr>
            <p:cNvPr id="21" name="Rectangle 20">
              <a:extLst>
                <a:ext uri="{FF2B5EF4-FFF2-40B4-BE49-F238E27FC236}">
                  <a16:creationId xmlns:a16="http://schemas.microsoft.com/office/drawing/2014/main" id="{20208B4A-3F77-46D6-894B-E1FDAD5EF77C}"/>
                </a:ext>
              </a:extLst>
            </p:cNvPr>
            <p:cNvSpPr/>
            <p:nvPr/>
          </p:nvSpPr>
          <p:spPr>
            <a:xfrm>
              <a:off x="0" y="1811086"/>
              <a:ext cx="12192000" cy="1196975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22" name="Rectangle 21">
              <a:extLst>
                <a:ext uri="{FF2B5EF4-FFF2-40B4-BE49-F238E27FC236}">
                  <a16:creationId xmlns:a16="http://schemas.microsoft.com/office/drawing/2014/main" id="{9049B3A7-D7B3-4DED-82EF-7949C06DB4B2}"/>
                </a:ext>
              </a:extLst>
            </p:cNvPr>
            <p:cNvSpPr/>
            <p:nvPr/>
          </p:nvSpPr>
          <p:spPr>
            <a:xfrm>
              <a:off x="0" y="4954586"/>
              <a:ext cx="12192000" cy="71437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26" name="Rectangle 25">
              <a:extLst>
                <a:ext uri="{FF2B5EF4-FFF2-40B4-BE49-F238E27FC236}">
                  <a16:creationId xmlns:a16="http://schemas.microsoft.com/office/drawing/2014/main" id="{97420EFC-AB3B-4D30-9B82-F93818D68456}"/>
                </a:ext>
              </a:extLst>
            </p:cNvPr>
            <p:cNvSpPr/>
            <p:nvPr/>
          </p:nvSpPr>
          <p:spPr>
            <a:xfrm>
              <a:off x="0" y="4487469"/>
              <a:ext cx="12192000" cy="71437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27" name="Rectangle 26">
              <a:extLst>
                <a:ext uri="{FF2B5EF4-FFF2-40B4-BE49-F238E27FC236}">
                  <a16:creationId xmlns:a16="http://schemas.microsoft.com/office/drawing/2014/main" id="{2E1AA950-E9D5-45D2-8DDB-2561BFC6C290}"/>
                </a:ext>
              </a:extLst>
            </p:cNvPr>
            <p:cNvSpPr/>
            <p:nvPr/>
          </p:nvSpPr>
          <p:spPr>
            <a:xfrm>
              <a:off x="0" y="3975099"/>
              <a:ext cx="12192000" cy="250825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30" name="Rectangle 29">
              <a:extLst>
                <a:ext uri="{FF2B5EF4-FFF2-40B4-BE49-F238E27FC236}">
                  <a16:creationId xmlns:a16="http://schemas.microsoft.com/office/drawing/2014/main" id="{9C364EA4-EB4C-4EBE-80D3-A6661DD396D5}"/>
                </a:ext>
              </a:extLst>
            </p:cNvPr>
            <p:cNvSpPr/>
            <p:nvPr/>
          </p:nvSpPr>
          <p:spPr>
            <a:xfrm>
              <a:off x="0" y="3142331"/>
              <a:ext cx="12192000" cy="69850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31" name="Rectangle 30">
              <a:extLst>
                <a:ext uri="{FF2B5EF4-FFF2-40B4-BE49-F238E27FC236}">
                  <a16:creationId xmlns:a16="http://schemas.microsoft.com/office/drawing/2014/main" id="{DF822B4B-4ECC-46E0-98C4-8752755855BC}"/>
                </a:ext>
              </a:extLst>
            </p:cNvPr>
            <p:cNvSpPr/>
            <p:nvPr userDrawn="1"/>
          </p:nvSpPr>
          <p:spPr>
            <a:xfrm>
              <a:off x="0" y="-277094"/>
              <a:ext cx="12192000" cy="1953911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32" name="Rectangle 31">
              <a:extLst>
                <a:ext uri="{FF2B5EF4-FFF2-40B4-BE49-F238E27FC236}">
                  <a16:creationId xmlns:a16="http://schemas.microsoft.com/office/drawing/2014/main" id="{32B596D7-82DB-44A2-9A85-2074FFBDDA1F}"/>
                </a:ext>
              </a:extLst>
            </p:cNvPr>
            <p:cNvSpPr/>
            <p:nvPr userDrawn="1"/>
          </p:nvSpPr>
          <p:spPr>
            <a:xfrm>
              <a:off x="0" y="5575612"/>
              <a:ext cx="12192000" cy="2413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</p:grpSp>
      <p:sp>
        <p:nvSpPr>
          <p:cNvPr id="33" name="Rectangle 32">
            <a:extLst>
              <a:ext uri="{FF2B5EF4-FFF2-40B4-BE49-F238E27FC236}">
                <a16:creationId xmlns:a16="http://schemas.microsoft.com/office/drawing/2014/main" id="{5469995F-A28F-40A2-AB9B-09ACC9FB0598}"/>
              </a:ext>
            </a:extLst>
          </p:cNvPr>
          <p:cNvSpPr/>
          <p:nvPr userDrawn="1"/>
        </p:nvSpPr>
        <p:spPr>
          <a:xfrm flipV="1">
            <a:off x="0" y="0"/>
            <a:ext cx="12192000" cy="6539124"/>
          </a:xfrm>
          <a:prstGeom prst="rect">
            <a:avLst/>
          </a:prstGeom>
          <a:gradFill>
            <a:gsLst>
              <a:gs pos="25000">
                <a:schemeClr val="bg1">
                  <a:alpha val="0"/>
                </a:schemeClr>
              </a:gs>
              <a:gs pos="75000">
                <a:schemeClr val="bg1"/>
              </a:gs>
            </a:gsLst>
            <a:lin ang="5400000" scaled="1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40" name="Freeform: Shape 39">
            <a:extLst>
              <a:ext uri="{FF2B5EF4-FFF2-40B4-BE49-F238E27FC236}">
                <a16:creationId xmlns:a16="http://schemas.microsoft.com/office/drawing/2014/main" id="{477C6A0E-9AD9-4DAE-A8F9-47352997DD40}"/>
              </a:ext>
            </a:extLst>
          </p:cNvPr>
          <p:cNvSpPr/>
          <p:nvPr/>
        </p:nvSpPr>
        <p:spPr>
          <a:xfrm>
            <a:off x="1" y="1"/>
            <a:ext cx="4779963" cy="6413064"/>
          </a:xfrm>
          <a:custGeom>
            <a:avLst/>
            <a:gdLst>
              <a:gd name="connsiteX0" fmla="*/ 0 w 4779963"/>
              <a:gd name="connsiteY0" fmla="*/ 0 h 6413064"/>
              <a:gd name="connsiteX1" fmla="*/ 3376100 w 4779963"/>
              <a:gd name="connsiteY1" fmla="*/ 0 h 6413064"/>
              <a:gd name="connsiteX2" fmla="*/ 3478394 w 4779963"/>
              <a:gd name="connsiteY2" fmla="*/ 76494 h 6413064"/>
              <a:gd name="connsiteX3" fmla="*/ 4779963 w 4779963"/>
              <a:gd name="connsiteY3" fmla="*/ 2836412 h 6413064"/>
              <a:gd name="connsiteX4" fmla="*/ 1203311 w 4779963"/>
              <a:gd name="connsiteY4" fmla="*/ 6413064 h 6413064"/>
              <a:gd name="connsiteX5" fmla="*/ 139724 w 4779963"/>
              <a:gd name="connsiteY5" fmla="*/ 6252265 h 6413064"/>
              <a:gd name="connsiteX6" fmla="*/ 0 w 4779963"/>
              <a:gd name="connsiteY6" fmla="*/ 6201125 h 641306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4779963" h="6413064">
                <a:moveTo>
                  <a:pt x="0" y="0"/>
                </a:moveTo>
                <a:lnTo>
                  <a:pt x="3376100" y="0"/>
                </a:lnTo>
                <a:lnTo>
                  <a:pt x="3478394" y="76494"/>
                </a:lnTo>
                <a:cubicBezTo>
                  <a:pt x="4273295" y="732504"/>
                  <a:pt x="4779963" y="1725289"/>
                  <a:pt x="4779963" y="2836412"/>
                </a:cubicBezTo>
                <a:cubicBezTo>
                  <a:pt x="4779963" y="4811742"/>
                  <a:pt x="3178641" y="6413064"/>
                  <a:pt x="1203311" y="6413064"/>
                </a:cubicBezTo>
                <a:cubicBezTo>
                  <a:pt x="832937" y="6413064"/>
                  <a:pt x="475711" y="6356768"/>
                  <a:pt x="139724" y="6252265"/>
                </a:cubicBezTo>
                <a:lnTo>
                  <a:pt x="0" y="6201125"/>
                </a:lnTo>
                <a:close/>
              </a:path>
            </a:pathLst>
          </a:cu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square" rtlCol="0" anchor="ctr">
            <a:noAutofit/>
          </a:bodyPr>
          <a:lstStyle/>
          <a:p>
            <a:pPr algn="ctr"/>
            <a:endParaRPr lang="en-US" noProof="0" dirty="0"/>
          </a:p>
        </p:txBody>
      </p:sp>
      <p:sp>
        <p:nvSpPr>
          <p:cNvPr id="42" name="Picture Placeholder 41">
            <a:extLst>
              <a:ext uri="{FF2B5EF4-FFF2-40B4-BE49-F238E27FC236}">
                <a16:creationId xmlns:a16="http://schemas.microsoft.com/office/drawing/2014/main" id="{48E37E15-2CF4-46CD-A97E-2366CDF20E89}"/>
              </a:ext>
            </a:extLst>
          </p:cNvPr>
          <p:cNvSpPr>
            <a:spLocks noGrp="1"/>
          </p:cNvSpPr>
          <p:nvPr userDrawn="1">
            <p:ph type="pic" sz="quarter" idx="14" hasCustomPrompt="1"/>
          </p:nvPr>
        </p:nvSpPr>
        <p:spPr>
          <a:xfrm>
            <a:off x="-2" y="1"/>
            <a:ext cx="4546213" cy="6179312"/>
          </a:xfrm>
          <a:custGeom>
            <a:avLst/>
            <a:gdLst>
              <a:gd name="connsiteX0" fmla="*/ 0 w 4546213"/>
              <a:gd name="connsiteY0" fmla="*/ 0 h 6179312"/>
              <a:gd name="connsiteX1" fmla="*/ 2966307 w 4546213"/>
              <a:gd name="connsiteY1" fmla="*/ 0 h 6179312"/>
              <a:gd name="connsiteX2" fmla="*/ 3072361 w 4546213"/>
              <a:gd name="connsiteY2" fmla="*/ 64429 h 6179312"/>
              <a:gd name="connsiteX3" fmla="*/ 4546213 w 4546213"/>
              <a:gd name="connsiteY3" fmla="*/ 2836413 h 6179312"/>
              <a:gd name="connsiteX4" fmla="*/ 1203314 w 4546213"/>
              <a:gd name="connsiteY4" fmla="*/ 6179312 h 6179312"/>
              <a:gd name="connsiteX5" fmla="*/ 209238 w 4546213"/>
              <a:gd name="connsiteY5" fmla="*/ 6029022 h 6179312"/>
              <a:gd name="connsiteX6" fmla="*/ 0 w 4546213"/>
              <a:gd name="connsiteY6" fmla="*/ 5952440 h 617931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4546213" h="6179312">
                <a:moveTo>
                  <a:pt x="0" y="0"/>
                </a:moveTo>
                <a:lnTo>
                  <a:pt x="2966307" y="0"/>
                </a:lnTo>
                <a:lnTo>
                  <a:pt x="3072361" y="64429"/>
                </a:lnTo>
                <a:cubicBezTo>
                  <a:pt x="3961578" y="665172"/>
                  <a:pt x="4546213" y="1682518"/>
                  <a:pt x="4546213" y="2836413"/>
                </a:cubicBezTo>
                <a:cubicBezTo>
                  <a:pt x="4546213" y="4682645"/>
                  <a:pt x="3049546" y="6179312"/>
                  <a:pt x="1203314" y="6179312"/>
                </a:cubicBezTo>
                <a:cubicBezTo>
                  <a:pt x="857146" y="6179312"/>
                  <a:pt x="523266" y="6126695"/>
                  <a:pt x="209238" y="6029022"/>
                </a:cubicBezTo>
                <a:lnTo>
                  <a:pt x="0" y="5952440"/>
                </a:lnTo>
                <a:close/>
              </a:path>
            </a:pathLst>
          </a:custGeom>
          <a:pattFill prst="dkUpDiag">
            <a:fgClr>
              <a:schemeClr val="accent3"/>
            </a:fgClr>
            <a:bgClr>
              <a:schemeClr val="accent3">
                <a:lumMod val="75000"/>
              </a:schemeClr>
            </a:bgClr>
          </a:pattFill>
        </p:spPr>
        <p:txBody>
          <a:bodyPr vert="horz" wrap="square" lIns="0" tIns="1097280" rIns="914400" bIns="45720" rtlCol="0" anchor="t" anchorCtr="1">
            <a:noAutofit/>
          </a:bodyPr>
          <a:lstStyle>
            <a:lvl1pPr>
              <a:defRPr lang="en-GB" sz="1600" dirty="0">
                <a:solidFill>
                  <a:schemeClr val="bg1"/>
                </a:solidFill>
                <a:latin typeface="+mn-lt"/>
                <a:cs typeface="Arial" panose="020B0604020202020204" pitchFamily="34" charset="0"/>
              </a:defRPr>
            </a:lvl1pPr>
          </a:lstStyle>
          <a:p>
            <a:pPr marL="0" lvl="0" indent="0" algn="ctr">
              <a:buNone/>
            </a:pPr>
            <a:r>
              <a:rPr lang="en-US" noProof="0" dirty="0"/>
              <a:t>Insert Image</a:t>
            </a:r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73B39506-58A9-4B12-A7D1-1B956C6BFAD5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5215796" y="504419"/>
            <a:ext cx="6404696" cy="1480711"/>
          </a:xfrm>
        </p:spPr>
        <p:txBody>
          <a:bodyPr vert="horz" lIns="91440" tIns="45720" rIns="91440" bIns="45720" rtlCol="0" anchor="b">
            <a:noAutofit/>
          </a:bodyPr>
          <a:lstStyle>
            <a:lvl1pPr>
              <a:defRPr lang="en-GB" sz="2400" b="1" dirty="0">
                <a:solidFill>
                  <a:schemeClr val="accent2"/>
                </a:solidFill>
                <a:latin typeface="+mj-lt"/>
                <a:cs typeface="Arial" panose="020B0604020202020204" pitchFamily="34" charset="0"/>
              </a:defRPr>
            </a:lvl1pPr>
          </a:lstStyle>
          <a:p>
            <a:pPr marL="0" lvl="0"/>
            <a:r>
              <a:rPr lang="en-US" noProof="0"/>
              <a:t>CLICK TO EDIT MASTER TITLE STYLE</a:t>
            </a:r>
          </a:p>
        </p:txBody>
      </p:sp>
      <p:sp>
        <p:nvSpPr>
          <p:cNvPr id="23" name="Oval 22">
            <a:extLst>
              <a:ext uri="{FF2B5EF4-FFF2-40B4-BE49-F238E27FC236}">
                <a16:creationId xmlns:a16="http://schemas.microsoft.com/office/drawing/2014/main" id="{1CB2E658-DE02-4D14-8415-C9DDE61D9C38}"/>
              </a:ext>
            </a:extLst>
          </p:cNvPr>
          <p:cNvSpPr/>
          <p:nvPr userDrawn="1"/>
        </p:nvSpPr>
        <p:spPr>
          <a:xfrm>
            <a:off x="11230815" y="6327865"/>
            <a:ext cx="389686" cy="389684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cxnSp>
        <p:nvCxnSpPr>
          <p:cNvPr id="24" name="Straight Connector 23">
            <a:extLst>
              <a:ext uri="{FF2B5EF4-FFF2-40B4-BE49-F238E27FC236}">
                <a16:creationId xmlns:a16="http://schemas.microsoft.com/office/drawing/2014/main" id="{7E270D38-BDD4-4090-8678-9B54159F6735}"/>
              </a:ext>
            </a:extLst>
          </p:cNvPr>
          <p:cNvCxnSpPr/>
          <p:nvPr userDrawn="1"/>
        </p:nvCxnSpPr>
        <p:spPr>
          <a:xfrm>
            <a:off x="11107057" y="6294459"/>
            <a:ext cx="0" cy="457200"/>
          </a:xfrm>
          <a:prstGeom prst="line">
            <a:avLst/>
          </a:prstGeom>
          <a:ln>
            <a:solidFill>
              <a:schemeClr val="accent2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5" name="Slide Number Placeholder 13">
            <a:extLst>
              <a:ext uri="{FF2B5EF4-FFF2-40B4-BE49-F238E27FC236}">
                <a16:creationId xmlns:a16="http://schemas.microsoft.com/office/drawing/2014/main" id="{6CBA0A2A-9DE2-4857-B906-40C2FAD631A5}"/>
              </a:ext>
            </a:extLst>
          </p:cNvPr>
          <p:cNvSpPr>
            <a:spLocks noGrp="1"/>
          </p:cNvSpPr>
          <p:nvPr>
            <p:ph type="sldNum" sz="quarter" idx="19"/>
          </p:nvPr>
        </p:nvSpPr>
        <p:spPr>
          <a:xfrm>
            <a:off x="11230806" y="6327866"/>
            <a:ext cx="389686" cy="393610"/>
          </a:xfrm>
          <a:prstGeom prst="rect">
            <a:avLst/>
          </a:prstGeom>
        </p:spPr>
        <p:txBody>
          <a:bodyPr lIns="0" rIns="0" anchor="ctr" anchorCtr="1"/>
          <a:lstStyle>
            <a:lvl1pPr algn="ctr">
              <a:defRPr sz="1000">
                <a:solidFill>
                  <a:schemeClr val="bg1"/>
                </a:solidFill>
                <a:latin typeface="+mn-lt"/>
                <a:cs typeface="Arial" panose="020B0604020202020204" pitchFamily="34" charset="0"/>
              </a:defRPr>
            </a:lvl1pPr>
          </a:lstStyle>
          <a:p>
            <a:fld id="{DCB4E619-4CA9-4A22-920F-20396BF50470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28" name="Text Placeholder 18">
            <a:extLst>
              <a:ext uri="{FF2B5EF4-FFF2-40B4-BE49-F238E27FC236}">
                <a16:creationId xmlns:a16="http://schemas.microsoft.com/office/drawing/2014/main" id="{80494784-E07F-4E9E-941E-43AEB2F5F20B}"/>
              </a:ext>
            </a:extLst>
          </p:cNvPr>
          <p:cNvSpPr>
            <a:spLocks noGrp="1"/>
          </p:cNvSpPr>
          <p:nvPr>
            <p:ph type="body" sz="quarter" idx="20"/>
          </p:nvPr>
        </p:nvSpPr>
        <p:spPr>
          <a:xfrm>
            <a:off x="5215796" y="2526124"/>
            <a:ext cx="3017520" cy="3291840"/>
          </a:xfrm>
        </p:spPr>
        <p:txBody>
          <a:bodyPr vert="horz" lIns="0" tIns="0" rIns="0" bIns="0" rtlCol="0">
            <a:noAutofit/>
          </a:bodyPr>
          <a:lstStyle>
            <a:lvl1pPr>
              <a:lnSpc>
                <a:spcPct val="95000"/>
              </a:lnSpc>
              <a:spcBef>
                <a:spcPts val="600"/>
              </a:spcBef>
              <a:spcAft>
                <a:spcPts val="600"/>
              </a:spcAft>
              <a:defRPr lang="en-US" sz="1400" dirty="0" smtClean="0">
                <a:latin typeface="+mn-lt"/>
                <a:cs typeface="Arial" panose="020B0604020202020204" pitchFamily="34" charset="0"/>
              </a:defRPr>
            </a:lvl1pPr>
          </a:lstStyle>
          <a:p>
            <a:pPr lvl="0">
              <a:spcBef>
                <a:spcPts val="1200"/>
              </a:spcBef>
              <a:spcAft>
                <a:spcPts val="1200"/>
              </a:spcAft>
            </a:pPr>
            <a:r>
              <a:rPr lang="en-US" noProof="0"/>
              <a:t>Click to edit Master text styles</a:t>
            </a:r>
          </a:p>
        </p:txBody>
      </p:sp>
      <p:sp>
        <p:nvSpPr>
          <p:cNvPr id="29" name="Text Placeholder 18">
            <a:extLst>
              <a:ext uri="{FF2B5EF4-FFF2-40B4-BE49-F238E27FC236}">
                <a16:creationId xmlns:a16="http://schemas.microsoft.com/office/drawing/2014/main" id="{39D8D742-FDDB-4DD7-B481-22264BEA4513}"/>
              </a:ext>
            </a:extLst>
          </p:cNvPr>
          <p:cNvSpPr>
            <a:spLocks noGrp="1"/>
          </p:cNvSpPr>
          <p:nvPr>
            <p:ph type="body" sz="quarter" idx="16"/>
          </p:nvPr>
        </p:nvSpPr>
        <p:spPr>
          <a:xfrm>
            <a:off x="8602972" y="2526124"/>
            <a:ext cx="3017520" cy="3291840"/>
          </a:xfrm>
        </p:spPr>
        <p:txBody>
          <a:bodyPr vert="horz" lIns="0" tIns="0" rIns="0" bIns="0" rtlCol="0">
            <a:noAutofit/>
          </a:bodyPr>
          <a:lstStyle>
            <a:lvl1pPr>
              <a:lnSpc>
                <a:spcPct val="95000"/>
              </a:lnSpc>
              <a:spcBef>
                <a:spcPts val="600"/>
              </a:spcBef>
              <a:spcAft>
                <a:spcPts val="600"/>
              </a:spcAft>
              <a:defRPr lang="en-US" sz="1400" dirty="0" smtClean="0">
                <a:latin typeface="+mn-lt"/>
                <a:cs typeface="Arial" panose="020B0604020202020204" pitchFamily="34" charset="0"/>
              </a:defRPr>
            </a:lvl1pPr>
          </a:lstStyle>
          <a:p>
            <a:pPr lvl="0">
              <a:spcBef>
                <a:spcPts val="1200"/>
              </a:spcBef>
              <a:spcAft>
                <a:spcPts val="1200"/>
              </a:spcAft>
            </a:pPr>
            <a:r>
              <a:rPr lang="en-US" noProof="0"/>
              <a:t>Click to edit Master text styles</a:t>
            </a:r>
          </a:p>
        </p:txBody>
      </p:sp>
      <p:cxnSp>
        <p:nvCxnSpPr>
          <p:cNvPr id="34" name="Straight Connector 33">
            <a:extLst>
              <a:ext uri="{FF2B5EF4-FFF2-40B4-BE49-F238E27FC236}">
                <a16:creationId xmlns:a16="http://schemas.microsoft.com/office/drawing/2014/main" id="{B0FA4ECA-2E91-495E-BD1A-B2CAEE758E77}"/>
              </a:ext>
            </a:extLst>
          </p:cNvPr>
          <p:cNvCxnSpPr/>
          <p:nvPr userDrawn="1"/>
        </p:nvCxnSpPr>
        <p:spPr>
          <a:xfrm>
            <a:off x="0" y="6523059"/>
            <a:ext cx="11109960" cy="0"/>
          </a:xfrm>
          <a:prstGeom prst="line">
            <a:avLst/>
          </a:prstGeom>
          <a:ln>
            <a:solidFill>
              <a:schemeClr val="accent2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</p:spTree>
    <p:extLst>
      <p:ext uri="{BB962C8B-B14F-4D97-AF65-F5344CB8AC3E}">
        <p14:creationId xmlns:p14="http://schemas.microsoft.com/office/powerpoint/2010/main" val="3931118404"/>
      </p:ext>
    </p:extLst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and Imag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" name="Group 3">
            <a:extLst>
              <a:ext uri="{FF2B5EF4-FFF2-40B4-BE49-F238E27FC236}">
                <a16:creationId xmlns:a16="http://schemas.microsoft.com/office/drawing/2014/main" id="{47922399-8F89-408C-9341-D40CA0241FCA}"/>
              </a:ext>
            </a:extLst>
          </p:cNvPr>
          <p:cNvGrpSpPr/>
          <p:nvPr userDrawn="1"/>
        </p:nvGrpSpPr>
        <p:grpSpPr>
          <a:xfrm>
            <a:off x="0" y="0"/>
            <a:ext cx="12192000" cy="4453577"/>
            <a:chOff x="0" y="-277094"/>
            <a:chExt cx="12192000" cy="5876838"/>
          </a:xfrm>
          <a:solidFill>
            <a:schemeClr val="bg2">
              <a:alpha val="25000"/>
            </a:schemeClr>
          </a:solidFill>
        </p:grpSpPr>
        <p:sp>
          <p:nvSpPr>
            <p:cNvPr id="5" name="Rectangle 4">
              <a:extLst>
                <a:ext uri="{FF2B5EF4-FFF2-40B4-BE49-F238E27FC236}">
                  <a16:creationId xmlns:a16="http://schemas.microsoft.com/office/drawing/2014/main" id="{15EAD396-D3B3-4625-ACBD-8DCCDF68C02E}"/>
                </a:ext>
              </a:extLst>
            </p:cNvPr>
            <p:cNvSpPr/>
            <p:nvPr/>
          </p:nvSpPr>
          <p:spPr>
            <a:xfrm>
              <a:off x="0" y="1811086"/>
              <a:ext cx="12192000" cy="1196975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6" name="Rectangle 5">
              <a:extLst>
                <a:ext uri="{FF2B5EF4-FFF2-40B4-BE49-F238E27FC236}">
                  <a16:creationId xmlns:a16="http://schemas.microsoft.com/office/drawing/2014/main" id="{3D2C31EA-DE60-4B04-A0E7-EDD781F8A5ED}"/>
                </a:ext>
              </a:extLst>
            </p:cNvPr>
            <p:cNvSpPr/>
            <p:nvPr/>
          </p:nvSpPr>
          <p:spPr>
            <a:xfrm>
              <a:off x="0" y="4954586"/>
              <a:ext cx="12192000" cy="71437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7" name="Rectangle 6">
              <a:extLst>
                <a:ext uri="{FF2B5EF4-FFF2-40B4-BE49-F238E27FC236}">
                  <a16:creationId xmlns:a16="http://schemas.microsoft.com/office/drawing/2014/main" id="{F2826666-F495-4F73-9C0B-BC35C12A04E5}"/>
                </a:ext>
              </a:extLst>
            </p:cNvPr>
            <p:cNvSpPr/>
            <p:nvPr/>
          </p:nvSpPr>
          <p:spPr>
            <a:xfrm>
              <a:off x="0" y="4487469"/>
              <a:ext cx="12192000" cy="71437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8" name="Rectangle 7">
              <a:extLst>
                <a:ext uri="{FF2B5EF4-FFF2-40B4-BE49-F238E27FC236}">
                  <a16:creationId xmlns:a16="http://schemas.microsoft.com/office/drawing/2014/main" id="{1F7154B4-247C-4EA1-8F79-B1AFEA43A0F7}"/>
                </a:ext>
              </a:extLst>
            </p:cNvPr>
            <p:cNvSpPr/>
            <p:nvPr/>
          </p:nvSpPr>
          <p:spPr>
            <a:xfrm>
              <a:off x="0" y="3975099"/>
              <a:ext cx="12192000" cy="250825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9" name="Rectangle 8">
              <a:extLst>
                <a:ext uri="{FF2B5EF4-FFF2-40B4-BE49-F238E27FC236}">
                  <a16:creationId xmlns:a16="http://schemas.microsoft.com/office/drawing/2014/main" id="{A433A835-6677-412B-8504-280D41A43FC8}"/>
                </a:ext>
              </a:extLst>
            </p:cNvPr>
            <p:cNvSpPr/>
            <p:nvPr/>
          </p:nvSpPr>
          <p:spPr>
            <a:xfrm>
              <a:off x="0" y="3142331"/>
              <a:ext cx="12192000" cy="69850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15" name="Rectangle 14">
              <a:extLst>
                <a:ext uri="{FF2B5EF4-FFF2-40B4-BE49-F238E27FC236}">
                  <a16:creationId xmlns:a16="http://schemas.microsoft.com/office/drawing/2014/main" id="{16019585-CD61-4AAA-BCA3-6E510EC9EBFD}"/>
                </a:ext>
              </a:extLst>
            </p:cNvPr>
            <p:cNvSpPr/>
            <p:nvPr userDrawn="1"/>
          </p:nvSpPr>
          <p:spPr>
            <a:xfrm>
              <a:off x="0" y="-277094"/>
              <a:ext cx="12192000" cy="1953911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16" name="Rectangle 15">
              <a:extLst>
                <a:ext uri="{FF2B5EF4-FFF2-40B4-BE49-F238E27FC236}">
                  <a16:creationId xmlns:a16="http://schemas.microsoft.com/office/drawing/2014/main" id="{5FB1669E-AC4B-4D18-ABA0-2ADB207AEC71}"/>
                </a:ext>
              </a:extLst>
            </p:cNvPr>
            <p:cNvSpPr/>
            <p:nvPr userDrawn="1"/>
          </p:nvSpPr>
          <p:spPr>
            <a:xfrm>
              <a:off x="0" y="5575612"/>
              <a:ext cx="12192000" cy="2413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</p:grpSp>
      <p:sp>
        <p:nvSpPr>
          <p:cNvPr id="20" name="Rectangle 19">
            <a:extLst>
              <a:ext uri="{FF2B5EF4-FFF2-40B4-BE49-F238E27FC236}">
                <a16:creationId xmlns:a16="http://schemas.microsoft.com/office/drawing/2014/main" id="{7271D27F-F18F-48D4-ABF0-157A76F8D909}"/>
              </a:ext>
            </a:extLst>
          </p:cNvPr>
          <p:cNvSpPr/>
          <p:nvPr userDrawn="1"/>
        </p:nvSpPr>
        <p:spPr>
          <a:xfrm>
            <a:off x="0" y="1"/>
            <a:ext cx="12192000" cy="6858000"/>
          </a:xfrm>
          <a:prstGeom prst="rect">
            <a:avLst/>
          </a:prstGeom>
          <a:gradFill>
            <a:gsLst>
              <a:gs pos="0">
                <a:schemeClr val="bg1">
                  <a:alpha val="0"/>
                </a:schemeClr>
              </a:gs>
              <a:gs pos="52000">
                <a:srgbClr val="FFFFFF">
                  <a:alpha val="70000"/>
                </a:srgbClr>
              </a:gs>
              <a:gs pos="90000">
                <a:schemeClr val="bg1"/>
              </a:gs>
            </a:gsLst>
            <a:lin ang="5400000" scaled="1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38" name="Freeform: Shape 37">
            <a:extLst>
              <a:ext uri="{FF2B5EF4-FFF2-40B4-BE49-F238E27FC236}">
                <a16:creationId xmlns:a16="http://schemas.microsoft.com/office/drawing/2014/main" id="{50027EDB-1D1D-4165-80FC-FDCCD04FF30D}"/>
              </a:ext>
            </a:extLst>
          </p:cNvPr>
          <p:cNvSpPr/>
          <p:nvPr userDrawn="1"/>
        </p:nvSpPr>
        <p:spPr>
          <a:xfrm>
            <a:off x="-1" y="1"/>
            <a:ext cx="4779964" cy="6413064"/>
          </a:xfrm>
          <a:custGeom>
            <a:avLst/>
            <a:gdLst>
              <a:gd name="connsiteX0" fmla="*/ 0 w 4779964"/>
              <a:gd name="connsiteY0" fmla="*/ 0 h 6413064"/>
              <a:gd name="connsiteX1" fmla="*/ 3376101 w 4779964"/>
              <a:gd name="connsiteY1" fmla="*/ 0 h 6413064"/>
              <a:gd name="connsiteX2" fmla="*/ 3478395 w 4779964"/>
              <a:gd name="connsiteY2" fmla="*/ 76494 h 6413064"/>
              <a:gd name="connsiteX3" fmla="*/ 4779964 w 4779964"/>
              <a:gd name="connsiteY3" fmla="*/ 2836412 h 6413064"/>
              <a:gd name="connsiteX4" fmla="*/ 1203312 w 4779964"/>
              <a:gd name="connsiteY4" fmla="*/ 6413064 h 6413064"/>
              <a:gd name="connsiteX5" fmla="*/ 139725 w 4779964"/>
              <a:gd name="connsiteY5" fmla="*/ 6252265 h 6413064"/>
              <a:gd name="connsiteX6" fmla="*/ 0 w 4779964"/>
              <a:gd name="connsiteY6" fmla="*/ 6204987 h 641306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4779964" h="6413064">
                <a:moveTo>
                  <a:pt x="0" y="0"/>
                </a:moveTo>
                <a:lnTo>
                  <a:pt x="3376101" y="0"/>
                </a:lnTo>
                <a:lnTo>
                  <a:pt x="3478395" y="76494"/>
                </a:lnTo>
                <a:cubicBezTo>
                  <a:pt x="4273296" y="732504"/>
                  <a:pt x="4779964" y="1725289"/>
                  <a:pt x="4779964" y="2836412"/>
                </a:cubicBezTo>
                <a:cubicBezTo>
                  <a:pt x="4779964" y="4811742"/>
                  <a:pt x="3178642" y="6413064"/>
                  <a:pt x="1203312" y="6413064"/>
                </a:cubicBezTo>
                <a:cubicBezTo>
                  <a:pt x="832938" y="6413064"/>
                  <a:pt x="475712" y="6356768"/>
                  <a:pt x="139725" y="6252265"/>
                </a:cubicBezTo>
                <a:lnTo>
                  <a:pt x="0" y="6204987"/>
                </a:lnTo>
                <a:close/>
              </a:path>
            </a:pathLst>
          </a:cu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square" rtlCol="0" anchor="ctr">
            <a:noAutofit/>
          </a:bodyPr>
          <a:lstStyle/>
          <a:p>
            <a:pPr algn="ctr"/>
            <a:endParaRPr lang="en-US" noProof="0" dirty="0"/>
          </a:p>
        </p:txBody>
      </p:sp>
      <p:sp>
        <p:nvSpPr>
          <p:cNvPr id="40" name="Picture Placeholder 39">
            <a:extLst>
              <a:ext uri="{FF2B5EF4-FFF2-40B4-BE49-F238E27FC236}">
                <a16:creationId xmlns:a16="http://schemas.microsoft.com/office/drawing/2014/main" id="{5588DAC9-9605-47F7-AA27-84E30747CFFD}"/>
              </a:ext>
            </a:extLst>
          </p:cNvPr>
          <p:cNvSpPr>
            <a:spLocks noGrp="1"/>
          </p:cNvSpPr>
          <p:nvPr userDrawn="1">
            <p:ph type="pic" sz="quarter" idx="14" hasCustomPrompt="1"/>
          </p:nvPr>
        </p:nvSpPr>
        <p:spPr>
          <a:xfrm>
            <a:off x="-1" y="2"/>
            <a:ext cx="4546212" cy="6179311"/>
          </a:xfrm>
          <a:custGeom>
            <a:avLst/>
            <a:gdLst>
              <a:gd name="connsiteX0" fmla="*/ 0 w 4546212"/>
              <a:gd name="connsiteY0" fmla="*/ 0 h 6179311"/>
              <a:gd name="connsiteX1" fmla="*/ 2966308 w 4546212"/>
              <a:gd name="connsiteY1" fmla="*/ 0 h 6179311"/>
              <a:gd name="connsiteX2" fmla="*/ 3072360 w 4546212"/>
              <a:gd name="connsiteY2" fmla="*/ 64428 h 6179311"/>
              <a:gd name="connsiteX3" fmla="*/ 4546212 w 4546212"/>
              <a:gd name="connsiteY3" fmla="*/ 2836412 h 6179311"/>
              <a:gd name="connsiteX4" fmla="*/ 1203313 w 4546212"/>
              <a:gd name="connsiteY4" fmla="*/ 6179311 h 6179311"/>
              <a:gd name="connsiteX5" fmla="*/ 53912 w 4546212"/>
              <a:gd name="connsiteY5" fmla="*/ 5976465 h 6179311"/>
              <a:gd name="connsiteX6" fmla="*/ 0 w 4546212"/>
              <a:gd name="connsiteY6" fmla="*/ 5955208 h 617931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4546212" h="6179311">
                <a:moveTo>
                  <a:pt x="0" y="0"/>
                </a:moveTo>
                <a:lnTo>
                  <a:pt x="2966308" y="0"/>
                </a:lnTo>
                <a:lnTo>
                  <a:pt x="3072360" y="64428"/>
                </a:lnTo>
                <a:cubicBezTo>
                  <a:pt x="3961577" y="665171"/>
                  <a:pt x="4546212" y="1682517"/>
                  <a:pt x="4546212" y="2836412"/>
                </a:cubicBezTo>
                <a:cubicBezTo>
                  <a:pt x="4546212" y="4682644"/>
                  <a:pt x="3049545" y="6179311"/>
                  <a:pt x="1203313" y="6179311"/>
                </a:cubicBezTo>
                <a:cubicBezTo>
                  <a:pt x="799450" y="6179311"/>
                  <a:pt x="412314" y="6107693"/>
                  <a:pt x="53912" y="5976465"/>
                </a:cubicBezTo>
                <a:lnTo>
                  <a:pt x="0" y="5955208"/>
                </a:lnTo>
                <a:close/>
              </a:path>
            </a:pathLst>
          </a:custGeom>
          <a:pattFill prst="dkUpDiag">
            <a:fgClr>
              <a:schemeClr val="accent3"/>
            </a:fgClr>
            <a:bgClr>
              <a:schemeClr val="accent3">
                <a:lumMod val="75000"/>
              </a:schemeClr>
            </a:bgClr>
          </a:pattFill>
        </p:spPr>
        <p:txBody>
          <a:bodyPr vert="horz" wrap="square" lIns="0" tIns="1097280" rIns="914400" bIns="45720" rtlCol="0" anchor="t" anchorCtr="1">
            <a:noAutofit/>
          </a:bodyPr>
          <a:lstStyle>
            <a:lvl1pPr>
              <a:defRPr lang="en-GB" sz="1600" dirty="0">
                <a:solidFill>
                  <a:schemeClr val="bg1"/>
                </a:solidFill>
                <a:latin typeface="+mn-lt"/>
                <a:cs typeface="Arial" panose="020B0604020202020204" pitchFamily="34" charset="0"/>
              </a:defRPr>
            </a:lvl1pPr>
          </a:lstStyle>
          <a:p>
            <a:pPr marL="0" lvl="0" indent="0" algn="ctr">
              <a:buNone/>
            </a:pPr>
            <a:r>
              <a:rPr lang="en-US" noProof="0" dirty="0"/>
              <a:t>Insert Image</a:t>
            </a:r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73B39506-58A9-4B12-A7D1-1B956C6BFAD5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5215796" y="504419"/>
            <a:ext cx="6404696" cy="1480711"/>
          </a:xfrm>
        </p:spPr>
        <p:txBody>
          <a:bodyPr vert="horz" lIns="91440" tIns="45720" rIns="91440" bIns="45720" rtlCol="0" anchor="b">
            <a:noAutofit/>
          </a:bodyPr>
          <a:lstStyle>
            <a:lvl1pPr>
              <a:defRPr lang="en-GB" sz="2400" b="1" dirty="0">
                <a:solidFill>
                  <a:schemeClr val="accent2"/>
                </a:solidFill>
                <a:latin typeface="+mj-lt"/>
                <a:cs typeface="Arial" panose="020B0604020202020204" pitchFamily="34" charset="0"/>
              </a:defRPr>
            </a:lvl1pPr>
          </a:lstStyle>
          <a:p>
            <a:pPr marL="0" lvl="0"/>
            <a:r>
              <a:rPr lang="en-US" noProof="0"/>
              <a:t>CLICK TO EDIT MASTER TITLE STYLE</a:t>
            </a:r>
          </a:p>
        </p:txBody>
      </p:sp>
      <p:sp>
        <p:nvSpPr>
          <p:cNvPr id="23" name="Oval 22">
            <a:extLst>
              <a:ext uri="{FF2B5EF4-FFF2-40B4-BE49-F238E27FC236}">
                <a16:creationId xmlns:a16="http://schemas.microsoft.com/office/drawing/2014/main" id="{1CB2E658-DE02-4D14-8415-C9DDE61D9C38}"/>
              </a:ext>
            </a:extLst>
          </p:cNvPr>
          <p:cNvSpPr/>
          <p:nvPr userDrawn="1"/>
        </p:nvSpPr>
        <p:spPr>
          <a:xfrm>
            <a:off x="11230815" y="6327865"/>
            <a:ext cx="389686" cy="389684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cxnSp>
        <p:nvCxnSpPr>
          <p:cNvPr id="24" name="Straight Connector 23">
            <a:extLst>
              <a:ext uri="{FF2B5EF4-FFF2-40B4-BE49-F238E27FC236}">
                <a16:creationId xmlns:a16="http://schemas.microsoft.com/office/drawing/2014/main" id="{7E270D38-BDD4-4090-8678-9B54159F6735}"/>
              </a:ext>
            </a:extLst>
          </p:cNvPr>
          <p:cNvCxnSpPr/>
          <p:nvPr userDrawn="1"/>
        </p:nvCxnSpPr>
        <p:spPr>
          <a:xfrm>
            <a:off x="11107057" y="6294459"/>
            <a:ext cx="0" cy="457200"/>
          </a:xfrm>
          <a:prstGeom prst="line">
            <a:avLst/>
          </a:prstGeom>
          <a:ln>
            <a:solidFill>
              <a:schemeClr val="accent2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5" name="Slide Number Placeholder 13">
            <a:extLst>
              <a:ext uri="{FF2B5EF4-FFF2-40B4-BE49-F238E27FC236}">
                <a16:creationId xmlns:a16="http://schemas.microsoft.com/office/drawing/2014/main" id="{6CBA0A2A-9DE2-4857-B906-40C2FAD631A5}"/>
              </a:ext>
            </a:extLst>
          </p:cNvPr>
          <p:cNvSpPr>
            <a:spLocks noGrp="1"/>
          </p:cNvSpPr>
          <p:nvPr>
            <p:ph type="sldNum" sz="quarter" idx="19"/>
          </p:nvPr>
        </p:nvSpPr>
        <p:spPr>
          <a:xfrm>
            <a:off x="11230806" y="6327866"/>
            <a:ext cx="389686" cy="393610"/>
          </a:xfrm>
          <a:prstGeom prst="rect">
            <a:avLst/>
          </a:prstGeom>
        </p:spPr>
        <p:txBody>
          <a:bodyPr lIns="0" rIns="0" anchor="ctr" anchorCtr="1"/>
          <a:lstStyle>
            <a:lvl1pPr algn="ctr">
              <a:defRPr sz="1000">
                <a:solidFill>
                  <a:schemeClr val="bg1"/>
                </a:solidFill>
                <a:latin typeface="+mn-lt"/>
                <a:cs typeface="Arial" panose="020B0604020202020204" pitchFamily="34" charset="0"/>
              </a:defRPr>
            </a:lvl1pPr>
          </a:lstStyle>
          <a:p>
            <a:fld id="{DCB4E619-4CA9-4A22-920F-20396BF50470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cxnSp>
        <p:nvCxnSpPr>
          <p:cNvPr id="30" name="Straight Connector 29">
            <a:extLst>
              <a:ext uri="{FF2B5EF4-FFF2-40B4-BE49-F238E27FC236}">
                <a16:creationId xmlns:a16="http://schemas.microsoft.com/office/drawing/2014/main" id="{59FC3108-6645-447A-94B4-5B886047C764}"/>
              </a:ext>
            </a:extLst>
          </p:cNvPr>
          <p:cNvCxnSpPr/>
          <p:nvPr userDrawn="1"/>
        </p:nvCxnSpPr>
        <p:spPr>
          <a:xfrm>
            <a:off x="0" y="6523059"/>
            <a:ext cx="11109960" cy="0"/>
          </a:xfrm>
          <a:prstGeom prst="line">
            <a:avLst/>
          </a:prstGeom>
          <a:ln>
            <a:solidFill>
              <a:schemeClr val="accent2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</p:spTree>
    <p:extLst>
      <p:ext uri="{BB962C8B-B14F-4D97-AF65-F5344CB8AC3E}">
        <p14:creationId xmlns:p14="http://schemas.microsoft.com/office/powerpoint/2010/main" val="227959358"/>
      </p:ext>
    </p:extLst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_Title and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" name="Group 3">
            <a:extLst>
              <a:ext uri="{FF2B5EF4-FFF2-40B4-BE49-F238E27FC236}">
                <a16:creationId xmlns:a16="http://schemas.microsoft.com/office/drawing/2014/main" id="{47922399-8F89-408C-9341-D40CA0241FCA}"/>
              </a:ext>
            </a:extLst>
          </p:cNvPr>
          <p:cNvGrpSpPr/>
          <p:nvPr userDrawn="1"/>
        </p:nvGrpSpPr>
        <p:grpSpPr>
          <a:xfrm>
            <a:off x="0" y="0"/>
            <a:ext cx="12192000" cy="4453577"/>
            <a:chOff x="0" y="-277094"/>
            <a:chExt cx="12192000" cy="5876838"/>
          </a:xfrm>
          <a:solidFill>
            <a:schemeClr val="bg2">
              <a:alpha val="25000"/>
            </a:schemeClr>
          </a:solidFill>
        </p:grpSpPr>
        <p:sp>
          <p:nvSpPr>
            <p:cNvPr id="5" name="Rectangle 4">
              <a:extLst>
                <a:ext uri="{FF2B5EF4-FFF2-40B4-BE49-F238E27FC236}">
                  <a16:creationId xmlns:a16="http://schemas.microsoft.com/office/drawing/2014/main" id="{15EAD396-D3B3-4625-ACBD-8DCCDF68C02E}"/>
                </a:ext>
              </a:extLst>
            </p:cNvPr>
            <p:cNvSpPr/>
            <p:nvPr/>
          </p:nvSpPr>
          <p:spPr>
            <a:xfrm>
              <a:off x="0" y="1811086"/>
              <a:ext cx="12192000" cy="1196975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6" name="Rectangle 5">
              <a:extLst>
                <a:ext uri="{FF2B5EF4-FFF2-40B4-BE49-F238E27FC236}">
                  <a16:creationId xmlns:a16="http://schemas.microsoft.com/office/drawing/2014/main" id="{3D2C31EA-DE60-4B04-A0E7-EDD781F8A5ED}"/>
                </a:ext>
              </a:extLst>
            </p:cNvPr>
            <p:cNvSpPr/>
            <p:nvPr/>
          </p:nvSpPr>
          <p:spPr>
            <a:xfrm>
              <a:off x="0" y="4954586"/>
              <a:ext cx="12192000" cy="71437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7" name="Rectangle 6">
              <a:extLst>
                <a:ext uri="{FF2B5EF4-FFF2-40B4-BE49-F238E27FC236}">
                  <a16:creationId xmlns:a16="http://schemas.microsoft.com/office/drawing/2014/main" id="{F2826666-F495-4F73-9C0B-BC35C12A04E5}"/>
                </a:ext>
              </a:extLst>
            </p:cNvPr>
            <p:cNvSpPr/>
            <p:nvPr/>
          </p:nvSpPr>
          <p:spPr>
            <a:xfrm>
              <a:off x="0" y="4487469"/>
              <a:ext cx="12192000" cy="71437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8" name="Rectangle 7">
              <a:extLst>
                <a:ext uri="{FF2B5EF4-FFF2-40B4-BE49-F238E27FC236}">
                  <a16:creationId xmlns:a16="http://schemas.microsoft.com/office/drawing/2014/main" id="{1F7154B4-247C-4EA1-8F79-B1AFEA43A0F7}"/>
                </a:ext>
              </a:extLst>
            </p:cNvPr>
            <p:cNvSpPr/>
            <p:nvPr/>
          </p:nvSpPr>
          <p:spPr>
            <a:xfrm>
              <a:off x="0" y="3975099"/>
              <a:ext cx="12192000" cy="250825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9" name="Rectangle 8">
              <a:extLst>
                <a:ext uri="{FF2B5EF4-FFF2-40B4-BE49-F238E27FC236}">
                  <a16:creationId xmlns:a16="http://schemas.microsoft.com/office/drawing/2014/main" id="{A433A835-6677-412B-8504-280D41A43FC8}"/>
                </a:ext>
              </a:extLst>
            </p:cNvPr>
            <p:cNvSpPr/>
            <p:nvPr/>
          </p:nvSpPr>
          <p:spPr>
            <a:xfrm>
              <a:off x="0" y="3142331"/>
              <a:ext cx="12192000" cy="69850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15" name="Rectangle 14">
              <a:extLst>
                <a:ext uri="{FF2B5EF4-FFF2-40B4-BE49-F238E27FC236}">
                  <a16:creationId xmlns:a16="http://schemas.microsoft.com/office/drawing/2014/main" id="{16019585-CD61-4AAA-BCA3-6E510EC9EBFD}"/>
                </a:ext>
              </a:extLst>
            </p:cNvPr>
            <p:cNvSpPr/>
            <p:nvPr userDrawn="1"/>
          </p:nvSpPr>
          <p:spPr>
            <a:xfrm>
              <a:off x="0" y="-277094"/>
              <a:ext cx="12192000" cy="1953911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16" name="Rectangle 15">
              <a:extLst>
                <a:ext uri="{FF2B5EF4-FFF2-40B4-BE49-F238E27FC236}">
                  <a16:creationId xmlns:a16="http://schemas.microsoft.com/office/drawing/2014/main" id="{5FB1669E-AC4B-4D18-ABA0-2ADB207AEC71}"/>
                </a:ext>
              </a:extLst>
            </p:cNvPr>
            <p:cNvSpPr/>
            <p:nvPr userDrawn="1"/>
          </p:nvSpPr>
          <p:spPr>
            <a:xfrm>
              <a:off x="0" y="5575612"/>
              <a:ext cx="12192000" cy="2413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</p:grpSp>
      <p:sp>
        <p:nvSpPr>
          <p:cNvPr id="20" name="Rectangle 19">
            <a:extLst>
              <a:ext uri="{FF2B5EF4-FFF2-40B4-BE49-F238E27FC236}">
                <a16:creationId xmlns:a16="http://schemas.microsoft.com/office/drawing/2014/main" id="{7271D27F-F18F-48D4-ABF0-157A76F8D909}"/>
              </a:ext>
            </a:extLst>
          </p:cNvPr>
          <p:cNvSpPr/>
          <p:nvPr userDrawn="1"/>
        </p:nvSpPr>
        <p:spPr>
          <a:xfrm>
            <a:off x="0" y="1"/>
            <a:ext cx="12192000" cy="6858000"/>
          </a:xfrm>
          <a:prstGeom prst="rect">
            <a:avLst/>
          </a:prstGeom>
          <a:gradFill>
            <a:gsLst>
              <a:gs pos="0">
                <a:schemeClr val="bg1">
                  <a:alpha val="0"/>
                </a:schemeClr>
              </a:gs>
              <a:gs pos="41500">
                <a:srgbClr val="FFFFFF">
                  <a:alpha val="70000"/>
                </a:srgbClr>
              </a:gs>
              <a:gs pos="83000">
                <a:schemeClr val="bg1"/>
              </a:gs>
            </a:gsLst>
            <a:lin ang="5400000" scaled="1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1" name="Oval 20">
            <a:extLst>
              <a:ext uri="{FF2B5EF4-FFF2-40B4-BE49-F238E27FC236}">
                <a16:creationId xmlns:a16="http://schemas.microsoft.com/office/drawing/2014/main" id="{675D2485-288B-4C04-96B9-2B4A313C8922}"/>
              </a:ext>
            </a:extLst>
          </p:cNvPr>
          <p:cNvSpPr/>
          <p:nvPr/>
        </p:nvSpPr>
        <p:spPr>
          <a:xfrm>
            <a:off x="6493691" y="106341"/>
            <a:ext cx="5641826" cy="5641826"/>
          </a:xfrm>
          <a:prstGeom prst="ellipse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7" name="Picture Placeholder 21">
            <a:extLst>
              <a:ext uri="{FF2B5EF4-FFF2-40B4-BE49-F238E27FC236}">
                <a16:creationId xmlns:a16="http://schemas.microsoft.com/office/drawing/2014/main" id="{394F1CF1-D3A9-4DFB-9554-856AA539DB29}"/>
              </a:ext>
            </a:extLst>
          </p:cNvPr>
          <p:cNvSpPr>
            <a:spLocks noGrp="1"/>
          </p:cNvSpPr>
          <p:nvPr userDrawn="1">
            <p:ph type="pic" sz="quarter" idx="14" hasCustomPrompt="1"/>
          </p:nvPr>
        </p:nvSpPr>
        <p:spPr>
          <a:xfrm>
            <a:off x="6706226" y="318876"/>
            <a:ext cx="5221224" cy="5221224"/>
          </a:xfrm>
          <a:prstGeom prst="ellipse">
            <a:avLst/>
          </a:prstGeom>
          <a:pattFill prst="dkUpDiag">
            <a:fgClr>
              <a:schemeClr val="accent3"/>
            </a:fgClr>
            <a:bgClr>
              <a:schemeClr val="accent3">
                <a:lumMod val="75000"/>
              </a:schemeClr>
            </a:bgClr>
          </a:pattFill>
        </p:spPr>
        <p:txBody>
          <a:bodyPr vert="horz" lIns="91440" tIns="45720" rIns="91440" bIns="45720" rtlCol="0" anchor="t" anchorCtr="1">
            <a:noAutofit/>
          </a:bodyPr>
          <a:lstStyle>
            <a:lvl1pPr>
              <a:defRPr lang="en-GB" sz="1600" dirty="0">
                <a:solidFill>
                  <a:schemeClr val="bg1"/>
                </a:solidFill>
                <a:latin typeface="+mn-lt"/>
                <a:cs typeface="Arial" panose="020B0604020202020204" pitchFamily="34" charset="0"/>
              </a:defRPr>
            </a:lvl1pPr>
          </a:lstStyle>
          <a:p>
            <a:pPr marL="0" lvl="0" indent="0" algn="ctr">
              <a:buNone/>
            </a:pPr>
            <a:r>
              <a:rPr lang="en-US" noProof="0" dirty="0"/>
              <a:t>Insert Image</a:t>
            </a:r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73B39506-58A9-4B12-A7D1-1B956C6BFAD5}"/>
              </a:ext>
            </a:extLst>
          </p:cNvPr>
          <p:cNvSpPr>
            <a:spLocks noGrp="1"/>
          </p:cNvSpPr>
          <p:nvPr userDrawn="1">
            <p:ph type="title" hasCustomPrompt="1"/>
          </p:nvPr>
        </p:nvSpPr>
        <p:spPr>
          <a:xfrm>
            <a:off x="640079" y="504419"/>
            <a:ext cx="5910095" cy="1480711"/>
          </a:xfrm>
        </p:spPr>
        <p:txBody>
          <a:bodyPr vert="horz" lIns="91440" tIns="45720" rIns="91440" bIns="45720" rtlCol="0" anchor="b">
            <a:noAutofit/>
          </a:bodyPr>
          <a:lstStyle>
            <a:lvl1pPr>
              <a:defRPr lang="en-GB" sz="2400" b="1" dirty="0">
                <a:solidFill>
                  <a:schemeClr val="accent2"/>
                </a:solidFill>
                <a:latin typeface="+mj-lt"/>
                <a:cs typeface="Arial" panose="020B0604020202020204" pitchFamily="34" charset="0"/>
              </a:defRPr>
            </a:lvl1pPr>
          </a:lstStyle>
          <a:p>
            <a:pPr marL="0" lvl="0"/>
            <a:r>
              <a:rPr lang="en-US" noProof="0"/>
              <a:t>CLICK TO EDIT MASTER TITLE STYLE</a:t>
            </a:r>
          </a:p>
        </p:txBody>
      </p:sp>
      <p:sp>
        <p:nvSpPr>
          <p:cNvPr id="19" name="Text Placeholder 18">
            <a:extLst>
              <a:ext uri="{FF2B5EF4-FFF2-40B4-BE49-F238E27FC236}">
                <a16:creationId xmlns:a16="http://schemas.microsoft.com/office/drawing/2014/main" id="{19F3BCA0-0088-459C-B430-8B531ECC563B}"/>
              </a:ext>
            </a:extLst>
          </p:cNvPr>
          <p:cNvSpPr>
            <a:spLocks noGrp="1"/>
          </p:cNvSpPr>
          <p:nvPr userDrawn="1">
            <p:ph type="body" sz="quarter" idx="15"/>
          </p:nvPr>
        </p:nvSpPr>
        <p:spPr>
          <a:xfrm>
            <a:off x="640080" y="2526124"/>
            <a:ext cx="2651760" cy="3653188"/>
          </a:xfrm>
        </p:spPr>
        <p:txBody>
          <a:bodyPr vert="horz" lIns="0" tIns="0" rIns="0" bIns="0" rtlCol="0">
            <a:noAutofit/>
          </a:bodyPr>
          <a:lstStyle>
            <a:lvl1pPr>
              <a:lnSpc>
                <a:spcPct val="95000"/>
              </a:lnSpc>
              <a:spcBef>
                <a:spcPts val="600"/>
              </a:spcBef>
              <a:spcAft>
                <a:spcPts val="600"/>
              </a:spcAft>
              <a:defRPr lang="en-US" sz="1400" dirty="0" smtClean="0">
                <a:latin typeface="+mn-lt"/>
                <a:cs typeface="Arial" panose="020B0604020202020204" pitchFamily="34" charset="0"/>
              </a:defRPr>
            </a:lvl1pPr>
          </a:lstStyle>
          <a:p>
            <a:pPr lvl="0">
              <a:spcBef>
                <a:spcPts val="1200"/>
              </a:spcBef>
              <a:spcAft>
                <a:spcPts val="1200"/>
              </a:spcAft>
            </a:pPr>
            <a:r>
              <a:rPr lang="en-US" noProof="0"/>
              <a:t>Click to edit Master text styles</a:t>
            </a:r>
          </a:p>
        </p:txBody>
      </p:sp>
      <p:sp>
        <p:nvSpPr>
          <p:cNvPr id="23" name="Oval 22">
            <a:extLst>
              <a:ext uri="{FF2B5EF4-FFF2-40B4-BE49-F238E27FC236}">
                <a16:creationId xmlns:a16="http://schemas.microsoft.com/office/drawing/2014/main" id="{87852F8E-63AE-43DD-809C-B8606D34592B}"/>
              </a:ext>
            </a:extLst>
          </p:cNvPr>
          <p:cNvSpPr/>
          <p:nvPr userDrawn="1"/>
        </p:nvSpPr>
        <p:spPr>
          <a:xfrm>
            <a:off x="11230815" y="6327865"/>
            <a:ext cx="389686" cy="389684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cxnSp>
        <p:nvCxnSpPr>
          <p:cNvPr id="25" name="Straight Connector 24">
            <a:extLst>
              <a:ext uri="{FF2B5EF4-FFF2-40B4-BE49-F238E27FC236}">
                <a16:creationId xmlns:a16="http://schemas.microsoft.com/office/drawing/2014/main" id="{4EA561C2-BA65-46C4-BE8C-1A7497E8844A}"/>
              </a:ext>
            </a:extLst>
          </p:cNvPr>
          <p:cNvCxnSpPr/>
          <p:nvPr userDrawn="1"/>
        </p:nvCxnSpPr>
        <p:spPr>
          <a:xfrm>
            <a:off x="11107057" y="6294459"/>
            <a:ext cx="0" cy="457200"/>
          </a:xfrm>
          <a:prstGeom prst="line">
            <a:avLst/>
          </a:prstGeom>
          <a:ln>
            <a:solidFill>
              <a:schemeClr val="accent2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6" name="Text Placeholder 18">
            <a:extLst>
              <a:ext uri="{FF2B5EF4-FFF2-40B4-BE49-F238E27FC236}">
                <a16:creationId xmlns:a16="http://schemas.microsoft.com/office/drawing/2014/main" id="{E0C5EDE2-FB09-4A30-A72F-4B587D874737}"/>
              </a:ext>
            </a:extLst>
          </p:cNvPr>
          <p:cNvSpPr>
            <a:spLocks noGrp="1"/>
          </p:cNvSpPr>
          <p:nvPr>
            <p:ph type="body" sz="quarter" idx="16"/>
          </p:nvPr>
        </p:nvSpPr>
        <p:spPr>
          <a:xfrm>
            <a:off x="3727393" y="2526124"/>
            <a:ext cx="2651760" cy="3653188"/>
          </a:xfrm>
        </p:spPr>
        <p:txBody>
          <a:bodyPr vert="horz" lIns="0" tIns="0" rIns="0" bIns="0" rtlCol="0">
            <a:noAutofit/>
          </a:bodyPr>
          <a:lstStyle>
            <a:lvl1pPr>
              <a:lnSpc>
                <a:spcPct val="95000"/>
              </a:lnSpc>
              <a:spcBef>
                <a:spcPts val="600"/>
              </a:spcBef>
              <a:spcAft>
                <a:spcPts val="600"/>
              </a:spcAft>
              <a:defRPr lang="en-US" sz="1400" dirty="0" smtClean="0">
                <a:latin typeface="+mn-lt"/>
                <a:cs typeface="Arial" panose="020B0604020202020204" pitchFamily="34" charset="0"/>
              </a:defRPr>
            </a:lvl1pPr>
          </a:lstStyle>
          <a:p>
            <a:pPr lvl="0">
              <a:spcBef>
                <a:spcPts val="1200"/>
              </a:spcBef>
              <a:spcAft>
                <a:spcPts val="1200"/>
              </a:spcAft>
            </a:pPr>
            <a:r>
              <a:rPr lang="en-US" noProof="0"/>
              <a:t>Click to edit Master text styles</a:t>
            </a:r>
          </a:p>
        </p:txBody>
      </p:sp>
      <p:sp>
        <p:nvSpPr>
          <p:cNvPr id="28" name="Slide Number Placeholder 13">
            <a:extLst>
              <a:ext uri="{FF2B5EF4-FFF2-40B4-BE49-F238E27FC236}">
                <a16:creationId xmlns:a16="http://schemas.microsoft.com/office/drawing/2014/main" id="{CE1FD2D3-33AB-45C8-8460-A53DA1178B54}"/>
              </a:ext>
            </a:extLst>
          </p:cNvPr>
          <p:cNvSpPr>
            <a:spLocks noGrp="1"/>
          </p:cNvSpPr>
          <p:nvPr>
            <p:ph type="sldNum" sz="quarter" idx="19"/>
          </p:nvPr>
        </p:nvSpPr>
        <p:spPr>
          <a:xfrm>
            <a:off x="11230806" y="6327866"/>
            <a:ext cx="389686" cy="393610"/>
          </a:xfrm>
          <a:prstGeom prst="rect">
            <a:avLst/>
          </a:prstGeom>
        </p:spPr>
        <p:txBody>
          <a:bodyPr lIns="0" rIns="0" anchor="ctr" anchorCtr="1"/>
          <a:lstStyle>
            <a:lvl1pPr algn="ctr">
              <a:defRPr sz="1000">
                <a:solidFill>
                  <a:schemeClr val="bg1"/>
                </a:solidFill>
                <a:latin typeface="+mn-lt"/>
                <a:cs typeface="Arial" panose="020B0604020202020204" pitchFamily="34" charset="0"/>
              </a:defRPr>
            </a:lvl1pPr>
          </a:lstStyle>
          <a:p>
            <a:fld id="{DCB4E619-4CA9-4A22-920F-20396BF50470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cxnSp>
        <p:nvCxnSpPr>
          <p:cNvPr id="29" name="Straight Connector 28">
            <a:extLst>
              <a:ext uri="{FF2B5EF4-FFF2-40B4-BE49-F238E27FC236}">
                <a16:creationId xmlns:a16="http://schemas.microsoft.com/office/drawing/2014/main" id="{985E165C-C0B1-4DBC-9626-FFD61EB2A3C6}"/>
              </a:ext>
            </a:extLst>
          </p:cNvPr>
          <p:cNvCxnSpPr/>
          <p:nvPr userDrawn="1"/>
        </p:nvCxnSpPr>
        <p:spPr>
          <a:xfrm>
            <a:off x="0" y="6523059"/>
            <a:ext cx="11109960" cy="0"/>
          </a:xfrm>
          <a:prstGeom prst="line">
            <a:avLst/>
          </a:prstGeom>
          <a:ln>
            <a:solidFill>
              <a:schemeClr val="accent2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</p:spTree>
    <p:extLst>
      <p:ext uri="{BB962C8B-B14F-4D97-AF65-F5344CB8AC3E}">
        <p14:creationId xmlns:p14="http://schemas.microsoft.com/office/powerpoint/2010/main" val="3693591460"/>
      </p:ext>
    </p:extLst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3_Title and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" name="Group 3">
            <a:extLst>
              <a:ext uri="{FF2B5EF4-FFF2-40B4-BE49-F238E27FC236}">
                <a16:creationId xmlns:a16="http://schemas.microsoft.com/office/drawing/2014/main" id="{47922399-8F89-408C-9341-D40CA0241FCA}"/>
              </a:ext>
            </a:extLst>
          </p:cNvPr>
          <p:cNvGrpSpPr/>
          <p:nvPr userDrawn="1"/>
        </p:nvGrpSpPr>
        <p:grpSpPr>
          <a:xfrm flipV="1">
            <a:off x="0" y="2404423"/>
            <a:ext cx="12192000" cy="4453577"/>
            <a:chOff x="0" y="-277094"/>
            <a:chExt cx="12192000" cy="5876838"/>
          </a:xfrm>
          <a:solidFill>
            <a:schemeClr val="bg2">
              <a:alpha val="25000"/>
            </a:schemeClr>
          </a:solidFill>
        </p:grpSpPr>
        <p:sp>
          <p:nvSpPr>
            <p:cNvPr id="5" name="Rectangle 4">
              <a:extLst>
                <a:ext uri="{FF2B5EF4-FFF2-40B4-BE49-F238E27FC236}">
                  <a16:creationId xmlns:a16="http://schemas.microsoft.com/office/drawing/2014/main" id="{15EAD396-D3B3-4625-ACBD-8DCCDF68C02E}"/>
                </a:ext>
              </a:extLst>
            </p:cNvPr>
            <p:cNvSpPr/>
            <p:nvPr/>
          </p:nvSpPr>
          <p:spPr>
            <a:xfrm>
              <a:off x="0" y="1811086"/>
              <a:ext cx="12192000" cy="1196975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6" name="Rectangle 5">
              <a:extLst>
                <a:ext uri="{FF2B5EF4-FFF2-40B4-BE49-F238E27FC236}">
                  <a16:creationId xmlns:a16="http://schemas.microsoft.com/office/drawing/2014/main" id="{3D2C31EA-DE60-4B04-A0E7-EDD781F8A5ED}"/>
                </a:ext>
              </a:extLst>
            </p:cNvPr>
            <p:cNvSpPr/>
            <p:nvPr/>
          </p:nvSpPr>
          <p:spPr>
            <a:xfrm>
              <a:off x="0" y="4954586"/>
              <a:ext cx="12192000" cy="71437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7" name="Rectangle 6">
              <a:extLst>
                <a:ext uri="{FF2B5EF4-FFF2-40B4-BE49-F238E27FC236}">
                  <a16:creationId xmlns:a16="http://schemas.microsoft.com/office/drawing/2014/main" id="{F2826666-F495-4F73-9C0B-BC35C12A04E5}"/>
                </a:ext>
              </a:extLst>
            </p:cNvPr>
            <p:cNvSpPr/>
            <p:nvPr/>
          </p:nvSpPr>
          <p:spPr>
            <a:xfrm>
              <a:off x="0" y="4487469"/>
              <a:ext cx="12192000" cy="71437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8" name="Rectangle 7">
              <a:extLst>
                <a:ext uri="{FF2B5EF4-FFF2-40B4-BE49-F238E27FC236}">
                  <a16:creationId xmlns:a16="http://schemas.microsoft.com/office/drawing/2014/main" id="{1F7154B4-247C-4EA1-8F79-B1AFEA43A0F7}"/>
                </a:ext>
              </a:extLst>
            </p:cNvPr>
            <p:cNvSpPr/>
            <p:nvPr/>
          </p:nvSpPr>
          <p:spPr>
            <a:xfrm>
              <a:off x="0" y="3975099"/>
              <a:ext cx="12192000" cy="250825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9" name="Rectangle 8">
              <a:extLst>
                <a:ext uri="{FF2B5EF4-FFF2-40B4-BE49-F238E27FC236}">
                  <a16:creationId xmlns:a16="http://schemas.microsoft.com/office/drawing/2014/main" id="{A433A835-6677-412B-8504-280D41A43FC8}"/>
                </a:ext>
              </a:extLst>
            </p:cNvPr>
            <p:cNvSpPr/>
            <p:nvPr/>
          </p:nvSpPr>
          <p:spPr>
            <a:xfrm>
              <a:off x="0" y="3142331"/>
              <a:ext cx="12192000" cy="69850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15" name="Rectangle 14">
              <a:extLst>
                <a:ext uri="{FF2B5EF4-FFF2-40B4-BE49-F238E27FC236}">
                  <a16:creationId xmlns:a16="http://schemas.microsoft.com/office/drawing/2014/main" id="{16019585-CD61-4AAA-BCA3-6E510EC9EBFD}"/>
                </a:ext>
              </a:extLst>
            </p:cNvPr>
            <p:cNvSpPr/>
            <p:nvPr userDrawn="1"/>
          </p:nvSpPr>
          <p:spPr>
            <a:xfrm>
              <a:off x="0" y="-277094"/>
              <a:ext cx="12192000" cy="1953911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16" name="Rectangle 15">
              <a:extLst>
                <a:ext uri="{FF2B5EF4-FFF2-40B4-BE49-F238E27FC236}">
                  <a16:creationId xmlns:a16="http://schemas.microsoft.com/office/drawing/2014/main" id="{5FB1669E-AC4B-4D18-ABA0-2ADB207AEC71}"/>
                </a:ext>
              </a:extLst>
            </p:cNvPr>
            <p:cNvSpPr/>
            <p:nvPr userDrawn="1"/>
          </p:nvSpPr>
          <p:spPr>
            <a:xfrm>
              <a:off x="0" y="5575612"/>
              <a:ext cx="12192000" cy="2413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</p:grpSp>
      <p:sp>
        <p:nvSpPr>
          <p:cNvPr id="20" name="Rectangle 19">
            <a:extLst>
              <a:ext uri="{FF2B5EF4-FFF2-40B4-BE49-F238E27FC236}">
                <a16:creationId xmlns:a16="http://schemas.microsoft.com/office/drawing/2014/main" id="{7271D27F-F18F-48D4-ABF0-157A76F8D909}"/>
              </a:ext>
            </a:extLst>
          </p:cNvPr>
          <p:cNvSpPr/>
          <p:nvPr userDrawn="1"/>
        </p:nvSpPr>
        <p:spPr>
          <a:xfrm flipV="1">
            <a:off x="0" y="0"/>
            <a:ext cx="12192000" cy="6858000"/>
          </a:xfrm>
          <a:prstGeom prst="rect">
            <a:avLst/>
          </a:prstGeom>
          <a:gradFill>
            <a:gsLst>
              <a:gs pos="25000">
                <a:schemeClr val="bg1">
                  <a:alpha val="0"/>
                </a:schemeClr>
              </a:gs>
              <a:gs pos="75000">
                <a:schemeClr val="bg1"/>
              </a:gs>
            </a:gsLst>
            <a:lin ang="5400000" scaled="1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1" name="Oval 20">
            <a:extLst>
              <a:ext uri="{FF2B5EF4-FFF2-40B4-BE49-F238E27FC236}">
                <a16:creationId xmlns:a16="http://schemas.microsoft.com/office/drawing/2014/main" id="{675D2485-288B-4C04-96B9-2B4A313C8922}"/>
              </a:ext>
            </a:extLst>
          </p:cNvPr>
          <p:cNvSpPr/>
          <p:nvPr/>
        </p:nvSpPr>
        <p:spPr>
          <a:xfrm>
            <a:off x="6493691" y="106341"/>
            <a:ext cx="5641826" cy="5641826"/>
          </a:xfrm>
          <a:prstGeom prst="ellipse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7" name="Picture Placeholder 21">
            <a:extLst>
              <a:ext uri="{FF2B5EF4-FFF2-40B4-BE49-F238E27FC236}">
                <a16:creationId xmlns:a16="http://schemas.microsoft.com/office/drawing/2014/main" id="{394F1CF1-D3A9-4DFB-9554-856AA539DB29}"/>
              </a:ext>
            </a:extLst>
          </p:cNvPr>
          <p:cNvSpPr>
            <a:spLocks noGrp="1"/>
          </p:cNvSpPr>
          <p:nvPr userDrawn="1">
            <p:ph type="pic" sz="quarter" idx="14" hasCustomPrompt="1"/>
          </p:nvPr>
        </p:nvSpPr>
        <p:spPr>
          <a:xfrm>
            <a:off x="6706226" y="318876"/>
            <a:ext cx="5221224" cy="5221224"/>
          </a:xfrm>
          <a:prstGeom prst="ellipse">
            <a:avLst/>
          </a:prstGeom>
          <a:pattFill prst="dkUpDiag">
            <a:fgClr>
              <a:schemeClr val="accent3"/>
            </a:fgClr>
            <a:bgClr>
              <a:schemeClr val="accent3">
                <a:lumMod val="75000"/>
              </a:schemeClr>
            </a:bgClr>
          </a:pattFill>
        </p:spPr>
        <p:txBody>
          <a:bodyPr vert="horz" lIns="91440" tIns="45720" rIns="91440" bIns="45720" rtlCol="0" anchor="t" anchorCtr="1">
            <a:noAutofit/>
          </a:bodyPr>
          <a:lstStyle>
            <a:lvl1pPr>
              <a:defRPr lang="en-GB" sz="1600" dirty="0">
                <a:solidFill>
                  <a:schemeClr val="bg1"/>
                </a:solidFill>
                <a:latin typeface="+mn-lt"/>
                <a:cs typeface="Arial" panose="020B0604020202020204" pitchFamily="34" charset="0"/>
              </a:defRPr>
            </a:lvl1pPr>
          </a:lstStyle>
          <a:p>
            <a:pPr marL="0" lvl="0" indent="0" algn="ctr">
              <a:buNone/>
            </a:pPr>
            <a:r>
              <a:rPr lang="en-US" noProof="0" dirty="0"/>
              <a:t>Insert Image</a:t>
            </a:r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73B39506-58A9-4B12-A7D1-1B956C6BFAD5}"/>
              </a:ext>
            </a:extLst>
          </p:cNvPr>
          <p:cNvSpPr>
            <a:spLocks noGrp="1"/>
          </p:cNvSpPr>
          <p:nvPr userDrawn="1">
            <p:ph type="title" hasCustomPrompt="1"/>
          </p:nvPr>
        </p:nvSpPr>
        <p:spPr>
          <a:xfrm>
            <a:off x="640079" y="504419"/>
            <a:ext cx="5910095" cy="1480711"/>
          </a:xfrm>
        </p:spPr>
        <p:txBody>
          <a:bodyPr vert="horz" lIns="91440" tIns="45720" rIns="91440" bIns="45720" rtlCol="0" anchor="b">
            <a:noAutofit/>
          </a:bodyPr>
          <a:lstStyle>
            <a:lvl1pPr>
              <a:defRPr lang="en-GB" sz="2400" b="1" dirty="0">
                <a:solidFill>
                  <a:schemeClr val="accent2"/>
                </a:solidFill>
                <a:latin typeface="+mj-lt"/>
                <a:cs typeface="Arial" panose="020B0604020202020204" pitchFamily="34" charset="0"/>
              </a:defRPr>
            </a:lvl1pPr>
          </a:lstStyle>
          <a:p>
            <a:pPr marL="0" lvl="0"/>
            <a:r>
              <a:rPr lang="en-US" noProof="0"/>
              <a:t>CLICK TO EDIT MASTER TITLE STYLE</a:t>
            </a:r>
          </a:p>
        </p:txBody>
      </p:sp>
      <p:sp>
        <p:nvSpPr>
          <p:cNvPr id="19" name="Text Placeholder 18">
            <a:extLst>
              <a:ext uri="{FF2B5EF4-FFF2-40B4-BE49-F238E27FC236}">
                <a16:creationId xmlns:a16="http://schemas.microsoft.com/office/drawing/2014/main" id="{19F3BCA0-0088-459C-B430-8B531ECC563B}"/>
              </a:ext>
            </a:extLst>
          </p:cNvPr>
          <p:cNvSpPr>
            <a:spLocks noGrp="1"/>
          </p:cNvSpPr>
          <p:nvPr userDrawn="1">
            <p:ph type="body" sz="quarter" idx="15"/>
          </p:nvPr>
        </p:nvSpPr>
        <p:spPr>
          <a:xfrm>
            <a:off x="640080" y="2526124"/>
            <a:ext cx="2651760" cy="3653188"/>
          </a:xfrm>
        </p:spPr>
        <p:txBody>
          <a:bodyPr vert="horz" lIns="0" tIns="0" rIns="0" bIns="0" rtlCol="0">
            <a:noAutofit/>
          </a:bodyPr>
          <a:lstStyle>
            <a:lvl1pPr>
              <a:lnSpc>
                <a:spcPct val="95000"/>
              </a:lnSpc>
              <a:spcBef>
                <a:spcPts val="600"/>
              </a:spcBef>
              <a:spcAft>
                <a:spcPts val="600"/>
              </a:spcAft>
              <a:defRPr lang="en-US" sz="1400" dirty="0" smtClean="0">
                <a:latin typeface="+mn-lt"/>
                <a:cs typeface="Arial" panose="020B0604020202020204" pitchFamily="34" charset="0"/>
              </a:defRPr>
            </a:lvl1pPr>
          </a:lstStyle>
          <a:p>
            <a:pPr lvl="0">
              <a:spcBef>
                <a:spcPts val="1200"/>
              </a:spcBef>
              <a:spcAft>
                <a:spcPts val="1200"/>
              </a:spcAft>
            </a:pPr>
            <a:r>
              <a:rPr lang="en-US" noProof="0"/>
              <a:t>Click to edit Master text styles</a:t>
            </a:r>
          </a:p>
        </p:txBody>
      </p:sp>
      <p:sp>
        <p:nvSpPr>
          <p:cNvPr id="23" name="Oval 22">
            <a:extLst>
              <a:ext uri="{FF2B5EF4-FFF2-40B4-BE49-F238E27FC236}">
                <a16:creationId xmlns:a16="http://schemas.microsoft.com/office/drawing/2014/main" id="{87852F8E-63AE-43DD-809C-B8606D34592B}"/>
              </a:ext>
            </a:extLst>
          </p:cNvPr>
          <p:cNvSpPr/>
          <p:nvPr userDrawn="1"/>
        </p:nvSpPr>
        <p:spPr>
          <a:xfrm>
            <a:off x="11230815" y="6327865"/>
            <a:ext cx="389686" cy="389684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cxnSp>
        <p:nvCxnSpPr>
          <p:cNvPr id="25" name="Straight Connector 24">
            <a:extLst>
              <a:ext uri="{FF2B5EF4-FFF2-40B4-BE49-F238E27FC236}">
                <a16:creationId xmlns:a16="http://schemas.microsoft.com/office/drawing/2014/main" id="{4EA561C2-BA65-46C4-BE8C-1A7497E8844A}"/>
              </a:ext>
            </a:extLst>
          </p:cNvPr>
          <p:cNvCxnSpPr/>
          <p:nvPr userDrawn="1"/>
        </p:nvCxnSpPr>
        <p:spPr>
          <a:xfrm>
            <a:off x="11107057" y="6294459"/>
            <a:ext cx="0" cy="457200"/>
          </a:xfrm>
          <a:prstGeom prst="line">
            <a:avLst/>
          </a:prstGeom>
          <a:ln>
            <a:solidFill>
              <a:schemeClr val="accent2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6" name="Text Placeholder 18">
            <a:extLst>
              <a:ext uri="{FF2B5EF4-FFF2-40B4-BE49-F238E27FC236}">
                <a16:creationId xmlns:a16="http://schemas.microsoft.com/office/drawing/2014/main" id="{E0C5EDE2-FB09-4A30-A72F-4B587D874737}"/>
              </a:ext>
            </a:extLst>
          </p:cNvPr>
          <p:cNvSpPr>
            <a:spLocks noGrp="1"/>
          </p:cNvSpPr>
          <p:nvPr>
            <p:ph type="body" sz="quarter" idx="16"/>
          </p:nvPr>
        </p:nvSpPr>
        <p:spPr>
          <a:xfrm>
            <a:off x="3727393" y="2526124"/>
            <a:ext cx="2651760" cy="3653188"/>
          </a:xfrm>
        </p:spPr>
        <p:txBody>
          <a:bodyPr vert="horz" lIns="0" tIns="0" rIns="0" bIns="0" rtlCol="0">
            <a:noAutofit/>
          </a:bodyPr>
          <a:lstStyle>
            <a:lvl1pPr>
              <a:lnSpc>
                <a:spcPct val="95000"/>
              </a:lnSpc>
              <a:spcBef>
                <a:spcPts val="600"/>
              </a:spcBef>
              <a:spcAft>
                <a:spcPts val="600"/>
              </a:spcAft>
              <a:defRPr lang="en-US" sz="1400" dirty="0" smtClean="0">
                <a:latin typeface="+mn-lt"/>
                <a:cs typeface="Arial" panose="020B0604020202020204" pitchFamily="34" charset="0"/>
              </a:defRPr>
            </a:lvl1pPr>
          </a:lstStyle>
          <a:p>
            <a:pPr lvl="0">
              <a:spcBef>
                <a:spcPts val="1200"/>
              </a:spcBef>
              <a:spcAft>
                <a:spcPts val="1200"/>
              </a:spcAft>
            </a:pPr>
            <a:r>
              <a:rPr lang="en-US" noProof="0"/>
              <a:t>Click to edit Master text styles</a:t>
            </a:r>
          </a:p>
        </p:txBody>
      </p:sp>
      <p:sp>
        <p:nvSpPr>
          <p:cNvPr id="14" name="Slide Number Placeholder 13">
            <a:extLst>
              <a:ext uri="{FF2B5EF4-FFF2-40B4-BE49-F238E27FC236}">
                <a16:creationId xmlns:a16="http://schemas.microsoft.com/office/drawing/2014/main" id="{7504A362-78AD-4F31-9FCF-66BA2DBDB3E9}"/>
              </a:ext>
            </a:extLst>
          </p:cNvPr>
          <p:cNvSpPr>
            <a:spLocks noGrp="1"/>
          </p:cNvSpPr>
          <p:nvPr>
            <p:ph type="sldNum" sz="quarter" idx="19"/>
          </p:nvPr>
        </p:nvSpPr>
        <p:spPr>
          <a:xfrm>
            <a:off x="11230806" y="6327866"/>
            <a:ext cx="389686" cy="393610"/>
          </a:xfrm>
          <a:prstGeom prst="rect">
            <a:avLst/>
          </a:prstGeom>
        </p:spPr>
        <p:txBody>
          <a:bodyPr lIns="0" rIns="0" anchor="ctr" anchorCtr="1"/>
          <a:lstStyle>
            <a:lvl1pPr algn="ctr">
              <a:defRPr sz="1000">
                <a:solidFill>
                  <a:schemeClr val="bg1"/>
                </a:solidFill>
                <a:latin typeface="+mn-lt"/>
                <a:cs typeface="Arial" panose="020B0604020202020204" pitchFamily="34" charset="0"/>
              </a:defRPr>
            </a:lvl1pPr>
          </a:lstStyle>
          <a:p>
            <a:fld id="{DCB4E619-4CA9-4A22-920F-20396BF50470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cxnSp>
        <p:nvCxnSpPr>
          <p:cNvPr id="22" name="Straight Connector 21">
            <a:extLst>
              <a:ext uri="{FF2B5EF4-FFF2-40B4-BE49-F238E27FC236}">
                <a16:creationId xmlns:a16="http://schemas.microsoft.com/office/drawing/2014/main" id="{7D0E096E-920F-4CEE-BF9A-07CA664FED23}"/>
              </a:ext>
            </a:extLst>
          </p:cNvPr>
          <p:cNvCxnSpPr/>
          <p:nvPr userDrawn="1"/>
        </p:nvCxnSpPr>
        <p:spPr>
          <a:xfrm>
            <a:off x="0" y="6523059"/>
            <a:ext cx="11109960" cy="0"/>
          </a:xfrm>
          <a:prstGeom prst="line">
            <a:avLst/>
          </a:prstGeom>
          <a:ln>
            <a:solidFill>
              <a:schemeClr val="accent2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</p:spTree>
    <p:extLst>
      <p:ext uri="{BB962C8B-B14F-4D97-AF65-F5344CB8AC3E}">
        <p14:creationId xmlns:p14="http://schemas.microsoft.com/office/powerpoint/2010/main" val="972990237"/>
      </p:ext>
    </p:extLst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showMasterSp="0" preserve="1" userDrawn="1">
  <p:cSld name="Section Header with Imiag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Rectangle 6">
            <a:extLst>
              <a:ext uri="{FF2B5EF4-FFF2-40B4-BE49-F238E27FC236}">
                <a16:creationId xmlns:a16="http://schemas.microsoft.com/office/drawing/2014/main" id="{D275E893-B909-4F92-896C-1901CA75CC67}"/>
              </a:ext>
            </a:extLst>
          </p:cNvPr>
          <p:cNvSpPr/>
          <p:nvPr userDrawn="1"/>
        </p:nvSpPr>
        <p:spPr>
          <a:xfrm>
            <a:off x="0" y="0"/>
            <a:ext cx="12192000" cy="6858000"/>
          </a:xfrm>
          <a:prstGeom prst="rect">
            <a:avLst/>
          </a:prstGeom>
          <a:solidFill>
            <a:schemeClr val="bg2">
              <a:alpha val="2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grpSp>
        <p:nvGrpSpPr>
          <p:cNvPr id="8" name="Group 7">
            <a:extLst>
              <a:ext uri="{FF2B5EF4-FFF2-40B4-BE49-F238E27FC236}">
                <a16:creationId xmlns:a16="http://schemas.microsoft.com/office/drawing/2014/main" id="{CF112A8F-331B-4802-920C-B687B9108DB9}"/>
              </a:ext>
            </a:extLst>
          </p:cNvPr>
          <p:cNvGrpSpPr/>
          <p:nvPr userDrawn="1"/>
        </p:nvGrpSpPr>
        <p:grpSpPr>
          <a:xfrm>
            <a:off x="0" y="0"/>
            <a:ext cx="12192000" cy="3255962"/>
            <a:chOff x="0" y="1770061"/>
            <a:chExt cx="12192000" cy="3255962"/>
          </a:xfrm>
          <a:solidFill>
            <a:schemeClr val="bg1"/>
          </a:solidFill>
        </p:grpSpPr>
        <p:sp>
          <p:nvSpPr>
            <p:cNvPr id="9" name="Rectangle 8">
              <a:extLst>
                <a:ext uri="{FF2B5EF4-FFF2-40B4-BE49-F238E27FC236}">
                  <a16:creationId xmlns:a16="http://schemas.microsoft.com/office/drawing/2014/main" id="{A7A887D8-B543-4BB8-8D6E-605A1E5C80FD}"/>
                </a:ext>
              </a:extLst>
            </p:cNvPr>
            <p:cNvSpPr/>
            <p:nvPr/>
          </p:nvSpPr>
          <p:spPr>
            <a:xfrm>
              <a:off x="0" y="1770061"/>
              <a:ext cx="12192000" cy="1196975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10" name="Rectangle 9">
              <a:extLst>
                <a:ext uri="{FF2B5EF4-FFF2-40B4-BE49-F238E27FC236}">
                  <a16:creationId xmlns:a16="http://schemas.microsoft.com/office/drawing/2014/main" id="{BCC35E9C-9E03-4FFE-B868-4D04E8E7C1F3}"/>
                </a:ext>
              </a:extLst>
            </p:cNvPr>
            <p:cNvSpPr/>
            <p:nvPr/>
          </p:nvSpPr>
          <p:spPr>
            <a:xfrm>
              <a:off x="0" y="4954586"/>
              <a:ext cx="12192000" cy="71437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11" name="Rectangle 10">
              <a:extLst>
                <a:ext uri="{FF2B5EF4-FFF2-40B4-BE49-F238E27FC236}">
                  <a16:creationId xmlns:a16="http://schemas.microsoft.com/office/drawing/2014/main" id="{574E81BF-ADCA-4D13-BE06-476741FE55C0}"/>
                </a:ext>
              </a:extLst>
            </p:cNvPr>
            <p:cNvSpPr/>
            <p:nvPr/>
          </p:nvSpPr>
          <p:spPr>
            <a:xfrm>
              <a:off x="0" y="4449763"/>
              <a:ext cx="12192000" cy="71437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12" name="Rectangle 11">
              <a:extLst>
                <a:ext uri="{FF2B5EF4-FFF2-40B4-BE49-F238E27FC236}">
                  <a16:creationId xmlns:a16="http://schemas.microsoft.com/office/drawing/2014/main" id="{063D872D-8369-4426-A311-7F054F9DB5E1}"/>
                </a:ext>
              </a:extLst>
            </p:cNvPr>
            <p:cNvSpPr/>
            <p:nvPr/>
          </p:nvSpPr>
          <p:spPr>
            <a:xfrm>
              <a:off x="0" y="3975099"/>
              <a:ext cx="12192000" cy="250825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13" name="Rectangle 12">
              <a:extLst>
                <a:ext uri="{FF2B5EF4-FFF2-40B4-BE49-F238E27FC236}">
                  <a16:creationId xmlns:a16="http://schemas.microsoft.com/office/drawing/2014/main" id="{D8C819C9-B789-44A8-9B98-F466EE191F5D}"/>
                </a:ext>
              </a:extLst>
            </p:cNvPr>
            <p:cNvSpPr/>
            <p:nvPr/>
          </p:nvSpPr>
          <p:spPr>
            <a:xfrm>
              <a:off x="0" y="3079750"/>
              <a:ext cx="12192000" cy="69850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</p:grpSp>
      <p:sp>
        <p:nvSpPr>
          <p:cNvPr id="2" name="Title 1">
            <a:extLst>
              <a:ext uri="{FF2B5EF4-FFF2-40B4-BE49-F238E27FC236}">
                <a16:creationId xmlns:a16="http://schemas.microsoft.com/office/drawing/2014/main" id="{CBE30369-1DF2-4ABA-B24A-6BFD5F61E22A}"/>
              </a:ext>
            </a:extLst>
          </p:cNvPr>
          <p:cNvSpPr>
            <a:spLocks noGrp="1"/>
          </p:cNvSpPr>
          <p:nvPr userDrawn="1">
            <p:ph type="title" hasCustomPrompt="1"/>
          </p:nvPr>
        </p:nvSpPr>
        <p:spPr>
          <a:xfrm>
            <a:off x="831849" y="3387725"/>
            <a:ext cx="5680075" cy="1700866"/>
          </a:xfrm>
        </p:spPr>
        <p:txBody>
          <a:bodyPr vert="horz" lIns="91440" tIns="45720" rIns="91440" bIns="45720" rtlCol="0" anchor="b">
            <a:noAutofit/>
          </a:bodyPr>
          <a:lstStyle>
            <a:lvl1pPr>
              <a:defRPr lang="en-GB" sz="4600" b="1" spc="-150">
                <a:solidFill>
                  <a:schemeClr val="accent2"/>
                </a:solidFill>
                <a:latin typeface="+mj-lt"/>
              </a:defRPr>
            </a:lvl1pPr>
          </a:lstStyle>
          <a:p>
            <a:pPr marL="0" lvl="0"/>
            <a:r>
              <a:rPr lang="en-US" noProof="0"/>
              <a:t>Section Header</a:t>
            </a:r>
          </a:p>
        </p:txBody>
      </p:sp>
      <p:sp>
        <p:nvSpPr>
          <p:cNvPr id="19" name="Right Triangle 18">
            <a:extLst>
              <a:ext uri="{FF2B5EF4-FFF2-40B4-BE49-F238E27FC236}">
                <a16:creationId xmlns:a16="http://schemas.microsoft.com/office/drawing/2014/main" id="{B2B3AD73-9CBC-4740-A178-7CA91A791E40}"/>
              </a:ext>
            </a:extLst>
          </p:cNvPr>
          <p:cNvSpPr/>
          <p:nvPr userDrawn="1"/>
        </p:nvSpPr>
        <p:spPr>
          <a:xfrm rot="18900000" flipH="1">
            <a:off x="436216" y="4610094"/>
            <a:ext cx="218598" cy="218598"/>
          </a:xfrm>
          <a:prstGeom prst="rtTriangl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DFD4FDF2-DE4E-4F8D-98CE-1DD90825B0A4}"/>
              </a:ext>
            </a:extLst>
          </p:cNvPr>
          <p:cNvSpPr>
            <a:spLocks noGrp="1"/>
          </p:cNvSpPr>
          <p:nvPr userDrawn="1">
            <p:ph type="body" idx="1" hasCustomPrompt="1"/>
          </p:nvPr>
        </p:nvSpPr>
        <p:spPr>
          <a:xfrm>
            <a:off x="831849" y="5164364"/>
            <a:ext cx="5680075" cy="1078588"/>
          </a:xfrm>
        </p:spPr>
        <p:txBody>
          <a:bodyPr vert="horz" lIns="91440" tIns="45720" rIns="91440" bIns="45720" rtlCol="0">
            <a:noAutofit/>
          </a:bodyPr>
          <a:lstStyle>
            <a:lvl1pPr marL="0" indent="0">
              <a:buNone/>
              <a:defRPr lang="en-US" sz="1600" spc="300" dirty="0">
                <a:latin typeface="+mj-lt"/>
                <a:cs typeface="Arial" panose="020B0604020202020204" pitchFamily="34" charset="0"/>
              </a:defRPr>
            </a:lvl1pPr>
          </a:lstStyle>
          <a:p>
            <a:pPr lvl="0"/>
            <a:r>
              <a:rPr lang="en-US" noProof="0"/>
              <a:t>Subtitle</a:t>
            </a:r>
          </a:p>
        </p:txBody>
      </p:sp>
      <p:sp>
        <p:nvSpPr>
          <p:cNvPr id="17" name="Oval 16">
            <a:extLst>
              <a:ext uri="{FF2B5EF4-FFF2-40B4-BE49-F238E27FC236}">
                <a16:creationId xmlns:a16="http://schemas.microsoft.com/office/drawing/2014/main" id="{811B3AF5-0AF9-445C-9B18-5CED755A048F}"/>
              </a:ext>
            </a:extLst>
          </p:cNvPr>
          <p:cNvSpPr/>
          <p:nvPr/>
        </p:nvSpPr>
        <p:spPr>
          <a:xfrm>
            <a:off x="6511925" y="131762"/>
            <a:ext cx="5416549" cy="5416549"/>
          </a:xfrm>
          <a:prstGeom prst="ellipse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0" name="Picture Placeholder 21">
            <a:extLst>
              <a:ext uri="{FF2B5EF4-FFF2-40B4-BE49-F238E27FC236}">
                <a16:creationId xmlns:a16="http://schemas.microsoft.com/office/drawing/2014/main" id="{FF97C0E2-E15D-4EB9-9FF8-CB859892B95B}"/>
              </a:ext>
            </a:extLst>
          </p:cNvPr>
          <p:cNvSpPr>
            <a:spLocks noGrp="1"/>
          </p:cNvSpPr>
          <p:nvPr userDrawn="1">
            <p:ph type="pic" sz="quarter" idx="14" hasCustomPrompt="1"/>
          </p:nvPr>
        </p:nvSpPr>
        <p:spPr>
          <a:xfrm>
            <a:off x="6715973" y="335810"/>
            <a:ext cx="5010912" cy="5010912"/>
          </a:xfrm>
          <a:prstGeom prst="ellipse">
            <a:avLst/>
          </a:prstGeom>
          <a:pattFill prst="dkUpDiag">
            <a:fgClr>
              <a:schemeClr val="accent3"/>
            </a:fgClr>
            <a:bgClr>
              <a:schemeClr val="accent3">
                <a:lumMod val="75000"/>
              </a:schemeClr>
            </a:bgClr>
          </a:pattFill>
        </p:spPr>
        <p:txBody>
          <a:bodyPr vert="horz" lIns="91440" tIns="45720" rIns="91440" bIns="45720" rtlCol="0" anchor="t" anchorCtr="1">
            <a:noAutofit/>
          </a:bodyPr>
          <a:lstStyle>
            <a:lvl1pPr>
              <a:defRPr lang="en-GB" sz="1600" dirty="0">
                <a:solidFill>
                  <a:schemeClr val="bg1"/>
                </a:solidFill>
                <a:latin typeface="+mn-lt"/>
                <a:cs typeface="Arial" panose="020B0604020202020204" pitchFamily="34" charset="0"/>
              </a:defRPr>
            </a:lvl1pPr>
          </a:lstStyle>
          <a:p>
            <a:pPr marL="0" lvl="0" indent="0" algn="ctr">
              <a:buNone/>
            </a:pPr>
            <a:r>
              <a:rPr lang="en-US" noProof="0" dirty="0"/>
              <a:t>Insert Image</a:t>
            </a:r>
          </a:p>
        </p:txBody>
      </p:sp>
    </p:spTree>
    <p:extLst>
      <p:ext uri="{BB962C8B-B14F-4D97-AF65-F5344CB8AC3E}">
        <p14:creationId xmlns:p14="http://schemas.microsoft.com/office/powerpoint/2010/main" val="190396733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 userDrawn="1">
          <p15:clr>
            <a:srgbClr val="FBAE40"/>
          </p15:clr>
        </p15:guide>
        <p15:guide id="2" pos="3840" userDrawn="1">
          <p15:clr>
            <a:srgbClr val="FBAE40"/>
          </p15:clr>
        </p15:guide>
      </p15:sldGuideLst>
    </p:ext>
  </p:extLst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showMasterSp="0" preserve="1" userDrawn="1">
  <p:cSld name="Section Head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Rectangle 6">
            <a:extLst>
              <a:ext uri="{FF2B5EF4-FFF2-40B4-BE49-F238E27FC236}">
                <a16:creationId xmlns:a16="http://schemas.microsoft.com/office/drawing/2014/main" id="{D275E893-B909-4F92-896C-1901CA75CC67}"/>
              </a:ext>
            </a:extLst>
          </p:cNvPr>
          <p:cNvSpPr/>
          <p:nvPr userDrawn="1"/>
        </p:nvSpPr>
        <p:spPr>
          <a:xfrm>
            <a:off x="0" y="0"/>
            <a:ext cx="12192000" cy="6858000"/>
          </a:xfrm>
          <a:prstGeom prst="rect">
            <a:avLst/>
          </a:prstGeom>
          <a:solidFill>
            <a:schemeClr val="bg2">
              <a:alpha val="2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grpSp>
        <p:nvGrpSpPr>
          <p:cNvPr id="8" name="Group 7">
            <a:extLst>
              <a:ext uri="{FF2B5EF4-FFF2-40B4-BE49-F238E27FC236}">
                <a16:creationId xmlns:a16="http://schemas.microsoft.com/office/drawing/2014/main" id="{CF112A8F-331B-4802-920C-B687B9108DB9}"/>
              </a:ext>
            </a:extLst>
          </p:cNvPr>
          <p:cNvGrpSpPr/>
          <p:nvPr userDrawn="1"/>
        </p:nvGrpSpPr>
        <p:grpSpPr>
          <a:xfrm>
            <a:off x="0" y="0"/>
            <a:ext cx="12192000" cy="3255962"/>
            <a:chOff x="0" y="1770061"/>
            <a:chExt cx="12192000" cy="3255962"/>
          </a:xfrm>
          <a:solidFill>
            <a:schemeClr val="bg1"/>
          </a:solidFill>
        </p:grpSpPr>
        <p:sp>
          <p:nvSpPr>
            <p:cNvPr id="9" name="Rectangle 8">
              <a:extLst>
                <a:ext uri="{FF2B5EF4-FFF2-40B4-BE49-F238E27FC236}">
                  <a16:creationId xmlns:a16="http://schemas.microsoft.com/office/drawing/2014/main" id="{A7A887D8-B543-4BB8-8D6E-605A1E5C80FD}"/>
                </a:ext>
              </a:extLst>
            </p:cNvPr>
            <p:cNvSpPr/>
            <p:nvPr/>
          </p:nvSpPr>
          <p:spPr>
            <a:xfrm>
              <a:off x="0" y="1770061"/>
              <a:ext cx="12192000" cy="1196975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10" name="Rectangle 9">
              <a:extLst>
                <a:ext uri="{FF2B5EF4-FFF2-40B4-BE49-F238E27FC236}">
                  <a16:creationId xmlns:a16="http://schemas.microsoft.com/office/drawing/2014/main" id="{BCC35E9C-9E03-4FFE-B868-4D04E8E7C1F3}"/>
                </a:ext>
              </a:extLst>
            </p:cNvPr>
            <p:cNvSpPr/>
            <p:nvPr/>
          </p:nvSpPr>
          <p:spPr>
            <a:xfrm>
              <a:off x="0" y="4954586"/>
              <a:ext cx="12192000" cy="71437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11" name="Rectangle 10">
              <a:extLst>
                <a:ext uri="{FF2B5EF4-FFF2-40B4-BE49-F238E27FC236}">
                  <a16:creationId xmlns:a16="http://schemas.microsoft.com/office/drawing/2014/main" id="{574E81BF-ADCA-4D13-BE06-476741FE55C0}"/>
                </a:ext>
              </a:extLst>
            </p:cNvPr>
            <p:cNvSpPr/>
            <p:nvPr/>
          </p:nvSpPr>
          <p:spPr>
            <a:xfrm>
              <a:off x="0" y="4449763"/>
              <a:ext cx="12192000" cy="71437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12" name="Rectangle 11">
              <a:extLst>
                <a:ext uri="{FF2B5EF4-FFF2-40B4-BE49-F238E27FC236}">
                  <a16:creationId xmlns:a16="http://schemas.microsoft.com/office/drawing/2014/main" id="{063D872D-8369-4426-A311-7F054F9DB5E1}"/>
                </a:ext>
              </a:extLst>
            </p:cNvPr>
            <p:cNvSpPr/>
            <p:nvPr/>
          </p:nvSpPr>
          <p:spPr>
            <a:xfrm>
              <a:off x="0" y="3975099"/>
              <a:ext cx="12192000" cy="250825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13" name="Rectangle 12">
              <a:extLst>
                <a:ext uri="{FF2B5EF4-FFF2-40B4-BE49-F238E27FC236}">
                  <a16:creationId xmlns:a16="http://schemas.microsoft.com/office/drawing/2014/main" id="{D8C819C9-B789-44A8-9B98-F466EE191F5D}"/>
                </a:ext>
              </a:extLst>
            </p:cNvPr>
            <p:cNvSpPr/>
            <p:nvPr/>
          </p:nvSpPr>
          <p:spPr>
            <a:xfrm>
              <a:off x="0" y="3079750"/>
              <a:ext cx="12192000" cy="69850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</p:grpSp>
      <p:sp>
        <p:nvSpPr>
          <p:cNvPr id="2" name="Title 1">
            <a:extLst>
              <a:ext uri="{FF2B5EF4-FFF2-40B4-BE49-F238E27FC236}">
                <a16:creationId xmlns:a16="http://schemas.microsoft.com/office/drawing/2014/main" id="{CBE30369-1DF2-4ABA-B24A-6BFD5F61E22A}"/>
              </a:ext>
            </a:extLst>
          </p:cNvPr>
          <p:cNvSpPr>
            <a:spLocks noGrp="1"/>
          </p:cNvSpPr>
          <p:nvPr userDrawn="1">
            <p:ph type="title" hasCustomPrompt="1"/>
          </p:nvPr>
        </p:nvSpPr>
        <p:spPr>
          <a:xfrm>
            <a:off x="831849" y="3387725"/>
            <a:ext cx="5680075" cy="1700866"/>
          </a:xfrm>
        </p:spPr>
        <p:txBody>
          <a:bodyPr vert="horz" lIns="91440" tIns="45720" rIns="91440" bIns="45720" rtlCol="0" anchor="b">
            <a:noAutofit/>
          </a:bodyPr>
          <a:lstStyle>
            <a:lvl1pPr>
              <a:defRPr lang="en-GB" sz="4600" b="1" spc="-150">
                <a:solidFill>
                  <a:schemeClr val="accent2"/>
                </a:solidFill>
                <a:latin typeface="+mj-lt"/>
              </a:defRPr>
            </a:lvl1pPr>
          </a:lstStyle>
          <a:p>
            <a:pPr marL="0" lvl="0"/>
            <a:r>
              <a:rPr lang="en-US" noProof="0"/>
              <a:t>Section Header</a:t>
            </a:r>
          </a:p>
        </p:txBody>
      </p:sp>
      <p:sp>
        <p:nvSpPr>
          <p:cNvPr id="19" name="Right Triangle 18">
            <a:extLst>
              <a:ext uri="{FF2B5EF4-FFF2-40B4-BE49-F238E27FC236}">
                <a16:creationId xmlns:a16="http://schemas.microsoft.com/office/drawing/2014/main" id="{B2B3AD73-9CBC-4740-A178-7CA91A791E40}"/>
              </a:ext>
            </a:extLst>
          </p:cNvPr>
          <p:cNvSpPr/>
          <p:nvPr userDrawn="1"/>
        </p:nvSpPr>
        <p:spPr>
          <a:xfrm rot="18900000" flipH="1">
            <a:off x="436216" y="4610094"/>
            <a:ext cx="218598" cy="218598"/>
          </a:xfrm>
          <a:prstGeom prst="rtTriangl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DFD4FDF2-DE4E-4F8D-98CE-1DD90825B0A4}"/>
              </a:ext>
            </a:extLst>
          </p:cNvPr>
          <p:cNvSpPr>
            <a:spLocks noGrp="1"/>
          </p:cNvSpPr>
          <p:nvPr userDrawn="1">
            <p:ph type="body" idx="1" hasCustomPrompt="1"/>
          </p:nvPr>
        </p:nvSpPr>
        <p:spPr>
          <a:xfrm>
            <a:off x="831849" y="5164364"/>
            <a:ext cx="5680075" cy="1078588"/>
          </a:xfrm>
        </p:spPr>
        <p:txBody>
          <a:bodyPr vert="horz" lIns="91440" tIns="45720" rIns="91440" bIns="45720" rtlCol="0">
            <a:noAutofit/>
          </a:bodyPr>
          <a:lstStyle>
            <a:lvl1pPr marL="0" indent="0">
              <a:buNone/>
              <a:defRPr lang="en-US" sz="1600" spc="300" dirty="0">
                <a:latin typeface="+mj-lt"/>
                <a:cs typeface="Arial" panose="020B0604020202020204" pitchFamily="34" charset="0"/>
              </a:defRPr>
            </a:lvl1pPr>
          </a:lstStyle>
          <a:p>
            <a:pPr lvl="0"/>
            <a:r>
              <a:rPr lang="en-US" noProof="0"/>
              <a:t>Subtitle</a:t>
            </a:r>
          </a:p>
        </p:txBody>
      </p:sp>
    </p:spTree>
    <p:extLst>
      <p:ext uri="{BB962C8B-B14F-4D97-AF65-F5344CB8AC3E}">
        <p14:creationId xmlns:p14="http://schemas.microsoft.com/office/powerpoint/2010/main" val="4047620110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showMasterSp="0" preserve="1" userDrawn="1">
  <p:cSld name="Section Header with Image Red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Rectangle 6">
            <a:extLst>
              <a:ext uri="{FF2B5EF4-FFF2-40B4-BE49-F238E27FC236}">
                <a16:creationId xmlns:a16="http://schemas.microsoft.com/office/drawing/2014/main" id="{D275E893-B909-4F92-896C-1901CA75CC67}"/>
              </a:ext>
            </a:extLst>
          </p:cNvPr>
          <p:cNvSpPr/>
          <p:nvPr userDrawn="1"/>
        </p:nvSpPr>
        <p:spPr>
          <a:xfrm>
            <a:off x="0" y="0"/>
            <a:ext cx="12192000" cy="6858000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grpSp>
        <p:nvGrpSpPr>
          <p:cNvPr id="8" name="Group 7">
            <a:extLst>
              <a:ext uri="{FF2B5EF4-FFF2-40B4-BE49-F238E27FC236}">
                <a16:creationId xmlns:a16="http://schemas.microsoft.com/office/drawing/2014/main" id="{CF112A8F-331B-4802-920C-B687B9108DB9}"/>
              </a:ext>
            </a:extLst>
          </p:cNvPr>
          <p:cNvGrpSpPr/>
          <p:nvPr userDrawn="1"/>
        </p:nvGrpSpPr>
        <p:grpSpPr>
          <a:xfrm>
            <a:off x="0" y="0"/>
            <a:ext cx="12192000" cy="3255962"/>
            <a:chOff x="0" y="1770061"/>
            <a:chExt cx="12192000" cy="3255962"/>
          </a:xfrm>
          <a:solidFill>
            <a:schemeClr val="accent3"/>
          </a:solidFill>
        </p:grpSpPr>
        <p:sp>
          <p:nvSpPr>
            <p:cNvPr id="9" name="Rectangle 8">
              <a:extLst>
                <a:ext uri="{FF2B5EF4-FFF2-40B4-BE49-F238E27FC236}">
                  <a16:creationId xmlns:a16="http://schemas.microsoft.com/office/drawing/2014/main" id="{A7A887D8-B543-4BB8-8D6E-605A1E5C80FD}"/>
                </a:ext>
              </a:extLst>
            </p:cNvPr>
            <p:cNvSpPr/>
            <p:nvPr/>
          </p:nvSpPr>
          <p:spPr>
            <a:xfrm>
              <a:off x="0" y="1770061"/>
              <a:ext cx="12192000" cy="1196975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10" name="Rectangle 9">
              <a:extLst>
                <a:ext uri="{FF2B5EF4-FFF2-40B4-BE49-F238E27FC236}">
                  <a16:creationId xmlns:a16="http://schemas.microsoft.com/office/drawing/2014/main" id="{BCC35E9C-9E03-4FFE-B868-4D04E8E7C1F3}"/>
                </a:ext>
              </a:extLst>
            </p:cNvPr>
            <p:cNvSpPr/>
            <p:nvPr/>
          </p:nvSpPr>
          <p:spPr>
            <a:xfrm>
              <a:off x="0" y="4954586"/>
              <a:ext cx="12192000" cy="71437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11" name="Rectangle 10">
              <a:extLst>
                <a:ext uri="{FF2B5EF4-FFF2-40B4-BE49-F238E27FC236}">
                  <a16:creationId xmlns:a16="http://schemas.microsoft.com/office/drawing/2014/main" id="{574E81BF-ADCA-4D13-BE06-476741FE55C0}"/>
                </a:ext>
              </a:extLst>
            </p:cNvPr>
            <p:cNvSpPr/>
            <p:nvPr/>
          </p:nvSpPr>
          <p:spPr>
            <a:xfrm>
              <a:off x="0" y="4449763"/>
              <a:ext cx="12192000" cy="71437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12" name="Rectangle 11">
              <a:extLst>
                <a:ext uri="{FF2B5EF4-FFF2-40B4-BE49-F238E27FC236}">
                  <a16:creationId xmlns:a16="http://schemas.microsoft.com/office/drawing/2014/main" id="{063D872D-8369-4426-A311-7F054F9DB5E1}"/>
                </a:ext>
              </a:extLst>
            </p:cNvPr>
            <p:cNvSpPr/>
            <p:nvPr/>
          </p:nvSpPr>
          <p:spPr>
            <a:xfrm>
              <a:off x="0" y="3975099"/>
              <a:ext cx="12192000" cy="250825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13" name="Rectangle 12">
              <a:extLst>
                <a:ext uri="{FF2B5EF4-FFF2-40B4-BE49-F238E27FC236}">
                  <a16:creationId xmlns:a16="http://schemas.microsoft.com/office/drawing/2014/main" id="{D8C819C9-B789-44A8-9B98-F466EE191F5D}"/>
                </a:ext>
              </a:extLst>
            </p:cNvPr>
            <p:cNvSpPr/>
            <p:nvPr/>
          </p:nvSpPr>
          <p:spPr>
            <a:xfrm>
              <a:off x="0" y="3079750"/>
              <a:ext cx="12192000" cy="69850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</p:grpSp>
      <p:sp>
        <p:nvSpPr>
          <p:cNvPr id="2" name="Title 1">
            <a:extLst>
              <a:ext uri="{FF2B5EF4-FFF2-40B4-BE49-F238E27FC236}">
                <a16:creationId xmlns:a16="http://schemas.microsoft.com/office/drawing/2014/main" id="{CBE30369-1DF2-4ABA-B24A-6BFD5F61E22A}"/>
              </a:ext>
            </a:extLst>
          </p:cNvPr>
          <p:cNvSpPr>
            <a:spLocks noGrp="1"/>
          </p:cNvSpPr>
          <p:nvPr userDrawn="1">
            <p:ph type="title" hasCustomPrompt="1"/>
          </p:nvPr>
        </p:nvSpPr>
        <p:spPr>
          <a:xfrm>
            <a:off x="831849" y="3387725"/>
            <a:ext cx="5680075" cy="1700866"/>
          </a:xfrm>
        </p:spPr>
        <p:txBody>
          <a:bodyPr vert="horz" lIns="91440" tIns="45720" rIns="91440" bIns="45720" rtlCol="0" anchor="b">
            <a:noAutofit/>
          </a:bodyPr>
          <a:lstStyle>
            <a:lvl1pPr>
              <a:defRPr lang="en-GB" sz="4600" b="1" spc="-150">
                <a:solidFill>
                  <a:schemeClr val="bg1"/>
                </a:solidFill>
                <a:latin typeface="+mj-lt"/>
              </a:defRPr>
            </a:lvl1pPr>
          </a:lstStyle>
          <a:p>
            <a:pPr marL="0" lvl="0"/>
            <a:r>
              <a:rPr lang="en-US" noProof="0"/>
              <a:t>Section Header</a:t>
            </a:r>
          </a:p>
        </p:txBody>
      </p:sp>
      <p:sp>
        <p:nvSpPr>
          <p:cNvPr id="19" name="Right Triangle 18">
            <a:extLst>
              <a:ext uri="{FF2B5EF4-FFF2-40B4-BE49-F238E27FC236}">
                <a16:creationId xmlns:a16="http://schemas.microsoft.com/office/drawing/2014/main" id="{B2B3AD73-9CBC-4740-A178-7CA91A791E40}"/>
              </a:ext>
            </a:extLst>
          </p:cNvPr>
          <p:cNvSpPr/>
          <p:nvPr userDrawn="1"/>
        </p:nvSpPr>
        <p:spPr>
          <a:xfrm rot="18900000" flipH="1">
            <a:off x="436216" y="4610094"/>
            <a:ext cx="218598" cy="218598"/>
          </a:xfrm>
          <a:prstGeom prst="rtTriangle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>
              <a:solidFill>
                <a:schemeClr val="bg1"/>
              </a:solidFill>
            </a:endParaRPr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DFD4FDF2-DE4E-4F8D-98CE-1DD90825B0A4}"/>
              </a:ext>
            </a:extLst>
          </p:cNvPr>
          <p:cNvSpPr>
            <a:spLocks noGrp="1"/>
          </p:cNvSpPr>
          <p:nvPr userDrawn="1">
            <p:ph type="body" idx="1" hasCustomPrompt="1"/>
          </p:nvPr>
        </p:nvSpPr>
        <p:spPr>
          <a:xfrm>
            <a:off x="831849" y="5164364"/>
            <a:ext cx="5680075" cy="1078588"/>
          </a:xfrm>
        </p:spPr>
        <p:txBody>
          <a:bodyPr vert="horz" lIns="91440" tIns="45720" rIns="91440" bIns="45720" rtlCol="0">
            <a:noAutofit/>
          </a:bodyPr>
          <a:lstStyle>
            <a:lvl1pPr marL="0" indent="0">
              <a:buNone/>
              <a:defRPr lang="en-US" sz="1600" spc="300" dirty="0">
                <a:solidFill>
                  <a:schemeClr val="bg1"/>
                </a:solidFill>
                <a:latin typeface="+mj-lt"/>
                <a:cs typeface="Arial" panose="020B0604020202020204" pitchFamily="34" charset="0"/>
              </a:defRPr>
            </a:lvl1pPr>
          </a:lstStyle>
          <a:p>
            <a:pPr lvl="0"/>
            <a:r>
              <a:rPr lang="en-US" noProof="0"/>
              <a:t>Subtitle</a:t>
            </a:r>
          </a:p>
        </p:txBody>
      </p:sp>
      <p:sp>
        <p:nvSpPr>
          <p:cNvPr id="17" name="Oval 16">
            <a:extLst>
              <a:ext uri="{FF2B5EF4-FFF2-40B4-BE49-F238E27FC236}">
                <a16:creationId xmlns:a16="http://schemas.microsoft.com/office/drawing/2014/main" id="{811B3AF5-0AF9-445C-9B18-5CED755A048F}"/>
              </a:ext>
            </a:extLst>
          </p:cNvPr>
          <p:cNvSpPr/>
          <p:nvPr/>
        </p:nvSpPr>
        <p:spPr>
          <a:xfrm>
            <a:off x="6511925" y="131762"/>
            <a:ext cx="5416549" cy="5416549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0" name="Picture Placeholder 21">
            <a:extLst>
              <a:ext uri="{FF2B5EF4-FFF2-40B4-BE49-F238E27FC236}">
                <a16:creationId xmlns:a16="http://schemas.microsoft.com/office/drawing/2014/main" id="{FF97C0E2-E15D-4EB9-9FF8-CB859892B95B}"/>
              </a:ext>
            </a:extLst>
          </p:cNvPr>
          <p:cNvSpPr>
            <a:spLocks noGrp="1"/>
          </p:cNvSpPr>
          <p:nvPr userDrawn="1">
            <p:ph type="pic" sz="quarter" idx="14" hasCustomPrompt="1"/>
          </p:nvPr>
        </p:nvSpPr>
        <p:spPr>
          <a:xfrm>
            <a:off x="6715973" y="335810"/>
            <a:ext cx="5010912" cy="5010912"/>
          </a:xfrm>
          <a:prstGeom prst="ellipse">
            <a:avLst/>
          </a:prstGeom>
          <a:pattFill prst="dkUpDiag">
            <a:fgClr>
              <a:schemeClr val="accent3"/>
            </a:fgClr>
            <a:bgClr>
              <a:schemeClr val="accent3">
                <a:lumMod val="50000"/>
              </a:schemeClr>
            </a:bgClr>
          </a:pattFill>
        </p:spPr>
        <p:txBody>
          <a:bodyPr vert="horz" lIns="91440" tIns="45720" rIns="91440" bIns="45720" rtlCol="0" anchor="t" anchorCtr="1">
            <a:noAutofit/>
          </a:bodyPr>
          <a:lstStyle>
            <a:lvl1pPr>
              <a:defRPr lang="en-GB" sz="1600" dirty="0">
                <a:solidFill>
                  <a:schemeClr val="bg1"/>
                </a:solidFill>
                <a:latin typeface="+mn-lt"/>
                <a:cs typeface="Arial" panose="020B0604020202020204" pitchFamily="34" charset="0"/>
              </a:defRPr>
            </a:lvl1pPr>
          </a:lstStyle>
          <a:p>
            <a:pPr marL="0" lvl="0" indent="0" algn="ctr">
              <a:buNone/>
            </a:pPr>
            <a:r>
              <a:rPr lang="en-US" noProof="0" dirty="0"/>
              <a:t>Insert Image</a:t>
            </a:r>
          </a:p>
        </p:txBody>
      </p:sp>
    </p:spTree>
    <p:extLst>
      <p:ext uri="{BB962C8B-B14F-4D97-AF65-F5344CB8AC3E}">
        <p14:creationId xmlns:p14="http://schemas.microsoft.com/office/powerpoint/2010/main" val="3800940423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Only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E5FBE8C2-A941-4BA0-AB92-8B9DAEA8D920}"/>
              </a:ext>
            </a:extLst>
          </p:cNvPr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CB4E619-4CA9-4A22-920F-20396BF50470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8E1EE7A0-1D71-4AE9-A7A8-91F84FED27F7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640079" y="500492"/>
            <a:ext cx="10980413" cy="493421"/>
          </a:xfrm>
        </p:spPr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</p:spTree>
    <p:extLst>
      <p:ext uri="{BB962C8B-B14F-4D97-AF65-F5344CB8AC3E}">
        <p14:creationId xmlns:p14="http://schemas.microsoft.com/office/powerpoint/2010/main" val="2214736085"/>
      </p:ext>
    </p:extLst>
  </p:cSld>
  <p:clrMapOvr>
    <a:masterClrMapping/>
  </p:clrMapOvr>
</p:sldLayout>
</file>

<file path=ppt/slideLayouts/slideLayout12.xml><?xml version="1.0" encoding="utf-8"?>
<p:sldLayout xmlns:a="http://schemas.openxmlformats.org/drawingml/2006/main" xmlns:r="http://schemas.openxmlformats.org/officeDocument/2006/relationships" xmlns:p="http://schemas.openxmlformats.org/presentationml/2006/main" showMasterSp="0" preserve="1" userDrawn="1">
  <p:cSld name="Quote Slide Red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Rectangle 6">
            <a:extLst>
              <a:ext uri="{FF2B5EF4-FFF2-40B4-BE49-F238E27FC236}">
                <a16:creationId xmlns:a16="http://schemas.microsoft.com/office/drawing/2014/main" id="{D275E893-B909-4F92-896C-1901CA75CC67}"/>
              </a:ext>
            </a:extLst>
          </p:cNvPr>
          <p:cNvSpPr/>
          <p:nvPr userDrawn="1"/>
        </p:nvSpPr>
        <p:spPr>
          <a:xfrm>
            <a:off x="0" y="0"/>
            <a:ext cx="12192000" cy="6858000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2" name="Freeform: Shape 21">
            <a:extLst>
              <a:ext uri="{FF2B5EF4-FFF2-40B4-BE49-F238E27FC236}">
                <a16:creationId xmlns:a16="http://schemas.microsoft.com/office/drawing/2014/main" id="{64A6DB18-4C6E-41E3-B11B-1FE933E84ABD}"/>
              </a:ext>
            </a:extLst>
          </p:cNvPr>
          <p:cNvSpPr/>
          <p:nvPr userDrawn="1"/>
        </p:nvSpPr>
        <p:spPr>
          <a:xfrm rot="19800000">
            <a:off x="-1368850" y="-967093"/>
            <a:ext cx="8283042" cy="3255962"/>
          </a:xfrm>
          <a:custGeom>
            <a:avLst/>
            <a:gdLst>
              <a:gd name="connsiteX0" fmla="*/ 8159309 w 8283042"/>
              <a:gd name="connsiteY0" fmla="*/ 3184525 h 3255962"/>
              <a:gd name="connsiteX1" fmla="*/ 8283042 w 8283042"/>
              <a:gd name="connsiteY1" fmla="*/ 3255962 h 3255962"/>
              <a:gd name="connsiteX2" fmla="*/ 0 w 8283042"/>
              <a:gd name="connsiteY2" fmla="*/ 3255962 h 3255962"/>
              <a:gd name="connsiteX3" fmla="*/ 41244 w 8283042"/>
              <a:gd name="connsiteY3" fmla="*/ 3184525 h 3255962"/>
              <a:gd name="connsiteX4" fmla="*/ 7284932 w 8283042"/>
              <a:gd name="connsiteY4" fmla="*/ 2679703 h 3255962"/>
              <a:gd name="connsiteX5" fmla="*/ 7408664 w 8283042"/>
              <a:gd name="connsiteY5" fmla="*/ 2751140 h 3255962"/>
              <a:gd name="connsiteX6" fmla="*/ 291459 w 8283042"/>
              <a:gd name="connsiteY6" fmla="*/ 2751140 h 3255962"/>
              <a:gd name="connsiteX7" fmla="*/ 332703 w 8283042"/>
              <a:gd name="connsiteY7" fmla="*/ 2679703 h 3255962"/>
              <a:gd name="connsiteX8" fmla="*/ 6121836 w 8283042"/>
              <a:gd name="connsiteY8" fmla="*/ 2008189 h 3255962"/>
              <a:gd name="connsiteX9" fmla="*/ 720402 w 8283042"/>
              <a:gd name="connsiteY9" fmla="*/ 2008189 h 3255962"/>
              <a:gd name="connsiteX10" fmla="*/ 1123681 w 8283042"/>
              <a:gd name="connsiteY10" fmla="*/ 1309689 h 3255962"/>
              <a:gd name="connsiteX11" fmla="*/ 4911998 w 8283042"/>
              <a:gd name="connsiteY11" fmla="*/ 1309689 h 3255962"/>
              <a:gd name="connsiteX12" fmla="*/ 4716772 w 8283042"/>
              <a:gd name="connsiteY12" fmla="*/ 1196975 h 3255962"/>
              <a:gd name="connsiteX13" fmla="*/ 1188756 w 8283042"/>
              <a:gd name="connsiteY13" fmla="*/ 1196976 h 3255962"/>
              <a:gd name="connsiteX14" fmla="*/ 1879830 w 8283042"/>
              <a:gd name="connsiteY14" fmla="*/ 0 h 3255962"/>
              <a:gd name="connsiteX15" fmla="*/ 2643550 w 8283042"/>
              <a:gd name="connsiteY15" fmla="*/ 0 h 3255962"/>
              <a:gd name="connsiteX16" fmla="*/ 6462789 w 8283042"/>
              <a:gd name="connsiteY16" fmla="*/ 2205038 h 3255962"/>
              <a:gd name="connsiteX17" fmla="*/ 6897231 w 8283042"/>
              <a:gd name="connsiteY17" fmla="*/ 2455864 h 3255962"/>
              <a:gd name="connsiteX18" fmla="*/ 461936 w 8283042"/>
              <a:gd name="connsiteY18" fmla="*/ 2455864 h 3255962"/>
              <a:gd name="connsiteX19" fmla="*/ 606750 w 8283042"/>
              <a:gd name="connsiteY19" fmla="*/ 2205039 h 325596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</a:cxnLst>
            <a:rect l="l" t="t" r="r" b="b"/>
            <a:pathLst>
              <a:path w="8283042" h="3255962">
                <a:moveTo>
                  <a:pt x="8159309" y="3184525"/>
                </a:moveTo>
                <a:lnTo>
                  <a:pt x="8283042" y="3255962"/>
                </a:lnTo>
                <a:lnTo>
                  <a:pt x="0" y="3255962"/>
                </a:lnTo>
                <a:lnTo>
                  <a:pt x="41244" y="3184525"/>
                </a:lnTo>
                <a:close/>
                <a:moveTo>
                  <a:pt x="7284932" y="2679703"/>
                </a:moveTo>
                <a:lnTo>
                  <a:pt x="7408664" y="2751140"/>
                </a:lnTo>
                <a:lnTo>
                  <a:pt x="291459" y="2751140"/>
                </a:lnTo>
                <a:lnTo>
                  <a:pt x="332703" y="2679703"/>
                </a:lnTo>
                <a:close/>
                <a:moveTo>
                  <a:pt x="6121836" y="2008189"/>
                </a:moveTo>
                <a:lnTo>
                  <a:pt x="720402" y="2008189"/>
                </a:lnTo>
                <a:lnTo>
                  <a:pt x="1123681" y="1309689"/>
                </a:lnTo>
                <a:lnTo>
                  <a:pt x="4911998" y="1309689"/>
                </a:lnTo>
                <a:close/>
                <a:moveTo>
                  <a:pt x="4716772" y="1196975"/>
                </a:moveTo>
                <a:lnTo>
                  <a:pt x="1188756" y="1196976"/>
                </a:lnTo>
                <a:lnTo>
                  <a:pt x="1879830" y="0"/>
                </a:lnTo>
                <a:lnTo>
                  <a:pt x="2643550" y="0"/>
                </a:lnTo>
                <a:close/>
                <a:moveTo>
                  <a:pt x="6462789" y="2205038"/>
                </a:moveTo>
                <a:lnTo>
                  <a:pt x="6897231" y="2455864"/>
                </a:lnTo>
                <a:lnTo>
                  <a:pt x="461936" y="2455864"/>
                </a:lnTo>
                <a:lnTo>
                  <a:pt x="606750" y="2205039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square" rtlCol="0" anchor="ctr">
            <a:noAutofit/>
          </a:bodyPr>
          <a:lstStyle/>
          <a:p>
            <a:pPr algn="ctr"/>
            <a:endParaRPr lang="en-US" noProof="0" dirty="0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CBE30369-1DF2-4ABA-B24A-6BFD5F61E22A}"/>
              </a:ext>
            </a:extLst>
          </p:cNvPr>
          <p:cNvSpPr>
            <a:spLocks noGrp="1"/>
          </p:cNvSpPr>
          <p:nvPr userDrawn="1">
            <p:ph type="title" hasCustomPrompt="1"/>
          </p:nvPr>
        </p:nvSpPr>
        <p:spPr>
          <a:xfrm>
            <a:off x="5124562" y="2409371"/>
            <a:ext cx="6354526" cy="3577863"/>
          </a:xfrm>
        </p:spPr>
        <p:txBody>
          <a:bodyPr vert="horz" lIns="91440" tIns="45720" rIns="91440" bIns="45720" rtlCol="0" anchor="t">
            <a:noAutofit/>
          </a:bodyPr>
          <a:lstStyle>
            <a:lvl1pPr>
              <a:lnSpc>
                <a:spcPct val="100000"/>
              </a:lnSpc>
              <a:defRPr lang="en-GB" sz="3200" b="1" spc="0">
                <a:solidFill>
                  <a:schemeClr val="bg1"/>
                </a:solidFill>
                <a:latin typeface="+mj-lt"/>
              </a:defRPr>
            </a:lvl1pPr>
          </a:lstStyle>
          <a:p>
            <a:pPr marL="0" lvl="0"/>
            <a:r>
              <a:rPr lang="en-US" noProof="0"/>
              <a:t>Quote</a:t>
            </a:r>
          </a:p>
        </p:txBody>
      </p:sp>
      <p:sp>
        <p:nvSpPr>
          <p:cNvPr id="17" name="Oval 16">
            <a:extLst>
              <a:ext uri="{FF2B5EF4-FFF2-40B4-BE49-F238E27FC236}">
                <a16:creationId xmlns:a16="http://schemas.microsoft.com/office/drawing/2014/main" id="{811B3AF5-0AF9-445C-9B18-5CED755A048F}"/>
              </a:ext>
            </a:extLst>
          </p:cNvPr>
          <p:cNvSpPr/>
          <p:nvPr userDrawn="1"/>
        </p:nvSpPr>
        <p:spPr>
          <a:xfrm>
            <a:off x="424005" y="1400629"/>
            <a:ext cx="3698738" cy="3698738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0" name="Picture Placeholder 21">
            <a:extLst>
              <a:ext uri="{FF2B5EF4-FFF2-40B4-BE49-F238E27FC236}">
                <a16:creationId xmlns:a16="http://schemas.microsoft.com/office/drawing/2014/main" id="{FF97C0E2-E15D-4EB9-9FF8-CB859892B95B}"/>
              </a:ext>
            </a:extLst>
          </p:cNvPr>
          <p:cNvSpPr>
            <a:spLocks noGrp="1"/>
          </p:cNvSpPr>
          <p:nvPr userDrawn="1">
            <p:ph type="pic" sz="quarter" idx="14" hasCustomPrompt="1"/>
          </p:nvPr>
        </p:nvSpPr>
        <p:spPr>
          <a:xfrm>
            <a:off x="562502" y="1539126"/>
            <a:ext cx="3421745" cy="3421745"/>
          </a:xfrm>
          <a:prstGeom prst="ellipse">
            <a:avLst/>
          </a:prstGeom>
          <a:pattFill prst="dkUpDiag">
            <a:fgClr>
              <a:schemeClr val="accent3"/>
            </a:fgClr>
            <a:bgClr>
              <a:schemeClr val="accent3">
                <a:lumMod val="50000"/>
              </a:schemeClr>
            </a:bgClr>
          </a:pattFill>
        </p:spPr>
        <p:txBody>
          <a:bodyPr vert="horz" lIns="91440" tIns="45720" rIns="91440" bIns="45720" rtlCol="0" anchor="t" anchorCtr="1">
            <a:noAutofit/>
          </a:bodyPr>
          <a:lstStyle>
            <a:lvl1pPr>
              <a:defRPr lang="en-GB" sz="1600" dirty="0">
                <a:solidFill>
                  <a:schemeClr val="bg1"/>
                </a:solidFill>
                <a:latin typeface="+mn-lt"/>
                <a:cs typeface="Arial" panose="020B0604020202020204" pitchFamily="34" charset="0"/>
              </a:defRPr>
            </a:lvl1pPr>
          </a:lstStyle>
          <a:p>
            <a:pPr marL="0" lvl="0" indent="0" algn="ctr">
              <a:buNone/>
            </a:pPr>
            <a:r>
              <a:rPr lang="en-US" noProof="0" dirty="0"/>
              <a:t>Insert Image</a:t>
            </a:r>
          </a:p>
        </p:txBody>
      </p:sp>
      <p:sp>
        <p:nvSpPr>
          <p:cNvPr id="23" name="Text Placeholder 2">
            <a:extLst>
              <a:ext uri="{FF2B5EF4-FFF2-40B4-BE49-F238E27FC236}">
                <a16:creationId xmlns:a16="http://schemas.microsoft.com/office/drawing/2014/main" id="{1482934F-D15B-433B-8563-5A4037ECB287}"/>
              </a:ext>
            </a:extLst>
          </p:cNvPr>
          <p:cNvSpPr txBox="1">
            <a:spLocks/>
          </p:cNvSpPr>
          <p:nvPr userDrawn="1"/>
        </p:nvSpPr>
        <p:spPr bwMode="auto">
          <a:xfrm>
            <a:off x="4411650" y="1923750"/>
            <a:ext cx="800100" cy="1505250"/>
          </a:xfrm>
          <a:prstGeom prst="rect">
            <a:avLst/>
          </a:prstGeom>
          <a:noFill/>
          <a:extLst/>
        </p:spPr>
        <p:txBody>
          <a:bodyPr wrap="square" lIns="91440" tIns="45720" rIns="91440" bIns="45720" numCol="1" anchor="ctr" anchorCtr="0" compatLnSpc="1">
            <a:prstTxWarp prst="textNoShape">
              <a:avLst/>
            </a:prstTxWarp>
            <a:noAutofit/>
          </a:bodyPr>
          <a:lstStyle>
            <a:lvl1pPr marL="172800" indent="-180000" algn="l" defTabSz="684213" rtl="0" eaLnBrk="1" fontAlgn="base" hangingPunct="1">
              <a:lnSpc>
                <a:spcPts val="3680"/>
              </a:lnSpc>
              <a:spcBef>
                <a:spcPts val="0"/>
              </a:spcBef>
              <a:spcAft>
                <a:spcPct val="0"/>
              </a:spcAft>
              <a:buClr>
                <a:schemeClr val="tx2"/>
              </a:buClr>
              <a:buSzPct val="90000"/>
              <a:buFont typeface="Arial" charset="0"/>
              <a:buNone/>
              <a:defRPr lang="en-US" sz="3200" i="1" kern="1200">
                <a:solidFill>
                  <a:schemeClr val="tx1"/>
                </a:solidFill>
                <a:latin typeface="+mn-lt"/>
                <a:ea typeface="ＭＳ Ｐゴシック" charset="0"/>
                <a:cs typeface="CiscoSans"/>
              </a:defRPr>
            </a:lvl1pPr>
            <a:lvl2pPr marL="358775" indent="-215900" algn="l" defTabSz="684213" rtl="0" eaLnBrk="1" fontAlgn="base" hangingPunct="1">
              <a:lnSpc>
                <a:spcPct val="95000"/>
              </a:lnSpc>
              <a:spcBef>
                <a:spcPts val="600"/>
              </a:spcBef>
              <a:spcAft>
                <a:spcPct val="0"/>
              </a:spcAft>
              <a:buClr>
                <a:schemeClr val="tx2"/>
              </a:buClr>
              <a:buFont typeface="Arial" charset="0"/>
              <a:buChar char="•"/>
              <a:defRPr lang="en-US" sz="1400" kern="1200" dirty="0">
                <a:solidFill>
                  <a:schemeClr val="tx1"/>
                </a:solidFill>
                <a:latin typeface="+mn-lt"/>
                <a:ea typeface="ＭＳ Ｐゴシック" charset="0"/>
                <a:cs typeface="CiscoSans"/>
              </a:defRPr>
            </a:lvl2pPr>
            <a:lvl3pPr marL="431800" indent="-169863" algn="l" defTabSz="684213" rtl="0" eaLnBrk="1" fontAlgn="base" hangingPunct="1">
              <a:lnSpc>
                <a:spcPct val="95000"/>
              </a:lnSpc>
              <a:spcBef>
                <a:spcPts val="625"/>
              </a:spcBef>
              <a:spcAft>
                <a:spcPct val="0"/>
              </a:spcAft>
              <a:buFont typeface="Arial" charset="0"/>
              <a:buChar char="•"/>
              <a:defRPr lang="en-US" sz="1200" kern="1200" dirty="0">
                <a:solidFill>
                  <a:schemeClr val="tx1"/>
                </a:solidFill>
                <a:latin typeface="+mn-lt"/>
                <a:ea typeface="ＭＳ Ｐゴシック" charset="0"/>
                <a:cs typeface="CiscoSans"/>
              </a:defRPr>
            </a:lvl3pPr>
            <a:lvl4pPr marL="503238" indent="-169863" algn="l" defTabSz="684213" rtl="0" eaLnBrk="1" fontAlgn="base" hangingPunct="1">
              <a:lnSpc>
                <a:spcPct val="95000"/>
              </a:lnSpc>
              <a:spcBef>
                <a:spcPts val="625"/>
              </a:spcBef>
              <a:spcAft>
                <a:spcPct val="0"/>
              </a:spcAft>
              <a:buFont typeface="Arial" charset="0"/>
              <a:buChar char="•"/>
              <a:defRPr lang="en-US" sz="1100" kern="1200" dirty="0">
                <a:solidFill>
                  <a:schemeClr val="tx1"/>
                </a:solidFill>
                <a:latin typeface="+mn-lt"/>
                <a:ea typeface="ＭＳ Ｐゴシック" charset="0"/>
                <a:cs typeface="CiscoSans"/>
              </a:defRPr>
            </a:lvl4pPr>
            <a:lvl5pPr marL="574675" indent="-169863" algn="l" defTabSz="684213" rtl="0" eaLnBrk="1" fontAlgn="base" hangingPunct="1">
              <a:lnSpc>
                <a:spcPct val="95000"/>
              </a:lnSpc>
              <a:spcBef>
                <a:spcPts val="625"/>
              </a:spcBef>
              <a:spcAft>
                <a:spcPct val="0"/>
              </a:spcAft>
              <a:buFont typeface="Arial" charset="0"/>
              <a:buChar char="•"/>
              <a:defRPr lang="en-US" sz="1100" kern="1200" dirty="0">
                <a:solidFill>
                  <a:schemeClr val="tx1"/>
                </a:solidFill>
                <a:latin typeface="+mn-lt"/>
                <a:ea typeface="ＭＳ Ｐゴシック" charset="0"/>
                <a:cs typeface="CiscoSans"/>
              </a:defRPr>
            </a:lvl5pPr>
            <a:lvl6pPr marL="863856" indent="-171445" algn="l" defTabSz="685777" rtl="0" eaLnBrk="1" latinLnBrk="0" hangingPunct="1">
              <a:spcBef>
                <a:spcPts val="600"/>
              </a:spcBef>
              <a:buFont typeface="Arial" pitchFamily="34" charset="0"/>
              <a:buChar char="•"/>
              <a:defRPr sz="900" kern="1200" baseline="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935844" indent="-171422" algn="l" defTabSz="685777" rtl="0" eaLnBrk="1" latinLnBrk="0" hangingPunct="1">
              <a:spcBef>
                <a:spcPts val="600"/>
              </a:spcBef>
              <a:buFont typeface="Arial" pitchFamily="34" charset="0"/>
              <a:buChar char="•"/>
              <a:defRPr sz="800" kern="1200" baseline="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2400220" indent="0" algn="l" defTabSz="685777" rtl="0" eaLnBrk="1" latinLnBrk="0" hangingPunct="1">
              <a:spcBef>
                <a:spcPct val="20000"/>
              </a:spcBef>
              <a:buFont typeface="Arial" pitchFamily="34" charset="0"/>
              <a:buNone/>
              <a:defRPr sz="15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2914553" indent="-171445" algn="l" defTabSz="685777" rtl="0" eaLnBrk="1" latinLnBrk="0" hangingPunct="1">
              <a:spcBef>
                <a:spcPct val="20000"/>
              </a:spcBef>
              <a:buFont typeface="Arial" pitchFamily="34" charset="0"/>
              <a:buChar char="•"/>
              <a:defRPr sz="15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marL="66675" indent="-91440" algn="ctr">
              <a:lnSpc>
                <a:spcPct val="105000"/>
              </a:lnSpc>
              <a:spcAft>
                <a:spcPts val="800"/>
              </a:spcAft>
            </a:pPr>
            <a:r>
              <a:rPr lang="en-US" sz="9600" b="1" i="0" noProof="0" dirty="0">
                <a:solidFill>
                  <a:schemeClr val="bg1"/>
                </a:solidFill>
              </a:rPr>
              <a:t>“</a:t>
            </a:r>
          </a:p>
        </p:txBody>
      </p:sp>
      <p:sp>
        <p:nvSpPr>
          <p:cNvPr id="24" name="Oval 23">
            <a:extLst>
              <a:ext uri="{FF2B5EF4-FFF2-40B4-BE49-F238E27FC236}">
                <a16:creationId xmlns:a16="http://schemas.microsoft.com/office/drawing/2014/main" id="{1BD117CE-38D2-4C42-9DB4-4A2E280B0DDF}"/>
              </a:ext>
            </a:extLst>
          </p:cNvPr>
          <p:cNvSpPr/>
          <p:nvPr userDrawn="1"/>
        </p:nvSpPr>
        <p:spPr>
          <a:xfrm>
            <a:off x="11230815" y="6327865"/>
            <a:ext cx="389686" cy="389684"/>
          </a:xfrm>
          <a:prstGeom prst="ellipse">
            <a:avLst/>
          </a:prstGeom>
          <a:solidFill>
            <a:schemeClr val="accent2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cxnSp>
        <p:nvCxnSpPr>
          <p:cNvPr id="25" name="Straight Connector 24">
            <a:extLst>
              <a:ext uri="{FF2B5EF4-FFF2-40B4-BE49-F238E27FC236}">
                <a16:creationId xmlns:a16="http://schemas.microsoft.com/office/drawing/2014/main" id="{B8537828-887B-41E4-BAE4-D56B689E999B}"/>
              </a:ext>
            </a:extLst>
          </p:cNvPr>
          <p:cNvCxnSpPr/>
          <p:nvPr userDrawn="1"/>
        </p:nvCxnSpPr>
        <p:spPr>
          <a:xfrm>
            <a:off x="11107057" y="6294459"/>
            <a:ext cx="0" cy="457200"/>
          </a:xfrm>
          <a:prstGeom prst="line">
            <a:avLst/>
          </a:prstGeom>
          <a:ln>
            <a:solidFill>
              <a:schemeClr val="accent3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6" name="Slide Number Placeholder 13">
            <a:extLst>
              <a:ext uri="{FF2B5EF4-FFF2-40B4-BE49-F238E27FC236}">
                <a16:creationId xmlns:a16="http://schemas.microsoft.com/office/drawing/2014/main" id="{C30B13EC-FDE4-4948-916D-4C19A15AA25F}"/>
              </a:ext>
            </a:extLst>
          </p:cNvPr>
          <p:cNvSpPr>
            <a:spLocks noGrp="1"/>
          </p:cNvSpPr>
          <p:nvPr>
            <p:ph type="sldNum" sz="quarter" idx="19"/>
          </p:nvPr>
        </p:nvSpPr>
        <p:spPr>
          <a:xfrm>
            <a:off x="11230806" y="6327866"/>
            <a:ext cx="389686" cy="393610"/>
          </a:xfrm>
          <a:prstGeom prst="rect">
            <a:avLst/>
          </a:prstGeom>
        </p:spPr>
        <p:txBody>
          <a:bodyPr lIns="0" rIns="0" anchor="ctr" anchorCtr="1"/>
          <a:lstStyle>
            <a:lvl1pPr algn="ctr">
              <a:defRPr sz="1000">
                <a:solidFill>
                  <a:schemeClr val="bg1"/>
                </a:solidFill>
                <a:latin typeface="+mn-lt"/>
                <a:cs typeface="Arial" panose="020B0604020202020204" pitchFamily="34" charset="0"/>
              </a:defRPr>
            </a:lvl1pPr>
          </a:lstStyle>
          <a:p>
            <a:fld id="{DCB4E619-4CA9-4A22-920F-20396BF50470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cxnSp>
        <p:nvCxnSpPr>
          <p:cNvPr id="27" name="Straight Connector 26">
            <a:extLst>
              <a:ext uri="{FF2B5EF4-FFF2-40B4-BE49-F238E27FC236}">
                <a16:creationId xmlns:a16="http://schemas.microsoft.com/office/drawing/2014/main" id="{1DCB14C0-E2E4-43A3-BF4F-3245EC9D047E}"/>
              </a:ext>
            </a:extLst>
          </p:cNvPr>
          <p:cNvCxnSpPr/>
          <p:nvPr userDrawn="1"/>
        </p:nvCxnSpPr>
        <p:spPr>
          <a:xfrm>
            <a:off x="0" y="6523059"/>
            <a:ext cx="11109960" cy="0"/>
          </a:xfrm>
          <a:prstGeom prst="line">
            <a:avLst/>
          </a:prstGeom>
          <a:ln>
            <a:solidFill>
              <a:schemeClr val="accent3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</p:spTree>
    <p:extLst>
      <p:ext uri="{BB962C8B-B14F-4D97-AF65-F5344CB8AC3E}">
        <p14:creationId xmlns:p14="http://schemas.microsoft.com/office/powerpoint/2010/main" val="3703105157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3.xml><?xml version="1.0" encoding="utf-8"?>
<p:sldLayout xmlns:a="http://schemas.openxmlformats.org/drawingml/2006/main" xmlns:r="http://schemas.openxmlformats.org/officeDocument/2006/relationships" xmlns:p="http://schemas.openxmlformats.org/presentationml/2006/main" showMasterSp="0" preserve="1" userDrawn="1">
  <p:cSld name="Quote Slide Whit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Rectangle 6">
            <a:extLst>
              <a:ext uri="{FF2B5EF4-FFF2-40B4-BE49-F238E27FC236}">
                <a16:creationId xmlns:a16="http://schemas.microsoft.com/office/drawing/2014/main" id="{D275E893-B909-4F92-896C-1901CA75CC67}"/>
              </a:ext>
            </a:extLst>
          </p:cNvPr>
          <p:cNvSpPr/>
          <p:nvPr userDrawn="1"/>
        </p:nvSpPr>
        <p:spPr>
          <a:xfrm>
            <a:off x="0" y="0"/>
            <a:ext cx="12192000" cy="6858000"/>
          </a:xfrm>
          <a:prstGeom prst="rect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2" name="Freeform: Shape 21">
            <a:extLst>
              <a:ext uri="{FF2B5EF4-FFF2-40B4-BE49-F238E27FC236}">
                <a16:creationId xmlns:a16="http://schemas.microsoft.com/office/drawing/2014/main" id="{64A6DB18-4C6E-41E3-B11B-1FE933E84ABD}"/>
              </a:ext>
            </a:extLst>
          </p:cNvPr>
          <p:cNvSpPr/>
          <p:nvPr userDrawn="1"/>
        </p:nvSpPr>
        <p:spPr>
          <a:xfrm rot="19800000">
            <a:off x="-1368850" y="-967093"/>
            <a:ext cx="8283042" cy="3255962"/>
          </a:xfrm>
          <a:custGeom>
            <a:avLst/>
            <a:gdLst>
              <a:gd name="connsiteX0" fmla="*/ 8159309 w 8283042"/>
              <a:gd name="connsiteY0" fmla="*/ 3184525 h 3255962"/>
              <a:gd name="connsiteX1" fmla="*/ 8283042 w 8283042"/>
              <a:gd name="connsiteY1" fmla="*/ 3255962 h 3255962"/>
              <a:gd name="connsiteX2" fmla="*/ 0 w 8283042"/>
              <a:gd name="connsiteY2" fmla="*/ 3255962 h 3255962"/>
              <a:gd name="connsiteX3" fmla="*/ 41244 w 8283042"/>
              <a:gd name="connsiteY3" fmla="*/ 3184525 h 3255962"/>
              <a:gd name="connsiteX4" fmla="*/ 7284932 w 8283042"/>
              <a:gd name="connsiteY4" fmla="*/ 2679703 h 3255962"/>
              <a:gd name="connsiteX5" fmla="*/ 7408664 w 8283042"/>
              <a:gd name="connsiteY5" fmla="*/ 2751140 h 3255962"/>
              <a:gd name="connsiteX6" fmla="*/ 291459 w 8283042"/>
              <a:gd name="connsiteY6" fmla="*/ 2751140 h 3255962"/>
              <a:gd name="connsiteX7" fmla="*/ 332703 w 8283042"/>
              <a:gd name="connsiteY7" fmla="*/ 2679703 h 3255962"/>
              <a:gd name="connsiteX8" fmla="*/ 6121836 w 8283042"/>
              <a:gd name="connsiteY8" fmla="*/ 2008189 h 3255962"/>
              <a:gd name="connsiteX9" fmla="*/ 720402 w 8283042"/>
              <a:gd name="connsiteY9" fmla="*/ 2008189 h 3255962"/>
              <a:gd name="connsiteX10" fmla="*/ 1123681 w 8283042"/>
              <a:gd name="connsiteY10" fmla="*/ 1309689 h 3255962"/>
              <a:gd name="connsiteX11" fmla="*/ 4911998 w 8283042"/>
              <a:gd name="connsiteY11" fmla="*/ 1309689 h 3255962"/>
              <a:gd name="connsiteX12" fmla="*/ 4716772 w 8283042"/>
              <a:gd name="connsiteY12" fmla="*/ 1196975 h 3255962"/>
              <a:gd name="connsiteX13" fmla="*/ 1188756 w 8283042"/>
              <a:gd name="connsiteY13" fmla="*/ 1196976 h 3255962"/>
              <a:gd name="connsiteX14" fmla="*/ 1879830 w 8283042"/>
              <a:gd name="connsiteY14" fmla="*/ 0 h 3255962"/>
              <a:gd name="connsiteX15" fmla="*/ 2643550 w 8283042"/>
              <a:gd name="connsiteY15" fmla="*/ 0 h 3255962"/>
              <a:gd name="connsiteX16" fmla="*/ 6462789 w 8283042"/>
              <a:gd name="connsiteY16" fmla="*/ 2205038 h 3255962"/>
              <a:gd name="connsiteX17" fmla="*/ 6897231 w 8283042"/>
              <a:gd name="connsiteY17" fmla="*/ 2455864 h 3255962"/>
              <a:gd name="connsiteX18" fmla="*/ 461936 w 8283042"/>
              <a:gd name="connsiteY18" fmla="*/ 2455864 h 3255962"/>
              <a:gd name="connsiteX19" fmla="*/ 606750 w 8283042"/>
              <a:gd name="connsiteY19" fmla="*/ 2205039 h 325596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</a:cxnLst>
            <a:rect l="l" t="t" r="r" b="b"/>
            <a:pathLst>
              <a:path w="8283042" h="3255962">
                <a:moveTo>
                  <a:pt x="8159309" y="3184525"/>
                </a:moveTo>
                <a:lnTo>
                  <a:pt x="8283042" y="3255962"/>
                </a:lnTo>
                <a:lnTo>
                  <a:pt x="0" y="3255962"/>
                </a:lnTo>
                <a:lnTo>
                  <a:pt x="41244" y="3184525"/>
                </a:lnTo>
                <a:close/>
                <a:moveTo>
                  <a:pt x="7284932" y="2679703"/>
                </a:moveTo>
                <a:lnTo>
                  <a:pt x="7408664" y="2751140"/>
                </a:lnTo>
                <a:lnTo>
                  <a:pt x="291459" y="2751140"/>
                </a:lnTo>
                <a:lnTo>
                  <a:pt x="332703" y="2679703"/>
                </a:lnTo>
                <a:close/>
                <a:moveTo>
                  <a:pt x="6121836" y="2008189"/>
                </a:moveTo>
                <a:lnTo>
                  <a:pt x="720402" y="2008189"/>
                </a:lnTo>
                <a:lnTo>
                  <a:pt x="1123681" y="1309689"/>
                </a:lnTo>
                <a:lnTo>
                  <a:pt x="4911998" y="1309689"/>
                </a:lnTo>
                <a:close/>
                <a:moveTo>
                  <a:pt x="4716772" y="1196975"/>
                </a:moveTo>
                <a:lnTo>
                  <a:pt x="1188756" y="1196976"/>
                </a:lnTo>
                <a:lnTo>
                  <a:pt x="1879830" y="0"/>
                </a:lnTo>
                <a:lnTo>
                  <a:pt x="2643550" y="0"/>
                </a:lnTo>
                <a:close/>
                <a:moveTo>
                  <a:pt x="6462789" y="2205038"/>
                </a:moveTo>
                <a:lnTo>
                  <a:pt x="6897231" y="2455864"/>
                </a:lnTo>
                <a:lnTo>
                  <a:pt x="461936" y="2455864"/>
                </a:lnTo>
                <a:lnTo>
                  <a:pt x="606750" y="2205039"/>
                </a:lnTo>
                <a:close/>
              </a:path>
            </a:pathLst>
          </a:cu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square" rtlCol="0" anchor="ctr">
            <a:noAutofit/>
          </a:bodyPr>
          <a:lstStyle/>
          <a:p>
            <a:pPr algn="ctr"/>
            <a:endParaRPr lang="en-US" noProof="0" dirty="0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CBE30369-1DF2-4ABA-B24A-6BFD5F61E22A}"/>
              </a:ext>
            </a:extLst>
          </p:cNvPr>
          <p:cNvSpPr>
            <a:spLocks noGrp="1"/>
          </p:cNvSpPr>
          <p:nvPr userDrawn="1">
            <p:ph type="title" hasCustomPrompt="1"/>
          </p:nvPr>
        </p:nvSpPr>
        <p:spPr>
          <a:xfrm>
            <a:off x="5124562" y="2409371"/>
            <a:ext cx="6354526" cy="3577863"/>
          </a:xfrm>
        </p:spPr>
        <p:txBody>
          <a:bodyPr vert="horz" lIns="91440" tIns="45720" rIns="91440" bIns="45720" rtlCol="0" anchor="t">
            <a:noAutofit/>
          </a:bodyPr>
          <a:lstStyle>
            <a:lvl1pPr>
              <a:lnSpc>
                <a:spcPct val="100000"/>
              </a:lnSpc>
              <a:defRPr lang="en-GB" sz="3200" b="1" spc="0">
                <a:solidFill>
                  <a:schemeClr val="tx2"/>
                </a:solidFill>
                <a:latin typeface="+mj-lt"/>
              </a:defRPr>
            </a:lvl1pPr>
          </a:lstStyle>
          <a:p>
            <a:pPr marL="0" lvl="0"/>
            <a:r>
              <a:rPr lang="en-US" noProof="0"/>
              <a:t>Quote</a:t>
            </a:r>
          </a:p>
        </p:txBody>
      </p:sp>
      <p:sp>
        <p:nvSpPr>
          <p:cNvPr id="17" name="Oval 16">
            <a:extLst>
              <a:ext uri="{FF2B5EF4-FFF2-40B4-BE49-F238E27FC236}">
                <a16:creationId xmlns:a16="http://schemas.microsoft.com/office/drawing/2014/main" id="{811B3AF5-0AF9-445C-9B18-5CED755A048F}"/>
              </a:ext>
            </a:extLst>
          </p:cNvPr>
          <p:cNvSpPr/>
          <p:nvPr userDrawn="1"/>
        </p:nvSpPr>
        <p:spPr>
          <a:xfrm>
            <a:off x="424005" y="1400629"/>
            <a:ext cx="3698738" cy="3698738"/>
          </a:xfrm>
          <a:prstGeom prst="ellipse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0" name="Picture Placeholder 21">
            <a:extLst>
              <a:ext uri="{FF2B5EF4-FFF2-40B4-BE49-F238E27FC236}">
                <a16:creationId xmlns:a16="http://schemas.microsoft.com/office/drawing/2014/main" id="{FF97C0E2-E15D-4EB9-9FF8-CB859892B95B}"/>
              </a:ext>
            </a:extLst>
          </p:cNvPr>
          <p:cNvSpPr>
            <a:spLocks noGrp="1"/>
          </p:cNvSpPr>
          <p:nvPr userDrawn="1">
            <p:ph type="pic" sz="quarter" idx="14" hasCustomPrompt="1"/>
          </p:nvPr>
        </p:nvSpPr>
        <p:spPr>
          <a:xfrm>
            <a:off x="562502" y="1539126"/>
            <a:ext cx="3421745" cy="3421745"/>
          </a:xfrm>
          <a:prstGeom prst="ellipse">
            <a:avLst/>
          </a:prstGeom>
          <a:pattFill prst="dkUpDiag">
            <a:fgClr>
              <a:schemeClr val="accent3"/>
            </a:fgClr>
            <a:bgClr>
              <a:schemeClr val="accent3">
                <a:lumMod val="50000"/>
              </a:schemeClr>
            </a:bgClr>
          </a:pattFill>
        </p:spPr>
        <p:txBody>
          <a:bodyPr vert="horz" lIns="91440" tIns="45720" rIns="91440" bIns="45720" rtlCol="0" anchor="t" anchorCtr="1">
            <a:noAutofit/>
          </a:bodyPr>
          <a:lstStyle>
            <a:lvl1pPr>
              <a:defRPr lang="en-GB" sz="1600" dirty="0">
                <a:solidFill>
                  <a:schemeClr val="bg1"/>
                </a:solidFill>
                <a:latin typeface="+mn-lt"/>
                <a:cs typeface="Arial" panose="020B0604020202020204" pitchFamily="34" charset="0"/>
              </a:defRPr>
            </a:lvl1pPr>
          </a:lstStyle>
          <a:p>
            <a:pPr marL="0" lvl="0" indent="0" algn="ctr">
              <a:buNone/>
            </a:pPr>
            <a:r>
              <a:rPr lang="en-US" noProof="0" dirty="0"/>
              <a:t>Insert Image</a:t>
            </a:r>
          </a:p>
        </p:txBody>
      </p:sp>
      <p:sp>
        <p:nvSpPr>
          <p:cNvPr id="23" name="Text Placeholder 2">
            <a:extLst>
              <a:ext uri="{FF2B5EF4-FFF2-40B4-BE49-F238E27FC236}">
                <a16:creationId xmlns:a16="http://schemas.microsoft.com/office/drawing/2014/main" id="{1482934F-D15B-433B-8563-5A4037ECB287}"/>
              </a:ext>
            </a:extLst>
          </p:cNvPr>
          <p:cNvSpPr txBox="1">
            <a:spLocks/>
          </p:cNvSpPr>
          <p:nvPr userDrawn="1"/>
        </p:nvSpPr>
        <p:spPr bwMode="auto">
          <a:xfrm>
            <a:off x="4411650" y="1923750"/>
            <a:ext cx="800100" cy="1505250"/>
          </a:xfrm>
          <a:prstGeom prst="rect">
            <a:avLst/>
          </a:prstGeom>
          <a:noFill/>
          <a:extLst/>
        </p:spPr>
        <p:txBody>
          <a:bodyPr wrap="square" lIns="91440" tIns="45720" rIns="91440" bIns="45720" numCol="1" anchor="ctr" anchorCtr="0" compatLnSpc="1">
            <a:prstTxWarp prst="textNoShape">
              <a:avLst/>
            </a:prstTxWarp>
            <a:noAutofit/>
          </a:bodyPr>
          <a:lstStyle>
            <a:lvl1pPr marL="172800" indent="-180000" algn="l" defTabSz="684213" rtl="0" eaLnBrk="1" fontAlgn="base" hangingPunct="1">
              <a:lnSpc>
                <a:spcPts val="3680"/>
              </a:lnSpc>
              <a:spcBef>
                <a:spcPts val="0"/>
              </a:spcBef>
              <a:spcAft>
                <a:spcPct val="0"/>
              </a:spcAft>
              <a:buClr>
                <a:schemeClr val="tx2"/>
              </a:buClr>
              <a:buSzPct val="90000"/>
              <a:buFont typeface="Arial" charset="0"/>
              <a:buNone/>
              <a:defRPr lang="en-US" sz="3200" i="1" kern="1200">
                <a:solidFill>
                  <a:schemeClr val="tx1"/>
                </a:solidFill>
                <a:latin typeface="+mn-lt"/>
                <a:ea typeface="ＭＳ Ｐゴシック" charset="0"/>
                <a:cs typeface="CiscoSans"/>
              </a:defRPr>
            </a:lvl1pPr>
            <a:lvl2pPr marL="358775" indent="-215900" algn="l" defTabSz="684213" rtl="0" eaLnBrk="1" fontAlgn="base" hangingPunct="1">
              <a:lnSpc>
                <a:spcPct val="95000"/>
              </a:lnSpc>
              <a:spcBef>
                <a:spcPts val="600"/>
              </a:spcBef>
              <a:spcAft>
                <a:spcPct val="0"/>
              </a:spcAft>
              <a:buClr>
                <a:schemeClr val="tx2"/>
              </a:buClr>
              <a:buFont typeface="Arial" charset="0"/>
              <a:buChar char="•"/>
              <a:defRPr lang="en-US" sz="1400" kern="1200" dirty="0">
                <a:solidFill>
                  <a:schemeClr val="tx1"/>
                </a:solidFill>
                <a:latin typeface="+mn-lt"/>
                <a:ea typeface="ＭＳ Ｐゴシック" charset="0"/>
                <a:cs typeface="CiscoSans"/>
              </a:defRPr>
            </a:lvl2pPr>
            <a:lvl3pPr marL="431800" indent="-169863" algn="l" defTabSz="684213" rtl="0" eaLnBrk="1" fontAlgn="base" hangingPunct="1">
              <a:lnSpc>
                <a:spcPct val="95000"/>
              </a:lnSpc>
              <a:spcBef>
                <a:spcPts val="625"/>
              </a:spcBef>
              <a:spcAft>
                <a:spcPct val="0"/>
              </a:spcAft>
              <a:buFont typeface="Arial" charset="0"/>
              <a:buChar char="•"/>
              <a:defRPr lang="en-US" sz="1200" kern="1200" dirty="0">
                <a:solidFill>
                  <a:schemeClr val="tx1"/>
                </a:solidFill>
                <a:latin typeface="+mn-lt"/>
                <a:ea typeface="ＭＳ Ｐゴシック" charset="0"/>
                <a:cs typeface="CiscoSans"/>
              </a:defRPr>
            </a:lvl3pPr>
            <a:lvl4pPr marL="503238" indent="-169863" algn="l" defTabSz="684213" rtl="0" eaLnBrk="1" fontAlgn="base" hangingPunct="1">
              <a:lnSpc>
                <a:spcPct val="95000"/>
              </a:lnSpc>
              <a:spcBef>
                <a:spcPts val="625"/>
              </a:spcBef>
              <a:spcAft>
                <a:spcPct val="0"/>
              </a:spcAft>
              <a:buFont typeface="Arial" charset="0"/>
              <a:buChar char="•"/>
              <a:defRPr lang="en-US" sz="1100" kern="1200" dirty="0">
                <a:solidFill>
                  <a:schemeClr val="tx1"/>
                </a:solidFill>
                <a:latin typeface="+mn-lt"/>
                <a:ea typeface="ＭＳ Ｐゴシック" charset="0"/>
                <a:cs typeface="CiscoSans"/>
              </a:defRPr>
            </a:lvl4pPr>
            <a:lvl5pPr marL="574675" indent="-169863" algn="l" defTabSz="684213" rtl="0" eaLnBrk="1" fontAlgn="base" hangingPunct="1">
              <a:lnSpc>
                <a:spcPct val="95000"/>
              </a:lnSpc>
              <a:spcBef>
                <a:spcPts val="625"/>
              </a:spcBef>
              <a:spcAft>
                <a:spcPct val="0"/>
              </a:spcAft>
              <a:buFont typeface="Arial" charset="0"/>
              <a:buChar char="•"/>
              <a:defRPr lang="en-US" sz="1100" kern="1200" dirty="0">
                <a:solidFill>
                  <a:schemeClr val="tx1"/>
                </a:solidFill>
                <a:latin typeface="+mn-lt"/>
                <a:ea typeface="ＭＳ Ｐゴシック" charset="0"/>
                <a:cs typeface="CiscoSans"/>
              </a:defRPr>
            </a:lvl5pPr>
            <a:lvl6pPr marL="863856" indent="-171445" algn="l" defTabSz="685777" rtl="0" eaLnBrk="1" latinLnBrk="0" hangingPunct="1">
              <a:spcBef>
                <a:spcPts val="600"/>
              </a:spcBef>
              <a:buFont typeface="Arial" pitchFamily="34" charset="0"/>
              <a:buChar char="•"/>
              <a:defRPr sz="900" kern="1200" baseline="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935844" indent="-171422" algn="l" defTabSz="685777" rtl="0" eaLnBrk="1" latinLnBrk="0" hangingPunct="1">
              <a:spcBef>
                <a:spcPts val="600"/>
              </a:spcBef>
              <a:buFont typeface="Arial" pitchFamily="34" charset="0"/>
              <a:buChar char="•"/>
              <a:defRPr sz="800" kern="1200" baseline="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2400220" indent="0" algn="l" defTabSz="685777" rtl="0" eaLnBrk="1" latinLnBrk="0" hangingPunct="1">
              <a:spcBef>
                <a:spcPct val="20000"/>
              </a:spcBef>
              <a:buFont typeface="Arial" pitchFamily="34" charset="0"/>
              <a:buNone/>
              <a:defRPr sz="15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2914553" indent="-171445" algn="l" defTabSz="685777" rtl="0" eaLnBrk="1" latinLnBrk="0" hangingPunct="1">
              <a:spcBef>
                <a:spcPct val="20000"/>
              </a:spcBef>
              <a:buFont typeface="Arial" pitchFamily="34" charset="0"/>
              <a:buChar char="•"/>
              <a:defRPr sz="15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marL="66675" indent="-91440" algn="ctr">
              <a:lnSpc>
                <a:spcPct val="105000"/>
              </a:lnSpc>
              <a:spcAft>
                <a:spcPts val="800"/>
              </a:spcAft>
            </a:pPr>
            <a:r>
              <a:rPr lang="en-US" sz="9600" b="1" i="0" noProof="0" dirty="0">
                <a:solidFill>
                  <a:schemeClr val="tx2"/>
                </a:solidFill>
              </a:rPr>
              <a:t>“</a:t>
            </a:r>
          </a:p>
        </p:txBody>
      </p:sp>
      <p:sp>
        <p:nvSpPr>
          <p:cNvPr id="8" name="Oval 7">
            <a:extLst>
              <a:ext uri="{FF2B5EF4-FFF2-40B4-BE49-F238E27FC236}">
                <a16:creationId xmlns:a16="http://schemas.microsoft.com/office/drawing/2014/main" id="{F4F7B2FA-9CC6-4114-86A4-1AFC7AB8DC4E}"/>
              </a:ext>
            </a:extLst>
          </p:cNvPr>
          <p:cNvSpPr/>
          <p:nvPr userDrawn="1"/>
        </p:nvSpPr>
        <p:spPr>
          <a:xfrm>
            <a:off x="11230815" y="6327865"/>
            <a:ext cx="389686" cy="389684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cxnSp>
        <p:nvCxnSpPr>
          <p:cNvPr id="9" name="Straight Connector 8">
            <a:extLst>
              <a:ext uri="{FF2B5EF4-FFF2-40B4-BE49-F238E27FC236}">
                <a16:creationId xmlns:a16="http://schemas.microsoft.com/office/drawing/2014/main" id="{95CEB9D3-1AE0-4506-94BF-5A0560B20E83}"/>
              </a:ext>
            </a:extLst>
          </p:cNvPr>
          <p:cNvCxnSpPr/>
          <p:nvPr userDrawn="1"/>
        </p:nvCxnSpPr>
        <p:spPr>
          <a:xfrm>
            <a:off x="11107057" y="6294459"/>
            <a:ext cx="0" cy="457200"/>
          </a:xfrm>
          <a:prstGeom prst="line">
            <a:avLst/>
          </a:prstGeom>
          <a:ln>
            <a:solidFill>
              <a:srgbClr val="C00000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0" name="Slide Number Placeholder 13">
            <a:extLst>
              <a:ext uri="{FF2B5EF4-FFF2-40B4-BE49-F238E27FC236}">
                <a16:creationId xmlns:a16="http://schemas.microsoft.com/office/drawing/2014/main" id="{C22B8D4B-39B9-4EAD-AE41-4C1E961EAF81}"/>
              </a:ext>
            </a:extLst>
          </p:cNvPr>
          <p:cNvSpPr>
            <a:spLocks noGrp="1"/>
          </p:cNvSpPr>
          <p:nvPr>
            <p:ph type="sldNum" sz="quarter" idx="19"/>
          </p:nvPr>
        </p:nvSpPr>
        <p:spPr>
          <a:xfrm>
            <a:off x="11230806" y="6327866"/>
            <a:ext cx="389686" cy="393610"/>
          </a:xfrm>
          <a:prstGeom prst="rect">
            <a:avLst/>
          </a:prstGeom>
        </p:spPr>
        <p:txBody>
          <a:bodyPr lIns="0" rIns="0" anchor="ctr" anchorCtr="1"/>
          <a:lstStyle>
            <a:lvl1pPr algn="ctr">
              <a:defRPr sz="1000">
                <a:solidFill>
                  <a:schemeClr val="bg1"/>
                </a:solidFill>
                <a:latin typeface="+mn-lt"/>
                <a:cs typeface="Arial" panose="020B0604020202020204" pitchFamily="34" charset="0"/>
              </a:defRPr>
            </a:lvl1pPr>
          </a:lstStyle>
          <a:p>
            <a:fld id="{DCB4E619-4CA9-4A22-920F-20396BF50470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cxnSp>
        <p:nvCxnSpPr>
          <p:cNvPr id="11" name="Straight Connector 10">
            <a:extLst>
              <a:ext uri="{FF2B5EF4-FFF2-40B4-BE49-F238E27FC236}">
                <a16:creationId xmlns:a16="http://schemas.microsoft.com/office/drawing/2014/main" id="{BEEF5E30-7D94-4346-8B55-79B1AFC23045}"/>
              </a:ext>
            </a:extLst>
          </p:cNvPr>
          <p:cNvCxnSpPr/>
          <p:nvPr userDrawn="1"/>
        </p:nvCxnSpPr>
        <p:spPr>
          <a:xfrm>
            <a:off x="0" y="6523059"/>
            <a:ext cx="11109960" cy="0"/>
          </a:xfrm>
          <a:prstGeom prst="line">
            <a:avLst/>
          </a:prstGeom>
          <a:ln>
            <a:solidFill>
              <a:schemeClr val="accent2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</p:spTree>
    <p:extLst>
      <p:ext uri="{BB962C8B-B14F-4D97-AF65-F5344CB8AC3E}">
        <p14:creationId xmlns:p14="http://schemas.microsoft.com/office/powerpoint/2010/main" val="4072816514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4.xml><?xml version="1.0" encoding="utf-8"?>
<p:sldLayout xmlns:a="http://schemas.openxmlformats.org/drawingml/2006/main" xmlns:r="http://schemas.openxmlformats.org/officeDocument/2006/relationships" xmlns:p="http://schemas.openxmlformats.org/presentationml/2006/main" showMasterSp="0" preserve="1" userDrawn="1">
  <p:cSld name="Quote Slide Curved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Rectangle 6">
            <a:extLst>
              <a:ext uri="{FF2B5EF4-FFF2-40B4-BE49-F238E27FC236}">
                <a16:creationId xmlns:a16="http://schemas.microsoft.com/office/drawing/2014/main" id="{D275E893-B909-4F92-896C-1901CA75CC67}"/>
              </a:ext>
            </a:extLst>
          </p:cNvPr>
          <p:cNvSpPr/>
          <p:nvPr userDrawn="1"/>
        </p:nvSpPr>
        <p:spPr>
          <a:xfrm>
            <a:off x="0" y="0"/>
            <a:ext cx="12192000" cy="6858000"/>
          </a:xfrm>
          <a:prstGeom prst="rect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30" name="Freeform: Shape 29">
            <a:extLst>
              <a:ext uri="{FF2B5EF4-FFF2-40B4-BE49-F238E27FC236}">
                <a16:creationId xmlns:a16="http://schemas.microsoft.com/office/drawing/2014/main" id="{2E5F57C8-1811-4EED-A1DD-F65E022CFF71}"/>
              </a:ext>
            </a:extLst>
          </p:cNvPr>
          <p:cNvSpPr>
            <a:spLocks/>
          </p:cNvSpPr>
          <p:nvPr/>
        </p:nvSpPr>
        <p:spPr bwMode="auto">
          <a:xfrm rot="20994946">
            <a:off x="-308388" y="270107"/>
            <a:ext cx="12759629" cy="3500921"/>
          </a:xfrm>
          <a:custGeom>
            <a:avLst/>
            <a:gdLst>
              <a:gd name="connsiteX0" fmla="*/ 10516035 w 12759629"/>
              <a:gd name="connsiteY0" fmla="*/ 2541856 h 3500921"/>
              <a:gd name="connsiteX1" fmla="*/ 12070532 w 12759629"/>
              <a:gd name="connsiteY1" fmla="*/ 3047516 h 3500921"/>
              <a:gd name="connsiteX2" fmla="*/ 12340450 w 12759629"/>
              <a:gd name="connsiteY2" fmla="*/ 3189806 h 3500921"/>
              <a:gd name="connsiteX3" fmla="*/ 12320059 w 12759629"/>
              <a:gd name="connsiteY3" fmla="*/ 3304463 h 3500921"/>
              <a:gd name="connsiteX4" fmla="*/ 12187055 w 12759629"/>
              <a:gd name="connsiteY4" fmla="*/ 3237627 h 3500921"/>
              <a:gd name="connsiteX5" fmla="*/ 9703854 w 12759629"/>
              <a:gd name="connsiteY5" fmla="*/ 2636906 h 3500921"/>
              <a:gd name="connsiteX6" fmla="*/ 6410869 w 12759629"/>
              <a:gd name="connsiteY6" fmla="*/ 3114646 h 3500921"/>
              <a:gd name="connsiteX7" fmla="*/ 3103029 w 12759629"/>
              <a:gd name="connsiteY7" fmla="*/ 3500820 h 3500921"/>
              <a:gd name="connsiteX8" fmla="*/ 27535 w 12759629"/>
              <a:gd name="connsiteY8" fmla="*/ 2961569 h 3500921"/>
              <a:gd name="connsiteX9" fmla="*/ 0 w 12759629"/>
              <a:gd name="connsiteY9" fmla="*/ 2948829 h 3500921"/>
              <a:gd name="connsiteX10" fmla="*/ 6084 w 12759629"/>
              <a:gd name="connsiteY10" fmla="*/ 2914623 h 3500921"/>
              <a:gd name="connsiteX11" fmla="*/ 36566 w 12759629"/>
              <a:gd name="connsiteY11" fmla="*/ 2929330 h 3500921"/>
              <a:gd name="connsiteX12" fmla="*/ 3107981 w 12759629"/>
              <a:gd name="connsiteY12" fmla="*/ 3484895 h 3500921"/>
              <a:gd name="connsiteX13" fmla="*/ 6410869 w 12759629"/>
              <a:gd name="connsiteY13" fmla="*/ 3035023 h 3500921"/>
              <a:gd name="connsiteX14" fmla="*/ 9693950 w 12759629"/>
              <a:gd name="connsiteY14" fmla="*/ 2477659 h 3500921"/>
              <a:gd name="connsiteX15" fmla="*/ 10516035 w 12759629"/>
              <a:gd name="connsiteY15" fmla="*/ 2541856 h 3500921"/>
              <a:gd name="connsiteX16" fmla="*/ 10663864 w 12759629"/>
              <a:gd name="connsiteY16" fmla="*/ 1743885 h 3500921"/>
              <a:gd name="connsiteX17" fmla="*/ 12361031 w 12759629"/>
              <a:gd name="connsiteY17" fmla="*/ 2490300 h 3500921"/>
              <a:gd name="connsiteX18" fmla="*/ 12452364 w 12759629"/>
              <a:gd name="connsiteY18" fmla="*/ 2560519 h 3500921"/>
              <a:gd name="connsiteX19" fmla="*/ 12394470 w 12759629"/>
              <a:gd name="connsiteY19" fmla="*/ 2886055 h 3500921"/>
              <a:gd name="connsiteX20" fmla="*/ 12350704 w 12759629"/>
              <a:gd name="connsiteY20" fmla="*/ 2856440 h 3500921"/>
              <a:gd name="connsiteX21" fmla="*/ 9674113 w 12759629"/>
              <a:gd name="connsiteY21" fmla="*/ 2079999 h 3500921"/>
              <a:gd name="connsiteX22" fmla="*/ 6410950 w 12759629"/>
              <a:gd name="connsiteY22" fmla="*/ 2820279 h 3500921"/>
              <a:gd name="connsiteX23" fmla="*/ 3123029 w 12759629"/>
              <a:gd name="connsiteY23" fmla="*/ 3433200 h 3500921"/>
              <a:gd name="connsiteX24" fmla="*/ 64774 w 12759629"/>
              <a:gd name="connsiteY24" fmla="*/ 2832803 h 3500921"/>
              <a:gd name="connsiteX25" fmla="*/ 24504 w 12759629"/>
              <a:gd name="connsiteY25" fmla="*/ 2811044 h 3500921"/>
              <a:gd name="connsiteX26" fmla="*/ 47732 w 12759629"/>
              <a:gd name="connsiteY26" fmla="*/ 2680435 h 3500921"/>
              <a:gd name="connsiteX27" fmla="*/ 97636 w 12759629"/>
              <a:gd name="connsiteY27" fmla="*/ 2708386 h 3500921"/>
              <a:gd name="connsiteX28" fmla="*/ 3137884 w 12759629"/>
              <a:gd name="connsiteY28" fmla="*/ 3361559 h 3500921"/>
              <a:gd name="connsiteX29" fmla="*/ 6410950 w 12759629"/>
              <a:gd name="connsiteY29" fmla="*/ 2565559 h 3500921"/>
              <a:gd name="connsiteX30" fmla="*/ 9649354 w 12759629"/>
              <a:gd name="connsiteY30" fmla="*/ 1697920 h 3500921"/>
              <a:gd name="connsiteX31" fmla="*/ 10663864 w 12759629"/>
              <a:gd name="connsiteY31" fmla="*/ 1743885 h 3500921"/>
              <a:gd name="connsiteX32" fmla="*/ 10969792 w 12759629"/>
              <a:gd name="connsiteY32" fmla="*/ 889041 h 3500921"/>
              <a:gd name="connsiteX33" fmla="*/ 12565593 w 12759629"/>
              <a:gd name="connsiteY33" fmla="*/ 1623395 h 3500921"/>
              <a:gd name="connsiteX34" fmla="*/ 12612354 w 12759629"/>
              <a:gd name="connsiteY34" fmla="*/ 1660905 h 3500921"/>
              <a:gd name="connsiteX35" fmla="*/ 12489095 w 12759629"/>
              <a:gd name="connsiteY35" fmla="*/ 2353982 h 3500921"/>
              <a:gd name="connsiteX36" fmla="*/ 12488942 w 12759629"/>
              <a:gd name="connsiteY36" fmla="*/ 2353851 h 3500921"/>
              <a:gd name="connsiteX37" fmla="*/ 9633837 w 12759629"/>
              <a:gd name="connsiteY37" fmla="*/ 1455647 h 3500921"/>
              <a:gd name="connsiteX38" fmla="*/ 6410394 w 12759629"/>
              <a:gd name="connsiteY38" fmla="*/ 2398498 h 3500921"/>
              <a:gd name="connsiteX39" fmla="*/ 3147339 w 12759629"/>
              <a:gd name="connsiteY39" fmla="*/ 3281676 h 3500921"/>
              <a:gd name="connsiteX40" fmla="*/ 120302 w 12759629"/>
              <a:gd name="connsiteY40" fmla="*/ 2620525 h 3500921"/>
              <a:gd name="connsiteX41" fmla="*/ 64391 w 12759629"/>
              <a:gd name="connsiteY41" fmla="*/ 2586765 h 3500921"/>
              <a:gd name="connsiteX42" fmla="*/ 129014 w 12759629"/>
              <a:gd name="connsiteY42" fmla="*/ 2223396 h 3500921"/>
              <a:gd name="connsiteX43" fmla="*/ 207516 w 12759629"/>
              <a:gd name="connsiteY43" fmla="*/ 2271822 h 3500921"/>
              <a:gd name="connsiteX44" fmla="*/ 3196854 w 12759629"/>
              <a:gd name="connsiteY44" fmla="*/ 2875891 h 3500921"/>
              <a:gd name="connsiteX45" fmla="*/ 6410395 w 12759629"/>
              <a:gd name="connsiteY45" fmla="*/ 1805735 h 3500921"/>
              <a:gd name="connsiteX46" fmla="*/ 9579371 w 12759629"/>
              <a:gd name="connsiteY46" fmla="*/ 846970 h 3500921"/>
              <a:gd name="connsiteX47" fmla="*/ 10969792 w 12759629"/>
              <a:gd name="connsiteY47" fmla="*/ 889041 h 3500921"/>
              <a:gd name="connsiteX48" fmla="*/ 12695153 w 12759629"/>
              <a:gd name="connsiteY48" fmla="*/ 821327 h 3500921"/>
              <a:gd name="connsiteX49" fmla="*/ 12759629 w 12759629"/>
              <a:gd name="connsiteY49" fmla="*/ 832794 h 3500921"/>
              <a:gd name="connsiteX50" fmla="*/ 12754040 w 12759629"/>
              <a:gd name="connsiteY50" fmla="*/ 864218 h 3500921"/>
              <a:gd name="connsiteX51" fmla="*/ 9634801 w 12759629"/>
              <a:gd name="connsiteY51" fmla="*/ 277064 h 3500921"/>
              <a:gd name="connsiteX52" fmla="*/ 12174055 w 12759629"/>
              <a:gd name="connsiteY52" fmla="*/ 728654 h 3500921"/>
              <a:gd name="connsiteX53" fmla="*/ 12314087 w 12759629"/>
              <a:gd name="connsiteY53" fmla="*/ 809460 h 3500921"/>
              <a:gd name="connsiteX54" fmla="*/ 12513862 w 12759629"/>
              <a:gd name="connsiteY54" fmla="*/ 939924 h 3500921"/>
              <a:gd name="connsiteX55" fmla="*/ 12714277 w 12759629"/>
              <a:gd name="connsiteY55" fmla="*/ 1087803 h 3500921"/>
              <a:gd name="connsiteX56" fmla="*/ 12643623 w 12759629"/>
              <a:gd name="connsiteY56" fmla="*/ 1485082 h 3500921"/>
              <a:gd name="connsiteX57" fmla="*/ 12600454 w 12759629"/>
              <a:gd name="connsiteY57" fmla="*/ 1452040 h 3500921"/>
              <a:gd name="connsiteX58" fmla="*/ 9589210 w 12759629"/>
              <a:gd name="connsiteY58" fmla="*/ 735230 h 3500921"/>
              <a:gd name="connsiteX59" fmla="*/ 6425088 w 12759629"/>
              <a:gd name="connsiteY59" fmla="*/ 1694315 h 3500921"/>
              <a:gd name="connsiteX60" fmla="*/ 3221352 w 12759629"/>
              <a:gd name="connsiteY60" fmla="*/ 2804625 h 3500921"/>
              <a:gd name="connsiteX61" fmla="*/ 227896 w 12759629"/>
              <a:gd name="connsiteY61" fmla="*/ 2237254 h 3500921"/>
              <a:gd name="connsiteX62" fmla="*/ 136311 w 12759629"/>
              <a:gd name="connsiteY62" fmla="*/ 2182365 h 3500921"/>
              <a:gd name="connsiteX63" fmla="*/ 209053 w 12759629"/>
              <a:gd name="connsiteY63" fmla="*/ 1773343 h 3500921"/>
              <a:gd name="connsiteX64" fmla="*/ 316297 w 12759629"/>
              <a:gd name="connsiteY64" fmla="*/ 1834690 h 3500921"/>
              <a:gd name="connsiteX65" fmla="*/ 3216401 w 12759629"/>
              <a:gd name="connsiteY65" fmla="*/ 2350950 h 3500921"/>
              <a:gd name="connsiteX66" fmla="*/ 6425087 w 12759629"/>
              <a:gd name="connsiteY66" fmla="*/ 1240640 h 3500921"/>
              <a:gd name="connsiteX67" fmla="*/ 8321580 w 12759629"/>
              <a:gd name="connsiteY67" fmla="*/ 548189 h 3500921"/>
              <a:gd name="connsiteX68" fmla="*/ 9584258 w 12759629"/>
              <a:gd name="connsiteY68" fmla="*/ 281555 h 3500921"/>
              <a:gd name="connsiteX69" fmla="*/ 8076887 w 12759629"/>
              <a:gd name="connsiteY69" fmla="*/ 0 h 3500921"/>
              <a:gd name="connsiteX70" fmla="*/ 9077142 w 12759629"/>
              <a:gd name="connsiteY70" fmla="*/ 177888 h 3500921"/>
              <a:gd name="connsiteX71" fmla="*/ 8801496 w 12759629"/>
              <a:gd name="connsiteY71" fmla="*/ 241291 h 3500921"/>
              <a:gd name="connsiteX72" fmla="*/ 6485520 w 12759629"/>
              <a:gd name="connsiteY72" fmla="*/ 1101274 h 3500921"/>
              <a:gd name="connsiteX73" fmla="*/ 3365985 w 12759629"/>
              <a:gd name="connsiteY73" fmla="*/ 2267067 h 3500921"/>
              <a:gd name="connsiteX74" fmla="*/ 393929 w 12759629"/>
              <a:gd name="connsiteY74" fmla="*/ 1766952 h 3500921"/>
              <a:gd name="connsiteX75" fmla="*/ 227146 w 12759629"/>
              <a:gd name="connsiteY75" fmla="*/ 1671603 h 3500921"/>
              <a:gd name="connsiteX76" fmla="*/ 298125 w 12759629"/>
              <a:gd name="connsiteY76" fmla="*/ 1272495 h 3500921"/>
              <a:gd name="connsiteX77" fmla="*/ 466713 w 12759629"/>
              <a:gd name="connsiteY77" fmla="*/ 1365124 h 3500921"/>
              <a:gd name="connsiteX78" fmla="*/ 3346178 w 12759629"/>
              <a:gd name="connsiteY78" fmla="*/ 1817461 h 3500921"/>
              <a:gd name="connsiteX79" fmla="*/ 6470665 w 12759629"/>
              <a:gd name="connsiteY79" fmla="*/ 651668 h 3500921"/>
              <a:gd name="connsiteX80" fmla="*/ 7856352 w 12759629"/>
              <a:gd name="connsiteY80" fmla="*/ 73683 h 350092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</a:cxnLst>
            <a:rect l="l" t="t" r="r" b="b"/>
            <a:pathLst>
              <a:path w="12759629" h="3500921">
                <a:moveTo>
                  <a:pt x="10516035" y="2541856"/>
                </a:moveTo>
                <a:cubicBezTo>
                  <a:pt x="11030903" y="2624900"/>
                  <a:pt x="11548218" y="2790173"/>
                  <a:pt x="12070532" y="3047516"/>
                </a:cubicBezTo>
                <a:lnTo>
                  <a:pt x="12340450" y="3189806"/>
                </a:lnTo>
                <a:lnTo>
                  <a:pt x="12320059" y="3304463"/>
                </a:lnTo>
                <a:lnTo>
                  <a:pt x="12187055" y="3237627"/>
                </a:lnTo>
                <a:cubicBezTo>
                  <a:pt x="11350964" y="2834721"/>
                  <a:pt x="10524624" y="2642878"/>
                  <a:pt x="9703854" y="2636906"/>
                </a:cubicBezTo>
                <a:cubicBezTo>
                  <a:pt x="8604542" y="2609038"/>
                  <a:pt x="7510181" y="2915588"/>
                  <a:pt x="6410869" y="3114646"/>
                </a:cubicBezTo>
                <a:cubicBezTo>
                  <a:pt x="5311558" y="3349536"/>
                  <a:pt x="4207293" y="3484895"/>
                  <a:pt x="3103029" y="3500820"/>
                </a:cubicBezTo>
                <a:cubicBezTo>
                  <a:pt x="2072424" y="3504552"/>
                  <a:pt x="1041819" y="3406811"/>
                  <a:pt x="27535" y="2961569"/>
                </a:cubicBezTo>
                <a:lnTo>
                  <a:pt x="0" y="2948829"/>
                </a:lnTo>
                <a:lnTo>
                  <a:pt x="6084" y="2914623"/>
                </a:lnTo>
                <a:lnTo>
                  <a:pt x="36566" y="2929330"/>
                </a:lnTo>
                <a:cubicBezTo>
                  <a:pt x="1046771" y="3391821"/>
                  <a:pt x="2077376" y="3496093"/>
                  <a:pt x="3107981" y="3484895"/>
                </a:cubicBezTo>
                <a:cubicBezTo>
                  <a:pt x="4212245" y="3461008"/>
                  <a:pt x="5311557" y="3305743"/>
                  <a:pt x="6410869" y="3035023"/>
                </a:cubicBezTo>
                <a:cubicBezTo>
                  <a:pt x="7510181" y="2808097"/>
                  <a:pt x="8599590" y="2469697"/>
                  <a:pt x="9693950" y="2477659"/>
                </a:cubicBezTo>
                <a:cubicBezTo>
                  <a:pt x="9967541" y="2476664"/>
                  <a:pt x="10241440" y="2497565"/>
                  <a:pt x="10516035" y="2541856"/>
                </a:cubicBezTo>
                <a:close/>
                <a:moveTo>
                  <a:pt x="10663864" y="1743885"/>
                </a:moveTo>
                <a:cubicBezTo>
                  <a:pt x="11223806" y="1839737"/>
                  <a:pt x="11787945" y="2065808"/>
                  <a:pt x="12361031" y="2490300"/>
                </a:cubicBezTo>
                <a:lnTo>
                  <a:pt x="12452364" y="2560519"/>
                </a:lnTo>
                <a:lnTo>
                  <a:pt x="12394470" y="2886055"/>
                </a:lnTo>
                <a:lnTo>
                  <a:pt x="12350704" y="2856440"/>
                </a:lnTo>
                <a:cubicBezTo>
                  <a:pt x="11444342" y="2270184"/>
                  <a:pt x="10559227" y="2047662"/>
                  <a:pt x="9674113" y="2079999"/>
                </a:cubicBezTo>
                <a:cubicBezTo>
                  <a:pt x="8584741" y="2107859"/>
                  <a:pt x="7505273" y="2521779"/>
                  <a:pt x="6410950" y="2820279"/>
                </a:cubicBezTo>
                <a:cubicBezTo>
                  <a:pt x="5321578" y="3162559"/>
                  <a:pt x="4222304" y="3385439"/>
                  <a:pt x="3123029" y="3433200"/>
                </a:cubicBezTo>
                <a:cubicBezTo>
                  <a:pt x="2092458" y="3466780"/>
                  <a:pt x="1066240" y="3346448"/>
                  <a:pt x="64774" y="2832803"/>
                </a:cubicBezTo>
                <a:lnTo>
                  <a:pt x="24504" y="2811044"/>
                </a:lnTo>
                <a:lnTo>
                  <a:pt x="47732" y="2680435"/>
                </a:lnTo>
                <a:lnTo>
                  <a:pt x="97636" y="2708386"/>
                </a:lnTo>
                <a:cubicBezTo>
                  <a:pt x="1090380" y="3240061"/>
                  <a:pt x="2111955" y="3424990"/>
                  <a:pt x="3137884" y="3361559"/>
                </a:cubicBezTo>
                <a:cubicBezTo>
                  <a:pt x="4232207" y="3297879"/>
                  <a:pt x="5326530" y="2951619"/>
                  <a:pt x="6410950" y="2565559"/>
                </a:cubicBezTo>
                <a:cubicBezTo>
                  <a:pt x="7495369" y="2191439"/>
                  <a:pt x="8569886" y="1777519"/>
                  <a:pt x="9649354" y="1697920"/>
                </a:cubicBezTo>
                <a:cubicBezTo>
                  <a:pt x="9986687" y="1675532"/>
                  <a:pt x="10324505" y="1685793"/>
                  <a:pt x="10663864" y="1743885"/>
                </a:cubicBezTo>
                <a:close/>
                <a:moveTo>
                  <a:pt x="10969792" y="889041"/>
                </a:moveTo>
                <a:cubicBezTo>
                  <a:pt x="11494753" y="992910"/>
                  <a:pt x="12025114" y="1215559"/>
                  <a:pt x="12565593" y="1623395"/>
                </a:cubicBezTo>
                <a:lnTo>
                  <a:pt x="12612354" y="1660905"/>
                </a:lnTo>
                <a:lnTo>
                  <a:pt x="12489095" y="2353982"/>
                </a:lnTo>
                <a:lnTo>
                  <a:pt x="12488942" y="2353851"/>
                </a:lnTo>
                <a:cubicBezTo>
                  <a:pt x="11517970" y="1566603"/>
                  <a:pt x="10574007" y="1375584"/>
                  <a:pt x="9633837" y="1455647"/>
                </a:cubicBezTo>
                <a:cubicBezTo>
                  <a:pt x="8559356" y="1547147"/>
                  <a:pt x="7489826" y="1988736"/>
                  <a:pt x="6410394" y="2398498"/>
                </a:cubicBezTo>
                <a:cubicBezTo>
                  <a:pt x="5330962" y="2812239"/>
                  <a:pt x="4236674" y="3198132"/>
                  <a:pt x="3147339" y="3281676"/>
                </a:cubicBezTo>
                <a:cubicBezTo>
                  <a:pt x="2126087" y="3367457"/>
                  <a:pt x="1104834" y="3187502"/>
                  <a:pt x="120302" y="2620525"/>
                </a:cubicBezTo>
                <a:lnTo>
                  <a:pt x="64391" y="2586765"/>
                </a:lnTo>
                <a:lnTo>
                  <a:pt x="129014" y="2223396"/>
                </a:lnTo>
                <a:lnTo>
                  <a:pt x="207516" y="2271822"/>
                </a:lnTo>
                <a:cubicBezTo>
                  <a:pt x="1182202" y="2845122"/>
                  <a:pt x="2189528" y="3021347"/>
                  <a:pt x="3196854" y="2875891"/>
                </a:cubicBezTo>
                <a:cubicBezTo>
                  <a:pt x="4271335" y="2732674"/>
                  <a:pt x="5345816" y="2227432"/>
                  <a:pt x="6410395" y="1805735"/>
                </a:cubicBezTo>
                <a:cubicBezTo>
                  <a:pt x="7474973" y="1348233"/>
                  <a:pt x="8524696" y="978253"/>
                  <a:pt x="9579371" y="846970"/>
                </a:cubicBezTo>
                <a:cubicBezTo>
                  <a:pt x="10040791" y="798236"/>
                  <a:pt x="10503160" y="796713"/>
                  <a:pt x="10969792" y="889041"/>
                </a:cubicBezTo>
                <a:close/>
                <a:moveTo>
                  <a:pt x="12695153" y="821327"/>
                </a:moveTo>
                <a:lnTo>
                  <a:pt x="12759629" y="832794"/>
                </a:lnTo>
                <a:lnTo>
                  <a:pt x="12754040" y="864218"/>
                </a:lnTo>
                <a:close/>
                <a:moveTo>
                  <a:pt x="9634801" y="277064"/>
                </a:moveTo>
                <a:lnTo>
                  <a:pt x="12174055" y="728654"/>
                </a:lnTo>
                <a:lnTo>
                  <a:pt x="12314087" y="809460"/>
                </a:lnTo>
                <a:cubicBezTo>
                  <a:pt x="12380513" y="850280"/>
                  <a:pt x="12447102" y="893724"/>
                  <a:pt x="12513862" y="939924"/>
                </a:cubicBezTo>
                <a:lnTo>
                  <a:pt x="12714277" y="1087803"/>
                </a:lnTo>
                <a:lnTo>
                  <a:pt x="12643623" y="1485082"/>
                </a:lnTo>
                <a:lnTo>
                  <a:pt x="12600454" y="1452040"/>
                </a:lnTo>
                <a:cubicBezTo>
                  <a:pt x="11566786" y="703751"/>
                  <a:pt x="10577998" y="623304"/>
                  <a:pt x="9589210" y="735230"/>
                </a:cubicBezTo>
                <a:cubicBezTo>
                  <a:pt x="8534502" y="874516"/>
                  <a:pt x="7484746" y="1232681"/>
                  <a:pt x="6425088" y="1694315"/>
                </a:cubicBezTo>
                <a:cubicBezTo>
                  <a:pt x="5365430" y="2120133"/>
                  <a:pt x="4295867" y="2649420"/>
                  <a:pt x="3221352" y="2804625"/>
                </a:cubicBezTo>
                <a:cubicBezTo>
                  <a:pt x="2218638" y="2965053"/>
                  <a:pt x="1207219" y="2796697"/>
                  <a:pt x="227896" y="2237254"/>
                </a:cubicBezTo>
                <a:lnTo>
                  <a:pt x="136311" y="2182365"/>
                </a:lnTo>
                <a:lnTo>
                  <a:pt x="209053" y="1773343"/>
                </a:lnTo>
                <a:lnTo>
                  <a:pt x="316297" y="1834690"/>
                </a:lnTo>
                <a:cubicBezTo>
                  <a:pt x="1266678" y="2353048"/>
                  <a:pt x="2241539" y="2507646"/>
                  <a:pt x="3216401" y="2350950"/>
                </a:cubicBezTo>
                <a:cubicBezTo>
                  <a:pt x="4290915" y="2195745"/>
                  <a:pt x="5365428" y="1666458"/>
                  <a:pt x="6425087" y="1240640"/>
                </a:cubicBezTo>
                <a:cubicBezTo>
                  <a:pt x="7058903" y="966047"/>
                  <a:pt x="7687765" y="723291"/>
                  <a:pt x="8321580" y="548189"/>
                </a:cubicBezTo>
                <a:cubicBezTo>
                  <a:pt x="8742473" y="428801"/>
                  <a:pt x="9163364" y="337269"/>
                  <a:pt x="9584258" y="281555"/>
                </a:cubicBezTo>
                <a:close/>
                <a:moveTo>
                  <a:pt x="8076887" y="0"/>
                </a:moveTo>
                <a:lnTo>
                  <a:pt x="9077142" y="177888"/>
                </a:lnTo>
                <a:lnTo>
                  <a:pt x="8801496" y="241291"/>
                </a:lnTo>
                <a:cubicBezTo>
                  <a:pt x="8029504" y="437310"/>
                  <a:pt x="7261690" y="740197"/>
                  <a:pt x="6485520" y="1101274"/>
                </a:cubicBezTo>
                <a:cubicBezTo>
                  <a:pt x="5455578" y="1546902"/>
                  <a:pt x="4420685" y="2091999"/>
                  <a:pt x="3365985" y="2267067"/>
                </a:cubicBezTo>
                <a:cubicBezTo>
                  <a:pt x="2377204" y="2449844"/>
                  <a:pt x="1379719" y="2303903"/>
                  <a:pt x="393929" y="1766952"/>
                </a:cubicBezTo>
                <a:lnTo>
                  <a:pt x="227146" y="1671603"/>
                </a:lnTo>
                <a:lnTo>
                  <a:pt x="298125" y="1272495"/>
                </a:lnTo>
                <a:lnTo>
                  <a:pt x="466713" y="1365124"/>
                </a:lnTo>
                <a:cubicBezTo>
                  <a:pt x="1420551" y="1863855"/>
                  <a:pt x="2389893" y="1992778"/>
                  <a:pt x="3346178" y="1817461"/>
                </a:cubicBezTo>
                <a:cubicBezTo>
                  <a:pt x="4400879" y="1642393"/>
                  <a:pt x="5440723" y="1097296"/>
                  <a:pt x="6470665" y="651668"/>
                </a:cubicBezTo>
                <a:cubicBezTo>
                  <a:pt x="6931168" y="433828"/>
                  <a:pt x="7394457" y="238369"/>
                  <a:pt x="7856352" y="73683"/>
                </a:cubicBezTo>
                <a:close/>
              </a:path>
            </a:pathLst>
          </a:custGeom>
          <a:gradFill flip="none" rotWithShape="1">
            <a:gsLst>
              <a:gs pos="23000">
                <a:schemeClr val="bg2">
                  <a:alpha val="0"/>
                </a:schemeClr>
              </a:gs>
              <a:gs pos="100000">
                <a:schemeClr val="bg2"/>
              </a:gs>
            </a:gsLst>
            <a:lin ang="0" scaled="1"/>
            <a:tileRect/>
          </a:gra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  <a:noAutofit/>
          </a:bodyPr>
          <a:lstStyle/>
          <a:p>
            <a:endParaRPr lang="en-US" noProof="0" dirty="0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CBE30369-1DF2-4ABA-B24A-6BFD5F61E22A}"/>
              </a:ext>
            </a:extLst>
          </p:cNvPr>
          <p:cNvSpPr>
            <a:spLocks noGrp="1"/>
          </p:cNvSpPr>
          <p:nvPr userDrawn="1">
            <p:ph type="title" hasCustomPrompt="1"/>
          </p:nvPr>
        </p:nvSpPr>
        <p:spPr>
          <a:xfrm>
            <a:off x="1776770" y="4752155"/>
            <a:ext cx="9680574" cy="1310968"/>
          </a:xfrm>
        </p:spPr>
        <p:txBody>
          <a:bodyPr vert="horz" lIns="91440" tIns="45720" rIns="91440" bIns="45720" rtlCol="0" anchor="t">
            <a:noAutofit/>
          </a:bodyPr>
          <a:lstStyle>
            <a:lvl1pPr>
              <a:lnSpc>
                <a:spcPct val="100000"/>
              </a:lnSpc>
              <a:defRPr lang="en-GB" sz="2400" b="0" i="1" spc="0">
                <a:solidFill>
                  <a:schemeClr val="tx2"/>
                </a:solidFill>
                <a:latin typeface="+mj-lt"/>
              </a:defRPr>
            </a:lvl1pPr>
          </a:lstStyle>
          <a:p>
            <a:pPr marL="0" lvl="0"/>
            <a:r>
              <a:rPr lang="en-US" noProof="0"/>
              <a:t>Quote</a:t>
            </a:r>
          </a:p>
        </p:txBody>
      </p:sp>
      <p:sp>
        <p:nvSpPr>
          <p:cNvPr id="37" name="Freeform: Shape 36">
            <a:extLst>
              <a:ext uri="{FF2B5EF4-FFF2-40B4-BE49-F238E27FC236}">
                <a16:creationId xmlns:a16="http://schemas.microsoft.com/office/drawing/2014/main" id="{85BDC404-2F32-43B2-8FF8-F44E737B7739}"/>
              </a:ext>
            </a:extLst>
          </p:cNvPr>
          <p:cNvSpPr/>
          <p:nvPr userDrawn="1"/>
        </p:nvSpPr>
        <p:spPr>
          <a:xfrm>
            <a:off x="1" y="1"/>
            <a:ext cx="4716581" cy="4149353"/>
          </a:xfrm>
          <a:custGeom>
            <a:avLst/>
            <a:gdLst>
              <a:gd name="connsiteX0" fmla="*/ 0 w 4716581"/>
              <a:gd name="connsiteY0" fmla="*/ 0 h 4149353"/>
              <a:gd name="connsiteX1" fmla="*/ 4324798 w 4716581"/>
              <a:gd name="connsiteY1" fmla="*/ 0 h 4149353"/>
              <a:gd name="connsiteX2" fmla="*/ 4385617 w 4716581"/>
              <a:gd name="connsiteY2" fmla="*/ 100111 h 4149353"/>
              <a:gd name="connsiteX3" fmla="*/ 4716581 w 4716581"/>
              <a:gd name="connsiteY3" fmla="*/ 1407189 h 4149353"/>
              <a:gd name="connsiteX4" fmla="*/ 1974417 w 4716581"/>
              <a:gd name="connsiteY4" fmla="*/ 4149353 h 4149353"/>
              <a:gd name="connsiteX5" fmla="*/ 35414 w 4716581"/>
              <a:gd name="connsiteY5" fmla="*/ 3346192 h 4149353"/>
              <a:gd name="connsiteX6" fmla="*/ 0 w 4716581"/>
              <a:gd name="connsiteY6" fmla="*/ 3307226 h 414935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4716581" h="4149353">
                <a:moveTo>
                  <a:pt x="0" y="0"/>
                </a:moveTo>
                <a:lnTo>
                  <a:pt x="4324798" y="0"/>
                </a:lnTo>
                <a:lnTo>
                  <a:pt x="4385617" y="100111"/>
                </a:lnTo>
                <a:cubicBezTo>
                  <a:pt x="4596688" y="488657"/>
                  <a:pt x="4716581" y="933922"/>
                  <a:pt x="4716581" y="1407189"/>
                </a:cubicBezTo>
                <a:cubicBezTo>
                  <a:pt x="4716581" y="2921644"/>
                  <a:pt x="3488872" y="4149353"/>
                  <a:pt x="1974417" y="4149353"/>
                </a:cubicBezTo>
                <a:cubicBezTo>
                  <a:pt x="1217190" y="4149353"/>
                  <a:pt x="531649" y="3842426"/>
                  <a:pt x="35414" y="3346192"/>
                </a:cubicBezTo>
                <a:lnTo>
                  <a:pt x="0" y="3307226"/>
                </a:lnTo>
                <a:close/>
              </a:path>
            </a:pathLst>
          </a:cu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square" rtlCol="0" anchor="ctr">
            <a:noAutofit/>
          </a:bodyPr>
          <a:lstStyle/>
          <a:p>
            <a:pPr algn="ctr"/>
            <a:endParaRPr lang="en-US" noProof="0" dirty="0"/>
          </a:p>
        </p:txBody>
      </p:sp>
      <p:sp>
        <p:nvSpPr>
          <p:cNvPr id="35" name="Picture Placeholder 34">
            <a:extLst>
              <a:ext uri="{FF2B5EF4-FFF2-40B4-BE49-F238E27FC236}">
                <a16:creationId xmlns:a16="http://schemas.microsoft.com/office/drawing/2014/main" id="{87D3D51C-EF1C-4FF2-AB62-ADC1DF32A287}"/>
              </a:ext>
            </a:extLst>
          </p:cNvPr>
          <p:cNvSpPr>
            <a:spLocks noGrp="1"/>
          </p:cNvSpPr>
          <p:nvPr userDrawn="1">
            <p:ph type="pic" sz="quarter" idx="14" hasCustomPrompt="1"/>
          </p:nvPr>
        </p:nvSpPr>
        <p:spPr>
          <a:xfrm>
            <a:off x="1" y="0"/>
            <a:ext cx="4524507" cy="3957278"/>
          </a:xfrm>
          <a:custGeom>
            <a:avLst/>
            <a:gdLst>
              <a:gd name="connsiteX0" fmla="*/ 8414 w 4524507"/>
              <a:gd name="connsiteY0" fmla="*/ 0 h 3957278"/>
              <a:gd name="connsiteX1" fmla="*/ 4048912 w 4524507"/>
              <a:gd name="connsiteY1" fmla="*/ 0 h 3957278"/>
              <a:gd name="connsiteX2" fmla="*/ 4098256 w 4524507"/>
              <a:gd name="connsiteY2" fmla="*/ 65987 h 3957278"/>
              <a:gd name="connsiteX3" fmla="*/ 4524507 w 4524507"/>
              <a:gd name="connsiteY3" fmla="*/ 1461436 h 3957278"/>
              <a:gd name="connsiteX4" fmla="*/ 2028663 w 4524507"/>
              <a:gd name="connsiteY4" fmla="*/ 3957278 h 3957278"/>
              <a:gd name="connsiteX5" fmla="*/ 102748 w 4524507"/>
              <a:gd name="connsiteY5" fmla="*/ 3049023 h 3957278"/>
              <a:gd name="connsiteX6" fmla="*/ 0 w 4524507"/>
              <a:gd name="connsiteY6" fmla="*/ 2911620 h 3957278"/>
              <a:gd name="connsiteX7" fmla="*/ 0 w 4524507"/>
              <a:gd name="connsiteY7" fmla="*/ 11253 h 395727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4524507" h="3957278">
                <a:moveTo>
                  <a:pt x="8414" y="0"/>
                </a:moveTo>
                <a:lnTo>
                  <a:pt x="4048912" y="0"/>
                </a:lnTo>
                <a:lnTo>
                  <a:pt x="4098256" y="65987"/>
                </a:lnTo>
                <a:cubicBezTo>
                  <a:pt x="4367369" y="464326"/>
                  <a:pt x="4524507" y="944530"/>
                  <a:pt x="4524507" y="1461436"/>
                </a:cubicBezTo>
                <a:cubicBezTo>
                  <a:pt x="4524507" y="2839851"/>
                  <a:pt x="3407080" y="3957278"/>
                  <a:pt x="2028663" y="3957278"/>
                </a:cubicBezTo>
                <a:cubicBezTo>
                  <a:pt x="1253303" y="3957278"/>
                  <a:pt x="560523" y="3603717"/>
                  <a:pt x="102748" y="3049023"/>
                </a:cubicBezTo>
                <a:lnTo>
                  <a:pt x="0" y="2911620"/>
                </a:lnTo>
                <a:lnTo>
                  <a:pt x="0" y="11253"/>
                </a:lnTo>
                <a:close/>
              </a:path>
            </a:pathLst>
          </a:custGeom>
          <a:pattFill prst="dkUpDiag">
            <a:fgClr>
              <a:schemeClr val="accent3"/>
            </a:fgClr>
            <a:bgClr>
              <a:schemeClr val="accent3">
                <a:lumMod val="50000"/>
              </a:schemeClr>
            </a:bgClr>
          </a:pattFill>
        </p:spPr>
        <p:txBody>
          <a:bodyPr vert="horz" wrap="square" lIns="91440" tIns="457200" rIns="91440" bIns="45720" rtlCol="0" anchor="t" anchorCtr="1">
            <a:noAutofit/>
          </a:bodyPr>
          <a:lstStyle>
            <a:lvl1pPr>
              <a:defRPr lang="en-GB" sz="1200" dirty="0">
                <a:solidFill>
                  <a:schemeClr val="bg1"/>
                </a:solidFill>
                <a:latin typeface="+mn-lt"/>
                <a:cs typeface="Arial" panose="020B0604020202020204" pitchFamily="34" charset="0"/>
              </a:defRPr>
            </a:lvl1pPr>
          </a:lstStyle>
          <a:p>
            <a:pPr marL="0" lvl="0" indent="0" algn="ctr">
              <a:buNone/>
            </a:pPr>
            <a:r>
              <a:rPr lang="en-US" noProof="0" dirty="0"/>
              <a:t>Insert Image</a:t>
            </a:r>
          </a:p>
        </p:txBody>
      </p:sp>
      <p:sp>
        <p:nvSpPr>
          <p:cNvPr id="23" name="Text Placeholder 2">
            <a:extLst>
              <a:ext uri="{FF2B5EF4-FFF2-40B4-BE49-F238E27FC236}">
                <a16:creationId xmlns:a16="http://schemas.microsoft.com/office/drawing/2014/main" id="{1482934F-D15B-433B-8563-5A4037ECB287}"/>
              </a:ext>
            </a:extLst>
          </p:cNvPr>
          <p:cNvSpPr txBox="1">
            <a:spLocks/>
          </p:cNvSpPr>
          <p:nvPr userDrawn="1"/>
        </p:nvSpPr>
        <p:spPr bwMode="auto">
          <a:xfrm>
            <a:off x="976670" y="4475195"/>
            <a:ext cx="800100" cy="1505250"/>
          </a:xfrm>
          <a:prstGeom prst="rect">
            <a:avLst/>
          </a:prstGeom>
          <a:noFill/>
          <a:extLst/>
        </p:spPr>
        <p:txBody>
          <a:bodyPr wrap="square" lIns="91440" tIns="45720" rIns="91440" bIns="45720" numCol="1" anchor="ctr" anchorCtr="0" compatLnSpc="1">
            <a:prstTxWarp prst="textNoShape">
              <a:avLst/>
            </a:prstTxWarp>
            <a:noAutofit/>
          </a:bodyPr>
          <a:lstStyle>
            <a:lvl1pPr marL="172800" indent="-180000" algn="l" defTabSz="684213" rtl="0" eaLnBrk="1" fontAlgn="base" hangingPunct="1">
              <a:lnSpc>
                <a:spcPts val="3680"/>
              </a:lnSpc>
              <a:spcBef>
                <a:spcPts val="0"/>
              </a:spcBef>
              <a:spcAft>
                <a:spcPct val="0"/>
              </a:spcAft>
              <a:buClr>
                <a:schemeClr val="tx2"/>
              </a:buClr>
              <a:buSzPct val="90000"/>
              <a:buFont typeface="Arial" charset="0"/>
              <a:buNone/>
              <a:defRPr lang="en-US" sz="3200" i="1" kern="1200">
                <a:solidFill>
                  <a:schemeClr val="tx1"/>
                </a:solidFill>
                <a:latin typeface="+mn-lt"/>
                <a:ea typeface="ＭＳ Ｐゴシック" charset="0"/>
                <a:cs typeface="CiscoSans"/>
              </a:defRPr>
            </a:lvl1pPr>
            <a:lvl2pPr marL="358775" indent="-215900" algn="l" defTabSz="684213" rtl="0" eaLnBrk="1" fontAlgn="base" hangingPunct="1">
              <a:lnSpc>
                <a:spcPct val="95000"/>
              </a:lnSpc>
              <a:spcBef>
                <a:spcPts val="600"/>
              </a:spcBef>
              <a:spcAft>
                <a:spcPct val="0"/>
              </a:spcAft>
              <a:buClr>
                <a:schemeClr val="tx2"/>
              </a:buClr>
              <a:buFont typeface="Arial" charset="0"/>
              <a:buChar char="•"/>
              <a:defRPr lang="en-US" sz="1400" kern="1200" dirty="0">
                <a:solidFill>
                  <a:schemeClr val="tx1"/>
                </a:solidFill>
                <a:latin typeface="+mn-lt"/>
                <a:ea typeface="ＭＳ Ｐゴシック" charset="0"/>
                <a:cs typeface="CiscoSans"/>
              </a:defRPr>
            </a:lvl2pPr>
            <a:lvl3pPr marL="431800" indent="-169863" algn="l" defTabSz="684213" rtl="0" eaLnBrk="1" fontAlgn="base" hangingPunct="1">
              <a:lnSpc>
                <a:spcPct val="95000"/>
              </a:lnSpc>
              <a:spcBef>
                <a:spcPts val="625"/>
              </a:spcBef>
              <a:spcAft>
                <a:spcPct val="0"/>
              </a:spcAft>
              <a:buFont typeface="Arial" charset="0"/>
              <a:buChar char="•"/>
              <a:defRPr lang="en-US" sz="1200" kern="1200" dirty="0">
                <a:solidFill>
                  <a:schemeClr val="tx1"/>
                </a:solidFill>
                <a:latin typeface="+mn-lt"/>
                <a:ea typeface="ＭＳ Ｐゴシック" charset="0"/>
                <a:cs typeface="CiscoSans"/>
              </a:defRPr>
            </a:lvl3pPr>
            <a:lvl4pPr marL="503238" indent="-169863" algn="l" defTabSz="684213" rtl="0" eaLnBrk="1" fontAlgn="base" hangingPunct="1">
              <a:lnSpc>
                <a:spcPct val="95000"/>
              </a:lnSpc>
              <a:spcBef>
                <a:spcPts val="625"/>
              </a:spcBef>
              <a:spcAft>
                <a:spcPct val="0"/>
              </a:spcAft>
              <a:buFont typeface="Arial" charset="0"/>
              <a:buChar char="•"/>
              <a:defRPr lang="en-US" sz="1100" kern="1200" dirty="0">
                <a:solidFill>
                  <a:schemeClr val="tx1"/>
                </a:solidFill>
                <a:latin typeface="+mn-lt"/>
                <a:ea typeface="ＭＳ Ｐゴシック" charset="0"/>
                <a:cs typeface="CiscoSans"/>
              </a:defRPr>
            </a:lvl4pPr>
            <a:lvl5pPr marL="574675" indent="-169863" algn="l" defTabSz="684213" rtl="0" eaLnBrk="1" fontAlgn="base" hangingPunct="1">
              <a:lnSpc>
                <a:spcPct val="95000"/>
              </a:lnSpc>
              <a:spcBef>
                <a:spcPts val="625"/>
              </a:spcBef>
              <a:spcAft>
                <a:spcPct val="0"/>
              </a:spcAft>
              <a:buFont typeface="Arial" charset="0"/>
              <a:buChar char="•"/>
              <a:defRPr lang="en-US" sz="1100" kern="1200" dirty="0">
                <a:solidFill>
                  <a:schemeClr val="tx1"/>
                </a:solidFill>
                <a:latin typeface="+mn-lt"/>
                <a:ea typeface="ＭＳ Ｐゴシック" charset="0"/>
                <a:cs typeface="CiscoSans"/>
              </a:defRPr>
            </a:lvl5pPr>
            <a:lvl6pPr marL="863856" indent="-171445" algn="l" defTabSz="685777" rtl="0" eaLnBrk="1" latinLnBrk="0" hangingPunct="1">
              <a:spcBef>
                <a:spcPts val="600"/>
              </a:spcBef>
              <a:buFont typeface="Arial" pitchFamily="34" charset="0"/>
              <a:buChar char="•"/>
              <a:defRPr sz="900" kern="1200" baseline="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935844" indent="-171422" algn="l" defTabSz="685777" rtl="0" eaLnBrk="1" latinLnBrk="0" hangingPunct="1">
              <a:spcBef>
                <a:spcPts val="600"/>
              </a:spcBef>
              <a:buFont typeface="Arial" pitchFamily="34" charset="0"/>
              <a:buChar char="•"/>
              <a:defRPr sz="800" kern="1200" baseline="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2400220" indent="0" algn="l" defTabSz="685777" rtl="0" eaLnBrk="1" latinLnBrk="0" hangingPunct="1">
              <a:spcBef>
                <a:spcPct val="20000"/>
              </a:spcBef>
              <a:buFont typeface="Arial" pitchFamily="34" charset="0"/>
              <a:buNone/>
              <a:defRPr sz="15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2914553" indent="-171445" algn="l" defTabSz="685777" rtl="0" eaLnBrk="1" latinLnBrk="0" hangingPunct="1">
              <a:spcBef>
                <a:spcPct val="20000"/>
              </a:spcBef>
              <a:buFont typeface="Arial" pitchFamily="34" charset="0"/>
              <a:buChar char="•"/>
              <a:defRPr sz="15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marL="66675" indent="-91440" algn="ctr">
              <a:lnSpc>
                <a:spcPct val="105000"/>
              </a:lnSpc>
              <a:spcAft>
                <a:spcPts val="800"/>
              </a:spcAft>
            </a:pPr>
            <a:r>
              <a:rPr lang="en-US" sz="9600" b="1" i="0" noProof="0" dirty="0">
                <a:solidFill>
                  <a:schemeClr val="tx2"/>
                </a:solidFill>
              </a:rPr>
              <a:t>“</a:t>
            </a:r>
          </a:p>
        </p:txBody>
      </p:sp>
      <p:sp>
        <p:nvSpPr>
          <p:cNvPr id="38" name="Oval 37">
            <a:extLst>
              <a:ext uri="{FF2B5EF4-FFF2-40B4-BE49-F238E27FC236}">
                <a16:creationId xmlns:a16="http://schemas.microsoft.com/office/drawing/2014/main" id="{C8AD67CF-75C0-4B27-B3F2-C99382A990DA}"/>
              </a:ext>
            </a:extLst>
          </p:cNvPr>
          <p:cNvSpPr/>
          <p:nvPr userDrawn="1"/>
        </p:nvSpPr>
        <p:spPr>
          <a:xfrm>
            <a:off x="11230815" y="6327865"/>
            <a:ext cx="389686" cy="389684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cxnSp>
        <p:nvCxnSpPr>
          <p:cNvPr id="39" name="Straight Connector 38">
            <a:extLst>
              <a:ext uri="{FF2B5EF4-FFF2-40B4-BE49-F238E27FC236}">
                <a16:creationId xmlns:a16="http://schemas.microsoft.com/office/drawing/2014/main" id="{9AD26E31-DFC7-4619-9B7C-D90ABC8CCB4A}"/>
              </a:ext>
            </a:extLst>
          </p:cNvPr>
          <p:cNvCxnSpPr/>
          <p:nvPr userDrawn="1"/>
        </p:nvCxnSpPr>
        <p:spPr>
          <a:xfrm>
            <a:off x="11107057" y="6294459"/>
            <a:ext cx="0" cy="457200"/>
          </a:xfrm>
          <a:prstGeom prst="line">
            <a:avLst/>
          </a:prstGeom>
          <a:ln>
            <a:solidFill>
              <a:srgbClr val="C00000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40" name="Slide Number Placeholder 13">
            <a:extLst>
              <a:ext uri="{FF2B5EF4-FFF2-40B4-BE49-F238E27FC236}">
                <a16:creationId xmlns:a16="http://schemas.microsoft.com/office/drawing/2014/main" id="{BBB6659B-6CE0-4853-BB6C-1DAC306ED289}"/>
              </a:ext>
            </a:extLst>
          </p:cNvPr>
          <p:cNvSpPr>
            <a:spLocks noGrp="1"/>
          </p:cNvSpPr>
          <p:nvPr>
            <p:ph type="sldNum" sz="quarter" idx="19"/>
          </p:nvPr>
        </p:nvSpPr>
        <p:spPr>
          <a:xfrm>
            <a:off x="11230806" y="6327866"/>
            <a:ext cx="389686" cy="393610"/>
          </a:xfrm>
          <a:prstGeom prst="rect">
            <a:avLst/>
          </a:prstGeom>
        </p:spPr>
        <p:txBody>
          <a:bodyPr lIns="0" rIns="0" anchor="ctr" anchorCtr="1"/>
          <a:lstStyle>
            <a:lvl1pPr algn="ctr">
              <a:defRPr sz="1000">
                <a:solidFill>
                  <a:schemeClr val="bg1"/>
                </a:solidFill>
                <a:latin typeface="+mn-lt"/>
                <a:cs typeface="Arial" panose="020B0604020202020204" pitchFamily="34" charset="0"/>
              </a:defRPr>
            </a:lvl1pPr>
          </a:lstStyle>
          <a:p>
            <a:fld id="{DCB4E619-4CA9-4A22-920F-20396BF50470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cxnSp>
        <p:nvCxnSpPr>
          <p:cNvPr id="41" name="Straight Connector 40">
            <a:extLst>
              <a:ext uri="{FF2B5EF4-FFF2-40B4-BE49-F238E27FC236}">
                <a16:creationId xmlns:a16="http://schemas.microsoft.com/office/drawing/2014/main" id="{8C57D515-267D-428B-AD8D-9917FC8D1170}"/>
              </a:ext>
            </a:extLst>
          </p:cNvPr>
          <p:cNvCxnSpPr/>
          <p:nvPr userDrawn="1"/>
        </p:nvCxnSpPr>
        <p:spPr>
          <a:xfrm>
            <a:off x="0" y="6523059"/>
            <a:ext cx="11109960" cy="0"/>
          </a:xfrm>
          <a:prstGeom prst="line">
            <a:avLst/>
          </a:prstGeom>
          <a:ln>
            <a:solidFill>
              <a:schemeClr val="accent2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</p:spTree>
    <p:extLst>
      <p:ext uri="{BB962C8B-B14F-4D97-AF65-F5344CB8AC3E}">
        <p14:creationId xmlns:p14="http://schemas.microsoft.com/office/powerpoint/2010/main" val="2260602361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5.xml><?xml version="1.0" encoding="utf-8"?>
<p:sldLayout xmlns:a="http://schemas.openxmlformats.org/drawingml/2006/main" xmlns:r="http://schemas.openxmlformats.org/officeDocument/2006/relationships" xmlns:p="http://schemas.openxmlformats.org/presentationml/2006/main" showMasterSp="0" preserve="1" userDrawn="1">
  <p:cSld name="1_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" name="Rectangle 26">
            <a:extLst>
              <a:ext uri="{FF2B5EF4-FFF2-40B4-BE49-F238E27FC236}">
                <a16:creationId xmlns:a16="http://schemas.microsoft.com/office/drawing/2014/main" id="{BA87BE54-14DC-472D-8337-75B1A8A35BF6}"/>
              </a:ext>
            </a:extLst>
          </p:cNvPr>
          <p:cNvSpPr/>
          <p:nvPr userDrawn="1"/>
        </p:nvSpPr>
        <p:spPr>
          <a:xfrm>
            <a:off x="0" y="0"/>
            <a:ext cx="12192000" cy="6858000"/>
          </a:xfrm>
          <a:prstGeom prst="rect">
            <a:avLst/>
          </a:prstGeom>
          <a:solidFill>
            <a:schemeClr val="bg2">
              <a:alpha val="2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grpSp>
        <p:nvGrpSpPr>
          <p:cNvPr id="7" name="Group 6">
            <a:extLst>
              <a:ext uri="{FF2B5EF4-FFF2-40B4-BE49-F238E27FC236}">
                <a16:creationId xmlns:a16="http://schemas.microsoft.com/office/drawing/2014/main" id="{887D6B07-9595-4D7C-A1C7-EE4327E86C4F}"/>
              </a:ext>
            </a:extLst>
          </p:cNvPr>
          <p:cNvGrpSpPr/>
          <p:nvPr userDrawn="1"/>
        </p:nvGrpSpPr>
        <p:grpSpPr>
          <a:xfrm>
            <a:off x="0" y="1770061"/>
            <a:ext cx="12192000" cy="3255962"/>
            <a:chOff x="0" y="1770061"/>
            <a:chExt cx="12192000" cy="3255962"/>
          </a:xfrm>
          <a:solidFill>
            <a:schemeClr val="bg1"/>
          </a:solidFill>
        </p:grpSpPr>
        <p:sp>
          <p:nvSpPr>
            <p:cNvPr id="8" name="Rectangle 7">
              <a:extLst>
                <a:ext uri="{FF2B5EF4-FFF2-40B4-BE49-F238E27FC236}">
                  <a16:creationId xmlns:a16="http://schemas.microsoft.com/office/drawing/2014/main" id="{71EAC7A8-37E9-4B9E-B736-A22B168C80E4}"/>
                </a:ext>
              </a:extLst>
            </p:cNvPr>
            <p:cNvSpPr/>
            <p:nvPr/>
          </p:nvSpPr>
          <p:spPr>
            <a:xfrm>
              <a:off x="0" y="1770061"/>
              <a:ext cx="12192000" cy="1196975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9" name="Rectangle 8">
              <a:extLst>
                <a:ext uri="{FF2B5EF4-FFF2-40B4-BE49-F238E27FC236}">
                  <a16:creationId xmlns:a16="http://schemas.microsoft.com/office/drawing/2014/main" id="{072B49C9-D888-4DFD-821C-C8761C791457}"/>
                </a:ext>
              </a:extLst>
            </p:cNvPr>
            <p:cNvSpPr/>
            <p:nvPr/>
          </p:nvSpPr>
          <p:spPr>
            <a:xfrm>
              <a:off x="0" y="4954586"/>
              <a:ext cx="12192000" cy="71437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10" name="Rectangle 9">
              <a:extLst>
                <a:ext uri="{FF2B5EF4-FFF2-40B4-BE49-F238E27FC236}">
                  <a16:creationId xmlns:a16="http://schemas.microsoft.com/office/drawing/2014/main" id="{377C6874-A790-4966-9E2B-1615E67A53D2}"/>
                </a:ext>
              </a:extLst>
            </p:cNvPr>
            <p:cNvSpPr/>
            <p:nvPr/>
          </p:nvSpPr>
          <p:spPr>
            <a:xfrm>
              <a:off x="0" y="4449763"/>
              <a:ext cx="12192000" cy="71437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11" name="Rectangle 10">
              <a:extLst>
                <a:ext uri="{FF2B5EF4-FFF2-40B4-BE49-F238E27FC236}">
                  <a16:creationId xmlns:a16="http://schemas.microsoft.com/office/drawing/2014/main" id="{76B2B5D3-CC1C-45E2-BB10-D1175A138A49}"/>
                </a:ext>
              </a:extLst>
            </p:cNvPr>
            <p:cNvSpPr/>
            <p:nvPr/>
          </p:nvSpPr>
          <p:spPr>
            <a:xfrm>
              <a:off x="0" y="3975099"/>
              <a:ext cx="12192000" cy="250825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12" name="Rectangle 11">
              <a:extLst>
                <a:ext uri="{FF2B5EF4-FFF2-40B4-BE49-F238E27FC236}">
                  <a16:creationId xmlns:a16="http://schemas.microsoft.com/office/drawing/2014/main" id="{45994648-15A7-4F74-9BE2-5A7A9FF67672}"/>
                </a:ext>
              </a:extLst>
            </p:cNvPr>
            <p:cNvSpPr/>
            <p:nvPr/>
          </p:nvSpPr>
          <p:spPr>
            <a:xfrm>
              <a:off x="0" y="3079750"/>
              <a:ext cx="12192000" cy="69850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</p:grpSp>
      <p:sp>
        <p:nvSpPr>
          <p:cNvPr id="14" name="Freeform: Shape 13">
            <a:extLst>
              <a:ext uri="{FF2B5EF4-FFF2-40B4-BE49-F238E27FC236}">
                <a16:creationId xmlns:a16="http://schemas.microsoft.com/office/drawing/2014/main" id="{7AAA86F4-5F6B-408E-BB3A-E89D057B1437}"/>
              </a:ext>
            </a:extLst>
          </p:cNvPr>
          <p:cNvSpPr/>
          <p:nvPr userDrawn="1"/>
        </p:nvSpPr>
        <p:spPr>
          <a:xfrm>
            <a:off x="2387600" y="1"/>
            <a:ext cx="7416800" cy="6858001"/>
          </a:xfrm>
          <a:custGeom>
            <a:avLst/>
            <a:gdLst>
              <a:gd name="connsiteX0" fmla="*/ 2297777 w 7416800"/>
              <a:gd name="connsiteY0" fmla="*/ 0 h 6858001"/>
              <a:gd name="connsiteX1" fmla="*/ 5119024 w 7416800"/>
              <a:gd name="connsiteY1" fmla="*/ 0 h 6858001"/>
              <a:gd name="connsiteX2" fmla="*/ 5151877 w 7416800"/>
              <a:gd name="connsiteY2" fmla="*/ 12024 h 6858001"/>
              <a:gd name="connsiteX3" fmla="*/ 7416800 w 7416800"/>
              <a:gd name="connsiteY3" fmla="*/ 3429000 h 6858001"/>
              <a:gd name="connsiteX4" fmla="*/ 5151877 w 7416800"/>
              <a:gd name="connsiteY4" fmla="*/ 6845976 h 6858001"/>
              <a:gd name="connsiteX5" fmla="*/ 5119021 w 7416800"/>
              <a:gd name="connsiteY5" fmla="*/ 6858001 h 6858001"/>
              <a:gd name="connsiteX6" fmla="*/ 2297779 w 7416800"/>
              <a:gd name="connsiteY6" fmla="*/ 6858001 h 6858001"/>
              <a:gd name="connsiteX7" fmla="*/ 2264924 w 7416800"/>
              <a:gd name="connsiteY7" fmla="*/ 6845976 h 6858001"/>
              <a:gd name="connsiteX8" fmla="*/ 0 w 7416800"/>
              <a:gd name="connsiteY8" fmla="*/ 3429000 h 6858001"/>
              <a:gd name="connsiteX9" fmla="*/ 2264924 w 7416800"/>
              <a:gd name="connsiteY9" fmla="*/ 12024 h 685800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7416800" h="6858001">
                <a:moveTo>
                  <a:pt x="2297777" y="0"/>
                </a:moveTo>
                <a:lnTo>
                  <a:pt x="5119024" y="0"/>
                </a:lnTo>
                <a:lnTo>
                  <a:pt x="5151877" y="12024"/>
                </a:lnTo>
                <a:cubicBezTo>
                  <a:pt x="6482877" y="574990"/>
                  <a:pt x="7416800" y="1892930"/>
                  <a:pt x="7416800" y="3429000"/>
                </a:cubicBezTo>
                <a:cubicBezTo>
                  <a:pt x="7416800" y="4965070"/>
                  <a:pt x="6482877" y="6283010"/>
                  <a:pt x="5151877" y="6845976"/>
                </a:cubicBezTo>
                <a:lnTo>
                  <a:pt x="5119021" y="6858001"/>
                </a:lnTo>
                <a:lnTo>
                  <a:pt x="2297779" y="6858001"/>
                </a:lnTo>
                <a:lnTo>
                  <a:pt x="2264924" y="6845976"/>
                </a:lnTo>
                <a:cubicBezTo>
                  <a:pt x="933923" y="6283010"/>
                  <a:pt x="0" y="4965070"/>
                  <a:pt x="0" y="3429000"/>
                </a:cubicBezTo>
                <a:cubicBezTo>
                  <a:pt x="0" y="1892930"/>
                  <a:pt x="933923" y="574990"/>
                  <a:pt x="2264924" y="12024"/>
                </a:cubicBezTo>
                <a:close/>
              </a:path>
            </a:pathLst>
          </a:cu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square" rtlCol="0" anchor="ctr">
            <a:noAutofit/>
          </a:bodyPr>
          <a:lstStyle/>
          <a:p>
            <a:pPr algn="ctr"/>
            <a:endParaRPr lang="en-US" noProof="0" dirty="0"/>
          </a:p>
        </p:txBody>
      </p:sp>
      <p:sp>
        <p:nvSpPr>
          <p:cNvPr id="22" name="Picture Placeholder 21">
            <a:extLst>
              <a:ext uri="{FF2B5EF4-FFF2-40B4-BE49-F238E27FC236}">
                <a16:creationId xmlns:a16="http://schemas.microsoft.com/office/drawing/2014/main" id="{94FE51EC-6EEE-4E9B-95E0-8B3BEC6560A1}"/>
              </a:ext>
            </a:extLst>
          </p:cNvPr>
          <p:cNvSpPr>
            <a:spLocks noGrp="1"/>
          </p:cNvSpPr>
          <p:nvPr>
            <p:ph type="pic" sz="quarter" idx="14" hasCustomPrompt="1"/>
          </p:nvPr>
        </p:nvSpPr>
        <p:spPr>
          <a:xfrm>
            <a:off x="2667000" y="0"/>
            <a:ext cx="6858000" cy="6858000"/>
          </a:xfrm>
          <a:prstGeom prst="ellipse">
            <a:avLst/>
          </a:prstGeom>
          <a:pattFill prst="dkUpDiag">
            <a:fgClr>
              <a:schemeClr val="accent3"/>
            </a:fgClr>
            <a:bgClr>
              <a:schemeClr val="accent3">
                <a:lumMod val="75000"/>
              </a:schemeClr>
            </a:bgClr>
          </a:pattFill>
        </p:spPr>
        <p:txBody>
          <a:bodyPr vert="horz" lIns="91440" tIns="45720" rIns="91440" bIns="45720" rtlCol="0" anchor="t" anchorCtr="1">
            <a:noAutofit/>
          </a:bodyPr>
          <a:lstStyle>
            <a:lvl1pPr>
              <a:defRPr lang="en-GB" sz="1600" dirty="0">
                <a:solidFill>
                  <a:schemeClr val="bg1"/>
                </a:solidFill>
                <a:latin typeface="+mn-lt"/>
                <a:cs typeface="Arial" panose="020B0604020202020204" pitchFamily="34" charset="0"/>
              </a:defRPr>
            </a:lvl1pPr>
          </a:lstStyle>
          <a:p>
            <a:pPr marL="0" lvl="0" indent="0" algn="ctr">
              <a:buNone/>
            </a:pPr>
            <a:r>
              <a:rPr lang="en-US" noProof="0" dirty="0"/>
              <a:t>Insert Image</a:t>
            </a:r>
          </a:p>
        </p:txBody>
      </p:sp>
      <p:cxnSp>
        <p:nvCxnSpPr>
          <p:cNvPr id="15" name="Straight Connector 14">
            <a:extLst>
              <a:ext uri="{FF2B5EF4-FFF2-40B4-BE49-F238E27FC236}">
                <a16:creationId xmlns:a16="http://schemas.microsoft.com/office/drawing/2014/main" id="{1FEC2E97-8DAA-48A7-AC52-B4B5AD2C486E}"/>
              </a:ext>
            </a:extLst>
          </p:cNvPr>
          <p:cNvCxnSpPr/>
          <p:nvPr userDrawn="1"/>
        </p:nvCxnSpPr>
        <p:spPr>
          <a:xfrm>
            <a:off x="5791785" y="3949699"/>
            <a:ext cx="608430" cy="0"/>
          </a:xfrm>
          <a:prstGeom prst="line">
            <a:avLst/>
          </a:prstGeom>
          <a:ln w="57150" cap="rnd">
            <a:solidFill>
              <a:schemeClr val="bg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" name="Title 1">
            <a:extLst>
              <a:ext uri="{FF2B5EF4-FFF2-40B4-BE49-F238E27FC236}">
                <a16:creationId xmlns:a16="http://schemas.microsoft.com/office/drawing/2014/main" id="{55002804-57E2-4379-9103-073F4D46F016}"/>
              </a:ext>
            </a:extLst>
          </p:cNvPr>
          <p:cNvSpPr>
            <a:spLocks noGrp="1"/>
          </p:cNvSpPr>
          <p:nvPr>
            <p:ph type="ctrTitle" hasCustomPrompt="1"/>
          </p:nvPr>
        </p:nvSpPr>
        <p:spPr>
          <a:xfrm>
            <a:off x="3127248" y="1124712"/>
            <a:ext cx="5943600" cy="2596896"/>
          </a:xfrm>
        </p:spPr>
        <p:txBody>
          <a:bodyPr vert="horz" lIns="91440" tIns="45720" rIns="91440" bIns="45720" rtlCol="0" anchor="b" anchorCtr="1">
            <a:noAutofit/>
          </a:bodyPr>
          <a:lstStyle>
            <a:lvl1pPr algn="ctr">
              <a:defRPr lang="en-GB" sz="5400" b="0">
                <a:solidFill>
                  <a:schemeClr val="bg1"/>
                </a:solidFill>
                <a:latin typeface="+mj-lt"/>
              </a:defRPr>
            </a:lvl1pPr>
          </a:lstStyle>
          <a:p>
            <a:pPr lvl="0" algn="ctr">
              <a:lnSpc>
                <a:spcPct val="80000"/>
              </a:lnSpc>
            </a:pPr>
            <a:r>
              <a:rPr lang="en-US" noProof="0"/>
              <a:t>THANK YOU</a:t>
            </a:r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64182412-18B8-4AC3-AA61-DAFA9BEABEFB}"/>
              </a:ext>
            </a:extLst>
          </p:cNvPr>
          <p:cNvSpPr>
            <a:spLocks noGrp="1"/>
          </p:cNvSpPr>
          <p:nvPr>
            <p:ph type="body" sz="quarter" idx="15" hasCustomPrompt="1"/>
          </p:nvPr>
        </p:nvSpPr>
        <p:spPr>
          <a:xfrm>
            <a:off x="4677266" y="4422773"/>
            <a:ext cx="3695206" cy="276999"/>
          </a:xfrm>
        </p:spPr>
        <p:txBody>
          <a:bodyPr lIns="0">
            <a:noAutofit/>
          </a:bodyPr>
          <a:lstStyle>
            <a:lvl1pPr marL="0" indent="0">
              <a:lnSpc>
                <a:spcPct val="100000"/>
              </a:lnSpc>
              <a:buNone/>
              <a:defRPr sz="1200" spc="0">
                <a:solidFill>
                  <a:schemeClr val="bg1"/>
                </a:solidFill>
                <a:latin typeface="+mn-lt"/>
              </a:defRPr>
            </a:lvl1pPr>
          </a:lstStyle>
          <a:p>
            <a:pPr lvl="0"/>
            <a:r>
              <a:rPr lang="en-US" noProof="0"/>
              <a:t>Name</a:t>
            </a:r>
          </a:p>
        </p:txBody>
      </p:sp>
      <p:sp>
        <p:nvSpPr>
          <p:cNvPr id="17" name="Text Placeholder 4">
            <a:extLst>
              <a:ext uri="{FF2B5EF4-FFF2-40B4-BE49-F238E27FC236}">
                <a16:creationId xmlns:a16="http://schemas.microsoft.com/office/drawing/2014/main" id="{04BD3722-9C29-415A-B4F9-404DF7CA27F8}"/>
              </a:ext>
            </a:extLst>
          </p:cNvPr>
          <p:cNvSpPr>
            <a:spLocks noGrp="1"/>
          </p:cNvSpPr>
          <p:nvPr>
            <p:ph type="body" sz="quarter" idx="16" hasCustomPrompt="1"/>
          </p:nvPr>
        </p:nvSpPr>
        <p:spPr>
          <a:xfrm>
            <a:off x="4677266" y="4859273"/>
            <a:ext cx="3695206" cy="276999"/>
          </a:xfrm>
        </p:spPr>
        <p:txBody>
          <a:bodyPr lIns="0">
            <a:noAutofit/>
          </a:bodyPr>
          <a:lstStyle>
            <a:lvl1pPr marL="0" indent="0">
              <a:lnSpc>
                <a:spcPct val="100000"/>
              </a:lnSpc>
              <a:buNone/>
              <a:defRPr sz="1200" spc="0">
                <a:solidFill>
                  <a:schemeClr val="bg1"/>
                </a:solidFill>
                <a:latin typeface="+mn-lt"/>
              </a:defRPr>
            </a:lvl1pPr>
          </a:lstStyle>
          <a:p>
            <a:pPr lvl="0"/>
            <a:r>
              <a:rPr lang="en-US" noProof="0"/>
              <a:t>Phone</a:t>
            </a:r>
          </a:p>
        </p:txBody>
      </p:sp>
      <p:sp>
        <p:nvSpPr>
          <p:cNvPr id="18" name="Text Placeholder 4">
            <a:extLst>
              <a:ext uri="{FF2B5EF4-FFF2-40B4-BE49-F238E27FC236}">
                <a16:creationId xmlns:a16="http://schemas.microsoft.com/office/drawing/2014/main" id="{19AB0B4C-135C-4049-A378-55E85A240EF0}"/>
              </a:ext>
            </a:extLst>
          </p:cNvPr>
          <p:cNvSpPr>
            <a:spLocks noGrp="1"/>
          </p:cNvSpPr>
          <p:nvPr>
            <p:ph type="body" sz="quarter" idx="17" hasCustomPrompt="1"/>
          </p:nvPr>
        </p:nvSpPr>
        <p:spPr>
          <a:xfrm>
            <a:off x="4677266" y="5295773"/>
            <a:ext cx="3695206" cy="276999"/>
          </a:xfrm>
        </p:spPr>
        <p:txBody>
          <a:bodyPr lIns="0">
            <a:noAutofit/>
          </a:bodyPr>
          <a:lstStyle>
            <a:lvl1pPr marL="0" indent="0">
              <a:lnSpc>
                <a:spcPct val="100000"/>
              </a:lnSpc>
              <a:buNone/>
              <a:defRPr sz="1200" spc="0">
                <a:solidFill>
                  <a:schemeClr val="bg1"/>
                </a:solidFill>
                <a:latin typeface="+mn-lt"/>
              </a:defRPr>
            </a:lvl1pPr>
          </a:lstStyle>
          <a:p>
            <a:pPr lvl="0"/>
            <a:r>
              <a:rPr lang="en-US" noProof="0"/>
              <a:t>Email</a:t>
            </a:r>
          </a:p>
        </p:txBody>
      </p:sp>
      <p:sp>
        <p:nvSpPr>
          <p:cNvPr id="19" name="Text Placeholder 4">
            <a:extLst>
              <a:ext uri="{FF2B5EF4-FFF2-40B4-BE49-F238E27FC236}">
                <a16:creationId xmlns:a16="http://schemas.microsoft.com/office/drawing/2014/main" id="{84C52246-1E1E-45D1-870F-11BEF236798C}"/>
              </a:ext>
            </a:extLst>
          </p:cNvPr>
          <p:cNvSpPr>
            <a:spLocks noGrp="1"/>
          </p:cNvSpPr>
          <p:nvPr>
            <p:ph type="body" sz="quarter" idx="18" hasCustomPrompt="1"/>
          </p:nvPr>
        </p:nvSpPr>
        <p:spPr>
          <a:xfrm>
            <a:off x="4677266" y="5732272"/>
            <a:ext cx="3695206" cy="276999"/>
          </a:xfrm>
        </p:spPr>
        <p:txBody>
          <a:bodyPr lIns="0">
            <a:noAutofit/>
          </a:bodyPr>
          <a:lstStyle>
            <a:lvl1pPr marL="0" indent="0">
              <a:lnSpc>
                <a:spcPct val="100000"/>
              </a:lnSpc>
              <a:buNone/>
              <a:defRPr sz="1200" spc="0">
                <a:solidFill>
                  <a:schemeClr val="bg1"/>
                </a:solidFill>
                <a:latin typeface="+mn-lt"/>
              </a:defRPr>
            </a:lvl1pPr>
          </a:lstStyle>
          <a:p>
            <a:pPr lvl="0"/>
            <a:r>
              <a:rPr lang="en-US" noProof="0"/>
              <a:t>Website</a:t>
            </a:r>
          </a:p>
        </p:txBody>
      </p:sp>
      <p:cxnSp>
        <p:nvCxnSpPr>
          <p:cNvPr id="16" name="Straight Connector 15">
            <a:extLst>
              <a:ext uri="{FF2B5EF4-FFF2-40B4-BE49-F238E27FC236}">
                <a16:creationId xmlns:a16="http://schemas.microsoft.com/office/drawing/2014/main" id="{1F26A2B2-5127-40E8-8422-F1A7836E061C}"/>
              </a:ext>
            </a:extLst>
          </p:cNvPr>
          <p:cNvCxnSpPr/>
          <p:nvPr userDrawn="1"/>
        </p:nvCxnSpPr>
        <p:spPr>
          <a:xfrm>
            <a:off x="4516210" y="4422773"/>
            <a:ext cx="0" cy="1586498"/>
          </a:xfrm>
          <a:prstGeom prst="line">
            <a:avLst/>
          </a:prstGeom>
          <a:ln>
            <a:solidFill>
              <a:schemeClr val="bg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pic>
        <p:nvPicPr>
          <p:cNvPr id="23" name="Graphic 22" descr="User" title="Icon - Presenter Name">
            <a:extLst>
              <a:ext uri="{FF2B5EF4-FFF2-40B4-BE49-F238E27FC236}">
                <a16:creationId xmlns:a16="http://schemas.microsoft.com/office/drawing/2014/main" id="{D8682255-0CCB-4829-A139-1448962118EE}"/>
              </a:ext>
            </a:extLst>
          </p:cNvPr>
          <p:cNvPicPr>
            <a:picLocks noChangeAspect="1"/>
          </p:cNvPicPr>
          <p:nvPr userDrawn="1"/>
        </p:nvPicPr>
        <p:blipFill>
          <a:blip r:embed="rId2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4192357" y="4451822"/>
            <a:ext cx="218900" cy="218900"/>
          </a:xfrm>
          <a:prstGeom prst="rect">
            <a:avLst/>
          </a:prstGeom>
        </p:spPr>
      </p:pic>
      <p:pic>
        <p:nvPicPr>
          <p:cNvPr id="24" name="Graphic 23" descr="Envelope" title="Icon Presenter Email">
            <a:extLst>
              <a:ext uri="{FF2B5EF4-FFF2-40B4-BE49-F238E27FC236}">
                <a16:creationId xmlns:a16="http://schemas.microsoft.com/office/drawing/2014/main" id="{C70B540F-9BDA-45EE-8344-27F1110D8E28}"/>
              </a:ext>
            </a:extLst>
          </p:cNvPr>
          <p:cNvPicPr>
            <a:picLocks noChangeAspect="1"/>
          </p:cNvPicPr>
          <p:nvPr userDrawn="1"/>
        </p:nvPicPr>
        <p:blipFill>
          <a:blip r:embed="rId4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4192357" y="5324822"/>
            <a:ext cx="218900" cy="218900"/>
          </a:xfrm>
          <a:prstGeom prst="rect">
            <a:avLst/>
          </a:prstGeom>
        </p:spPr>
      </p:pic>
      <p:pic>
        <p:nvPicPr>
          <p:cNvPr id="25" name="Graphic 24" descr="Smart Phone" title="Icon - Presenter Phone Number">
            <a:extLst>
              <a:ext uri="{FF2B5EF4-FFF2-40B4-BE49-F238E27FC236}">
                <a16:creationId xmlns:a16="http://schemas.microsoft.com/office/drawing/2014/main" id="{F9F9D3D1-F5F6-4B04-BA68-9B89F0E1FDE6}"/>
              </a:ext>
            </a:extLst>
          </p:cNvPr>
          <p:cNvPicPr>
            <a:picLocks noChangeAspect="1"/>
          </p:cNvPicPr>
          <p:nvPr userDrawn="1"/>
        </p:nvPicPr>
        <p:blipFill>
          <a:blip r:embed="rId6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7"/>
              </a:ext>
            </a:extLst>
          </a:blip>
          <a:stretch>
            <a:fillRect/>
          </a:stretch>
        </p:blipFill>
        <p:spPr>
          <a:xfrm>
            <a:off x="4192357" y="4888322"/>
            <a:ext cx="218900" cy="218900"/>
          </a:xfrm>
          <a:prstGeom prst="rect">
            <a:avLst/>
          </a:prstGeom>
        </p:spPr>
      </p:pic>
      <p:pic>
        <p:nvPicPr>
          <p:cNvPr id="26" name="Graphic 25" descr="Link">
            <a:extLst>
              <a:ext uri="{FF2B5EF4-FFF2-40B4-BE49-F238E27FC236}">
                <a16:creationId xmlns:a16="http://schemas.microsoft.com/office/drawing/2014/main" id="{0A350BC5-221A-4142-86A1-5B33F3184E8B}"/>
              </a:ext>
            </a:extLst>
          </p:cNvPr>
          <p:cNvPicPr>
            <a:picLocks noChangeAspect="1"/>
          </p:cNvPicPr>
          <p:nvPr userDrawn="1"/>
        </p:nvPicPr>
        <p:blipFill>
          <a:blip r:embed="rId8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9"/>
              </a:ext>
            </a:extLst>
          </a:blip>
          <a:stretch>
            <a:fillRect/>
          </a:stretch>
        </p:blipFill>
        <p:spPr>
          <a:xfrm>
            <a:off x="4179414" y="5748378"/>
            <a:ext cx="244786" cy="244786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567461577"/>
      </p:ext>
    </p:extLst>
  </p:cSld>
  <p:clrMapOvr>
    <a:masterClrMapping/>
  </p:clrMapOvr>
</p:sldLayout>
</file>

<file path=ppt/slideLayouts/slideLayout16.xml><?xml version="1.0" encoding="utf-8"?>
<p:sldLayout xmlns:a="http://schemas.openxmlformats.org/drawingml/2006/main" xmlns:r="http://schemas.openxmlformats.org/officeDocument/2006/relationships" xmlns:p="http://schemas.openxmlformats.org/presentationml/2006/main" showMasterSp="0" preserve="1" userDrawn="1">
  <p:cSld name="2_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" name="Rectangle 26">
            <a:extLst>
              <a:ext uri="{FF2B5EF4-FFF2-40B4-BE49-F238E27FC236}">
                <a16:creationId xmlns:a16="http://schemas.microsoft.com/office/drawing/2014/main" id="{BA87BE54-14DC-472D-8337-75B1A8A35BF6}"/>
              </a:ext>
            </a:extLst>
          </p:cNvPr>
          <p:cNvSpPr/>
          <p:nvPr userDrawn="1"/>
        </p:nvSpPr>
        <p:spPr>
          <a:xfrm>
            <a:off x="0" y="0"/>
            <a:ext cx="12192000" cy="6858000"/>
          </a:xfrm>
          <a:prstGeom prst="rect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grpSp>
        <p:nvGrpSpPr>
          <p:cNvPr id="7" name="Group 6">
            <a:extLst>
              <a:ext uri="{FF2B5EF4-FFF2-40B4-BE49-F238E27FC236}">
                <a16:creationId xmlns:a16="http://schemas.microsoft.com/office/drawing/2014/main" id="{887D6B07-9595-4D7C-A1C7-EE4327E86C4F}"/>
              </a:ext>
            </a:extLst>
          </p:cNvPr>
          <p:cNvGrpSpPr/>
          <p:nvPr userDrawn="1"/>
        </p:nvGrpSpPr>
        <p:grpSpPr>
          <a:xfrm>
            <a:off x="0" y="1770061"/>
            <a:ext cx="12192000" cy="3255962"/>
            <a:chOff x="0" y="1770061"/>
            <a:chExt cx="12192000" cy="3255962"/>
          </a:xfrm>
          <a:solidFill>
            <a:schemeClr val="bg2"/>
          </a:solidFill>
        </p:grpSpPr>
        <p:sp>
          <p:nvSpPr>
            <p:cNvPr id="8" name="Rectangle 7">
              <a:extLst>
                <a:ext uri="{FF2B5EF4-FFF2-40B4-BE49-F238E27FC236}">
                  <a16:creationId xmlns:a16="http://schemas.microsoft.com/office/drawing/2014/main" id="{71EAC7A8-37E9-4B9E-B736-A22B168C80E4}"/>
                </a:ext>
              </a:extLst>
            </p:cNvPr>
            <p:cNvSpPr/>
            <p:nvPr/>
          </p:nvSpPr>
          <p:spPr>
            <a:xfrm>
              <a:off x="0" y="1770061"/>
              <a:ext cx="12192000" cy="1196975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9" name="Rectangle 8">
              <a:extLst>
                <a:ext uri="{FF2B5EF4-FFF2-40B4-BE49-F238E27FC236}">
                  <a16:creationId xmlns:a16="http://schemas.microsoft.com/office/drawing/2014/main" id="{072B49C9-D888-4DFD-821C-C8761C791457}"/>
                </a:ext>
              </a:extLst>
            </p:cNvPr>
            <p:cNvSpPr/>
            <p:nvPr/>
          </p:nvSpPr>
          <p:spPr>
            <a:xfrm>
              <a:off x="0" y="4954586"/>
              <a:ext cx="12192000" cy="71437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10" name="Rectangle 9">
              <a:extLst>
                <a:ext uri="{FF2B5EF4-FFF2-40B4-BE49-F238E27FC236}">
                  <a16:creationId xmlns:a16="http://schemas.microsoft.com/office/drawing/2014/main" id="{377C6874-A790-4966-9E2B-1615E67A53D2}"/>
                </a:ext>
              </a:extLst>
            </p:cNvPr>
            <p:cNvSpPr/>
            <p:nvPr/>
          </p:nvSpPr>
          <p:spPr>
            <a:xfrm>
              <a:off x="0" y="4449763"/>
              <a:ext cx="12192000" cy="71437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11" name="Rectangle 10">
              <a:extLst>
                <a:ext uri="{FF2B5EF4-FFF2-40B4-BE49-F238E27FC236}">
                  <a16:creationId xmlns:a16="http://schemas.microsoft.com/office/drawing/2014/main" id="{76B2B5D3-CC1C-45E2-BB10-D1175A138A49}"/>
                </a:ext>
              </a:extLst>
            </p:cNvPr>
            <p:cNvSpPr/>
            <p:nvPr/>
          </p:nvSpPr>
          <p:spPr>
            <a:xfrm>
              <a:off x="0" y="3975099"/>
              <a:ext cx="12192000" cy="250825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12" name="Rectangle 11">
              <a:extLst>
                <a:ext uri="{FF2B5EF4-FFF2-40B4-BE49-F238E27FC236}">
                  <a16:creationId xmlns:a16="http://schemas.microsoft.com/office/drawing/2014/main" id="{45994648-15A7-4F74-9BE2-5A7A9FF67672}"/>
                </a:ext>
              </a:extLst>
            </p:cNvPr>
            <p:cNvSpPr/>
            <p:nvPr/>
          </p:nvSpPr>
          <p:spPr>
            <a:xfrm>
              <a:off x="0" y="3079750"/>
              <a:ext cx="12192000" cy="69850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</p:grpSp>
      <p:sp>
        <p:nvSpPr>
          <p:cNvPr id="14" name="Freeform: Shape 13">
            <a:extLst>
              <a:ext uri="{FF2B5EF4-FFF2-40B4-BE49-F238E27FC236}">
                <a16:creationId xmlns:a16="http://schemas.microsoft.com/office/drawing/2014/main" id="{7AAA86F4-5F6B-408E-BB3A-E89D057B1437}"/>
              </a:ext>
            </a:extLst>
          </p:cNvPr>
          <p:cNvSpPr/>
          <p:nvPr userDrawn="1"/>
        </p:nvSpPr>
        <p:spPr>
          <a:xfrm>
            <a:off x="2387600" y="1"/>
            <a:ext cx="7416800" cy="6858001"/>
          </a:xfrm>
          <a:custGeom>
            <a:avLst/>
            <a:gdLst>
              <a:gd name="connsiteX0" fmla="*/ 2297777 w 7416800"/>
              <a:gd name="connsiteY0" fmla="*/ 0 h 6858001"/>
              <a:gd name="connsiteX1" fmla="*/ 5119024 w 7416800"/>
              <a:gd name="connsiteY1" fmla="*/ 0 h 6858001"/>
              <a:gd name="connsiteX2" fmla="*/ 5151877 w 7416800"/>
              <a:gd name="connsiteY2" fmla="*/ 12024 h 6858001"/>
              <a:gd name="connsiteX3" fmla="*/ 7416800 w 7416800"/>
              <a:gd name="connsiteY3" fmla="*/ 3429000 h 6858001"/>
              <a:gd name="connsiteX4" fmla="*/ 5151877 w 7416800"/>
              <a:gd name="connsiteY4" fmla="*/ 6845976 h 6858001"/>
              <a:gd name="connsiteX5" fmla="*/ 5119021 w 7416800"/>
              <a:gd name="connsiteY5" fmla="*/ 6858001 h 6858001"/>
              <a:gd name="connsiteX6" fmla="*/ 2297779 w 7416800"/>
              <a:gd name="connsiteY6" fmla="*/ 6858001 h 6858001"/>
              <a:gd name="connsiteX7" fmla="*/ 2264924 w 7416800"/>
              <a:gd name="connsiteY7" fmla="*/ 6845976 h 6858001"/>
              <a:gd name="connsiteX8" fmla="*/ 0 w 7416800"/>
              <a:gd name="connsiteY8" fmla="*/ 3429000 h 6858001"/>
              <a:gd name="connsiteX9" fmla="*/ 2264924 w 7416800"/>
              <a:gd name="connsiteY9" fmla="*/ 12024 h 685800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7416800" h="6858001">
                <a:moveTo>
                  <a:pt x="2297777" y="0"/>
                </a:moveTo>
                <a:lnTo>
                  <a:pt x="5119024" y="0"/>
                </a:lnTo>
                <a:lnTo>
                  <a:pt x="5151877" y="12024"/>
                </a:lnTo>
                <a:cubicBezTo>
                  <a:pt x="6482877" y="574990"/>
                  <a:pt x="7416800" y="1892930"/>
                  <a:pt x="7416800" y="3429000"/>
                </a:cubicBezTo>
                <a:cubicBezTo>
                  <a:pt x="7416800" y="4965070"/>
                  <a:pt x="6482877" y="6283010"/>
                  <a:pt x="5151877" y="6845976"/>
                </a:cubicBezTo>
                <a:lnTo>
                  <a:pt x="5119021" y="6858001"/>
                </a:lnTo>
                <a:lnTo>
                  <a:pt x="2297779" y="6858001"/>
                </a:lnTo>
                <a:lnTo>
                  <a:pt x="2264924" y="6845976"/>
                </a:lnTo>
                <a:cubicBezTo>
                  <a:pt x="933923" y="6283010"/>
                  <a:pt x="0" y="4965070"/>
                  <a:pt x="0" y="3429000"/>
                </a:cubicBezTo>
                <a:cubicBezTo>
                  <a:pt x="0" y="1892930"/>
                  <a:pt x="933923" y="574990"/>
                  <a:pt x="2264924" y="12024"/>
                </a:cubicBezTo>
                <a:close/>
              </a:path>
            </a:pathLst>
          </a:cu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square" rtlCol="0" anchor="ctr">
            <a:noAutofit/>
          </a:bodyPr>
          <a:lstStyle/>
          <a:p>
            <a:pPr algn="ctr"/>
            <a:endParaRPr lang="en-US" noProof="0" dirty="0"/>
          </a:p>
        </p:txBody>
      </p:sp>
      <p:sp>
        <p:nvSpPr>
          <p:cNvPr id="22" name="Picture Placeholder 21">
            <a:extLst>
              <a:ext uri="{FF2B5EF4-FFF2-40B4-BE49-F238E27FC236}">
                <a16:creationId xmlns:a16="http://schemas.microsoft.com/office/drawing/2014/main" id="{94FE51EC-6EEE-4E9B-95E0-8B3BEC6560A1}"/>
              </a:ext>
            </a:extLst>
          </p:cNvPr>
          <p:cNvSpPr>
            <a:spLocks noGrp="1"/>
          </p:cNvSpPr>
          <p:nvPr>
            <p:ph type="pic" sz="quarter" idx="14" hasCustomPrompt="1"/>
          </p:nvPr>
        </p:nvSpPr>
        <p:spPr>
          <a:xfrm>
            <a:off x="2667000" y="0"/>
            <a:ext cx="6858000" cy="6858000"/>
          </a:xfrm>
          <a:prstGeom prst="ellipse">
            <a:avLst/>
          </a:prstGeom>
          <a:pattFill prst="dkUpDiag">
            <a:fgClr>
              <a:schemeClr val="accent3"/>
            </a:fgClr>
            <a:bgClr>
              <a:schemeClr val="accent3">
                <a:lumMod val="75000"/>
              </a:schemeClr>
            </a:bgClr>
          </a:pattFill>
        </p:spPr>
        <p:txBody>
          <a:bodyPr vert="horz" lIns="91440" tIns="45720" rIns="91440" bIns="45720" rtlCol="0" anchor="t" anchorCtr="1">
            <a:noAutofit/>
          </a:bodyPr>
          <a:lstStyle>
            <a:lvl1pPr>
              <a:defRPr lang="en-GB" sz="1600" dirty="0">
                <a:solidFill>
                  <a:schemeClr val="bg1"/>
                </a:solidFill>
                <a:latin typeface="+mn-lt"/>
                <a:cs typeface="Arial" panose="020B0604020202020204" pitchFamily="34" charset="0"/>
              </a:defRPr>
            </a:lvl1pPr>
          </a:lstStyle>
          <a:p>
            <a:pPr marL="0" lvl="0" indent="0" algn="ctr">
              <a:buNone/>
            </a:pPr>
            <a:r>
              <a:rPr lang="en-US" noProof="0" dirty="0"/>
              <a:t>Insert Image</a:t>
            </a:r>
          </a:p>
        </p:txBody>
      </p:sp>
      <p:cxnSp>
        <p:nvCxnSpPr>
          <p:cNvPr id="15" name="Straight Connector 14">
            <a:extLst>
              <a:ext uri="{FF2B5EF4-FFF2-40B4-BE49-F238E27FC236}">
                <a16:creationId xmlns:a16="http://schemas.microsoft.com/office/drawing/2014/main" id="{1FEC2E97-8DAA-48A7-AC52-B4B5AD2C486E}"/>
              </a:ext>
            </a:extLst>
          </p:cNvPr>
          <p:cNvCxnSpPr/>
          <p:nvPr userDrawn="1"/>
        </p:nvCxnSpPr>
        <p:spPr>
          <a:xfrm>
            <a:off x="5791785" y="3949699"/>
            <a:ext cx="608430" cy="0"/>
          </a:xfrm>
          <a:prstGeom prst="line">
            <a:avLst/>
          </a:prstGeom>
          <a:ln w="57150" cap="rnd">
            <a:solidFill>
              <a:schemeClr val="bg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" name="Title 1">
            <a:extLst>
              <a:ext uri="{FF2B5EF4-FFF2-40B4-BE49-F238E27FC236}">
                <a16:creationId xmlns:a16="http://schemas.microsoft.com/office/drawing/2014/main" id="{55002804-57E2-4379-9103-073F4D46F016}"/>
              </a:ext>
            </a:extLst>
          </p:cNvPr>
          <p:cNvSpPr>
            <a:spLocks noGrp="1"/>
          </p:cNvSpPr>
          <p:nvPr>
            <p:ph type="ctrTitle" hasCustomPrompt="1"/>
          </p:nvPr>
        </p:nvSpPr>
        <p:spPr>
          <a:xfrm>
            <a:off x="3127248" y="1124712"/>
            <a:ext cx="5943600" cy="2596896"/>
          </a:xfrm>
        </p:spPr>
        <p:txBody>
          <a:bodyPr vert="horz" lIns="91440" tIns="45720" rIns="91440" bIns="45720" rtlCol="0" anchor="b" anchorCtr="1">
            <a:noAutofit/>
          </a:bodyPr>
          <a:lstStyle>
            <a:lvl1pPr algn="ctr">
              <a:defRPr lang="en-GB" sz="5400" b="0">
                <a:solidFill>
                  <a:schemeClr val="bg1"/>
                </a:solidFill>
                <a:latin typeface="+mj-lt"/>
              </a:defRPr>
            </a:lvl1pPr>
          </a:lstStyle>
          <a:p>
            <a:pPr lvl="0" algn="ctr">
              <a:lnSpc>
                <a:spcPct val="80000"/>
              </a:lnSpc>
            </a:pPr>
            <a:r>
              <a:rPr lang="en-US" noProof="0"/>
              <a:t>THANK YOU</a:t>
            </a:r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64182412-18B8-4AC3-AA61-DAFA9BEABEFB}"/>
              </a:ext>
            </a:extLst>
          </p:cNvPr>
          <p:cNvSpPr>
            <a:spLocks noGrp="1"/>
          </p:cNvSpPr>
          <p:nvPr>
            <p:ph type="body" sz="quarter" idx="15" hasCustomPrompt="1"/>
          </p:nvPr>
        </p:nvSpPr>
        <p:spPr>
          <a:xfrm>
            <a:off x="4677266" y="4422773"/>
            <a:ext cx="3695206" cy="276999"/>
          </a:xfrm>
        </p:spPr>
        <p:txBody>
          <a:bodyPr lIns="0">
            <a:noAutofit/>
          </a:bodyPr>
          <a:lstStyle>
            <a:lvl1pPr marL="0" indent="0">
              <a:lnSpc>
                <a:spcPct val="100000"/>
              </a:lnSpc>
              <a:buNone/>
              <a:defRPr sz="1200" spc="0">
                <a:solidFill>
                  <a:schemeClr val="bg1"/>
                </a:solidFill>
                <a:latin typeface="+mn-lt"/>
              </a:defRPr>
            </a:lvl1pPr>
          </a:lstStyle>
          <a:p>
            <a:pPr lvl="0"/>
            <a:r>
              <a:rPr lang="en-US" noProof="0"/>
              <a:t>Name</a:t>
            </a:r>
          </a:p>
        </p:txBody>
      </p:sp>
      <p:sp>
        <p:nvSpPr>
          <p:cNvPr id="17" name="Text Placeholder 4">
            <a:extLst>
              <a:ext uri="{FF2B5EF4-FFF2-40B4-BE49-F238E27FC236}">
                <a16:creationId xmlns:a16="http://schemas.microsoft.com/office/drawing/2014/main" id="{04BD3722-9C29-415A-B4F9-404DF7CA27F8}"/>
              </a:ext>
            </a:extLst>
          </p:cNvPr>
          <p:cNvSpPr>
            <a:spLocks noGrp="1"/>
          </p:cNvSpPr>
          <p:nvPr>
            <p:ph type="body" sz="quarter" idx="16" hasCustomPrompt="1"/>
          </p:nvPr>
        </p:nvSpPr>
        <p:spPr>
          <a:xfrm>
            <a:off x="4677266" y="4859273"/>
            <a:ext cx="3695206" cy="276999"/>
          </a:xfrm>
        </p:spPr>
        <p:txBody>
          <a:bodyPr lIns="0">
            <a:noAutofit/>
          </a:bodyPr>
          <a:lstStyle>
            <a:lvl1pPr marL="0" indent="0">
              <a:lnSpc>
                <a:spcPct val="100000"/>
              </a:lnSpc>
              <a:buNone/>
              <a:defRPr sz="1200" spc="0">
                <a:solidFill>
                  <a:schemeClr val="bg1"/>
                </a:solidFill>
                <a:latin typeface="+mn-lt"/>
              </a:defRPr>
            </a:lvl1pPr>
          </a:lstStyle>
          <a:p>
            <a:pPr lvl="0"/>
            <a:r>
              <a:rPr lang="en-US" noProof="0"/>
              <a:t>Phone</a:t>
            </a:r>
          </a:p>
        </p:txBody>
      </p:sp>
      <p:sp>
        <p:nvSpPr>
          <p:cNvPr id="18" name="Text Placeholder 4">
            <a:extLst>
              <a:ext uri="{FF2B5EF4-FFF2-40B4-BE49-F238E27FC236}">
                <a16:creationId xmlns:a16="http://schemas.microsoft.com/office/drawing/2014/main" id="{19AB0B4C-135C-4049-A378-55E85A240EF0}"/>
              </a:ext>
            </a:extLst>
          </p:cNvPr>
          <p:cNvSpPr>
            <a:spLocks noGrp="1"/>
          </p:cNvSpPr>
          <p:nvPr>
            <p:ph type="body" sz="quarter" idx="17" hasCustomPrompt="1"/>
          </p:nvPr>
        </p:nvSpPr>
        <p:spPr>
          <a:xfrm>
            <a:off x="4677266" y="5295773"/>
            <a:ext cx="3695206" cy="276999"/>
          </a:xfrm>
        </p:spPr>
        <p:txBody>
          <a:bodyPr lIns="0">
            <a:noAutofit/>
          </a:bodyPr>
          <a:lstStyle>
            <a:lvl1pPr marL="0" indent="0">
              <a:lnSpc>
                <a:spcPct val="100000"/>
              </a:lnSpc>
              <a:buNone/>
              <a:defRPr sz="1200" spc="0">
                <a:solidFill>
                  <a:schemeClr val="bg1"/>
                </a:solidFill>
                <a:latin typeface="+mn-lt"/>
              </a:defRPr>
            </a:lvl1pPr>
          </a:lstStyle>
          <a:p>
            <a:pPr lvl="0"/>
            <a:r>
              <a:rPr lang="en-US" noProof="0"/>
              <a:t>Email</a:t>
            </a:r>
          </a:p>
        </p:txBody>
      </p:sp>
      <p:sp>
        <p:nvSpPr>
          <p:cNvPr id="19" name="Text Placeholder 4">
            <a:extLst>
              <a:ext uri="{FF2B5EF4-FFF2-40B4-BE49-F238E27FC236}">
                <a16:creationId xmlns:a16="http://schemas.microsoft.com/office/drawing/2014/main" id="{84C52246-1E1E-45D1-870F-11BEF236798C}"/>
              </a:ext>
            </a:extLst>
          </p:cNvPr>
          <p:cNvSpPr>
            <a:spLocks noGrp="1"/>
          </p:cNvSpPr>
          <p:nvPr>
            <p:ph type="body" sz="quarter" idx="18" hasCustomPrompt="1"/>
          </p:nvPr>
        </p:nvSpPr>
        <p:spPr>
          <a:xfrm>
            <a:off x="4677266" y="5732272"/>
            <a:ext cx="3695206" cy="276999"/>
          </a:xfrm>
        </p:spPr>
        <p:txBody>
          <a:bodyPr lIns="0">
            <a:noAutofit/>
          </a:bodyPr>
          <a:lstStyle>
            <a:lvl1pPr marL="0" indent="0">
              <a:lnSpc>
                <a:spcPct val="100000"/>
              </a:lnSpc>
              <a:buNone/>
              <a:defRPr sz="1200" spc="0">
                <a:solidFill>
                  <a:schemeClr val="bg1"/>
                </a:solidFill>
                <a:latin typeface="+mn-lt"/>
              </a:defRPr>
            </a:lvl1pPr>
          </a:lstStyle>
          <a:p>
            <a:pPr lvl="0"/>
            <a:r>
              <a:rPr lang="en-US" noProof="0"/>
              <a:t>Website</a:t>
            </a:r>
          </a:p>
        </p:txBody>
      </p:sp>
      <p:cxnSp>
        <p:nvCxnSpPr>
          <p:cNvPr id="16" name="Straight Connector 15">
            <a:extLst>
              <a:ext uri="{FF2B5EF4-FFF2-40B4-BE49-F238E27FC236}">
                <a16:creationId xmlns:a16="http://schemas.microsoft.com/office/drawing/2014/main" id="{1F26A2B2-5127-40E8-8422-F1A7836E061C}"/>
              </a:ext>
            </a:extLst>
          </p:cNvPr>
          <p:cNvCxnSpPr/>
          <p:nvPr userDrawn="1"/>
        </p:nvCxnSpPr>
        <p:spPr>
          <a:xfrm>
            <a:off x="4516210" y="4422773"/>
            <a:ext cx="0" cy="1586498"/>
          </a:xfrm>
          <a:prstGeom prst="line">
            <a:avLst/>
          </a:prstGeom>
          <a:ln>
            <a:solidFill>
              <a:schemeClr val="bg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pic>
        <p:nvPicPr>
          <p:cNvPr id="23" name="Graphic 22" descr="User" title="Icon - Presenter Name">
            <a:extLst>
              <a:ext uri="{FF2B5EF4-FFF2-40B4-BE49-F238E27FC236}">
                <a16:creationId xmlns:a16="http://schemas.microsoft.com/office/drawing/2014/main" id="{D8682255-0CCB-4829-A139-1448962118EE}"/>
              </a:ext>
            </a:extLst>
          </p:cNvPr>
          <p:cNvPicPr>
            <a:picLocks noChangeAspect="1"/>
          </p:cNvPicPr>
          <p:nvPr userDrawn="1"/>
        </p:nvPicPr>
        <p:blipFill>
          <a:blip r:embed="rId2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4192357" y="4451822"/>
            <a:ext cx="218900" cy="218900"/>
          </a:xfrm>
          <a:prstGeom prst="rect">
            <a:avLst/>
          </a:prstGeom>
        </p:spPr>
      </p:pic>
      <p:pic>
        <p:nvPicPr>
          <p:cNvPr id="24" name="Graphic 23" descr="Envelope" title="Icon Presenter Email">
            <a:extLst>
              <a:ext uri="{FF2B5EF4-FFF2-40B4-BE49-F238E27FC236}">
                <a16:creationId xmlns:a16="http://schemas.microsoft.com/office/drawing/2014/main" id="{C70B540F-9BDA-45EE-8344-27F1110D8E28}"/>
              </a:ext>
            </a:extLst>
          </p:cNvPr>
          <p:cNvPicPr>
            <a:picLocks noChangeAspect="1"/>
          </p:cNvPicPr>
          <p:nvPr userDrawn="1"/>
        </p:nvPicPr>
        <p:blipFill>
          <a:blip r:embed="rId4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4192357" y="5324822"/>
            <a:ext cx="218900" cy="218900"/>
          </a:xfrm>
          <a:prstGeom prst="rect">
            <a:avLst/>
          </a:prstGeom>
        </p:spPr>
      </p:pic>
      <p:pic>
        <p:nvPicPr>
          <p:cNvPr id="25" name="Graphic 24" descr="Smart Phone" title="Icon - Presenter Phone Number">
            <a:extLst>
              <a:ext uri="{FF2B5EF4-FFF2-40B4-BE49-F238E27FC236}">
                <a16:creationId xmlns:a16="http://schemas.microsoft.com/office/drawing/2014/main" id="{F9F9D3D1-F5F6-4B04-BA68-9B89F0E1FDE6}"/>
              </a:ext>
            </a:extLst>
          </p:cNvPr>
          <p:cNvPicPr>
            <a:picLocks noChangeAspect="1"/>
          </p:cNvPicPr>
          <p:nvPr userDrawn="1"/>
        </p:nvPicPr>
        <p:blipFill>
          <a:blip r:embed="rId6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7"/>
              </a:ext>
            </a:extLst>
          </a:blip>
          <a:stretch>
            <a:fillRect/>
          </a:stretch>
        </p:blipFill>
        <p:spPr>
          <a:xfrm>
            <a:off x="4192357" y="4888322"/>
            <a:ext cx="218900" cy="218900"/>
          </a:xfrm>
          <a:prstGeom prst="rect">
            <a:avLst/>
          </a:prstGeom>
        </p:spPr>
      </p:pic>
      <p:pic>
        <p:nvPicPr>
          <p:cNvPr id="26" name="Graphic 25" descr="Link">
            <a:extLst>
              <a:ext uri="{FF2B5EF4-FFF2-40B4-BE49-F238E27FC236}">
                <a16:creationId xmlns:a16="http://schemas.microsoft.com/office/drawing/2014/main" id="{0A350BC5-221A-4142-86A1-5B33F3184E8B}"/>
              </a:ext>
            </a:extLst>
          </p:cNvPr>
          <p:cNvPicPr>
            <a:picLocks noChangeAspect="1"/>
          </p:cNvPicPr>
          <p:nvPr userDrawn="1"/>
        </p:nvPicPr>
        <p:blipFill>
          <a:blip r:embed="rId8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9"/>
              </a:ext>
            </a:extLst>
          </a:blip>
          <a:stretch>
            <a:fillRect/>
          </a:stretch>
        </p:blipFill>
        <p:spPr>
          <a:xfrm>
            <a:off x="4179414" y="5748378"/>
            <a:ext cx="244786" cy="244786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631850077"/>
      </p:ext>
    </p:extLst>
  </p:cSld>
  <p:clrMapOvr>
    <a:masterClrMapping/>
  </p:clrMapOvr>
</p:sldLayout>
</file>

<file path=ppt/slideLayouts/slideLayout17.xml><?xml version="1.0" encoding="utf-8"?>
<p:sldLayout xmlns:a="http://schemas.openxmlformats.org/drawingml/2006/main" xmlns:r="http://schemas.openxmlformats.org/officeDocument/2006/relationships" xmlns:p="http://schemas.openxmlformats.org/presentationml/2006/main" showMasterSp="0" preserve="1" userDrawn="1">
  <p:cSld name="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7" name="Group 6">
            <a:extLst>
              <a:ext uri="{FF2B5EF4-FFF2-40B4-BE49-F238E27FC236}">
                <a16:creationId xmlns:a16="http://schemas.microsoft.com/office/drawing/2014/main" id="{887D6B07-9595-4D7C-A1C7-EE4327E86C4F}"/>
              </a:ext>
            </a:extLst>
          </p:cNvPr>
          <p:cNvGrpSpPr/>
          <p:nvPr userDrawn="1"/>
        </p:nvGrpSpPr>
        <p:grpSpPr>
          <a:xfrm>
            <a:off x="0" y="1770061"/>
            <a:ext cx="12192000" cy="3255962"/>
            <a:chOff x="0" y="1770061"/>
            <a:chExt cx="12192000" cy="3255962"/>
          </a:xfrm>
          <a:solidFill>
            <a:schemeClr val="bg2"/>
          </a:solidFill>
        </p:grpSpPr>
        <p:sp>
          <p:nvSpPr>
            <p:cNvPr id="8" name="Rectangle 7">
              <a:extLst>
                <a:ext uri="{FF2B5EF4-FFF2-40B4-BE49-F238E27FC236}">
                  <a16:creationId xmlns:a16="http://schemas.microsoft.com/office/drawing/2014/main" id="{71EAC7A8-37E9-4B9E-B736-A22B168C80E4}"/>
                </a:ext>
              </a:extLst>
            </p:cNvPr>
            <p:cNvSpPr/>
            <p:nvPr/>
          </p:nvSpPr>
          <p:spPr>
            <a:xfrm>
              <a:off x="0" y="1770061"/>
              <a:ext cx="12192000" cy="1196975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9" name="Rectangle 8">
              <a:extLst>
                <a:ext uri="{FF2B5EF4-FFF2-40B4-BE49-F238E27FC236}">
                  <a16:creationId xmlns:a16="http://schemas.microsoft.com/office/drawing/2014/main" id="{072B49C9-D888-4DFD-821C-C8761C791457}"/>
                </a:ext>
              </a:extLst>
            </p:cNvPr>
            <p:cNvSpPr/>
            <p:nvPr/>
          </p:nvSpPr>
          <p:spPr>
            <a:xfrm>
              <a:off x="0" y="4954586"/>
              <a:ext cx="12192000" cy="71437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10" name="Rectangle 9">
              <a:extLst>
                <a:ext uri="{FF2B5EF4-FFF2-40B4-BE49-F238E27FC236}">
                  <a16:creationId xmlns:a16="http://schemas.microsoft.com/office/drawing/2014/main" id="{377C6874-A790-4966-9E2B-1615E67A53D2}"/>
                </a:ext>
              </a:extLst>
            </p:cNvPr>
            <p:cNvSpPr/>
            <p:nvPr/>
          </p:nvSpPr>
          <p:spPr>
            <a:xfrm>
              <a:off x="0" y="4449763"/>
              <a:ext cx="12192000" cy="71437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11" name="Rectangle 10">
              <a:extLst>
                <a:ext uri="{FF2B5EF4-FFF2-40B4-BE49-F238E27FC236}">
                  <a16:creationId xmlns:a16="http://schemas.microsoft.com/office/drawing/2014/main" id="{76B2B5D3-CC1C-45E2-BB10-D1175A138A49}"/>
                </a:ext>
              </a:extLst>
            </p:cNvPr>
            <p:cNvSpPr/>
            <p:nvPr/>
          </p:nvSpPr>
          <p:spPr>
            <a:xfrm>
              <a:off x="0" y="3975099"/>
              <a:ext cx="12192000" cy="250825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12" name="Rectangle 11">
              <a:extLst>
                <a:ext uri="{FF2B5EF4-FFF2-40B4-BE49-F238E27FC236}">
                  <a16:creationId xmlns:a16="http://schemas.microsoft.com/office/drawing/2014/main" id="{45994648-15A7-4F74-9BE2-5A7A9FF67672}"/>
                </a:ext>
              </a:extLst>
            </p:cNvPr>
            <p:cNvSpPr/>
            <p:nvPr/>
          </p:nvSpPr>
          <p:spPr>
            <a:xfrm>
              <a:off x="0" y="3079750"/>
              <a:ext cx="12192000" cy="69850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</p:grpSp>
      <p:sp>
        <p:nvSpPr>
          <p:cNvPr id="26" name="Freeform: Shape 25">
            <a:extLst>
              <a:ext uri="{FF2B5EF4-FFF2-40B4-BE49-F238E27FC236}">
                <a16:creationId xmlns:a16="http://schemas.microsoft.com/office/drawing/2014/main" id="{58E98649-FB1E-484B-911E-90A1B1AE58F1}"/>
              </a:ext>
            </a:extLst>
          </p:cNvPr>
          <p:cNvSpPr/>
          <p:nvPr userDrawn="1"/>
        </p:nvSpPr>
        <p:spPr>
          <a:xfrm>
            <a:off x="2387600" y="1"/>
            <a:ext cx="7416800" cy="6858001"/>
          </a:xfrm>
          <a:custGeom>
            <a:avLst/>
            <a:gdLst>
              <a:gd name="connsiteX0" fmla="*/ 2297777 w 7416800"/>
              <a:gd name="connsiteY0" fmla="*/ 0 h 6858001"/>
              <a:gd name="connsiteX1" fmla="*/ 5119024 w 7416800"/>
              <a:gd name="connsiteY1" fmla="*/ 0 h 6858001"/>
              <a:gd name="connsiteX2" fmla="*/ 5151877 w 7416800"/>
              <a:gd name="connsiteY2" fmla="*/ 12024 h 6858001"/>
              <a:gd name="connsiteX3" fmla="*/ 7416800 w 7416800"/>
              <a:gd name="connsiteY3" fmla="*/ 3429000 h 6858001"/>
              <a:gd name="connsiteX4" fmla="*/ 5151877 w 7416800"/>
              <a:gd name="connsiteY4" fmla="*/ 6845976 h 6858001"/>
              <a:gd name="connsiteX5" fmla="*/ 5119021 w 7416800"/>
              <a:gd name="connsiteY5" fmla="*/ 6858001 h 6858001"/>
              <a:gd name="connsiteX6" fmla="*/ 2297779 w 7416800"/>
              <a:gd name="connsiteY6" fmla="*/ 6858001 h 6858001"/>
              <a:gd name="connsiteX7" fmla="*/ 2264924 w 7416800"/>
              <a:gd name="connsiteY7" fmla="*/ 6845976 h 6858001"/>
              <a:gd name="connsiteX8" fmla="*/ 0 w 7416800"/>
              <a:gd name="connsiteY8" fmla="*/ 3429000 h 6858001"/>
              <a:gd name="connsiteX9" fmla="*/ 2264924 w 7416800"/>
              <a:gd name="connsiteY9" fmla="*/ 12024 h 685800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7416800" h="6858001">
                <a:moveTo>
                  <a:pt x="2297777" y="0"/>
                </a:moveTo>
                <a:lnTo>
                  <a:pt x="5119024" y="0"/>
                </a:lnTo>
                <a:lnTo>
                  <a:pt x="5151877" y="12024"/>
                </a:lnTo>
                <a:cubicBezTo>
                  <a:pt x="6482877" y="574990"/>
                  <a:pt x="7416800" y="1892930"/>
                  <a:pt x="7416800" y="3429000"/>
                </a:cubicBezTo>
                <a:cubicBezTo>
                  <a:pt x="7416800" y="4965070"/>
                  <a:pt x="6482877" y="6283010"/>
                  <a:pt x="5151877" y="6845976"/>
                </a:cubicBezTo>
                <a:lnTo>
                  <a:pt x="5119021" y="6858001"/>
                </a:lnTo>
                <a:lnTo>
                  <a:pt x="2297779" y="6858001"/>
                </a:lnTo>
                <a:lnTo>
                  <a:pt x="2264924" y="6845976"/>
                </a:lnTo>
                <a:cubicBezTo>
                  <a:pt x="933923" y="6283010"/>
                  <a:pt x="0" y="4965070"/>
                  <a:pt x="0" y="3429000"/>
                </a:cubicBezTo>
                <a:cubicBezTo>
                  <a:pt x="0" y="1892930"/>
                  <a:pt x="933923" y="574990"/>
                  <a:pt x="2264924" y="12024"/>
                </a:cubicBezTo>
                <a:close/>
              </a:path>
            </a:pathLst>
          </a:cu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square" rtlCol="0" anchor="ctr">
            <a:noAutofit/>
          </a:bodyPr>
          <a:lstStyle/>
          <a:p>
            <a:pPr algn="ctr"/>
            <a:endParaRPr lang="en-US" noProof="0" dirty="0"/>
          </a:p>
        </p:txBody>
      </p:sp>
      <p:sp>
        <p:nvSpPr>
          <p:cNvPr id="4" name="Oval 3">
            <a:extLst>
              <a:ext uri="{FF2B5EF4-FFF2-40B4-BE49-F238E27FC236}">
                <a16:creationId xmlns:a16="http://schemas.microsoft.com/office/drawing/2014/main" id="{8371726A-1E0A-434B-A802-4FCC15A82D01}"/>
              </a:ext>
            </a:extLst>
          </p:cNvPr>
          <p:cNvSpPr/>
          <p:nvPr userDrawn="1"/>
        </p:nvSpPr>
        <p:spPr>
          <a:xfrm>
            <a:off x="2674071" y="21211"/>
            <a:ext cx="6843859" cy="6843859"/>
          </a:xfrm>
          <a:prstGeom prst="ellipse">
            <a:avLst/>
          </a:prstGeom>
          <a:pattFill prst="dkUpDiag">
            <a:fgClr>
              <a:schemeClr val="accent3"/>
            </a:fgClr>
            <a:bgClr>
              <a:schemeClr val="accent3">
                <a:lumMod val="75000"/>
              </a:schemeClr>
            </a:bgClr>
          </a:pattFill>
        </p:spPr>
        <p:txBody>
          <a:bodyPr vert="horz" lIns="91440" tIns="45720" rIns="91440" bIns="45720" rtlCol="0" anchor="t" anchorCtr="1">
            <a:noAutofit/>
          </a:bodyPr>
          <a:lstStyle/>
          <a:p>
            <a:pPr lvl="0" indent="0" algn="ctr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None/>
            </a:pPr>
            <a:endParaRPr lang="en-US" sz="1600" noProof="0" dirty="0">
              <a:solidFill>
                <a:schemeClr val="bg1"/>
              </a:solidFill>
              <a:cs typeface="Arial" panose="020B0604020202020204" pitchFamily="34" charset="0"/>
            </a:endParaRPr>
          </a:p>
        </p:txBody>
      </p:sp>
      <p:cxnSp>
        <p:nvCxnSpPr>
          <p:cNvPr id="15" name="Straight Connector 14">
            <a:extLst>
              <a:ext uri="{FF2B5EF4-FFF2-40B4-BE49-F238E27FC236}">
                <a16:creationId xmlns:a16="http://schemas.microsoft.com/office/drawing/2014/main" id="{1FEC2E97-8DAA-48A7-AC52-B4B5AD2C486E}"/>
              </a:ext>
            </a:extLst>
          </p:cNvPr>
          <p:cNvCxnSpPr/>
          <p:nvPr userDrawn="1"/>
        </p:nvCxnSpPr>
        <p:spPr>
          <a:xfrm>
            <a:off x="5791785" y="3949699"/>
            <a:ext cx="608430" cy="0"/>
          </a:xfrm>
          <a:prstGeom prst="line">
            <a:avLst/>
          </a:prstGeom>
          <a:ln w="57150" cap="rnd">
            <a:solidFill>
              <a:schemeClr val="bg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" name="Title 1">
            <a:extLst>
              <a:ext uri="{FF2B5EF4-FFF2-40B4-BE49-F238E27FC236}">
                <a16:creationId xmlns:a16="http://schemas.microsoft.com/office/drawing/2014/main" id="{55002804-57E2-4379-9103-073F4D46F016}"/>
              </a:ext>
            </a:extLst>
          </p:cNvPr>
          <p:cNvSpPr>
            <a:spLocks noGrp="1"/>
          </p:cNvSpPr>
          <p:nvPr>
            <p:ph type="ctrTitle" hasCustomPrompt="1"/>
          </p:nvPr>
        </p:nvSpPr>
        <p:spPr>
          <a:xfrm>
            <a:off x="3127248" y="1124712"/>
            <a:ext cx="5943600" cy="2596896"/>
          </a:xfrm>
        </p:spPr>
        <p:txBody>
          <a:bodyPr vert="horz" lIns="91440" tIns="45720" rIns="91440" bIns="45720" rtlCol="0" anchor="b" anchorCtr="1">
            <a:noAutofit/>
          </a:bodyPr>
          <a:lstStyle>
            <a:lvl1pPr algn="ctr">
              <a:defRPr lang="en-GB" sz="5400" b="0">
                <a:solidFill>
                  <a:schemeClr val="bg1"/>
                </a:solidFill>
                <a:latin typeface="+mj-lt"/>
              </a:defRPr>
            </a:lvl1pPr>
          </a:lstStyle>
          <a:p>
            <a:pPr lvl="0" algn="ctr">
              <a:lnSpc>
                <a:spcPct val="80000"/>
              </a:lnSpc>
            </a:pPr>
            <a:r>
              <a:rPr lang="en-US" noProof="0"/>
              <a:t>Title</a:t>
            </a:r>
          </a:p>
        </p:txBody>
      </p:sp>
      <p:sp>
        <p:nvSpPr>
          <p:cNvPr id="3" name="Subtitle 2">
            <a:extLst>
              <a:ext uri="{FF2B5EF4-FFF2-40B4-BE49-F238E27FC236}">
                <a16:creationId xmlns:a16="http://schemas.microsoft.com/office/drawing/2014/main" id="{DD109CAD-EBE3-4421-954D-A76C885B2753}"/>
              </a:ext>
            </a:extLst>
          </p:cNvPr>
          <p:cNvSpPr>
            <a:spLocks noGrp="1"/>
          </p:cNvSpPr>
          <p:nvPr>
            <p:ph type="subTitle" idx="1" hasCustomPrompt="1"/>
          </p:nvPr>
        </p:nvSpPr>
        <p:spPr>
          <a:xfrm>
            <a:off x="3584448" y="4315968"/>
            <a:ext cx="5029200" cy="886968"/>
          </a:xfrm>
        </p:spPr>
        <p:txBody>
          <a:bodyPr vert="horz" lIns="91440" tIns="45720" rIns="91440" bIns="45720" rtlCol="0" anchor="t" anchorCtr="0">
            <a:noAutofit/>
          </a:bodyPr>
          <a:lstStyle>
            <a:lvl1pPr marL="0" indent="0" algn="ctr">
              <a:buNone/>
              <a:defRPr lang="en-GB" sz="1800" b="1" spc="300" dirty="0">
                <a:solidFill>
                  <a:schemeClr val="bg1"/>
                </a:solidFill>
                <a:latin typeface="+mn-lt"/>
                <a:cs typeface="Arial" panose="020B0604020202020204" pitchFamily="34" charset="0"/>
              </a:defRPr>
            </a:lvl1pPr>
          </a:lstStyle>
          <a:p>
            <a:pPr marL="228600" lvl="0" indent="-228600" algn="ctr"/>
            <a:r>
              <a:rPr lang="en-US" noProof="0"/>
              <a:t>Subtitle</a:t>
            </a:r>
          </a:p>
        </p:txBody>
      </p:sp>
    </p:spTree>
    <p:extLst>
      <p:ext uri="{BB962C8B-B14F-4D97-AF65-F5344CB8AC3E}">
        <p14:creationId xmlns:p14="http://schemas.microsoft.com/office/powerpoint/2010/main" val="532482225"/>
      </p:ext>
    </p:extLst>
  </p:cSld>
  <p:clrMapOvr>
    <a:masterClrMapping/>
  </p:clrMapOvr>
</p:sldLayout>
</file>

<file path=ppt/slideLayouts/slideLayout1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and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9" name="Group 18">
            <a:extLst>
              <a:ext uri="{FF2B5EF4-FFF2-40B4-BE49-F238E27FC236}">
                <a16:creationId xmlns:a16="http://schemas.microsoft.com/office/drawing/2014/main" id="{8AA00B8F-30F3-4771-B340-04E5180F24CB}"/>
              </a:ext>
            </a:extLst>
          </p:cNvPr>
          <p:cNvGrpSpPr/>
          <p:nvPr userDrawn="1"/>
        </p:nvGrpSpPr>
        <p:grpSpPr>
          <a:xfrm flipV="1">
            <a:off x="0" y="2404423"/>
            <a:ext cx="12192000" cy="4453577"/>
            <a:chOff x="0" y="-277094"/>
            <a:chExt cx="12192000" cy="5876838"/>
          </a:xfrm>
          <a:solidFill>
            <a:schemeClr val="bg2">
              <a:alpha val="25000"/>
            </a:schemeClr>
          </a:solidFill>
        </p:grpSpPr>
        <p:sp>
          <p:nvSpPr>
            <p:cNvPr id="21" name="Rectangle 20">
              <a:extLst>
                <a:ext uri="{FF2B5EF4-FFF2-40B4-BE49-F238E27FC236}">
                  <a16:creationId xmlns:a16="http://schemas.microsoft.com/office/drawing/2014/main" id="{20208B4A-3F77-46D6-894B-E1FDAD5EF77C}"/>
                </a:ext>
              </a:extLst>
            </p:cNvPr>
            <p:cNvSpPr/>
            <p:nvPr/>
          </p:nvSpPr>
          <p:spPr>
            <a:xfrm>
              <a:off x="0" y="1811086"/>
              <a:ext cx="12192000" cy="1196975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22" name="Rectangle 21">
              <a:extLst>
                <a:ext uri="{FF2B5EF4-FFF2-40B4-BE49-F238E27FC236}">
                  <a16:creationId xmlns:a16="http://schemas.microsoft.com/office/drawing/2014/main" id="{9049B3A7-D7B3-4DED-82EF-7949C06DB4B2}"/>
                </a:ext>
              </a:extLst>
            </p:cNvPr>
            <p:cNvSpPr/>
            <p:nvPr/>
          </p:nvSpPr>
          <p:spPr>
            <a:xfrm>
              <a:off x="0" y="4954586"/>
              <a:ext cx="12192000" cy="71437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26" name="Rectangle 25">
              <a:extLst>
                <a:ext uri="{FF2B5EF4-FFF2-40B4-BE49-F238E27FC236}">
                  <a16:creationId xmlns:a16="http://schemas.microsoft.com/office/drawing/2014/main" id="{97420EFC-AB3B-4D30-9B82-F93818D68456}"/>
                </a:ext>
              </a:extLst>
            </p:cNvPr>
            <p:cNvSpPr/>
            <p:nvPr/>
          </p:nvSpPr>
          <p:spPr>
            <a:xfrm>
              <a:off x="0" y="4487469"/>
              <a:ext cx="12192000" cy="71437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27" name="Rectangle 26">
              <a:extLst>
                <a:ext uri="{FF2B5EF4-FFF2-40B4-BE49-F238E27FC236}">
                  <a16:creationId xmlns:a16="http://schemas.microsoft.com/office/drawing/2014/main" id="{2E1AA950-E9D5-45D2-8DDB-2561BFC6C290}"/>
                </a:ext>
              </a:extLst>
            </p:cNvPr>
            <p:cNvSpPr/>
            <p:nvPr/>
          </p:nvSpPr>
          <p:spPr>
            <a:xfrm>
              <a:off x="0" y="3975099"/>
              <a:ext cx="12192000" cy="250825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30" name="Rectangle 29">
              <a:extLst>
                <a:ext uri="{FF2B5EF4-FFF2-40B4-BE49-F238E27FC236}">
                  <a16:creationId xmlns:a16="http://schemas.microsoft.com/office/drawing/2014/main" id="{9C364EA4-EB4C-4EBE-80D3-A6661DD396D5}"/>
                </a:ext>
              </a:extLst>
            </p:cNvPr>
            <p:cNvSpPr/>
            <p:nvPr/>
          </p:nvSpPr>
          <p:spPr>
            <a:xfrm>
              <a:off x="0" y="3142331"/>
              <a:ext cx="12192000" cy="69850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31" name="Rectangle 30">
              <a:extLst>
                <a:ext uri="{FF2B5EF4-FFF2-40B4-BE49-F238E27FC236}">
                  <a16:creationId xmlns:a16="http://schemas.microsoft.com/office/drawing/2014/main" id="{DF822B4B-4ECC-46E0-98C4-8752755855BC}"/>
                </a:ext>
              </a:extLst>
            </p:cNvPr>
            <p:cNvSpPr/>
            <p:nvPr userDrawn="1"/>
          </p:nvSpPr>
          <p:spPr>
            <a:xfrm>
              <a:off x="0" y="-277094"/>
              <a:ext cx="12192000" cy="1953911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32" name="Rectangle 31">
              <a:extLst>
                <a:ext uri="{FF2B5EF4-FFF2-40B4-BE49-F238E27FC236}">
                  <a16:creationId xmlns:a16="http://schemas.microsoft.com/office/drawing/2014/main" id="{32B596D7-82DB-44A2-9A85-2074FFBDDA1F}"/>
                </a:ext>
              </a:extLst>
            </p:cNvPr>
            <p:cNvSpPr/>
            <p:nvPr userDrawn="1"/>
          </p:nvSpPr>
          <p:spPr>
            <a:xfrm>
              <a:off x="0" y="5575612"/>
              <a:ext cx="12192000" cy="2413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</p:grpSp>
      <p:sp>
        <p:nvSpPr>
          <p:cNvPr id="33" name="Rectangle 32">
            <a:extLst>
              <a:ext uri="{FF2B5EF4-FFF2-40B4-BE49-F238E27FC236}">
                <a16:creationId xmlns:a16="http://schemas.microsoft.com/office/drawing/2014/main" id="{5469995F-A28F-40A2-AB9B-09ACC9FB0598}"/>
              </a:ext>
            </a:extLst>
          </p:cNvPr>
          <p:cNvSpPr/>
          <p:nvPr userDrawn="1"/>
        </p:nvSpPr>
        <p:spPr>
          <a:xfrm flipV="1">
            <a:off x="0" y="0"/>
            <a:ext cx="12192000" cy="6539124"/>
          </a:xfrm>
          <a:prstGeom prst="rect">
            <a:avLst/>
          </a:prstGeom>
          <a:gradFill>
            <a:gsLst>
              <a:gs pos="25000">
                <a:schemeClr val="bg1">
                  <a:alpha val="0"/>
                </a:schemeClr>
              </a:gs>
              <a:gs pos="75000">
                <a:schemeClr val="bg1"/>
              </a:gs>
            </a:gsLst>
            <a:lin ang="5400000" scaled="1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73B39506-58A9-4B12-A7D1-1B956C6BFAD5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3525520" y="246253"/>
            <a:ext cx="8094972" cy="1738877"/>
          </a:xfrm>
        </p:spPr>
        <p:txBody>
          <a:bodyPr vert="horz" lIns="91440" tIns="45720" rIns="91440" bIns="45720" rtlCol="0" anchor="b">
            <a:noAutofit/>
          </a:bodyPr>
          <a:lstStyle>
            <a:lvl1pPr>
              <a:defRPr lang="en-GB" sz="2400" b="1" dirty="0">
                <a:solidFill>
                  <a:schemeClr val="accent2"/>
                </a:solidFill>
                <a:latin typeface="+mj-lt"/>
                <a:cs typeface="Arial" panose="020B0604020202020204" pitchFamily="34" charset="0"/>
              </a:defRPr>
            </a:lvl1pPr>
          </a:lstStyle>
          <a:p>
            <a:pPr marL="0" lvl="0"/>
            <a:r>
              <a:rPr lang="en-US" noProof="0"/>
              <a:t>CLICK TO EDIT MASTER TITLE STYLE</a:t>
            </a:r>
          </a:p>
        </p:txBody>
      </p:sp>
      <p:sp>
        <p:nvSpPr>
          <p:cNvPr id="23" name="Oval 22">
            <a:extLst>
              <a:ext uri="{FF2B5EF4-FFF2-40B4-BE49-F238E27FC236}">
                <a16:creationId xmlns:a16="http://schemas.microsoft.com/office/drawing/2014/main" id="{1CB2E658-DE02-4D14-8415-C9DDE61D9C38}"/>
              </a:ext>
            </a:extLst>
          </p:cNvPr>
          <p:cNvSpPr/>
          <p:nvPr userDrawn="1"/>
        </p:nvSpPr>
        <p:spPr>
          <a:xfrm>
            <a:off x="11230815" y="6327865"/>
            <a:ext cx="389686" cy="389684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cxnSp>
        <p:nvCxnSpPr>
          <p:cNvPr id="24" name="Straight Connector 23">
            <a:extLst>
              <a:ext uri="{FF2B5EF4-FFF2-40B4-BE49-F238E27FC236}">
                <a16:creationId xmlns:a16="http://schemas.microsoft.com/office/drawing/2014/main" id="{7E270D38-BDD4-4090-8678-9B54159F6735}"/>
              </a:ext>
            </a:extLst>
          </p:cNvPr>
          <p:cNvCxnSpPr/>
          <p:nvPr userDrawn="1"/>
        </p:nvCxnSpPr>
        <p:spPr>
          <a:xfrm>
            <a:off x="11107057" y="6294459"/>
            <a:ext cx="0" cy="457200"/>
          </a:xfrm>
          <a:prstGeom prst="line">
            <a:avLst/>
          </a:prstGeom>
          <a:ln>
            <a:solidFill>
              <a:schemeClr val="accent2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5" name="Slide Number Placeholder 13">
            <a:extLst>
              <a:ext uri="{FF2B5EF4-FFF2-40B4-BE49-F238E27FC236}">
                <a16:creationId xmlns:a16="http://schemas.microsoft.com/office/drawing/2014/main" id="{6CBA0A2A-9DE2-4857-B906-40C2FAD631A5}"/>
              </a:ext>
            </a:extLst>
          </p:cNvPr>
          <p:cNvSpPr>
            <a:spLocks noGrp="1"/>
          </p:cNvSpPr>
          <p:nvPr>
            <p:ph type="sldNum" sz="quarter" idx="19"/>
          </p:nvPr>
        </p:nvSpPr>
        <p:spPr>
          <a:xfrm>
            <a:off x="11230806" y="6327866"/>
            <a:ext cx="389686" cy="393610"/>
          </a:xfrm>
          <a:prstGeom prst="rect">
            <a:avLst/>
          </a:prstGeom>
        </p:spPr>
        <p:txBody>
          <a:bodyPr lIns="0" rIns="0" anchor="ctr" anchorCtr="1"/>
          <a:lstStyle>
            <a:lvl1pPr algn="ctr">
              <a:defRPr sz="1000">
                <a:solidFill>
                  <a:schemeClr val="bg1"/>
                </a:solidFill>
                <a:latin typeface="+mn-lt"/>
                <a:cs typeface="Arial" panose="020B0604020202020204" pitchFamily="34" charset="0"/>
              </a:defRPr>
            </a:lvl1pPr>
          </a:lstStyle>
          <a:p>
            <a:fld id="{DCB4E619-4CA9-4A22-920F-20396BF50470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cxnSp>
        <p:nvCxnSpPr>
          <p:cNvPr id="34" name="Straight Connector 33">
            <a:extLst>
              <a:ext uri="{FF2B5EF4-FFF2-40B4-BE49-F238E27FC236}">
                <a16:creationId xmlns:a16="http://schemas.microsoft.com/office/drawing/2014/main" id="{B0FA4ECA-2E91-495E-BD1A-B2CAEE758E77}"/>
              </a:ext>
            </a:extLst>
          </p:cNvPr>
          <p:cNvCxnSpPr/>
          <p:nvPr userDrawn="1"/>
        </p:nvCxnSpPr>
        <p:spPr>
          <a:xfrm>
            <a:off x="0" y="6523059"/>
            <a:ext cx="11109960" cy="0"/>
          </a:xfrm>
          <a:prstGeom prst="line">
            <a:avLst/>
          </a:prstGeom>
          <a:ln>
            <a:solidFill>
              <a:schemeClr val="accent2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47" name="Freeform: Shape 46">
            <a:extLst>
              <a:ext uri="{FF2B5EF4-FFF2-40B4-BE49-F238E27FC236}">
                <a16:creationId xmlns:a16="http://schemas.microsoft.com/office/drawing/2014/main" id="{B4B03F13-A59A-4526-9D17-27A3B8C63BCD}"/>
              </a:ext>
            </a:extLst>
          </p:cNvPr>
          <p:cNvSpPr/>
          <p:nvPr userDrawn="1"/>
        </p:nvSpPr>
        <p:spPr>
          <a:xfrm>
            <a:off x="-1" y="-16064"/>
            <a:ext cx="3981692" cy="2505614"/>
          </a:xfrm>
          <a:custGeom>
            <a:avLst/>
            <a:gdLst>
              <a:gd name="connsiteX0" fmla="*/ 0 w 3981692"/>
              <a:gd name="connsiteY0" fmla="*/ 0 h 2505614"/>
              <a:gd name="connsiteX1" fmla="*/ 3978183 w 3981692"/>
              <a:gd name="connsiteY1" fmla="*/ 0 h 2505614"/>
              <a:gd name="connsiteX2" fmla="*/ 3981692 w 3981692"/>
              <a:gd name="connsiteY2" fmla="*/ 54609 h 2505614"/>
              <a:gd name="connsiteX3" fmla="*/ 862315 w 3981692"/>
              <a:gd name="connsiteY3" fmla="*/ 2505614 h 2505614"/>
              <a:gd name="connsiteX4" fmla="*/ 233652 w 3981692"/>
              <a:gd name="connsiteY4" fmla="*/ 2455818 h 2505614"/>
              <a:gd name="connsiteX5" fmla="*/ 0 w 3981692"/>
              <a:gd name="connsiteY5" fmla="*/ 2408613 h 250561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981692" h="2505614">
                <a:moveTo>
                  <a:pt x="0" y="0"/>
                </a:moveTo>
                <a:lnTo>
                  <a:pt x="3978183" y="0"/>
                </a:lnTo>
                <a:lnTo>
                  <a:pt x="3981692" y="54609"/>
                </a:lnTo>
                <a:cubicBezTo>
                  <a:pt x="3981692" y="1408262"/>
                  <a:pt x="2585099" y="2505614"/>
                  <a:pt x="862315" y="2505614"/>
                </a:cubicBezTo>
                <a:cubicBezTo>
                  <a:pt x="646967" y="2505614"/>
                  <a:pt x="436716" y="2488468"/>
                  <a:pt x="233652" y="2455818"/>
                </a:cubicBezTo>
                <a:lnTo>
                  <a:pt x="0" y="2408613"/>
                </a:lnTo>
                <a:close/>
              </a:path>
            </a:pathLst>
          </a:cu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45" name="Freeform: Shape 44">
            <a:extLst>
              <a:ext uri="{FF2B5EF4-FFF2-40B4-BE49-F238E27FC236}">
                <a16:creationId xmlns:a16="http://schemas.microsoft.com/office/drawing/2014/main" id="{5A1E45B6-C7EC-4687-B8D8-10D1DBC47018}"/>
              </a:ext>
            </a:extLst>
          </p:cNvPr>
          <p:cNvSpPr/>
          <p:nvPr userDrawn="1"/>
        </p:nvSpPr>
        <p:spPr>
          <a:xfrm>
            <a:off x="0" y="-16063"/>
            <a:ext cx="3795148" cy="2242063"/>
          </a:xfrm>
          <a:custGeom>
            <a:avLst/>
            <a:gdLst>
              <a:gd name="connsiteX0" fmla="*/ 0 w 3795148"/>
              <a:gd name="connsiteY0" fmla="*/ 0 h 2242063"/>
              <a:gd name="connsiteX1" fmla="*/ 3795148 w 3795148"/>
              <a:gd name="connsiteY1" fmla="*/ 0 h 2242063"/>
              <a:gd name="connsiteX2" fmla="*/ 3793988 w 3795148"/>
              <a:gd name="connsiteY2" fmla="*/ 18343 h 2242063"/>
              <a:gd name="connsiteX3" fmla="*/ 708660 w 3795148"/>
              <a:gd name="connsiteY3" fmla="*/ 2242063 h 2242063"/>
              <a:gd name="connsiteX4" fmla="*/ 83632 w 3795148"/>
              <a:gd name="connsiteY4" fmla="*/ 2191740 h 2242063"/>
              <a:gd name="connsiteX5" fmla="*/ 0 w 3795148"/>
              <a:gd name="connsiteY5" fmla="*/ 2174565 h 224206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795148" h="2242063">
                <a:moveTo>
                  <a:pt x="0" y="0"/>
                </a:moveTo>
                <a:lnTo>
                  <a:pt x="3795148" y="0"/>
                </a:lnTo>
                <a:lnTo>
                  <a:pt x="3793988" y="18343"/>
                </a:lnTo>
                <a:cubicBezTo>
                  <a:pt x="3635169" y="1267374"/>
                  <a:pt x="2314432" y="2242063"/>
                  <a:pt x="708660" y="2242063"/>
                </a:cubicBezTo>
                <a:cubicBezTo>
                  <a:pt x="494557" y="2242063"/>
                  <a:pt x="285522" y="2224735"/>
                  <a:pt x="83632" y="2191740"/>
                </a:cubicBezTo>
                <a:lnTo>
                  <a:pt x="0" y="2174565"/>
                </a:lnTo>
                <a:close/>
              </a:path>
            </a:pathLst>
          </a:custGeom>
          <a:pattFill prst="dkUpDiag">
            <a:fgClr>
              <a:schemeClr val="accent3"/>
            </a:fgClr>
            <a:bgClr>
              <a:schemeClr val="accent3">
                <a:lumMod val="75000"/>
              </a:schemeClr>
            </a:bgClr>
          </a:pattFill>
        </p:spPr>
        <p:txBody>
          <a:bodyPr rot="0" spcFirstLastPara="0" vertOverflow="overflow" horzOverflow="overflow" vert="horz" wrap="square" lIns="91440" tIns="45720" rIns="91440" bIns="45720" numCol="1" spcCol="0" rtlCol="0" fromWordArt="0" anchor="t" anchorCtr="1" forceAA="0" compatLnSpc="1">
            <a:prstTxWarp prst="textNoShape">
              <a:avLst/>
            </a:prstTxWarp>
            <a:noAutofit/>
          </a:bodyPr>
          <a:lstStyle/>
          <a:p>
            <a:pPr lvl="0" indent="0" algn="ctr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None/>
            </a:pPr>
            <a:endParaRPr lang="en-US" sz="1600" noProof="0" dirty="0">
              <a:solidFill>
                <a:schemeClr val="bg1"/>
              </a:solidFill>
              <a:cs typeface="Arial" panose="020B0604020202020204" pitchFamily="34" charset="0"/>
            </a:endParaRPr>
          </a:p>
        </p:txBody>
      </p:sp>
      <p:sp>
        <p:nvSpPr>
          <p:cNvPr id="48" name="Content Placeholder 2">
            <a:extLst>
              <a:ext uri="{FF2B5EF4-FFF2-40B4-BE49-F238E27FC236}">
                <a16:creationId xmlns:a16="http://schemas.microsoft.com/office/drawing/2014/main" id="{E8536E4F-F1FA-484F-8F59-EAADF8904D0B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838199" y="2346039"/>
            <a:ext cx="10782283" cy="3830924"/>
          </a:xfrm>
        </p:spPr>
        <p:txBody>
          <a:bodyPr/>
          <a:lstStyle/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</p:spTree>
    <p:extLst>
      <p:ext uri="{BB962C8B-B14F-4D97-AF65-F5344CB8AC3E}">
        <p14:creationId xmlns:p14="http://schemas.microsoft.com/office/powerpoint/2010/main" val="448100115"/>
      </p:ext>
    </p:extLst>
  </p:cSld>
  <p:clrMapOvr>
    <a:masterClrMapping/>
  </p:clrMapOvr>
</p:sldLayout>
</file>

<file path=ppt/slideLayouts/slideLayout1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wo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9" name="Group 18">
            <a:extLst>
              <a:ext uri="{FF2B5EF4-FFF2-40B4-BE49-F238E27FC236}">
                <a16:creationId xmlns:a16="http://schemas.microsoft.com/office/drawing/2014/main" id="{8AA00B8F-30F3-4771-B340-04E5180F24CB}"/>
              </a:ext>
            </a:extLst>
          </p:cNvPr>
          <p:cNvGrpSpPr/>
          <p:nvPr userDrawn="1"/>
        </p:nvGrpSpPr>
        <p:grpSpPr>
          <a:xfrm flipV="1">
            <a:off x="0" y="2404423"/>
            <a:ext cx="12192000" cy="4453577"/>
            <a:chOff x="0" y="-277094"/>
            <a:chExt cx="12192000" cy="5876838"/>
          </a:xfrm>
          <a:solidFill>
            <a:schemeClr val="bg2">
              <a:alpha val="25000"/>
            </a:schemeClr>
          </a:solidFill>
        </p:grpSpPr>
        <p:sp>
          <p:nvSpPr>
            <p:cNvPr id="21" name="Rectangle 20">
              <a:extLst>
                <a:ext uri="{FF2B5EF4-FFF2-40B4-BE49-F238E27FC236}">
                  <a16:creationId xmlns:a16="http://schemas.microsoft.com/office/drawing/2014/main" id="{20208B4A-3F77-46D6-894B-E1FDAD5EF77C}"/>
                </a:ext>
              </a:extLst>
            </p:cNvPr>
            <p:cNvSpPr/>
            <p:nvPr/>
          </p:nvSpPr>
          <p:spPr>
            <a:xfrm>
              <a:off x="0" y="1811086"/>
              <a:ext cx="12192000" cy="1196975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22" name="Rectangle 21">
              <a:extLst>
                <a:ext uri="{FF2B5EF4-FFF2-40B4-BE49-F238E27FC236}">
                  <a16:creationId xmlns:a16="http://schemas.microsoft.com/office/drawing/2014/main" id="{9049B3A7-D7B3-4DED-82EF-7949C06DB4B2}"/>
                </a:ext>
              </a:extLst>
            </p:cNvPr>
            <p:cNvSpPr/>
            <p:nvPr/>
          </p:nvSpPr>
          <p:spPr>
            <a:xfrm>
              <a:off x="0" y="4954586"/>
              <a:ext cx="12192000" cy="71437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26" name="Rectangle 25">
              <a:extLst>
                <a:ext uri="{FF2B5EF4-FFF2-40B4-BE49-F238E27FC236}">
                  <a16:creationId xmlns:a16="http://schemas.microsoft.com/office/drawing/2014/main" id="{97420EFC-AB3B-4D30-9B82-F93818D68456}"/>
                </a:ext>
              </a:extLst>
            </p:cNvPr>
            <p:cNvSpPr/>
            <p:nvPr/>
          </p:nvSpPr>
          <p:spPr>
            <a:xfrm>
              <a:off x="0" y="4487469"/>
              <a:ext cx="12192000" cy="71437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27" name="Rectangle 26">
              <a:extLst>
                <a:ext uri="{FF2B5EF4-FFF2-40B4-BE49-F238E27FC236}">
                  <a16:creationId xmlns:a16="http://schemas.microsoft.com/office/drawing/2014/main" id="{2E1AA950-E9D5-45D2-8DDB-2561BFC6C290}"/>
                </a:ext>
              </a:extLst>
            </p:cNvPr>
            <p:cNvSpPr/>
            <p:nvPr/>
          </p:nvSpPr>
          <p:spPr>
            <a:xfrm>
              <a:off x="0" y="3975099"/>
              <a:ext cx="12192000" cy="250825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30" name="Rectangle 29">
              <a:extLst>
                <a:ext uri="{FF2B5EF4-FFF2-40B4-BE49-F238E27FC236}">
                  <a16:creationId xmlns:a16="http://schemas.microsoft.com/office/drawing/2014/main" id="{9C364EA4-EB4C-4EBE-80D3-A6661DD396D5}"/>
                </a:ext>
              </a:extLst>
            </p:cNvPr>
            <p:cNvSpPr/>
            <p:nvPr/>
          </p:nvSpPr>
          <p:spPr>
            <a:xfrm>
              <a:off x="0" y="3142331"/>
              <a:ext cx="12192000" cy="69850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31" name="Rectangle 30">
              <a:extLst>
                <a:ext uri="{FF2B5EF4-FFF2-40B4-BE49-F238E27FC236}">
                  <a16:creationId xmlns:a16="http://schemas.microsoft.com/office/drawing/2014/main" id="{DF822B4B-4ECC-46E0-98C4-8752755855BC}"/>
                </a:ext>
              </a:extLst>
            </p:cNvPr>
            <p:cNvSpPr/>
            <p:nvPr userDrawn="1"/>
          </p:nvSpPr>
          <p:spPr>
            <a:xfrm>
              <a:off x="0" y="-277094"/>
              <a:ext cx="12192000" cy="1953911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32" name="Rectangle 31">
              <a:extLst>
                <a:ext uri="{FF2B5EF4-FFF2-40B4-BE49-F238E27FC236}">
                  <a16:creationId xmlns:a16="http://schemas.microsoft.com/office/drawing/2014/main" id="{32B596D7-82DB-44A2-9A85-2074FFBDDA1F}"/>
                </a:ext>
              </a:extLst>
            </p:cNvPr>
            <p:cNvSpPr/>
            <p:nvPr userDrawn="1"/>
          </p:nvSpPr>
          <p:spPr>
            <a:xfrm>
              <a:off x="0" y="5575612"/>
              <a:ext cx="12192000" cy="2413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</p:grpSp>
      <p:sp>
        <p:nvSpPr>
          <p:cNvPr id="33" name="Rectangle 32">
            <a:extLst>
              <a:ext uri="{FF2B5EF4-FFF2-40B4-BE49-F238E27FC236}">
                <a16:creationId xmlns:a16="http://schemas.microsoft.com/office/drawing/2014/main" id="{5469995F-A28F-40A2-AB9B-09ACC9FB0598}"/>
              </a:ext>
            </a:extLst>
          </p:cNvPr>
          <p:cNvSpPr/>
          <p:nvPr userDrawn="1"/>
        </p:nvSpPr>
        <p:spPr>
          <a:xfrm flipV="1">
            <a:off x="0" y="0"/>
            <a:ext cx="12192000" cy="6539124"/>
          </a:xfrm>
          <a:prstGeom prst="rect">
            <a:avLst/>
          </a:prstGeom>
          <a:gradFill>
            <a:gsLst>
              <a:gs pos="25000">
                <a:schemeClr val="bg1">
                  <a:alpha val="0"/>
                </a:schemeClr>
              </a:gs>
              <a:gs pos="75000">
                <a:schemeClr val="bg1"/>
              </a:gs>
            </a:gsLst>
            <a:lin ang="5400000" scaled="1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73B39506-58A9-4B12-A7D1-1B956C6BFAD5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3525520" y="246253"/>
            <a:ext cx="8094972" cy="1738877"/>
          </a:xfrm>
        </p:spPr>
        <p:txBody>
          <a:bodyPr vert="horz" lIns="91440" tIns="45720" rIns="91440" bIns="45720" rtlCol="0" anchor="b">
            <a:noAutofit/>
          </a:bodyPr>
          <a:lstStyle>
            <a:lvl1pPr>
              <a:defRPr lang="en-GB" sz="2400" b="1" dirty="0">
                <a:solidFill>
                  <a:schemeClr val="accent2"/>
                </a:solidFill>
                <a:latin typeface="+mj-lt"/>
                <a:cs typeface="Arial" panose="020B0604020202020204" pitchFamily="34" charset="0"/>
              </a:defRPr>
            </a:lvl1pPr>
          </a:lstStyle>
          <a:p>
            <a:pPr marL="0" lvl="0"/>
            <a:r>
              <a:rPr lang="en-US" noProof="0"/>
              <a:t>CLICK TO EDIT MASTER TITLE STYLE</a:t>
            </a:r>
          </a:p>
        </p:txBody>
      </p:sp>
      <p:sp>
        <p:nvSpPr>
          <p:cNvPr id="23" name="Oval 22">
            <a:extLst>
              <a:ext uri="{FF2B5EF4-FFF2-40B4-BE49-F238E27FC236}">
                <a16:creationId xmlns:a16="http://schemas.microsoft.com/office/drawing/2014/main" id="{1CB2E658-DE02-4D14-8415-C9DDE61D9C38}"/>
              </a:ext>
            </a:extLst>
          </p:cNvPr>
          <p:cNvSpPr/>
          <p:nvPr userDrawn="1"/>
        </p:nvSpPr>
        <p:spPr>
          <a:xfrm>
            <a:off x="11230815" y="6327865"/>
            <a:ext cx="389686" cy="389684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cxnSp>
        <p:nvCxnSpPr>
          <p:cNvPr id="24" name="Straight Connector 23">
            <a:extLst>
              <a:ext uri="{FF2B5EF4-FFF2-40B4-BE49-F238E27FC236}">
                <a16:creationId xmlns:a16="http://schemas.microsoft.com/office/drawing/2014/main" id="{7E270D38-BDD4-4090-8678-9B54159F6735}"/>
              </a:ext>
            </a:extLst>
          </p:cNvPr>
          <p:cNvCxnSpPr/>
          <p:nvPr userDrawn="1"/>
        </p:nvCxnSpPr>
        <p:spPr>
          <a:xfrm>
            <a:off x="11107057" y="6294459"/>
            <a:ext cx="0" cy="457200"/>
          </a:xfrm>
          <a:prstGeom prst="line">
            <a:avLst/>
          </a:prstGeom>
          <a:ln>
            <a:solidFill>
              <a:schemeClr val="accent2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5" name="Slide Number Placeholder 13">
            <a:extLst>
              <a:ext uri="{FF2B5EF4-FFF2-40B4-BE49-F238E27FC236}">
                <a16:creationId xmlns:a16="http://schemas.microsoft.com/office/drawing/2014/main" id="{6CBA0A2A-9DE2-4857-B906-40C2FAD631A5}"/>
              </a:ext>
            </a:extLst>
          </p:cNvPr>
          <p:cNvSpPr>
            <a:spLocks noGrp="1"/>
          </p:cNvSpPr>
          <p:nvPr>
            <p:ph type="sldNum" sz="quarter" idx="19"/>
          </p:nvPr>
        </p:nvSpPr>
        <p:spPr>
          <a:xfrm>
            <a:off x="11230806" y="6327866"/>
            <a:ext cx="389686" cy="393610"/>
          </a:xfrm>
          <a:prstGeom prst="rect">
            <a:avLst/>
          </a:prstGeom>
        </p:spPr>
        <p:txBody>
          <a:bodyPr lIns="0" rIns="0" anchor="ctr" anchorCtr="1"/>
          <a:lstStyle>
            <a:lvl1pPr algn="ctr">
              <a:defRPr sz="1000">
                <a:solidFill>
                  <a:schemeClr val="bg1"/>
                </a:solidFill>
                <a:latin typeface="+mn-lt"/>
                <a:cs typeface="Arial" panose="020B0604020202020204" pitchFamily="34" charset="0"/>
              </a:defRPr>
            </a:lvl1pPr>
          </a:lstStyle>
          <a:p>
            <a:fld id="{DCB4E619-4CA9-4A22-920F-20396BF50470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cxnSp>
        <p:nvCxnSpPr>
          <p:cNvPr id="34" name="Straight Connector 33">
            <a:extLst>
              <a:ext uri="{FF2B5EF4-FFF2-40B4-BE49-F238E27FC236}">
                <a16:creationId xmlns:a16="http://schemas.microsoft.com/office/drawing/2014/main" id="{B0FA4ECA-2E91-495E-BD1A-B2CAEE758E77}"/>
              </a:ext>
            </a:extLst>
          </p:cNvPr>
          <p:cNvCxnSpPr/>
          <p:nvPr userDrawn="1"/>
        </p:nvCxnSpPr>
        <p:spPr>
          <a:xfrm>
            <a:off x="0" y="6523059"/>
            <a:ext cx="11109960" cy="0"/>
          </a:xfrm>
          <a:prstGeom prst="line">
            <a:avLst/>
          </a:prstGeom>
          <a:ln>
            <a:solidFill>
              <a:schemeClr val="accent2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43" name="Freeform: Shape 42">
            <a:extLst>
              <a:ext uri="{FF2B5EF4-FFF2-40B4-BE49-F238E27FC236}">
                <a16:creationId xmlns:a16="http://schemas.microsoft.com/office/drawing/2014/main" id="{4FC3C941-0608-44BE-A293-C20D8B8805D4}"/>
              </a:ext>
            </a:extLst>
          </p:cNvPr>
          <p:cNvSpPr/>
          <p:nvPr userDrawn="1"/>
        </p:nvSpPr>
        <p:spPr>
          <a:xfrm>
            <a:off x="0" y="-1"/>
            <a:ext cx="4587349" cy="2419039"/>
          </a:xfrm>
          <a:custGeom>
            <a:avLst/>
            <a:gdLst>
              <a:gd name="connsiteX0" fmla="*/ 0 w 4587349"/>
              <a:gd name="connsiteY0" fmla="*/ 0 h 2419039"/>
              <a:gd name="connsiteX1" fmla="*/ 4587349 w 4587349"/>
              <a:gd name="connsiteY1" fmla="*/ 0 h 2419039"/>
              <a:gd name="connsiteX2" fmla="*/ 4562933 w 4587349"/>
              <a:gd name="connsiteY2" fmla="*/ 72160 h 2419039"/>
              <a:gd name="connsiteX3" fmla="*/ 1203311 w 4587349"/>
              <a:gd name="connsiteY3" fmla="*/ 2419039 h 2419039"/>
              <a:gd name="connsiteX4" fmla="*/ 139724 w 4587349"/>
              <a:gd name="connsiteY4" fmla="*/ 2258240 h 2419039"/>
              <a:gd name="connsiteX5" fmla="*/ 0 w 4587349"/>
              <a:gd name="connsiteY5" fmla="*/ 2207100 h 241903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4587349" h="2419039">
                <a:moveTo>
                  <a:pt x="0" y="0"/>
                </a:moveTo>
                <a:lnTo>
                  <a:pt x="4587349" y="0"/>
                </a:lnTo>
                <a:lnTo>
                  <a:pt x="4562933" y="72160"/>
                </a:lnTo>
                <a:cubicBezTo>
                  <a:pt x="4061488" y="1441670"/>
                  <a:pt x="2746538" y="2419039"/>
                  <a:pt x="1203311" y="2419039"/>
                </a:cubicBezTo>
                <a:cubicBezTo>
                  <a:pt x="832937" y="2419039"/>
                  <a:pt x="475711" y="2362743"/>
                  <a:pt x="139724" y="2258240"/>
                </a:cubicBezTo>
                <a:lnTo>
                  <a:pt x="0" y="2207100"/>
                </a:lnTo>
                <a:close/>
              </a:path>
            </a:pathLst>
          </a:cu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41" name="Freeform: Shape 40">
            <a:extLst>
              <a:ext uri="{FF2B5EF4-FFF2-40B4-BE49-F238E27FC236}">
                <a16:creationId xmlns:a16="http://schemas.microsoft.com/office/drawing/2014/main" id="{A7107B1B-15F6-4743-8E90-18A0DC2B964E}"/>
              </a:ext>
            </a:extLst>
          </p:cNvPr>
          <p:cNvSpPr/>
          <p:nvPr userDrawn="1"/>
        </p:nvSpPr>
        <p:spPr>
          <a:xfrm>
            <a:off x="0" y="1"/>
            <a:ext cx="4341402" cy="2228445"/>
          </a:xfrm>
          <a:custGeom>
            <a:avLst/>
            <a:gdLst>
              <a:gd name="connsiteX0" fmla="*/ 0 w 4341402"/>
              <a:gd name="connsiteY0" fmla="*/ 0 h 2228445"/>
              <a:gd name="connsiteX1" fmla="*/ 4341402 w 4341402"/>
              <a:gd name="connsiteY1" fmla="*/ 0 h 2228445"/>
              <a:gd name="connsiteX2" fmla="*/ 4293306 w 4341402"/>
              <a:gd name="connsiteY2" fmla="*/ 133775 h 2228445"/>
              <a:gd name="connsiteX3" fmla="*/ 1300374 w 4341402"/>
              <a:gd name="connsiteY3" fmla="*/ 2224065 h 2228445"/>
              <a:gd name="connsiteX4" fmla="*/ 1124323 w 4341402"/>
              <a:gd name="connsiteY4" fmla="*/ 2228445 h 2228445"/>
              <a:gd name="connsiteX5" fmla="*/ 1124242 w 4341402"/>
              <a:gd name="connsiteY5" fmla="*/ 2228445 h 2228445"/>
              <a:gd name="connsiteX6" fmla="*/ 948190 w 4341402"/>
              <a:gd name="connsiteY6" fmla="*/ 2224065 h 2228445"/>
              <a:gd name="connsiteX7" fmla="*/ 106705 w 4341402"/>
              <a:gd name="connsiteY7" fmla="*/ 2077045 h 2228445"/>
              <a:gd name="connsiteX8" fmla="*/ 0 w 4341402"/>
              <a:gd name="connsiteY8" fmla="*/ 2041514 h 22284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4341402" h="2228445">
                <a:moveTo>
                  <a:pt x="0" y="0"/>
                </a:moveTo>
                <a:lnTo>
                  <a:pt x="4341402" y="0"/>
                </a:lnTo>
                <a:lnTo>
                  <a:pt x="4293306" y="133775"/>
                </a:lnTo>
                <a:cubicBezTo>
                  <a:pt x="3804175" y="1311915"/>
                  <a:pt x="2656408" y="2156418"/>
                  <a:pt x="1300374" y="2224065"/>
                </a:cubicBezTo>
                <a:lnTo>
                  <a:pt x="1124323" y="2228445"/>
                </a:lnTo>
                <a:lnTo>
                  <a:pt x="1124242" y="2228445"/>
                </a:lnTo>
                <a:lnTo>
                  <a:pt x="948190" y="2224065"/>
                </a:lnTo>
                <a:cubicBezTo>
                  <a:pt x="656570" y="2209517"/>
                  <a:pt x="374582" y="2159041"/>
                  <a:pt x="106705" y="2077045"/>
                </a:cubicBezTo>
                <a:lnTo>
                  <a:pt x="0" y="2041514"/>
                </a:lnTo>
                <a:close/>
              </a:path>
            </a:pathLst>
          </a:custGeom>
          <a:pattFill prst="dkUpDiag">
            <a:fgClr>
              <a:schemeClr val="accent3"/>
            </a:fgClr>
            <a:bgClr>
              <a:schemeClr val="accent3">
                <a:lumMod val="75000"/>
              </a:schemeClr>
            </a:bgClr>
          </a:pattFill>
        </p:spPr>
        <p:txBody>
          <a:bodyPr rot="0" spcFirstLastPara="0" vertOverflow="overflow" horzOverflow="overflow" vert="horz" wrap="square" lIns="91440" tIns="45720" rIns="91440" bIns="45720" numCol="1" spcCol="0" rtlCol="0" fromWordArt="0" anchor="t" anchorCtr="1" forceAA="0" compatLnSpc="1">
            <a:prstTxWarp prst="textNoShape">
              <a:avLst/>
            </a:prstTxWarp>
            <a:noAutofit/>
          </a:bodyPr>
          <a:lstStyle/>
          <a:p>
            <a:pPr lvl="0" indent="0" algn="ctr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None/>
            </a:pPr>
            <a:endParaRPr lang="en-US" sz="1600" noProof="0" dirty="0">
              <a:solidFill>
                <a:schemeClr val="bg1"/>
              </a:solidFill>
              <a:cs typeface="Arial" panose="020B0604020202020204" pitchFamily="34" charset="0"/>
            </a:endParaRPr>
          </a:p>
        </p:txBody>
      </p:sp>
      <p:sp>
        <p:nvSpPr>
          <p:cNvPr id="20" name="Content Placeholder 2">
            <a:extLst>
              <a:ext uri="{FF2B5EF4-FFF2-40B4-BE49-F238E27FC236}">
                <a16:creationId xmlns:a16="http://schemas.microsoft.com/office/drawing/2014/main" id="{2CACE3D1-F863-4422-B475-730B2AEA7127}"/>
              </a:ext>
            </a:extLst>
          </p:cNvPr>
          <p:cNvSpPr>
            <a:spLocks noGrp="1"/>
          </p:cNvSpPr>
          <p:nvPr>
            <p:ph sz="half" idx="1"/>
          </p:nvPr>
        </p:nvSpPr>
        <p:spPr>
          <a:xfrm>
            <a:off x="838200" y="2437325"/>
            <a:ext cx="5181600" cy="3739638"/>
          </a:xfrm>
        </p:spPr>
        <p:txBody>
          <a:bodyPr/>
          <a:lstStyle/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28" name="Content Placeholder 3">
            <a:extLst>
              <a:ext uri="{FF2B5EF4-FFF2-40B4-BE49-F238E27FC236}">
                <a16:creationId xmlns:a16="http://schemas.microsoft.com/office/drawing/2014/main" id="{C6DDB857-67CE-4444-B436-F7A2F6E061D9}"/>
              </a:ext>
            </a:extLst>
          </p:cNvPr>
          <p:cNvSpPr>
            <a:spLocks noGrp="1"/>
          </p:cNvSpPr>
          <p:nvPr>
            <p:ph sz="half" idx="2"/>
          </p:nvPr>
        </p:nvSpPr>
        <p:spPr>
          <a:xfrm>
            <a:off x="6438886" y="2404377"/>
            <a:ext cx="5181600" cy="3772586"/>
          </a:xfrm>
        </p:spPr>
        <p:txBody>
          <a:bodyPr/>
          <a:lstStyle/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</p:spTree>
    <p:extLst>
      <p:ext uri="{BB962C8B-B14F-4D97-AF65-F5344CB8AC3E}">
        <p14:creationId xmlns:p14="http://schemas.microsoft.com/office/powerpoint/2010/main" val="1396429608"/>
      </p:ext>
    </p:extLst>
  </p:cSld>
  <p:clrMapOvr>
    <a:masterClrMapping/>
  </p:clrMapOvr>
</p:sldLayout>
</file>

<file path=ppt/slideLayouts/slideLayout2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mparis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9" name="Group 18">
            <a:extLst>
              <a:ext uri="{FF2B5EF4-FFF2-40B4-BE49-F238E27FC236}">
                <a16:creationId xmlns:a16="http://schemas.microsoft.com/office/drawing/2014/main" id="{8AA00B8F-30F3-4771-B340-04E5180F24CB}"/>
              </a:ext>
            </a:extLst>
          </p:cNvPr>
          <p:cNvGrpSpPr/>
          <p:nvPr userDrawn="1"/>
        </p:nvGrpSpPr>
        <p:grpSpPr>
          <a:xfrm flipV="1">
            <a:off x="0" y="2404423"/>
            <a:ext cx="12192000" cy="4453577"/>
            <a:chOff x="0" y="-277094"/>
            <a:chExt cx="12192000" cy="5876838"/>
          </a:xfrm>
          <a:solidFill>
            <a:schemeClr val="bg2">
              <a:alpha val="25000"/>
            </a:schemeClr>
          </a:solidFill>
        </p:grpSpPr>
        <p:sp>
          <p:nvSpPr>
            <p:cNvPr id="21" name="Rectangle 20">
              <a:extLst>
                <a:ext uri="{FF2B5EF4-FFF2-40B4-BE49-F238E27FC236}">
                  <a16:creationId xmlns:a16="http://schemas.microsoft.com/office/drawing/2014/main" id="{20208B4A-3F77-46D6-894B-E1FDAD5EF77C}"/>
                </a:ext>
              </a:extLst>
            </p:cNvPr>
            <p:cNvSpPr/>
            <p:nvPr/>
          </p:nvSpPr>
          <p:spPr>
            <a:xfrm>
              <a:off x="0" y="1811086"/>
              <a:ext cx="12192000" cy="1196975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22" name="Rectangle 21">
              <a:extLst>
                <a:ext uri="{FF2B5EF4-FFF2-40B4-BE49-F238E27FC236}">
                  <a16:creationId xmlns:a16="http://schemas.microsoft.com/office/drawing/2014/main" id="{9049B3A7-D7B3-4DED-82EF-7949C06DB4B2}"/>
                </a:ext>
              </a:extLst>
            </p:cNvPr>
            <p:cNvSpPr/>
            <p:nvPr/>
          </p:nvSpPr>
          <p:spPr>
            <a:xfrm>
              <a:off x="0" y="4954586"/>
              <a:ext cx="12192000" cy="71437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26" name="Rectangle 25">
              <a:extLst>
                <a:ext uri="{FF2B5EF4-FFF2-40B4-BE49-F238E27FC236}">
                  <a16:creationId xmlns:a16="http://schemas.microsoft.com/office/drawing/2014/main" id="{97420EFC-AB3B-4D30-9B82-F93818D68456}"/>
                </a:ext>
              </a:extLst>
            </p:cNvPr>
            <p:cNvSpPr/>
            <p:nvPr/>
          </p:nvSpPr>
          <p:spPr>
            <a:xfrm>
              <a:off x="0" y="4487469"/>
              <a:ext cx="12192000" cy="71437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27" name="Rectangle 26">
              <a:extLst>
                <a:ext uri="{FF2B5EF4-FFF2-40B4-BE49-F238E27FC236}">
                  <a16:creationId xmlns:a16="http://schemas.microsoft.com/office/drawing/2014/main" id="{2E1AA950-E9D5-45D2-8DDB-2561BFC6C290}"/>
                </a:ext>
              </a:extLst>
            </p:cNvPr>
            <p:cNvSpPr/>
            <p:nvPr/>
          </p:nvSpPr>
          <p:spPr>
            <a:xfrm>
              <a:off x="0" y="3975099"/>
              <a:ext cx="12192000" cy="250825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30" name="Rectangle 29">
              <a:extLst>
                <a:ext uri="{FF2B5EF4-FFF2-40B4-BE49-F238E27FC236}">
                  <a16:creationId xmlns:a16="http://schemas.microsoft.com/office/drawing/2014/main" id="{9C364EA4-EB4C-4EBE-80D3-A6661DD396D5}"/>
                </a:ext>
              </a:extLst>
            </p:cNvPr>
            <p:cNvSpPr/>
            <p:nvPr/>
          </p:nvSpPr>
          <p:spPr>
            <a:xfrm>
              <a:off x="0" y="3142331"/>
              <a:ext cx="12192000" cy="69850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31" name="Rectangle 30">
              <a:extLst>
                <a:ext uri="{FF2B5EF4-FFF2-40B4-BE49-F238E27FC236}">
                  <a16:creationId xmlns:a16="http://schemas.microsoft.com/office/drawing/2014/main" id="{DF822B4B-4ECC-46E0-98C4-8752755855BC}"/>
                </a:ext>
              </a:extLst>
            </p:cNvPr>
            <p:cNvSpPr/>
            <p:nvPr userDrawn="1"/>
          </p:nvSpPr>
          <p:spPr>
            <a:xfrm>
              <a:off x="0" y="-277094"/>
              <a:ext cx="12192000" cy="1953911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32" name="Rectangle 31">
              <a:extLst>
                <a:ext uri="{FF2B5EF4-FFF2-40B4-BE49-F238E27FC236}">
                  <a16:creationId xmlns:a16="http://schemas.microsoft.com/office/drawing/2014/main" id="{32B596D7-82DB-44A2-9A85-2074FFBDDA1F}"/>
                </a:ext>
              </a:extLst>
            </p:cNvPr>
            <p:cNvSpPr/>
            <p:nvPr userDrawn="1"/>
          </p:nvSpPr>
          <p:spPr>
            <a:xfrm>
              <a:off x="0" y="5575612"/>
              <a:ext cx="12192000" cy="2413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</p:grpSp>
      <p:sp>
        <p:nvSpPr>
          <p:cNvPr id="33" name="Rectangle 32">
            <a:extLst>
              <a:ext uri="{FF2B5EF4-FFF2-40B4-BE49-F238E27FC236}">
                <a16:creationId xmlns:a16="http://schemas.microsoft.com/office/drawing/2014/main" id="{5469995F-A28F-40A2-AB9B-09ACC9FB0598}"/>
              </a:ext>
            </a:extLst>
          </p:cNvPr>
          <p:cNvSpPr/>
          <p:nvPr userDrawn="1"/>
        </p:nvSpPr>
        <p:spPr>
          <a:xfrm flipV="1">
            <a:off x="0" y="0"/>
            <a:ext cx="12192000" cy="6539124"/>
          </a:xfrm>
          <a:prstGeom prst="rect">
            <a:avLst/>
          </a:prstGeom>
          <a:gradFill>
            <a:gsLst>
              <a:gs pos="25000">
                <a:schemeClr val="bg1">
                  <a:alpha val="0"/>
                </a:schemeClr>
              </a:gs>
              <a:gs pos="75000">
                <a:schemeClr val="bg1"/>
              </a:gs>
            </a:gsLst>
            <a:lin ang="5400000" scaled="1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73B39506-58A9-4B12-A7D1-1B956C6BFAD5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3525520" y="246253"/>
            <a:ext cx="8094972" cy="1738877"/>
          </a:xfrm>
        </p:spPr>
        <p:txBody>
          <a:bodyPr vert="horz" lIns="91440" tIns="45720" rIns="91440" bIns="45720" rtlCol="0" anchor="b">
            <a:noAutofit/>
          </a:bodyPr>
          <a:lstStyle>
            <a:lvl1pPr>
              <a:defRPr lang="en-GB" sz="2400" b="1" dirty="0">
                <a:solidFill>
                  <a:schemeClr val="accent2"/>
                </a:solidFill>
                <a:latin typeface="+mj-lt"/>
                <a:cs typeface="Arial" panose="020B0604020202020204" pitchFamily="34" charset="0"/>
              </a:defRPr>
            </a:lvl1pPr>
          </a:lstStyle>
          <a:p>
            <a:pPr marL="0" lvl="0"/>
            <a:r>
              <a:rPr lang="en-US" noProof="0"/>
              <a:t>CLICK TO EDIT MASTER TITLE STYLE</a:t>
            </a:r>
          </a:p>
        </p:txBody>
      </p:sp>
      <p:sp>
        <p:nvSpPr>
          <p:cNvPr id="23" name="Oval 22">
            <a:extLst>
              <a:ext uri="{FF2B5EF4-FFF2-40B4-BE49-F238E27FC236}">
                <a16:creationId xmlns:a16="http://schemas.microsoft.com/office/drawing/2014/main" id="{1CB2E658-DE02-4D14-8415-C9DDE61D9C38}"/>
              </a:ext>
            </a:extLst>
          </p:cNvPr>
          <p:cNvSpPr/>
          <p:nvPr userDrawn="1"/>
        </p:nvSpPr>
        <p:spPr>
          <a:xfrm>
            <a:off x="11230815" y="6327865"/>
            <a:ext cx="389686" cy="389684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cxnSp>
        <p:nvCxnSpPr>
          <p:cNvPr id="24" name="Straight Connector 23">
            <a:extLst>
              <a:ext uri="{FF2B5EF4-FFF2-40B4-BE49-F238E27FC236}">
                <a16:creationId xmlns:a16="http://schemas.microsoft.com/office/drawing/2014/main" id="{7E270D38-BDD4-4090-8678-9B54159F6735}"/>
              </a:ext>
            </a:extLst>
          </p:cNvPr>
          <p:cNvCxnSpPr/>
          <p:nvPr userDrawn="1"/>
        </p:nvCxnSpPr>
        <p:spPr>
          <a:xfrm>
            <a:off x="11107057" y="6294459"/>
            <a:ext cx="0" cy="457200"/>
          </a:xfrm>
          <a:prstGeom prst="line">
            <a:avLst/>
          </a:prstGeom>
          <a:ln>
            <a:solidFill>
              <a:schemeClr val="accent2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5" name="Slide Number Placeholder 13">
            <a:extLst>
              <a:ext uri="{FF2B5EF4-FFF2-40B4-BE49-F238E27FC236}">
                <a16:creationId xmlns:a16="http://schemas.microsoft.com/office/drawing/2014/main" id="{6CBA0A2A-9DE2-4857-B906-40C2FAD631A5}"/>
              </a:ext>
            </a:extLst>
          </p:cNvPr>
          <p:cNvSpPr>
            <a:spLocks noGrp="1"/>
          </p:cNvSpPr>
          <p:nvPr>
            <p:ph type="sldNum" sz="quarter" idx="19"/>
          </p:nvPr>
        </p:nvSpPr>
        <p:spPr>
          <a:xfrm>
            <a:off x="11230806" y="6327866"/>
            <a:ext cx="389686" cy="393610"/>
          </a:xfrm>
          <a:prstGeom prst="rect">
            <a:avLst/>
          </a:prstGeom>
        </p:spPr>
        <p:txBody>
          <a:bodyPr lIns="0" rIns="0" anchor="ctr" anchorCtr="1"/>
          <a:lstStyle>
            <a:lvl1pPr algn="ctr">
              <a:defRPr sz="1000">
                <a:solidFill>
                  <a:schemeClr val="bg1"/>
                </a:solidFill>
                <a:latin typeface="+mn-lt"/>
                <a:cs typeface="Arial" panose="020B0604020202020204" pitchFamily="34" charset="0"/>
              </a:defRPr>
            </a:lvl1pPr>
          </a:lstStyle>
          <a:p>
            <a:fld id="{DCB4E619-4CA9-4A22-920F-20396BF50470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cxnSp>
        <p:nvCxnSpPr>
          <p:cNvPr id="34" name="Straight Connector 33">
            <a:extLst>
              <a:ext uri="{FF2B5EF4-FFF2-40B4-BE49-F238E27FC236}">
                <a16:creationId xmlns:a16="http://schemas.microsoft.com/office/drawing/2014/main" id="{B0FA4ECA-2E91-495E-BD1A-B2CAEE758E77}"/>
              </a:ext>
            </a:extLst>
          </p:cNvPr>
          <p:cNvCxnSpPr/>
          <p:nvPr userDrawn="1"/>
        </p:nvCxnSpPr>
        <p:spPr>
          <a:xfrm>
            <a:off x="0" y="6523059"/>
            <a:ext cx="11109960" cy="0"/>
          </a:xfrm>
          <a:prstGeom prst="line">
            <a:avLst/>
          </a:prstGeom>
          <a:ln>
            <a:solidFill>
              <a:schemeClr val="accent2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43" name="Freeform: Shape 42">
            <a:extLst>
              <a:ext uri="{FF2B5EF4-FFF2-40B4-BE49-F238E27FC236}">
                <a16:creationId xmlns:a16="http://schemas.microsoft.com/office/drawing/2014/main" id="{4FC3C941-0608-44BE-A293-C20D8B8805D4}"/>
              </a:ext>
            </a:extLst>
          </p:cNvPr>
          <p:cNvSpPr/>
          <p:nvPr userDrawn="1"/>
        </p:nvSpPr>
        <p:spPr>
          <a:xfrm>
            <a:off x="0" y="-1"/>
            <a:ext cx="4587349" cy="2419039"/>
          </a:xfrm>
          <a:custGeom>
            <a:avLst/>
            <a:gdLst>
              <a:gd name="connsiteX0" fmla="*/ 0 w 4587349"/>
              <a:gd name="connsiteY0" fmla="*/ 0 h 2419039"/>
              <a:gd name="connsiteX1" fmla="*/ 4587349 w 4587349"/>
              <a:gd name="connsiteY1" fmla="*/ 0 h 2419039"/>
              <a:gd name="connsiteX2" fmla="*/ 4562933 w 4587349"/>
              <a:gd name="connsiteY2" fmla="*/ 72160 h 2419039"/>
              <a:gd name="connsiteX3" fmla="*/ 1203311 w 4587349"/>
              <a:gd name="connsiteY3" fmla="*/ 2419039 h 2419039"/>
              <a:gd name="connsiteX4" fmla="*/ 139724 w 4587349"/>
              <a:gd name="connsiteY4" fmla="*/ 2258240 h 2419039"/>
              <a:gd name="connsiteX5" fmla="*/ 0 w 4587349"/>
              <a:gd name="connsiteY5" fmla="*/ 2207100 h 241903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4587349" h="2419039">
                <a:moveTo>
                  <a:pt x="0" y="0"/>
                </a:moveTo>
                <a:lnTo>
                  <a:pt x="4587349" y="0"/>
                </a:lnTo>
                <a:lnTo>
                  <a:pt x="4562933" y="72160"/>
                </a:lnTo>
                <a:cubicBezTo>
                  <a:pt x="4061488" y="1441670"/>
                  <a:pt x="2746538" y="2419039"/>
                  <a:pt x="1203311" y="2419039"/>
                </a:cubicBezTo>
                <a:cubicBezTo>
                  <a:pt x="832937" y="2419039"/>
                  <a:pt x="475711" y="2362743"/>
                  <a:pt x="139724" y="2258240"/>
                </a:cubicBezTo>
                <a:lnTo>
                  <a:pt x="0" y="2207100"/>
                </a:lnTo>
                <a:close/>
              </a:path>
            </a:pathLst>
          </a:cu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41" name="Freeform: Shape 40">
            <a:extLst>
              <a:ext uri="{FF2B5EF4-FFF2-40B4-BE49-F238E27FC236}">
                <a16:creationId xmlns:a16="http://schemas.microsoft.com/office/drawing/2014/main" id="{A7107B1B-15F6-4743-8E90-18A0DC2B964E}"/>
              </a:ext>
            </a:extLst>
          </p:cNvPr>
          <p:cNvSpPr/>
          <p:nvPr userDrawn="1"/>
        </p:nvSpPr>
        <p:spPr>
          <a:xfrm>
            <a:off x="0" y="1"/>
            <a:ext cx="4341402" cy="2228445"/>
          </a:xfrm>
          <a:custGeom>
            <a:avLst/>
            <a:gdLst>
              <a:gd name="connsiteX0" fmla="*/ 0 w 4341402"/>
              <a:gd name="connsiteY0" fmla="*/ 0 h 2228445"/>
              <a:gd name="connsiteX1" fmla="*/ 4341402 w 4341402"/>
              <a:gd name="connsiteY1" fmla="*/ 0 h 2228445"/>
              <a:gd name="connsiteX2" fmla="*/ 4293306 w 4341402"/>
              <a:gd name="connsiteY2" fmla="*/ 133775 h 2228445"/>
              <a:gd name="connsiteX3" fmla="*/ 1300374 w 4341402"/>
              <a:gd name="connsiteY3" fmla="*/ 2224065 h 2228445"/>
              <a:gd name="connsiteX4" fmla="*/ 1124323 w 4341402"/>
              <a:gd name="connsiteY4" fmla="*/ 2228445 h 2228445"/>
              <a:gd name="connsiteX5" fmla="*/ 1124242 w 4341402"/>
              <a:gd name="connsiteY5" fmla="*/ 2228445 h 2228445"/>
              <a:gd name="connsiteX6" fmla="*/ 948190 w 4341402"/>
              <a:gd name="connsiteY6" fmla="*/ 2224065 h 2228445"/>
              <a:gd name="connsiteX7" fmla="*/ 106705 w 4341402"/>
              <a:gd name="connsiteY7" fmla="*/ 2077045 h 2228445"/>
              <a:gd name="connsiteX8" fmla="*/ 0 w 4341402"/>
              <a:gd name="connsiteY8" fmla="*/ 2041514 h 22284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4341402" h="2228445">
                <a:moveTo>
                  <a:pt x="0" y="0"/>
                </a:moveTo>
                <a:lnTo>
                  <a:pt x="4341402" y="0"/>
                </a:lnTo>
                <a:lnTo>
                  <a:pt x="4293306" y="133775"/>
                </a:lnTo>
                <a:cubicBezTo>
                  <a:pt x="3804175" y="1311915"/>
                  <a:pt x="2656408" y="2156418"/>
                  <a:pt x="1300374" y="2224065"/>
                </a:cubicBezTo>
                <a:lnTo>
                  <a:pt x="1124323" y="2228445"/>
                </a:lnTo>
                <a:lnTo>
                  <a:pt x="1124242" y="2228445"/>
                </a:lnTo>
                <a:lnTo>
                  <a:pt x="948190" y="2224065"/>
                </a:lnTo>
                <a:cubicBezTo>
                  <a:pt x="656570" y="2209517"/>
                  <a:pt x="374582" y="2159041"/>
                  <a:pt x="106705" y="2077045"/>
                </a:cubicBezTo>
                <a:lnTo>
                  <a:pt x="0" y="2041514"/>
                </a:lnTo>
                <a:close/>
              </a:path>
            </a:pathLst>
          </a:custGeom>
          <a:pattFill prst="dkUpDiag">
            <a:fgClr>
              <a:schemeClr val="accent3"/>
            </a:fgClr>
            <a:bgClr>
              <a:schemeClr val="accent3">
                <a:lumMod val="75000"/>
              </a:schemeClr>
            </a:bgClr>
          </a:pattFill>
        </p:spPr>
        <p:txBody>
          <a:bodyPr rot="0" spcFirstLastPara="0" vertOverflow="overflow" horzOverflow="overflow" vert="horz" wrap="square" lIns="91440" tIns="45720" rIns="91440" bIns="45720" numCol="1" spcCol="0" rtlCol="0" fromWordArt="0" anchor="t" anchorCtr="1" forceAA="0" compatLnSpc="1">
            <a:prstTxWarp prst="textNoShape">
              <a:avLst/>
            </a:prstTxWarp>
            <a:noAutofit/>
          </a:bodyPr>
          <a:lstStyle/>
          <a:p>
            <a:pPr lvl="0" indent="0" algn="ctr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None/>
            </a:pPr>
            <a:endParaRPr lang="en-US" sz="1600" noProof="0" dirty="0">
              <a:solidFill>
                <a:schemeClr val="bg1"/>
              </a:solidFill>
              <a:cs typeface="Arial" panose="020B0604020202020204" pitchFamily="34" charset="0"/>
            </a:endParaRPr>
          </a:p>
        </p:txBody>
      </p:sp>
      <p:sp>
        <p:nvSpPr>
          <p:cNvPr id="29" name="Text Placeholder 2">
            <a:extLst>
              <a:ext uri="{FF2B5EF4-FFF2-40B4-BE49-F238E27FC236}">
                <a16:creationId xmlns:a16="http://schemas.microsoft.com/office/drawing/2014/main" id="{BF7D2858-2046-4CAD-A3EE-D0A4D0F2CA14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9788" y="2123331"/>
            <a:ext cx="5157787" cy="626652"/>
          </a:xfrm>
        </p:spPr>
        <p:txBody>
          <a:bodyPr anchor="b"/>
          <a:lstStyle>
            <a:lvl1pPr marL="0" indent="0">
              <a:buNone/>
              <a:defRPr sz="2400" b="1"/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en-US" noProof="0"/>
              <a:t>Click to edit Master text styles</a:t>
            </a:r>
          </a:p>
        </p:txBody>
      </p:sp>
      <p:sp>
        <p:nvSpPr>
          <p:cNvPr id="35" name="Content Placeholder 3">
            <a:extLst>
              <a:ext uri="{FF2B5EF4-FFF2-40B4-BE49-F238E27FC236}">
                <a16:creationId xmlns:a16="http://schemas.microsoft.com/office/drawing/2014/main" id="{2A9DBBF8-4A18-4CB1-A8AC-30C9B5308076}"/>
              </a:ext>
            </a:extLst>
          </p:cNvPr>
          <p:cNvSpPr>
            <a:spLocks noGrp="1"/>
          </p:cNvSpPr>
          <p:nvPr>
            <p:ph sz="half" idx="2"/>
          </p:nvPr>
        </p:nvSpPr>
        <p:spPr>
          <a:xfrm>
            <a:off x="839788" y="2839199"/>
            <a:ext cx="5157787" cy="3350464"/>
          </a:xfrm>
        </p:spPr>
        <p:txBody>
          <a:bodyPr/>
          <a:lstStyle/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36" name="Text Placeholder 4">
            <a:extLst>
              <a:ext uri="{FF2B5EF4-FFF2-40B4-BE49-F238E27FC236}">
                <a16:creationId xmlns:a16="http://schemas.microsoft.com/office/drawing/2014/main" id="{D3E81B2D-A79D-4DC3-B7DF-1E1E0F58E481}"/>
              </a:ext>
            </a:extLst>
          </p:cNvPr>
          <p:cNvSpPr>
            <a:spLocks noGrp="1"/>
          </p:cNvSpPr>
          <p:nvPr>
            <p:ph type="body" sz="quarter" idx="3"/>
          </p:nvPr>
        </p:nvSpPr>
        <p:spPr>
          <a:xfrm>
            <a:off x="6437304" y="2123331"/>
            <a:ext cx="5183188" cy="626652"/>
          </a:xfrm>
        </p:spPr>
        <p:txBody>
          <a:bodyPr anchor="b"/>
          <a:lstStyle>
            <a:lvl1pPr marL="0" indent="0">
              <a:buNone/>
              <a:defRPr sz="2400" b="1"/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en-US" noProof="0"/>
              <a:t>Click to edit Master text styles</a:t>
            </a:r>
          </a:p>
        </p:txBody>
      </p:sp>
      <p:sp>
        <p:nvSpPr>
          <p:cNvPr id="37" name="Content Placeholder 5">
            <a:extLst>
              <a:ext uri="{FF2B5EF4-FFF2-40B4-BE49-F238E27FC236}">
                <a16:creationId xmlns:a16="http://schemas.microsoft.com/office/drawing/2014/main" id="{8C0B65ED-88D9-4E01-AD11-24590E2C7EF7}"/>
              </a:ext>
            </a:extLst>
          </p:cNvPr>
          <p:cNvSpPr>
            <a:spLocks noGrp="1"/>
          </p:cNvSpPr>
          <p:nvPr>
            <p:ph sz="quarter" idx="4"/>
          </p:nvPr>
        </p:nvSpPr>
        <p:spPr>
          <a:xfrm>
            <a:off x="6437304" y="2839199"/>
            <a:ext cx="5183188" cy="3350464"/>
          </a:xfrm>
        </p:spPr>
        <p:txBody>
          <a:bodyPr/>
          <a:lstStyle/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</p:spTree>
    <p:extLst>
      <p:ext uri="{BB962C8B-B14F-4D97-AF65-F5344CB8AC3E}">
        <p14:creationId xmlns:p14="http://schemas.microsoft.com/office/powerpoint/2010/main" val="3561436588"/>
      </p:ext>
    </p:extLst>
  </p:cSld>
  <p:clrMapOvr>
    <a:masterClrMapping/>
  </p:clrMapOvr>
</p:sldLayout>
</file>

<file path=ppt/slideLayouts/slideLayout2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_Picture with Capti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" name="Group 3">
            <a:extLst>
              <a:ext uri="{FF2B5EF4-FFF2-40B4-BE49-F238E27FC236}">
                <a16:creationId xmlns:a16="http://schemas.microsoft.com/office/drawing/2014/main" id="{47922399-8F89-408C-9341-D40CA0241FCA}"/>
              </a:ext>
            </a:extLst>
          </p:cNvPr>
          <p:cNvGrpSpPr/>
          <p:nvPr userDrawn="1"/>
        </p:nvGrpSpPr>
        <p:grpSpPr>
          <a:xfrm>
            <a:off x="0" y="0"/>
            <a:ext cx="12192000" cy="4453577"/>
            <a:chOff x="0" y="-277094"/>
            <a:chExt cx="12192000" cy="5876838"/>
          </a:xfrm>
          <a:solidFill>
            <a:schemeClr val="bg2">
              <a:alpha val="25000"/>
            </a:schemeClr>
          </a:solidFill>
        </p:grpSpPr>
        <p:sp>
          <p:nvSpPr>
            <p:cNvPr id="5" name="Rectangle 4">
              <a:extLst>
                <a:ext uri="{FF2B5EF4-FFF2-40B4-BE49-F238E27FC236}">
                  <a16:creationId xmlns:a16="http://schemas.microsoft.com/office/drawing/2014/main" id="{15EAD396-D3B3-4625-ACBD-8DCCDF68C02E}"/>
                </a:ext>
              </a:extLst>
            </p:cNvPr>
            <p:cNvSpPr/>
            <p:nvPr/>
          </p:nvSpPr>
          <p:spPr>
            <a:xfrm>
              <a:off x="0" y="1811086"/>
              <a:ext cx="12192000" cy="1196975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6" name="Rectangle 5">
              <a:extLst>
                <a:ext uri="{FF2B5EF4-FFF2-40B4-BE49-F238E27FC236}">
                  <a16:creationId xmlns:a16="http://schemas.microsoft.com/office/drawing/2014/main" id="{3D2C31EA-DE60-4B04-A0E7-EDD781F8A5ED}"/>
                </a:ext>
              </a:extLst>
            </p:cNvPr>
            <p:cNvSpPr/>
            <p:nvPr/>
          </p:nvSpPr>
          <p:spPr>
            <a:xfrm>
              <a:off x="0" y="4954586"/>
              <a:ext cx="12192000" cy="71437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7" name="Rectangle 6">
              <a:extLst>
                <a:ext uri="{FF2B5EF4-FFF2-40B4-BE49-F238E27FC236}">
                  <a16:creationId xmlns:a16="http://schemas.microsoft.com/office/drawing/2014/main" id="{F2826666-F495-4F73-9C0B-BC35C12A04E5}"/>
                </a:ext>
              </a:extLst>
            </p:cNvPr>
            <p:cNvSpPr/>
            <p:nvPr/>
          </p:nvSpPr>
          <p:spPr>
            <a:xfrm>
              <a:off x="0" y="4487469"/>
              <a:ext cx="12192000" cy="71437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8" name="Rectangle 7">
              <a:extLst>
                <a:ext uri="{FF2B5EF4-FFF2-40B4-BE49-F238E27FC236}">
                  <a16:creationId xmlns:a16="http://schemas.microsoft.com/office/drawing/2014/main" id="{1F7154B4-247C-4EA1-8F79-B1AFEA43A0F7}"/>
                </a:ext>
              </a:extLst>
            </p:cNvPr>
            <p:cNvSpPr/>
            <p:nvPr/>
          </p:nvSpPr>
          <p:spPr>
            <a:xfrm>
              <a:off x="0" y="3975099"/>
              <a:ext cx="12192000" cy="250825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9" name="Rectangle 8">
              <a:extLst>
                <a:ext uri="{FF2B5EF4-FFF2-40B4-BE49-F238E27FC236}">
                  <a16:creationId xmlns:a16="http://schemas.microsoft.com/office/drawing/2014/main" id="{A433A835-6677-412B-8504-280D41A43FC8}"/>
                </a:ext>
              </a:extLst>
            </p:cNvPr>
            <p:cNvSpPr/>
            <p:nvPr/>
          </p:nvSpPr>
          <p:spPr>
            <a:xfrm>
              <a:off x="0" y="3142331"/>
              <a:ext cx="12192000" cy="69850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15" name="Rectangle 14">
              <a:extLst>
                <a:ext uri="{FF2B5EF4-FFF2-40B4-BE49-F238E27FC236}">
                  <a16:creationId xmlns:a16="http://schemas.microsoft.com/office/drawing/2014/main" id="{16019585-CD61-4AAA-BCA3-6E510EC9EBFD}"/>
                </a:ext>
              </a:extLst>
            </p:cNvPr>
            <p:cNvSpPr/>
            <p:nvPr userDrawn="1"/>
          </p:nvSpPr>
          <p:spPr>
            <a:xfrm>
              <a:off x="0" y="-277094"/>
              <a:ext cx="12192000" cy="1953911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16" name="Rectangle 15">
              <a:extLst>
                <a:ext uri="{FF2B5EF4-FFF2-40B4-BE49-F238E27FC236}">
                  <a16:creationId xmlns:a16="http://schemas.microsoft.com/office/drawing/2014/main" id="{5FB1669E-AC4B-4D18-ABA0-2ADB207AEC71}"/>
                </a:ext>
              </a:extLst>
            </p:cNvPr>
            <p:cNvSpPr/>
            <p:nvPr userDrawn="1"/>
          </p:nvSpPr>
          <p:spPr>
            <a:xfrm>
              <a:off x="0" y="5575612"/>
              <a:ext cx="12192000" cy="2413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</p:grpSp>
      <p:sp>
        <p:nvSpPr>
          <p:cNvPr id="20" name="Rectangle 19">
            <a:extLst>
              <a:ext uri="{FF2B5EF4-FFF2-40B4-BE49-F238E27FC236}">
                <a16:creationId xmlns:a16="http://schemas.microsoft.com/office/drawing/2014/main" id="{7271D27F-F18F-48D4-ABF0-157A76F8D909}"/>
              </a:ext>
            </a:extLst>
          </p:cNvPr>
          <p:cNvSpPr/>
          <p:nvPr userDrawn="1"/>
        </p:nvSpPr>
        <p:spPr>
          <a:xfrm>
            <a:off x="0" y="0"/>
            <a:ext cx="12192000" cy="6858000"/>
          </a:xfrm>
          <a:prstGeom prst="rect">
            <a:avLst/>
          </a:prstGeom>
          <a:gradFill>
            <a:gsLst>
              <a:gs pos="0">
                <a:schemeClr val="bg1">
                  <a:alpha val="0"/>
                </a:schemeClr>
              </a:gs>
              <a:gs pos="52000">
                <a:srgbClr val="FFFFFF">
                  <a:alpha val="70000"/>
                </a:srgbClr>
              </a:gs>
              <a:gs pos="90000">
                <a:schemeClr val="bg1"/>
              </a:gs>
            </a:gsLst>
            <a:lin ang="5400000" scaled="1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7" name="Freeform: Shape 26">
            <a:extLst>
              <a:ext uri="{FF2B5EF4-FFF2-40B4-BE49-F238E27FC236}">
                <a16:creationId xmlns:a16="http://schemas.microsoft.com/office/drawing/2014/main" id="{A53B37E2-51CB-4B16-865A-4404D1562370}"/>
              </a:ext>
            </a:extLst>
          </p:cNvPr>
          <p:cNvSpPr/>
          <p:nvPr/>
        </p:nvSpPr>
        <p:spPr>
          <a:xfrm>
            <a:off x="5323076" y="997893"/>
            <a:ext cx="6868924" cy="5860108"/>
          </a:xfrm>
          <a:custGeom>
            <a:avLst/>
            <a:gdLst>
              <a:gd name="connsiteX0" fmla="*/ 3874977 w 6868924"/>
              <a:gd name="connsiteY0" fmla="*/ 0 h 5860108"/>
              <a:gd name="connsiteX1" fmla="*/ 6865098 w 6868924"/>
              <a:gd name="connsiteY1" fmla="*/ 1410132 h 5860108"/>
              <a:gd name="connsiteX2" fmla="*/ 6868924 w 6868924"/>
              <a:gd name="connsiteY2" fmla="*/ 1415249 h 5860108"/>
              <a:gd name="connsiteX3" fmla="*/ 6868924 w 6868924"/>
              <a:gd name="connsiteY3" fmla="*/ 5860108 h 5860108"/>
              <a:gd name="connsiteX4" fmla="*/ 551579 w 6868924"/>
              <a:gd name="connsiteY4" fmla="*/ 5860108 h 5860108"/>
              <a:gd name="connsiteX5" fmla="*/ 467689 w 6868924"/>
              <a:gd name="connsiteY5" fmla="*/ 5722022 h 5860108"/>
              <a:gd name="connsiteX6" fmla="*/ 0 w 6868924"/>
              <a:gd name="connsiteY6" fmla="*/ 3874977 h 5860108"/>
              <a:gd name="connsiteX7" fmla="*/ 3874977 w 6868924"/>
              <a:gd name="connsiteY7" fmla="*/ 0 h 586010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6868924" h="5860108">
                <a:moveTo>
                  <a:pt x="3874977" y="0"/>
                </a:moveTo>
                <a:cubicBezTo>
                  <a:pt x="5078778" y="0"/>
                  <a:pt x="6154370" y="548929"/>
                  <a:pt x="6865098" y="1410132"/>
                </a:cubicBezTo>
                <a:lnTo>
                  <a:pt x="6868924" y="1415249"/>
                </a:lnTo>
                <a:lnTo>
                  <a:pt x="6868924" y="5860108"/>
                </a:lnTo>
                <a:lnTo>
                  <a:pt x="551579" y="5860108"/>
                </a:lnTo>
                <a:lnTo>
                  <a:pt x="467689" y="5722022"/>
                </a:lnTo>
                <a:cubicBezTo>
                  <a:pt x="169423" y="5172963"/>
                  <a:pt x="0" y="4543756"/>
                  <a:pt x="0" y="3874977"/>
                </a:cubicBezTo>
                <a:cubicBezTo>
                  <a:pt x="0" y="1734886"/>
                  <a:pt x="1734886" y="0"/>
                  <a:pt x="3874977" y="0"/>
                </a:cubicBezTo>
                <a:close/>
              </a:path>
            </a:pathLst>
          </a:cu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square" rtlCol="0" anchor="ctr">
            <a:noAutofit/>
          </a:bodyPr>
          <a:lstStyle/>
          <a:p>
            <a:pPr algn="ctr"/>
            <a:endParaRPr lang="en-US" noProof="0" dirty="0"/>
          </a:p>
        </p:txBody>
      </p:sp>
      <p:sp>
        <p:nvSpPr>
          <p:cNvPr id="29" name="Picture Placeholder 28">
            <a:extLst>
              <a:ext uri="{FF2B5EF4-FFF2-40B4-BE49-F238E27FC236}">
                <a16:creationId xmlns:a16="http://schemas.microsoft.com/office/drawing/2014/main" id="{9BB6343A-FD10-4841-94C8-487A8E7E71C7}"/>
              </a:ext>
            </a:extLst>
          </p:cNvPr>
          <p:cNvSpPr>
            <a:spLocks noGrp="1"/>
          </p:cNvSpPr>
          <p:nvPr userDrawn="1">
            <p:ph type="pic" sz="quarter" idx="14" hasCustomPrompt="1"/>
          </p:nvPr>
        </p:nvSpPr>
        <p:spPr>
          <a:xfrm>
            <a:off x="5576326" y="1251144"/>
            <a:ext cx="6615674" cy="5625145"/>
          </a:xfrm>
          <a:custGeom>
            <a:avLst/>
            <a:gdLst>
              <a:gd name="connsiteX0" fmla="*/ 3621727 w 6615674"/>
              <a:gd name="connsiteY0" fmla="*/ 0 h 5625145"/>
              <a:gd name="connsiteX1" fmla="*/ 6416428 w 6615674"/>
              <a:gd name="connsiteY1" fmla="*/ 1317972 h 5625145"/>
              <a:gd name="connsiteX2" fmla="*/ 6615674 w 6615674"/>
              <a:gd name="connsiteY2" fmla="*/ 1584421 h 5625145"/>
              <a:gd name="connsiteX3" fmla="*/ 6615674 w 6615674"/>
              <a:gd name="connsiteY3" fmla="*/ 5625145 h 5625145"/>
              <a:gd name="connsiteX4" fmla="*/ 605458 w 6615674"/>
              <a:gd name="connsiteY4" fmla="*/ 5625145 h 5625145"/>
              <a:gd name="connsiteX5" fmla="*/ 437123 w 6615674"/>
              <a:gd name="connsiteY5" fmla="*/ 5348058 h 5625145"/>
              <a:gd name="connsiteX6" fmla="*/ 0 w 6615674"/>
              <a:gd name="connsiteY6" fmla="*/ 3621727 h 5625145"/>
              <a:gd name="connsiteX7" fmla="*/ 3621727 w 6615674"/>
              <a:gd name="connsiteY7" fmla="*/ 0 h 56251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6615674" h="5625145">
                <a:moveTo>
                  <a:pt x="3621727" y="0"/>
                </a:moveTo>
                <a:cubicBezTo>
                  <a:pt x="4746854" y="0"/>
                  <a:pt x="5752150" y="513054"/>
                  <a:pt x="6416428" y="1317972"/>
                </a:cubicBezTo>
                <a:lnTo>
                  <a:pt x="6615674" y="1584421"/>
                </a:lnTo>
                <a:lnTo>
                  <a:pt x="6615674" y="5625145"/>
                </a:lnTo>
                <a:lnTo>
                  <a:pt x="605458" y="5625145"/>
                </a:lnTo>
                <a:lnTo>
                  <a:pt x="437123" y="5348058"/>
                </a:lnTo>
                <a:cubicBezTo>
                  <a:pt x="158350" y="4834883"/>
                  <a:pt x="0" y="4246798"/>
                  <a:pt x="0" y="3621727"/>
                </a:cubicBezTo>
                <a:cubicBezTo>
                  <a:pt x="0" y="1621502"/>
                  <a:pt x="1621502" y="0"/>
                  <a:pt x="3621727" y="0"/>
                </a:cubicBezTo>
                <a:close/>
              </a:path>
            </a:pathLst>
          </a:custGeom>
          <a:pattFill prst="dkUpDiag">
            <a:fgClr>
              <a:schemeClr val="accent3"/>
            </a:fgClr>
            <a:bgClr>
              <a:schemeClr val="accent3">
                <a:lumMod val="75000"/>
              </a:schemeClr>
            </a:bgClr>
          </a:pattFill>
        </p:spPr>
        <p:txBody>
          <a:bodyPr vert="horz" wrap="square" lIns="274320" tIns="640080" rIns="91440" bIns="45720" rtlCol="0" anchor="t" anchorCtr="1">
            <a:noAutofit/>
          </a:bodyPr>
          <a:lstStyle>
            <a:lvl1pPr>
              <a:defRPr lang="en-GB" sz="1600" dirty="0">
                <a:solidFill>
                  <a:schemeClr val="bg1"/>
                </a:solidFill>
                <a:latin typeface="+mn-lt"/>
                <a:cs typeface="Arial" panose="020B0604020202020204" pitchFamily="34" charset="0"/>
              </a:defRPr>
            </a:lvl1pPr>
          </a:lstStyle>
          <a:p>
            <a:pPr marL="0" lvl="0" indent="0" algn="ctr">
              <a:buNone/>
            </a:pPr>
            <a:r>
              <a:rPr lang="en-US" noProof="0" dirty="0"/>
              <a:t>Insert Image</a:t>
            </a:r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73B39506-58A9-4B12-A7D1-1B956C6BFAD5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640079" y="504419"/>
            <a:ext cx="5144927" cy="1480711"/>
          </a:xfrm>
        </p:spPr>
        <p:txBody>
          <a:bodyPr vert="horz" lIns="91440" tIns="45720" rIns="91440" bIns="45720" rtlCol="0" anchor="b">
            <a:noAutofit/>
          </a:bodyPr>
          <a:lstStyle>
            <a:lvl1pPr>
              <a:defRPr lang="en-GB" sz="2400" b="1" dirty="0">
                <a:solidFill>
                  <a:schemeClr val="accent2"/>
                </a:solidFill>
                <a:latin typeface="+mj-lt"/>
                <a:cs typeface="Arial" panose="020B0604020202020204" pitchFamily="34" charset="0"/>
              </a:defRPr>
            </a:lvl1pPr>
          </a:lstStyle>
          <a:p>
            <a:pPr marL="0" lvl="0"/>
            <a:r>
              <a:rPr lang="en-US" noProof="0"/>
              <a:t>CLICK TO EDIT MASTER TITLE STYLE</a:t>
            </a:r>
          </a:p>
        </p:txBody>
      </p:sp>
      <p:sp>
        <p:nvSpPr>
          <p:cNvPr id="19" name="Text Placeholder 18">
            <a:extLst>
              <a:ext uri="{FF2B5EF4-FFF2-40B4-BE49-F238E27FC236}">
                <a16:creationId xmlns:a16="http://schemas.microsoft.com/office/drawing/2014/main" id="{19F3BCA0-0088-459C-B430-8B531ECC563B}"/>
              </a:ext>
            </a:extLst>
          </p:cNvPr>
          <p:cNvSpPr>
            <a:spLocks noGrp="1"/>
          </p:cNvSpPr>
          <p:nvPr>
            <p:ph type="body" sz="quarter" idx="15"/>
          </p:nvPr>
        </p:nvSpPr>
        <p:spPr>
          <a:xfrm>
            <a:off x="640080" y="2526124"/>
            <a:ext cx="3801966" cy="3653188"/>
          </a:xfrm>
        </p:spPr>
        <p:txBody>
          <a:bodyPr vert="horz" lIns="0" tIns="0" rIns="0" bIns="0" rtlCol="0">
            <a:noAutofit/>
          </a:bodyPr>
          <a:lstStyle>
            <a:lvl1pPr marL="0" indent="0">
              <a:lnSpc>
                <a:spcPct val="95000"/>
              </a:lnSpc>
              <a:spcBef>
                <a:spcPts val="600"/>
              </a:spcBef>
              <a:spcAft>
                <a:spcPts val="600"/>
              </a:spcAft>
              <a:buNone/>
              <a:defRPr lang="en-US" sz="1400" dirty="0" smtClean="0">
                <a:latin typeface="+mn-lt"/>
                <a:cs typeface="Arial" panose="020B0604020202020204" pitchFamily="34" charset="0"/>
              </a:defRPr>
            </a:lvl1pPr>
          </a:lstStyle>
          <a:p>
            <a:pPr lvl="0">
              <a:spcBef>
                <a:spcPts val="1200"/>
              </a:spcBef>
              <a:spcAft>
                <a:spcPts val="1200"/>
              </a:spcAft>
            </a:pPr>
            <a:r>
              <a:rPr lang="en-US" noProof="0"/>
              <a:t>Click to edit Master text styles</a:t>
            </a:r>
          </a:p>
        </p:txBody>
      </p:sp>
    </p:spTree>
    <p:extLst>
      <p:ext uri="{BB962C8B-B14F-4D97-AF65-F5344CB8AC3E}">
        <p14:creationId xmlns:p14="http://schemas.microsoft.com/office/powerpoint/2010/main" val="3527018518"/>
      </p:ext>
    </p:extLst>
  </p:cSld>
  <p:clrMapOvr>
    <a:masterClrMapping/>
  </p:clrMapOvr>
</p:sldLayout>
</file>

<file path=ppt/slideLayouts/slideLayout2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ntent with Capti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" name="Group 3">
            <a:extLst>
              <a:ext uri="{FF2B5EF4-FFF2-40B4-BE49-F238E27FC236}">
                <a16:creationId xmlns:a16="http://schemas.microsoft.com/office/drawing/2014/main" id="{47922399-8F89-408C-9341-D40CA0241FCA}"/>
              </a:ext>
            </a:extLst>
          </p:cNvPr>
          <p:cNvGrpSpPr/>
          <p:nvPr userDrawn="1"/>
        </p:nvGrpSpPr>
        <p:grpSpPr>
          <a:xfrm>
            <a:off x="0" y="0"/>
            <a:ext cx="12192000" cy="4453577"/>
            <a:chOff x="0" y="-277094"/>
            <a:chExt cx="12192000" cy="5876838"/>
          </a:xfrm>
          <a:solidFill>
            <a:schemeClr val="bg2">
              <a:alpha val="25000"/>
            </a:schemeClr>
          </a:solidFill>
        </p:grpSpPr>
        <p:sp>
          <p:nvSpPr>
            <p:cNvPr id="5" name="Rectangle 4">
              <a:extLst>
                <a:ext uri="{FF2B5EF4-FFF2-40B4-BE49-F238E27FC236}">
                  <a16:creationId xmlns:a16="http://schemas.microsoft.com/office/drawing/2014/main" id="{15EAD396-D3B3-4625-ACBD-8DCCDF68C02E}"/>
                </a:ext>
              </a:extLst>
            </p:cNvPr>
            <p:cNvSpPr/>
            <p:nvPr/>
          </p:nvSpPr>
          <p:spPr>
            <a:xfrm>
              <a:off x="0" y="1811086"/>
              <a:ext cx="12192000" cy="1196975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6" name="Rectangle 5">
              <a:extLst>
                <a:ext uri="{FF2B5EF4-FFF2-40B4-BE49-F238E27FC236}">
                  <a16:creationId xmlns:a16="http://schemas.microsoft.com/office/drawing/2014/main" id="{3D2C31EA-DE60-4B04-A0E7-EDD781F8A5ED}"/>
                </a:ext>
              </a:extLst>
            </p:cNvPr>
            <p:cNvSpPr/>
            <p:nvPr/>
          </p:nvSpPr>
          <p:spPr>
            <a:xfrm>
              <a:off x="0" y="4954586"/>
              <a:ext cx="12192000" cy="71437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7" name="Rectangle 6">
              <a:extLst>
                <a:ext uri="{FF2B5EF4-FFF2-40B4-BE49-F238E27FC236}">
                  <a16:creationId xmlns:a16="http://schemas.microsoft.com/office/drawing/2014/main" id="{F2826666-F495-4F73-9C0B-BC35C12A04E5}"/>
                </a:ext>
              </a:extLst>
            </p:cNvPr>
            <p:cNvSpPr/>
            <p:nvPr/>
          </p:nvSpPr>
          <p:spPr>
            <a:xfrm>
              <a:off x="0" y="4487469"/>
              <a:ext cx="12192000" cy="71437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8" name="Rectangle 7">
              <a:extLst>
                <a:ext uri="{FF2B5EF4-FFF2-40B4-BE49-F238E27FC236}">
                  <a16:creationId xmlns:a16="http://schemas.microsoft.com/office/drawing/2014/main" id="{1F7154B4-247C-4EA1-8F79-B1AFEA43A0F7}"/>
                </a:ext>
              </a:extLst>
            </p:cNvPr>
            <p:cNvSpPr/>
            <p:nvPr/>
          </p:nvSpPr>
          <p:spPr>
            <a:xfrm>
              <a:off x="0" y="3975099"/>
              <a:ext cx="12192000" cy="250825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9" name="Rectangle 8">
              <a:extLst>
                <a:ext uri="{FF2B5EF4-FFF2-40B4-BE49-F238E27FC236}">
                  <a16:creationId xmlns:a16="http://schemas.microsoft.com/office/drawing/2014/main" id="{A433A835-6677-412B-8504-280D41A43FC8}"/>
                </a:ext>
              </a:extLst>
            </p:cNvPr>
            <p:cNvSpPr/>
            <p:nvPr/>
          </p:nvSpPr>
          <p:spPr>
            <a:xfrm>
              <a:off x="0" y="3142331"/>
              <a:ext cx="12192000" cy="69850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15" name="Rectangle 14">
              <a:extLst>
                <a:ext uri="{FF2B5EF4-FFF2-40B4-BE49-F238E27FC236}">
                  <a16:creationId xmlns:a16="http://schemas.microsoft.com/office/drawing/2014/main" id="{16019585-CD61-4AAA-BCA3-6E510EC9EBFD}"/>
                </a:ext>
              </a:extLst>
            </p:cNvPr>
            <p:cNvSpPr/>
            <p:nvPr userDrawn="1"/>
          </p:nvSpPr>
          <p:spPr>
            <a:xfrm>
              <a:off x="0" y="-277094"/>
              <a:ext cx="12192000" cy="1953911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16" name="Rectangle 15">
              <a:extLst>
                <a:ext uri="{FF2B5EF4-FFF2-40B4-BE49-F238E27FC236}">
                  <a16:creationId xmlns:a16="http://schemas.microsoft.com/office/drawing/2014/main" id="{5FB1669E-AC4B-4D18-ABA0-2ADB207AEC71}"/>
                </a:ext>
              </a:extLst>
            </p:cNvPr>
            <p:cNvSpPr/>
            <p:nvPr userDrawn="1"/>
          </p:nvSpPr>
          <p:spPr>
            <a:xfrm>
              <a:off x="0" y="5575612"/>
              <a:ext cx="12192000" cy="2413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</p:grpSp>
      <p:sp>
        <p:nvSpPr>
          <p:cNvPr id="21" name="Freeform: Shape 20">
            <a:extLst>
              <a:ext uri="{FF2B5EF4-FFF2-40B4-BE49-F238E27FC236}">
                <a16:creationId xmlns:a16="http://schemas.microsoft.com/office/drawing/2014/main" id="{76ABD40F-74C4-48BF-BEBE-FD456D424166}"/>
              </a:ext>
            </a:extLst>
          </p:cNvPr>
          <p:cNvSpPr/>
          <p:nvPr userDrawn="1"/>
        </p:nvSpPr>
        <p:spPr>
          <a:xfrm>
            <a:off x="4846320" y="0"/>
            <a:ext cx="7345680" cy="6907322"/>
          </a:xfrm>
          <a:custGeom>
            <a:avLst/>
            <a:gdLst>
              <a:gd name="connsiteX0" fmla="*/ 3543489 w 7345680"/>
              <a:gd name="connsiteY0" fmla="*/ 0 h 6907322"/>
              <a:gd name="connsiteX1" fmla="*/ 5432871 w 7345680"/>
              <a:gd name="connsiteY1" fmla="*/ 0 h 6907322"/>
              <a:gd name="connsiteX2" fmla="*/ 5609846 w 7345680"/>
              <a:gd name="connsiteY2" fmla="*/ 40446 h 6907322"/>
              <a:gd name="connsiteX3" fmla="*/ 7343079 w 7345680"/>
              <a:gd name="connsiteY3" fmla="*/ 915371 h 6907322"/>
              <a:gd name="connsiteX4" fmla="*/ 7345680 w 7345680"/>
              <a:gd name="connsiteY4" fmla="*/ 917602 h 6907322"/>
              <a:gd name="connsiteX5" fmla="*/ 7345680 w 7345680"/>
              <a:gd name="connsiteY5" fmla="*/ 6907322 h 6907322"/>
              <a:gd name="connsiteX6" fmla="*/ 822371 w 7345680"/>
              <a:gd name="connsiteY6" fmla="*/ 6907322 h 6907322"/>
              <a:gd name="connsiteX7" fmla="*/ 766511 w 7345680"/>
              <a:gd name="connsiteY7" fmla="*/ 6829539 h 6907322"/>
              <a:gd name="connsiteX8" fmla="*/ 0 w 7345680"/>
              <a:gd name="connsiteY8" fmla="*/ 4344739 h 6907322"/>
              <a:gd name="connsiteX9" fmla="*/ 3366514 w 7345680"/>
              <a:gd name="connsiteY9" fmla="*/ 40446 h 690732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7345680" h="6907322">
                <a:moveTo>
                  <a:pt x="3543489" y="0"/>
                </a:moveTo>
                <a:lnTo>
                  <a:pt x="5432871" y="0"/>
                </a:lnTo>
                <a:lnTo>
                  <a:pt x="5609846" y="40446"/>
                </a:lnTo>
                <a:cubicBezTo>
                  <a:pt x="6255171" y="204854"/>
                  <a:pt x="6844336" y="507805"/>
                  <a:pt x="7343079" y="915371"/>
                </a:cubicBezTo>
                <a:lnTo>
                  <a:pt x="7345680" y="917602"/>
                </a:lnTo>
                <a:lnTo>
                  <a:pt x="7345680" y="6907322"/>
                </a:lnTo>
                <a:lnTo>
                  <a:pt x="822371" y="6907322"/>
                </a:lnTo>
                <a:lnTo>
                  <a:pt x="766511" y="6829539"/>
                </a:lnTo>
                <a:cubicBezTo>
                  <a:pt x="282576" y="6120238"/>
                  <a:pt x="0" y="5265165"/>
                  <a:pt x="0" y="4344739"/>
                </a:cubicBezTo>
                <a:cubicBezTo>
                  <a:pt x="0" y="2273781"/>
                  <a:pt x="1430540" y="533670"/>
                  <a:pt x="3366514" y="40446"/>
                </a:cubicBezTo>
                <a:close/>
              </a:path>
            </a:pathLst>
          </a:cu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0" name="Rectangle 19">
            <a:extLst>
              <a:ext uri="{FF2B5EF4-FFF2-40B4-BE49-F238E27FC236}">
                <a16:creationId xmlns:a16="http://schemas.microsoft.com/office/drawing/2014/main" id="{7271D27F-F18F-48D4-ABF0-157A76F8D909}"/>
              </a:ext>
            </a:extLst>
          </p:cNvPr>
          <p:cNvSpPr/>
          <p:nvPr userDrawn="1"/>
        </p:nvSpPr>
        <p:spPr>
          <a:xfrm>
            <a:off x="0" y="0"/>
            <a:ext cx="12192000" cy="6858000"/>
          </a:xfrm>
          <a:prstGeom prst="rect">
            <a:avLst/>
          </a:prstGeom>
          <a:gradFill>
            <a:gsLst>
              <a:gs pos="0">
                <a:schemeClr val="bg1">
                  <a:alpha val="0"/>
                </a:schemeClr>
              </a:gs>
              <a:gs pos="52000">
                <a:srgbClr val="FFFFFF">
                  <a:alpha val="70000"/>
                </a:srgbClr>
              </a:gs>
              <a:gs pos="90000">
                <a:schemeClr val="bg1"/>
              </a:gs>
            </a:gsLst>
            <a:lin ang="5400000" scaled="1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73B39506-58A9-4B12-A7D1-1B956C6BFAD5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839788" y="504419"/>
            <a:ext cx="4006532" cy="1480711"/>
          </a:xfrm>
        </p:spPr>
        <p:txBody>
          <a:bodyPr vert="horz" lIns="91440" tIns="45720" rIns="91440" bIns="45720" rtlCol="0" anchor="b">
            <a:noAutofit/>
          </a:bodyPr>
          <a:lstStyle>
            <a:lvl1pPr>
              <a:defRPr lang="en-GB" sz="2400" b="1" dirty="0">
                <a:solidFill>
                  <a:schemeClr val="accent2"/>
                </a:solidFill>
                <a:latin typeface="+mj-lt"/>
                <a:cs typeface="Arial" panose="020B0604020202020204" pitchFamily="34" charset="0"/>
              </a:defRPr>
            </a:lvl1pPr>
          </a:lstStyle>
          <a:p>
            <a:pPr marL="0" lvl="0"/>
            <a:r>
              <a:rPr lang="en-US" noProof="0"/>
              <a:t>CLICK TO EDIT MASTER TITLE STYLE</a:t>
            </a:r>
          </a:p>
        </p:txBody>
      </p:sp>
      <p:sp>
        <p:nvSpPr>
          <p:cNvPr id="18" name="Freeform: Shape 17">
            <a:extLst>
              <a:ext uri="{FF2B5EF4-FFF2-40B4-BE49-F238E27FC236}">
                <a16:creationId xmlns:a16="http://schemas.microsoft.com/office/drawing/2014/main" id="{298BAA80-2B02-4FB1-AE39-6D8426AB4FB7}"/>
              </a:ext>
            </a:extLst>
          </p:cNvPr>
          <p:cNvSpPr/>
          <p:nvPr userDrawn="1"/>
        </p:nvSpPr>
        <p:spPr>
          <a:xfrm>
            <a:off x="5323076" y="314025"/>
            <a:ext cx="6868924" cy="6593297"/>
          </a:xfrm>
          <a:custGeom>
            <a:avLst/>
            <a:gdLst>
              <a:gd name="connsiteX0" fmla="*/ 4079984 w 6868924"/>
              <a:gd name="connsiteY0" fmla="*/ 0 h 6593297"/>
              <a:gd name="connsiteX1" fmla="*/ 6675233 w 6868924"/>
              <a:gd name="connsiteY1" fmla="*/ 931670 h 6593297"/>
              <a:gd name="connsiteX2" fmla="*/ 6868924 w 6868924"/>
              <a:gd name="connsiteY2" fmla="*/ 1107709 h 6593297"/>
              <a:gd name="connsiteX3" fmla="*/ 6868924 w 6868924"/>
              <a:gd name="connsiteY3" fmla="*/ 6593297 h 6593297"/>
              <a:gd name="connsiteX4" fmla="*/ 867282 w 6868924"/>
              <a:gd name="connsiteY4" fmla="*/ 6593297 h 6593297"/>
              <a:gd name="connsiteX5" fmla="*/ 810549 w 6868924"/>
              <a:gd name="connsiteY5" fmla="*/ 6521104 h 6593297"/>
              <a:gd name="connsiteX6" fmla="*/ 0 w 6868924"/>
              <a:gd name="connsiteY6" fmla="*/ 4079984 h 6593297"/>
              <a:gd name="connsiteX7" fmla="*/ 4079984 w 6868924"/>
              <a:gd name="connsiteY7" fmla="*/ 0 h 659329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6868924" h="6593297">
                <a:moveTo>
                  <a:pt x="4079984" y="0"/>
                </a:moveTo>
                <a:cubicBezTo>
                  <a:pt x="5065808" y="0"/>
                  <a:pt x="5969971" y="349636"/>
                  <a:pt x="6675233" y="931670"/>
                </a:cubicBezTo>
                <a:lnTo>
                  <a:pt x="6868924" y="1107709"/>
                </a:lnTo>
                <a:lnTo>
                  <a:pt x="6868924" y="6593297"/>
                </a:lnTo>
                <a:lnTo>
                  <a:pt x="867282" y="6593297"/>
                </a:lnTo>
                <a:lnTo>
                  <a:pt x="810549" y="6521104"/>
                </a:lnTo>
                <a:cubicBezTo>
                  <a:pt x="301472" y="5840388"/>
                  <a:pt x="0" y="4995393"/>
                  <a:pt x="0" y="4079984"/>
                </a:cubicBezTo>
                <a:cubicBezTo>
                  <a:pt x="0" y="1826671"/>
                  <a:pt x="1826671" y="0"/>
                  <a:pt x="4079984" y="0"/>
                </a:cubicBezTo>
                <a:close/>
              </a:path>
            </a:pathLst>
          </a:custGeom>
          <a:pattFill prst="dkUpDiag">
            <a:fgClr>
              <a:schemeClr val="accent3"/>
            </a:fgClr>
            <a:bgClr>
              <a:schemeClr val="accent3">
                <a:lumMod val="75000"/>
              </a:schemeClr>
            </a:bgClr>
          </a:pattFill>
        </p:spPr>
        <p:txBody>
          <a:bodyPr vert="horz" wrap="square" lIns="274320" tIns="640080" rIns="91440" bIns="45720" rtlCol="0" anchor="t" anchorCtr="1">
            <a:noAutofit/>
          </a:bodyPr>
          <a:lstStyle/>
          <a:p>
            <a:pPr lvl="0" indent="0" algn="ctr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None/>
            </a:pPr>
            <a:endParaRPr lang="en-US" sz="1600" noProof="0" dirty="0">
              <a:solidFill>
                <a:schemeClr val="bg1"/>
              </a:solidFill>
              <a:cs typeface="Arial" panose="020B0604020202020204" pitchFamily="34" charset="0"/>
            </a:endParaRPr>
          </a:p>
        </p:txBody>
      </p:sp>
      <p:sp>
        <p:nvSpPr>
          <p:cNvPr id="22" name="Content Placeholder 2">
            <a:extLst>
              <a:ext uri="{FF2B5EF4-FFF2-40B4-BE49-F238E27FC236}">
                <a16:creationId xmlns:a16="http://schemas.microsoft.com/office/drawing/2014/main" id="{B7859439-9F65-4FE4-AFB1-B03529453190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6635592" y="1480710"/>
            <a:ext cx="5144928" cy="4698602"/>
          </a:xfrm>
        </p:spPr>
        <p:txBody>
          <a:bodyPr anchor="t">
            <a:normAutofit/>
          </a:bodyPr>
          <a:lstStyle>
            <a:lvl1pPr>
              <a:defRPr sz="2400">
                <a:solidFill>
                  <a:schemeClr val="bg1"/>
                </a:solidFill>
              </a:defRPr>
            </a:lvl1pPr>
            <a:lvl2pPr>
              <a:defRPr sz="2000">
                <a:solidFill>
                  <a:schemeClr val="bg1"/>
                </a:solidFill>
              </a:defRPr>
            </a:lvl2pPr>
            <a:lvl3pPr>
              <a:defRPr sz="1800">
                <a:solidFill>
                  <a:schemeClr val="bg1"/>
                </a:solidFill>
              </a:defRPr>
            </a:lvl3pPr>
            <a:lvl4pPr>
              <a:defRPr sz="1600">
                <a:solidFill>
                  <a:schemeClr val="bg1"/>
                </a:solidFill>
              </a:defRPr>
            </a:lvl4pPr>
            <a:lvl5pPr>
              <a:defRPr sz="1600">
                <a:solidFill>
                  <a:schemeClr val="bg1"/>
                </a:solidFill>
              </a:defRPr>
            </a:lvl5pPr>
            <a:lvl6pPr>
              <a:defRPr sz="2000"/>
            </a:lvl6pPr>
            <a:lvl7pPr>
              <a:defRPr sz="2000"/>
            </a:lvl7pPr>
            <a:lvl8pPr>
              <a:defRPr sz="2000"/>
            </a:lvl8pPr>
            <a:lvl9pPr>
              <a:defRPr sz="2000"/>
            </a:lvl9pPr>
          </a:lstStyle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23" name="Text Placeholder 3">
            <a:extLst>
              <a:ext uri="{FF2B5EF4-FFF2-40B4-BE49-F238E27FC236}">
                <a16:creationId xmlns:a16="http://schemas.microsoft.com/office/drawing/2014/main" id="{02002298-DFBB-481C-BB65-B2B03B0D823A}"/>
              </a:ext>
            </a:extLst>
          </p:cNvPr>
          <p:cNvSpPr>
            <a:spLocks noGrp="1"/>
          </p:cNvSpPr>
          <p:nvPr>
            <p:ph type="body" sz="half" idx="2"/>
          </p:nvPr>
        </p:nvSpPr>
        <p:spPr>
          <a:xfrm>
            <a:off x="839788" y="2057400"/>
            <a:ext cx="3932237" cy="3811588"/>
          </a:xfrm>
        </p:spPr>
        <p:txBody>
          <a:bodyPr/>
          <a:lstStyle>
            <a:lvl1pPr marL="0" indent="0">
              <a:buFont typeface="Arial" panose="020B0604020202020204" pitchFamily="34" charset="0"/>
              <a:buNone/>
              <a:defRPr sz="1600"/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en-US" noProof="0"/>
              <a:t>Click to edit Master text styles</a:t>
            </a:r>
          </a:p>
        </p:txBody>
      </p:sp>
    </p:spTree>
    <p:extLst>
      <p:ext uri="{BB962C8B-B14F-4D97-AF65-F5344CB8AC3E}">
        <p14:creationId xmlns:p14="http://schemas.microsoft.com/office/powerpoint/2010/main" val="1649324965"/>
      </p:ext>
    </p:extLst>
  </p:cSld>
  <p:clrMapOvr>
    <a:masterClrMapping/>
  </p:clrMapOvr>
</p:sldLayout>
</file>

<file path=ppt/slideLayouts/slideLayout2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9" name="Group 18">
            <a:extLst>
              <a:ext uri="{FF2B5EF4-FFF2-40B4-BE49-F238E27FC236}">
                <a16:creationId xmlns:a16="http://schemas.microsoft.com/office/drawing/2014/main" id="{8AA00B8F-30F3-4771-B340-04E5180F24CB}"/>
              </a:ext>
            </a:extLst>
          </p:cNvPr>
          <p:cNvGrpSpPr/>
          <p:nvPr userDrawn="1"/>
        </p:nvGrpSpPr>
        <p:grpSpPr>
          <a:xfrm flipV="1">
            <a:off x="0" y="2404423"/>
            <a:ext cx="12192000" cy="4453577"/>
            <a:chOff x="0" y="-277094"/>
            <a:chExt cx="12192000" cy="5876838"/>
          </a:xfrm>
          <a:solidFill>
            <a:schemeClr val="bg2">
              <a:alpha val="25000"/>
            </a:schemeClr>
          </a:solidFill>
        </p:grpSpPr>
        <p:sp>
          <p:nvSpPr>
            <p:cNvPr id="21" name="Rectangle 20">
              <a:extLst>
                <a:ext uri="{FF2B5EF4-FFF2-40B4-BE49-F238E27FC236}">
                  <a16:creationId xmlns:a16="http://schemas.microsoft.com/office/drawing/2014/main" id="{20208B4A-3F77-46D6-894B-E1FDAD5EF77C}"/>
                </a:ext>
              </a:extLst>
            </p:cNvPr>
            <p:cNvSpPr/>
            <p:nvPr/>
          </p:nvSpPr>
          <p:spPr>
            <a:xfrm>
              <a:off x="0" y="1811086"/>
              <a:ext cx="12192000" cy="1196975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22" name="Rectangle 21">
              <a:extLst>
                <a:ext uri="{FF2B5EF4-FFF2-40B4-BE49-F238E27FC236}">
                  <a16:creationId xmlns:a16="http://schemas.microsoft.com/office/drawing/2014/main" id="{9049B3A7-D7B3-4DED-82EF-7949C06DB4B2}"/>
                </a:ext>
              </a:extLst>
            </p:cNvPr>
            <p:cNvSpPr/>
            <p:nvPr/>
          </p:nvSpPr>
          <p:spPr>
            <a:xfrm>
              <a:off x="0" y="4954586"/>
              <a:ext cx="12192000" cy="71437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26" name="Rectangle 25">
              <a:extLst>
                <a:ext uri="{FF2B5EF4-FFF2-40B4-BE49-F238E27FC236}">
                  <a16:creationId xmlns:a16="http://schemas.microsoft.com/office/drawing/2014/main" id="{97420EFC-AB3B-4D30-9B82-F93818D68456}"/>
                </a:ext>
              </a:extLst>
            </p:cNvPr>
            <p:cNvSpPr/>
            <p:nvPr/>
          </p:nvSpPr>
          <p:spPr>
            <a:xfrm>
              <a:off x="0" y="4487469"/>
              <a:ext cx="12192000" cy="71437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27" name="Rectangle 26">
              <a:extLst>
                <a:ext uri="{FF2B5EF4-FFF2-40B4-BE49-F238E27FC236}">
                  <a16:creationId xmlns:a16="http://schemas.microsoft.com/office/drawing/2014/main" id="{2E1AA950-E9D5-45D2-8DDB-2561BFC6C290}"/>
                </a:ext>
              </a:extLst>
            </p:cNvPr>
            <p:cNvSpPr/>
            <p:nvPr/>
          </p:nvSpPr>
          <p:spPr>
            <a:xfrm>
              <a:off x="0" y="3975099"/>
              <a:ext cx="12192000" cy="250825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30" name="Rectangle 29">
              <a:extLst>
                <a:ext uri="{FF2B5EF4-FFF2-40B4-BE49-F238E27FC236}">
                  <a16:creationId xmlns:a16="http://schemas.microsoft.com/office/drawing/2014/main" id="{9C364EA4-EB4C-4EBE-80D3-A6661DD396D5}"/>
                </a:ext>
              </a:extLst>
            </p:cNvPr>
            <p:cNvSpPr/>
            <p:nvPr/>
          </p:nvSpPr>
          <p:spPr>
            <a:xfrm>
              <a:off x="0" y="3142331"/>
              <a:ext cx="12192000" cy="69850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31" name="Rectangle 30">
              <a:extLst>
                <a:ext uri="{FF2B5EF4-FFF2-40B4-BE49-F238E27FC236}">
                  <a16:creationId xmlns:a16="http://schemas.microsoft.com/office/drawing/2014/main" id="{DF822B4B-4ECC-46E0-98C4-8752755855BC}"/>
                </a:ext>
              </a:extLst>
            </p:cNvPr>
            <p:cNvSpPr/>
            <p:nvPr userDrawn="1"/>
          </p:nvSpPr>
          <p:spPr>
            <a:xfrm>
              <a:off x="0" y="-277094"/>
              <a:ext cx="12192000" cy="1953911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  <p:sp>
          <p:nvSpPr>
            <p:cNvPr id="32" name="Rectangle 31">
              <a:extLst>
                <a:ext uri="{FF2B5EF4-FFF2-40B4-BE49-F238E27FC236}">
                  <a16:creationId xmlns:a16="http://schemas.microsoft.com/office/drawing/2014/main" id="{32B596D7-82DB-44A2-9A85-2074FFBDDA1F}"/>
                </a:ext>
              </a:extLst>
            </p:cNvPr>
            <p:cNvSpPr/>
            <p:nvPr userDrawn="1"/>
          </p:nvSpPr>
          <p:spPr>
            <a:xfrm>
              <a:off x="0" y="5575612"/>
              <a:ext cx="12192000" cy="2413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</p:grpSp>
      <p:sp>
        <p:nvSpPr>
          <p:cNvPr id="33" name="Rectangle 32">
            <a:extLst>
              <a:ext uri="{FF2B5EF4-FFF2-40B4-BE49-F238E27FC236}">
                <a16:creationId xmlns:a16="http://schemas.microsoft.com/office/drawing/2014/main" id="{5469995F-A28F-40A2-AB9B-09ACC9FB0598}"/>
              </a:ext>
            </a:extLst>
          </p:cNvPr>
          <p:cNvSpPr/>
          <p:nvPr userDrawn="1"/>
        </p:nvSpPr>
        <p:spPr>
          <a:xfrm flipV="1">
            <a:off x="0" y="0"/>
            <a:ext cx="12192000" cy="6539124"/>
          </a:xfrm>
          <a:prstGeom prst="rect">
            <a:avLst/>
          </a:prstGeom>
          <a:gradFill>
            <a:gsLst>
              <a:gs pos="25000">
                <a:schemeClr val="bg1">
                  <a:alpha val="0"/>
                </a:schemeClr>
              </a:gs>
              <a:gs pos="75000">
                <a:schemeClr val="bg1"/>
              </a:gs>
            </a:gsLst>
            <a:lin ang="5400000" scaled="1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3" name="Oval 22">
            <a:extLst>
              <a:ext uri="{FF2B5EF4-FFF2-40B4-BE49-F238E27FC236}">
                <a16:creationId xmlns:a16="http://schemas.microsoft.com/office/drawing/2014/main" id="{1CB2E658-DE02-4D14-8415-C9DDE61D9C38}"/>
              </a:ext>
            </a:extLst>
          </p:cNvPr>
          <p:cNvSpPr/>
          <p:nvPr userDrawn="1"/>
        </p:nvSpPr>
        <p:spPr>
          <a:xfrm>
            <a:off x="11230815" y="6327865"/>
            <a:ext cx="389686" cy="389684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cxnSp>
        <p:nvCxnSpPr>
          <p:cNvPr id="24" name="Straight Connector 23">
            <a:extLst>
              <a:ext uri="{FF2B5EF4-FFF2-40B4-BE49-F238E27FC236}">
                <a16:creationId xmlns:a16="http://schemas.microsoft.com/office/drawing/2014/main" id="{7E270D38-BDD4-4090-8678-9B54159F6735}"/>
              </a:ext>
            </a:extLst>
          </p:cNvPr>
          <p:cNvCxnSpPr/>
          <p:nvPr userDrawn="1"/>
        </p:nvCxnSpPr>
        <p:spPr>
          <a:xfrm>
            <a:off x="11107057" y="6294459"/>
            <a:ext cx="0" cy="457200"/>
          </a:xfrm>
          <a:prstGeom prst="line">
            <a:avLst/>
          </a:prstGeom>
          <a:ln>
            <a:solidFill>
              <a:schemeClr val="accent2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5" name="Slide Number Placeholder 13">
            <a:extLst>
              <a:ext uri="{FF2B5EF4-FFF2-40B4-BE49-F238E27FC236}">
                <a16:creationId xmlns:a16="http://schemas.microsoft.com/office/drawing/2014/main" id="{6CBA0A2A-9DE2-4857-B906-40C2FAD631A5}"/>
              </a:ext>
            </a:extLst>
          </p:cNvPr>
          <p:cNvSpPr>
            <a:spLocks noGrp="1"/>
          </p:cNvSpPr>
          <p:nvPr>
            <p:ph type="sldNum" sz="quarter" idx="19"/>
          </p:nvPr>
        </p:nvSpPr>
        <p:spPr>
          <a:xfrm>
            <a:off x="11230806" y="6327866"/>
            <a:ext cx="389686" cy="393610"/>
          </a:xfrm>
          <a:prstGeom prst="rect">
            <a:avLst/>
          </a:prstGeom>
        </p:spPr>
        <p:txBody>
          <a:bodyPr lIns="0" rIns="0" anchor="ctr" anchorCtr="1"/>
          <a:lstStyle>
            <a:lvl1pPr algn="ctr">
              <a:defRPr sz="1000">
                <a:solidFill>
                  <a:schemeClr val="bg1"/>
                </a:solidFill>
                <a:latin typeface="+mn-lt"/>
                <a:cs typeface="Arial" panose="020B0604020202020204" pitchFamily="34" charset="0"/>
              </a:defRPr>
            </a:lvl1pPr>
          </a:lstStyle>
          <a:p>
            <a:fld id="{DCB4E619-4CA9-4A22-920F-20396BF50470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cxnSp>
        <p:nvCxnSpPr>
          <p:cNvPr id="34" name="Straight Connector 33">
            <a:extLst>
              <a:ext uri="{FF2B5EF4-FFF2-40B4-BE49-F238E27FC236}">
                <a16:creationId xmlns:a16="http://schemas.microsoft.com/office/drawing/2014/main" id="{B0FA4ECA-2E91-495E-BD1A-B2CAEE758E77}"/>
              </a:ext>
            </a:extLst>
          </p:cNvPr>
          <p:cNvCxnSpPr/>
          <p:nvPr userDrawn="1"/>
        </p:nvCxnSpPr>
        <p:spPr>
          <a:xfrm>
            <a:off x="0" y="6523059"/>
            <a:ext cx="11109960" cy="0"/>
          </a:xfrm>
          <a:prstGeom prst="line">
            <a:avLst/>
          </a:prstGeom>
          <a:ln>
            <a:solidFill>
              <a:schemeClr val="accent2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</p:spTree>
    <p:extLst>
      <p:ext uri="{BB962C8B-B14F-4D97-AF65-F5344CB8AC3E}">
        <p14:creationId xmlns:p14="http://schemas.microsoft.com/office/powerpoint/2010/main" val="218871616"/>
      </p:ext>
    </p:extLst>
  </p:cSld>
  <p:clrMapOvr>
    <a:masterClrMapping/>
  </p:clrMapOvr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slideLayout" Target="../slideLayouts/slideLayout8.xml"/><Relationship Id="rId13" Type="http://schemas.openxmlformats.org/officeDocument/2006/relationships/slideLayout" Target="../slideLayouts/slideLayout13.xml"/><Relationship Id="rId18" Type="http://schemas.openxmlformats.org/officeDocument/2006/relationships/slideLayout" Target="../slideLayouts/slideLayout18.xml"/><Relationship Id="rId3" Type="http://schemas.openxmlformats.org/officeDocument/2006/relationships/slideLayout" Target="../slideLayouts/slideLayout3.xml"/><Relationship Id="rId21" Type="http://schemas.openxmlformats.org/officeDocument/2006/relationships/slideLayout" Target="../slideLayouts/slideLayout21.xml"/><Relationship Id="rId7" Type="http://schemas.openxmlformats.org/officeDocument/2006/relationships/slideLayout" Target="../slideLayouts/slideLayout7.xml"/><Relationship Id="rId12" Type="http://schemas.openxmlformats.org/officeDocument/2006/relationships/slideLayout" Target="../slideLayouts/slideLayout12.xml"/><Relationship Id="rId17" Type="http://schemas.openxmlformats.org/officeDocument/2006/relationships/slideLayout" Target="../slideLayouts/slideLayout17.xml"/><Relationship Id="rId2" Type="http://schemas.openxmlformats.org/officeDocument/2006/relationships/slideLayout" Target="../slideLayouts/slideLayout2.xml"/><Relationship Id="rId16" Type="http://schemas.openxmlformats.org/officeDocument/2006/relationships/slideLayout" Target="../slideLayouts/slideLayout16.xml"/><Relationship Id="rId20" Type="http://schemas.openxmlformats.org/officeDocument/2006/relationships/slideLayout" Target="../slideLayouts/slideLayout20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11" Type="http://schemas.openxmlformats.org/officeDocument/2006/relationships/slideLayout" Target="../slideLayouts/slideLayout11.xml"/><Relationship Id="rId24" Type="http://schemas.openxmlformats.org/officeDocument/2006/relationships/theme" Target="../theme/theme1.xml"/><Relationship Id="rId5" Type="http://schemas.openxmlformats.org/officeDocument/2006/relationships/slideLayout" Target="../slideLayouts/slideLayout5.xml"/><Relationship Id="rId15" Type="http://schemas.openxmlformats.org/officeDocument/2006/relationships/slideLayout" Target="../slideLayouts/slideLayout15.xml"/><Relationship Id="rId23" Type="http://schemas.openxmlformats.org/officeDocument/2006/relationships/slideLayout" Target="../slideLayouts/slideLayout23.xml"/><Relationship Id="rId10" Type="http://schemas.openxmlformats.org/officeDocument/2006/relationships/slideLayout" Target="../slideLayouts/slideLayout10.xml"/><Relationship Id="rId19" Type="http://schemas.openxmlformats.org/officeDocument/2006/relationships/slideLayout" Target="../slideLayouts/slideLayout19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14" Type="http://schemas.openxmlformats.org/officeDocument/2006/relationships/slideLayout" Target="../slideLayouts/slideLayout14.xml"/><Relationship Id="rId22" Type="http://schemas.openxmlformats.org/officeDocument/2006/relationships/slideLayout" Target="../slideLayouts/slideLayout22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>
            <a:extLst>
              <a:ext uri="{FF2B5EF4-FFF2-40B4-BE49-F238E27FC236}">
                <a16:creationId xmlns:a16="http://schemas.microsoft.com/office/drawing/2014/main" id="{185609FE-43FB-456B-BAF9-6FC670B8764A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640079" y="500492"/>
            <a:ext cx="10980413" cy="1484638"/>
          </a:xfrm>
          <a:prstGeom prst="rect">
            <a:avLst/>
          </a:prstGeom>
        </p:spPr>
        <p:txBody>
          <a:bodyPr vert="horz" lIns="91440" tIns="45720" rIns="91440" bIns="45720" rtlCol="0" anchor="b">
            <a:normAutofit/>
          </a:bodyPr>
          <a:lstStyle/>
          <a:p>
            <a:r>
              <a:rPr lang="en-US" noProof="0"/>
              <a:t>Click to edit Master title style</a:t>
            </a:r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D969D659-7B46-41C1-9CA1-5746C1F3377C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640079" y="2522197"/>
            <a:ext cx="10980413" cy="3654765"/>
          </a:xfrm>
          <a:prstGeom prst="rect">
            <a:avLst/>
          </a:prstGeom>
        </p:spPr>
        <p:txBody>
          <a:bodyPr vert="horz" lIns="0" tIns="0" rIns="91440" bIns="45720" rtlCol="0">
            <a:normAutofit/>
          </a:bodyPr>
          <a:lstStyle/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8" name="Oval 7">
            <a:extLst>
              <a:ext uri="{FF2B5EF4-FFF2-40B4-BE49-F238E27FC236}">
                <a16:creationId xmlns:a16="http://schemas.microsoft.com/office/drawing/2014/main" id="{59A1F076-A89C-4CB0-B989-3D0025F57611}"/>
              </a:ext>
            </a:extLst>
          </p:cNvPr>
          <p:cNvSpPr/>
          <p:nvPr userDrawn="1"/>
        </p:nvSpPr>
        <p:spPr>
          <a:xfrm>
            <a:off x="11230815" y="6327865"/>
            <a:ext cx="389686" cy="389684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cxnSp>
        <p:nvCxnSpPr>
          <p:cNvPr id="9" name="Straight Connector 8">
            <a:extLst>
              <a:ext uri="{FF2B5EF4-FFF2-40B4-BE49-F238E27FC236}">
                <a16:creationId xmlns:a16="http://schemas.microsoft.com/office/drawing/2014/main" id="{B0C3D765-86AA-4427-A0B6-8B18C4317F15}"/>
              </a:ext>
            </a:extLst>
          </p:cNvPr>
          <p:cNvCxnSpPr/>
          <p:nvPr userDrawn="1"/>
        </p:nvCxnSpPr>
        <p:spPr>
          <a:xfrm>
            <a:off x="11107057" y="6294459"/>
            <a:ext cx="0" cy="457200"/>
          </a:xfrm>
          <a:prstGeom prst="line">
            <a:avLst/>
          </a:prstGeom>
          <a:ln>
            <a:solidFill>
              <a:schemeClr val="accent2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0" name="Slide Number Placeholder 13">
            <a:extLst>
              <a:ext uri="{FF2B5EF4-FFF2-40B4-BE49-F238E27FC236}">
                <a16:creationId xmlns:a16="http://schemas.microsoft.com/office/drawing/2014/main" id="{5F01409D-0479-49CD-B8ED-E73E5F96A2E6}"/>
              </a:ext>
            </a:extLst>
          </p:cNvPr>
          <p:cNvSpPr>
            <a:spLocks noGrp="1"/>
          </p:cNvSpPr>
          <p:nvPr>
            <p:ph type="sldNum" sz="quarter" idx="4"/>
          </p:nvPr>
        </p:nvSpPr>
        <p:spPr>
          <a:xfrm>
            <a:off x="11230806" y="6327866"/>
            <a:ext cx="389686" cy="393610"/>
          </a:xfrm>
          <a:prstGeom prst="rect">
            <a:avLst/>
          </a:prstGeom>
        </p:spPr>
        <p:txBody>
          <a:bodyPr lIns="0" rIns="0" anchor="ctr" anchorCtr="1"/>
          <a:lstStyle>
            <a:lvl1pPr algn="ctr">
              <a:defRPr sz="1000">
                <a:solidFill>
                  <a:schemeClr val="bg1"/>
                </a:solidFill>
                <a:latin typeface="+mn-lt"/>
                <a:cs typeface="Arial" panose="020B0604020202020204" pitchFamily="34" charset="0"/>
              </a:defRPr>
            </a:lvl1pPr>
          </a:lstStyle>
          <a:p>
            <a:fld id="{DCB4E619-4CA9-4A22-920F-20396BF50470}" type="slidenum">
              <a:rPr lang="en-US" noProof="0" smtClean="0"/>
              <a:pPr/>
              <a:t>‹#›</a:t>
            </a:fld>
            <a:endParaRPr lang="en-US" noProof="0" dirty="0"/>
          </a:p>
        </p:txBody>
      </p:sp>
      <p:cxnSp>
        <p:nvCxnSpPr>
          <p:cNvPr id="11" name="Straight Connector 10">
            <a:extLst>
              <a:ext uri="{FF2B5EF4-FFF2-40B4-BE49-F238E27FC236}">
                <a16:creationId xmlns:a16="http://schemas.microsoft.com/office/drawing/2014/main" id="{A216A1F9-49AB-4FE6-BBD0-DD68FF6EB753}"/>
              </a:ext>
            </a:extLst>
          </p:cNvPr>
          <p:cNvCxnSpPr/>
          <p:nvPr userDrawn="1"/>
        </p:nvCxnSpPr>
        <p:spPr>
          <a:xfrm>
            <a:off x="0" y="6523059"/>
            <a:ext cx="11109960" cy="0"/>
          </a:xfrm>
          <a:prstGeom prst="line">
            <a:avLst/>
          </a:prstGeom>
          <a:ln>
            <a:solidFill>
              <a:schemeClr val="accent2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</p:spTree>
    <p:extLst>
      <p:ext uri="{BB962C8B-B14F-4D97-AF65-F5344CB8AC3E}">
        <p14:creationId xmlns:p14="http://schemas.microsoft.com/office/powerpoint/2010/main" val="2989891067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49" r:id="rId1"/>
    <p:sldLayoutId id="2147483684" r:id="rId2"/>
    <p:sldLayoutId id="2147483665" r:id="rId3"/>
    <p:sldLayoutId id="2147483666" r:id="rId4"/>
    <p:sldLayoutId id="2147483671" r:id="rId5"/>
    <p:sldLayoutId id="2147483663" r:id="rId6"/>
    <p:sldLayoutId id="2147483664" r:id="rId7"/>
    <p:sldLayoutId id="2147483660" r:id="rId8"/>
    <p:sldLayoutId id="2147483675" r:id="rId9"/>
    <p:sldLayoutId id="2147483661" r:id="rId10"/>
    <p:sldLayoutId id="2147483655" r:id="rId11"/>
    <p:sldLayoutId id="2147483667" r:id="rId12"/>
    <p:sldLayoutId id="2147483670" r:id="rId13"/>
    <p:sldLayoutId id="2147483672" r:id="rId14"/>
    <p:sldLayoutId id="2147483668" r:id="rId15"/>
    <p:sldLayoutId id="2147483669" r:id="rId16"/>
    <p:sldLayoutId id="2147483676" r:id="rId17"/>
    <p:sldLayoutId id="2147483677" r:id="rId18"/>
    <p:sldLayoutId id="2147483679" r:id="rId19"/>
    <p:sldLayoutId id="2147483680" r:id="rId20"/>
    <p:sldLayoutId id="2147483682" r:id="rId21"/>
    <p:sldLayoutId id="2147483683" r:id="rId22"/>
    <p:sldLayoutId id="2147483681" r:id="rId23"/>
  </p:sldLayoutIdLst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2400" b="1" kern="1200">
          <a:solidFill>
            <a:schemeClr val="accent2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1400" kern="1200">
          <a:solidFill>
            <a:schemeClr val="tx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2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1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05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05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2" Type="http://schemas.openxmlformats.org/officeDocument/2006/relationships/image" Target="../media/image9.jpeg"/><Relationship Id="rId1" Type="http://schemas.openxmlformats.org/officeDocument/2006/relationships/slideLayout" Target="../slideLayouts/slideLayout1.xml"/></Relationships>
</file>

<file path=ppt/slides/_rels/slide2.xml.rels><?xml version="1.0" encoding="UTF-8" standalone="yes"?>
<Relationships xmlns="http://schemas.openxmlformats.org/package/2006/relationships"><Relationship Id="rId2" Type="http://schemas.openxmlformats.org/officeDocument/2006/relationships/image" Target="../media/image10.jpeg"/><Relationship Id="rId1" Type="http://schemas.openxmlformats.org/officeDocument/2006/relationships/slideLayout" Target="../slideLayouts/slideLayout8.xml"/></Relationships>
</file>

<file path=ppt/slides/_rels/slide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9.xml"/></Relationships>
</file>

<file path=ppt/slides/_rels/slide4.xml.rels><?xml version="1.0" encoding="UTF-8" standalone="yes"?>
<Relationships xmlns="http://schemas.openxmlformats.org/package/2006/relationships"><Relationship Id="rId2" Type="http://schemas.openxmlformats.org/officeDocument/2006/relationships/image" Target="../media/image11.jpeg"/><Relationship Id="rId1" Type="http://schemas.openxmlformats.org/officeDocument/2006/relationships/slideLayout" Target="../slideLayouts/slideLayout10.xml"/></Relationships>
</file>

<file path=ppt/slides/_rels/slide5.xml.rels><?xml version="1.0" encoding="UTF-8" standalone="yes"?>
<Relationships xmlns="http://schemas.openxmlformats.org/package/2006/relationships"><Relationship Id="rId2" Type="http://schemas.openxmlformats.org/officeDocument/2006/relationships/image" Target="../media/image12.jpeg"/><Relationship Id="rId1" Type="http://schemas.openxmlformats.org/officeDocument/2006/relationships/slideLayout" Target="../slideLayouts/slideLayout2.xml"/></Relationships>
</file>

<file path=ppt/slides/_rels/slide6.xml.rels><?xml version="1.0" encoding="UTF-8" standalone="yes"?>
<Relationships xmlns="http://schemas.openxmlformats.org/package/2006/relationships"><Relationship Id="rId2" Type="http://schemas.openxmlformats.org/officeDocument/2006/relationships/image" Target="../media/image13.jpg"/><Relationship Id="rId1" Type="http://schemas.openxmlformats.org/officeDocument/2006/relationships/slideLayout" Target="../slideLayouts/slideLayout2.xml"/></Relationships>
</file>

<file path=ppt/slides/_rels/slide7.xml.rels><?xml version="1.0" encoding="UTF-8" standalone="yes"?>
<Relationships xmlns="http://schemas.openxmlformats.org/package/2006/relationships"><Relationship Id="rId2" Type="http://schemas.openxmlformats.org/officeDocument/2006/relationships/image" Target="../media/image14.jpeg"/><Relationship Id="rId1" Type="http://schemas.openxmlformats.org/officeDocument/2006/relationships/slideLayout" Target="../slideLayouts/slideLayout6.xml"/></Relationships>
</file>

<file path=ppt/slides/_rels/slide8.xml.rels><?xml version="1.0" encoding="UTF-8" standalone="yes"?>
<Relationships xmlns="http://schemas.openxmlformats.org/package/2006/relationships"><Relationship Id="rId2" Type="http://schemas.openxmlformats.org/officeDocument/2006/relationships/image" Target="../media/image15.jpeg"/><Relationship Id="rId1" Type="http://schemas.openxmlformats.org/officeDocument/2006/relationships/slideLayout" Target="../slideLayouts/slideLayout7.xml"/></Relationships>
</file>

<file path=ppt/slides/_rels/slide9.xml.rels><?xml version="1.0" encoding="UTF-8" standalone="yes"?>
<Relationships xmlns="http://schemas.openxmlformats.org/package/2006/relationships"><Relationship Id="rId2" Type="http://schemas.openxmlformats.org/officeDocument/2006/relationships/image" Target="../media/image16.jpeg"/><Relationship Id="rId1" Type="http://schemas.openxmlformats.org/officeDocument/2006/relationships/slideLayout" Target="../slideLayouts/slideLayout3.xml"/></Relationships>
</file>

<file path=ppt/slides/_rels/slide10.xml.rels><?xml version="1.0" encoding="UTF-8" standalone="yes"?>
<Relationships xmlns="http://schemas.openxmlformats.org/package/2006/relationships"><Relationship Id="rId2" Type="http://schemas.openxmlformats.org/officeDocument/2006/relationships/image" Target="../media/image17.jpeg"/><Relationship Id="rId1" Type="http://schemas.openxmlformats.org/officeDocument/2006/relationships/slideLayout" Target="../slideLayouts/slideLayout4.xml"/></Relationships>
</file>

<file path=ppt/slides/_rels/slide11.xml.rels><?xml version="1.0" encoding="UTF-8" standalone="yes"?>
<Relationships xmlns="http://schemas.openxmlformats.org/package/2006/relationships"><Relationship Id="rId2" Type="http://schemas.openxmlformats.org/officeDocument/2006/relationships/image" Target="../media/image18.jpeg"/><Relationship Id="rId1" Type="http://schemas.openxmlformats.org/officeDocument/2006/relationships/slideLayout" Target="../slideLayouts/slideLayout5.xml"/></Relationships>
</file>

<file path=ppt/slides/_rels/slide12.xml.rels><?xml version="1.0" encoding="UTF-8" standalone="yes"?>
<Relationships xmlns="http://schemas.openxmlformats.org/package/2006/relationships"><Relationship Id="rId2" Type="http://schemas.openxmlformats.org/officeDocument/2006/relationships/image" Target="../media/image19.jpeg"/><Relationship Id="rId1" Type="http://schemas.openxmlformats.org/officeDocument/2006/relationships/slideLayout" Target="../slideLayouts/slideLayout12.xml"/></Relationships>
</file>

<file path=ppt/slides/_rels/slide13.xml.rels><?xml version="1.0" encoding="UTF-8" standalone="yes"?>
<Relationships xmlns="http://schemas.openxmlformats.org/package/2006/relationships"><Relationship Id="rId2" Type="http://schemas.openxmlformats.org/officeDocument/2006/relationships/image" Target="../media/image20.jpeg"/><Relationship Id="rId1" Type="http://schemas.openxmlformats.org/officeDocument/2006/relationships/slideLayout" Target="../slideLayouts/slideLayout13.xml"/></Relationships>
</file>

<file path=ppt/slides/_rels/slide14.xml.rels><?xml version="1.0" encoding="UTF-8" standalone="yes"?>
<Relationships xmlns="http://schemas.openxmlformats.org/package/2006/relationships"><Relationship Id="rId2" Type="http://schemas.openxmlformats.org/officeDocument/2006/relationships/image" Target="../media/image21.jpeg"/><Relationship Id="rId1" Type="http://schemas.openxmlformats.org/officeDocument/2006/relationships/slideLayout" Target="../slideLayouts/slideLayout14.xml"/></Relationships>
</file>

<file path=ppt/slides/_rels/slide15.xml.rels><?xml version="1.0" encoding="UTF-8" standalone="yes"?>
<Relationships xmlns="http://schemas.openxmlformats.org/package/2006/relationships"><Relationship Id="rId8" Type="http://schemas.openxmlformats.org/officeDocument/2006/relationships/image" Target="../media/image4.svg"/><Relationship Id="rId3" Type="http://schemas.openxmlformats.org/officeDocument/2006/relationships/image" Target="../media/image1.png"/><Relationship Id="rId7" Type="http://schemas.openxmlformats.org/officeDocument/2006/relationships/image" Target="../media/image3.png"/><Relationship Id="rId2" Type="http://schemas.openxmlformats.org/officeDocument/2006/relationships/image" Target="../media/image22.jpeg"/><Relationship Id="rId1" Type="http://schemas.openxmlformats.org/officeDocument/2006/relationships/slideLayout" Target="../slideLayouts/slideLayout16.xml"/><Relationship Id="rId6" Type="http://schemas.openxmlformats.org/officeDocument/2006/relationships/image" Target="../media/image6.svg"/><Relationship Id="rId5" Type="http://schemas.openxmlformats.org/officeDocument/2006/relationships/image" Target="../media/image5.png"/><Relationship Id="rId10" Type="http://schemas.openxmlformats.org/officeDocument/2006/relationships/image" Target="../media/image8.svg"/><Relationship Id="rId4" Type="http://schemas.openxmlformats.org/officeDocument/2006/relationships/image" Target="../media/image2.svg"/><Relationship Id="rId9" Type="http://schemas.openxmlformats.org/officeDocument/2006/relationships/image" Target="../media/image7.png"/></Relationships>
</file>

<file path=ppt/slides/_rels/slide16.xml.rels><?xml version="1.0" encoding="UTF-8" standalone="yes"?>
<Relationships xmlns="http://schemas.openxmlformats.org/package/2006/relationships"><Relationship Id="rId8" Type="http://schemas.openxmlformats.org/officeDocument/2006/relationships/image" Target="../media/image4.svg"/><Relationship Id="rId3" Type="http://schemas.openxmlformats.org/officeDocument/2006/relationships/image" Target="../media/image1.png"/><Relationship Id="rId7" Type="http://schemas.openxmlformats.org/officeDocument/2006/relationships/image" Target="../media/image3.png"/><Relationship Id="rId2" Type="http://schemas.openxmlformats.org/officeDocument/2006/relationships/image" Target="../media/image23.jpeg"/><Relationship Id="rId1" Type="http://schemas.openxmlformats.org/officeDocument/2006/relationships/slideLayout" Target="../slideLayouts/slideLayout15.xml"/><Relationship Id="rId6" Type="http://schemas.openxmlformats.org/officeDocument/2006/relationships/image" Target="../media/image6.svg"/><Relationship Id="rId5" Type="http://schemas.openxmlformats.org/officeDocument/2006/relationships/image" Target="../media/image5.png"/><Relationship Id="rId10" Type="http://schemas.openxmlformats.org/officeDocument/2006/relationships/image" Target="../media/image8.svg"/><Relationship Id="rId4" Type="http://schemas.openxmlformats.org/officeDocument/2006/relationships/image" Target="../media/image2.svg"/><Relationship Id="rId9" Type="http://schemas.openxmlformats.org/officeDocument/2006/relationships/image" Target="../media/image7.png"/></Relationships>
</file>

<file path=ppt/slides/_rels/slide17.xml.rels><?xml version="1.0" encoding="UTF-8" standalone="yes"?>
<Relationships xmlns="http://schemas.openxmlformats.org/package/2006/relationships"><Relationship Id="rId2" Type="http://schemas.openxmlformats.org/officeDocument/2006/relationships/hyperlink" Target="https://go.microsoft.com/fwlink/?linkid=2006808&amp;clcid=0x409" TargetMode="External"/><Relationship Id="rId1" Type="http://schemas.openxmlformats.org/officeDocument/2006/relationships/slideLayout" Target="../slideLayouts/slideLayout11.xm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Picture Placeholder 4" descr="Red umbrella">
            <a:extLst>
              <a:ext uri="{FF2B5EF4-FFF2-40B4-BE49-F238E27FC236}">
                <a16:creationId xmlns:a16="http://schemas.microsoft.com/office/drawing/2014/main" id="{30FFF511-4CAB-A64C-A5DD-3E2A8035478B}"/>
              </a:ext>
            </a:extLst>
          </p:cNvPr>
          <p:cNvPicPr>
            <a:picLocks noGrp="1" noChangeAspect="1"/>
          </p:cNvPicPr>
          <p:nvPr>
            <p:ph type="pic" sz="quarter" idx="14"/>
          </p:nvPr>
        </p:nvPicPr>
        <p:blipFill>
          <a:blip r:embed="rId2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  <p:sp>
        <p:nvSpPr>
          <p:cNvPr id="29" name="Rectangle: Rounded Corners 28">
            <a:extLst>
              <a:ext uri="{FF2B5EF4-FFF2-40B4-BE49-F238E27FC236}">
                <a16:creationId xmlns:a16="http://schemas.microsoft.com/office/drawing/2014/main" id="{11EF75A3-C09D-4991-B66E-2CADD8AFE1EC}"/>
              </a:ext>
            </a:extLst>
          </p:cNvPr>
          <p:cNvSpPr/>
          <p:nvPr/>
        </p:nvSpPr>
        <p:spPr>
          <a:xfrm>
            <a:off x="5254934" y="626558"/>
            <a:ext cx="1682133" cy="413354"/>
          </a:xfrm>
          <a:prstGeom prst="roundRect">
            <a:avLst/>
          </a:prstGeom>
          <a:noFill/>
          <a:ln>
            <a:solidFill>
              <a:schemeClr val="tx1">
                <a:lumMod val="50000"/>
                <a:lumOff val="50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n-US" dirty="0">
                <a:solidFill>
                  <a:schemeClr val="bg1">
                    <a:lumMod val="95000"/>
                  </a:schemeClr>
                </a:solidFill>
              </a:rPr>
              <a:t>Logo here</a:t>
            </a:r>
          </a:p>
        </p:txBody>
      </p:sp>
      <p:sp>
        <p:nvSpPr>
          <p:cNvPr id="13" name="Title 12">
            <a:extLst>
              <a:ext uri="{FF2B5EF4-FFF2-40B4-BE49-F238E27FC236}">
                <a16:creationId xmlns:a16="http://schemas.microsoft.com/office/drawing/2014/main" id="{A1BF7DBB-67AA-4599-B44E-07D280BDFAA5}"/>
              </a:ext>
            </a:extLst>
          </p:cNvPr>
          <p:cNvSpPr>
            <a:spLocks noGrp="1"/>
          </p:cNvSpPr>
          <p:nvPr>
            <p:ph type="ctrTitle"/>
          </p:nvPr>
        </p:nvSpPr>
        <p:spPr/>
        <p:txBody>
          <a:bodyPr/>
          <a:lstStyle/>
          <a:p>
            <a:r>
              <a:rPr lang="en-US" b="0" dirty="0"/>
              <a:t>TITLE</a:t>
            </a:r>
          </a:p>
        </p:txBody>
      </p:sp>
      <p:cxnSp>
        <p:nvCxnSpPr>
          <p:cNvPr id="17" name="Straight Connector 16" descr="divider line">
            <a:extLst>
              <a:ext uri="{FF2B5EF4-FFF2-40B4-BE49-F238E27FC236}">
                <a16:creationId xmlns:a16="http://schemas.microsoft.com/office/drawing/2014/main" id="{BA62D616-C355-46BC-B4B6-8254E2BE6EE7}"/>
              </a:ext>
            </a:extLst>
          </p:cNvPr>
          <p:cNvCxnSpPr/>
          <p:nvPr/>
        </p:nvCxnSpPr>
        <p:spPr>
          <a:xfrm>
            <a:off x="5791785" y="3949699"/>
            <a:ext cx="608430" cy="0"/>
          </a:xfrm>
          <a:prstGeom prst="line">
            <a:avLst/>
          </a:prstGeom>
          <a:ln w="57150" cap="rnd">
            <a:solidFill>
              <a:schemeClr val="bg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4" name="Subtitle 13">
            <a:extLst>
              <a:ext uri="{FF2B5EF4-FFF2-40B4-BE49-F238E27FC236}">
                <a16:creationId xmlns:a16="http://schemas.microsoft.com/office/drawing/2014/main" id="{F5E856BA-8A49-437A-AC08-57B28491C5FE}"/>
              </a:ext>
            </a:extLst>
          </p:cNvPr>
          <p:cNvSpPr>
            <a:spLocks noGrp="1"/>
          </p:cNvSpPr>
          <p:nvPr>
            <p:ph type="subTitle" idx="1"/>
          </p:nvPr>
        </p:nvSpPr>
        <p:spPr/>
        <p:txBody>
          <a:bodyPr/>
          <a:lstStyle/>
          <a:p>
            <a:r>
              <a:rPr lang="en-US" dirty="0"/>
              <a:t>Subtitle</a:t>
            </a:r>
          </a:p>
        </p:txBody>
      </p:sp>
      <p:sp>
        <p:nvSpPr>
          <p:cNvPr id="15" name="Text Placeholder 14">
            <a:extLst>
              <a:ext uri="{FF2B5EF4-FFF2-40B4-BE49-F238E27FC236}">
                <a16:creationId xmlns:a16="http://schemas.microsoft.com/office/drawing/2014/main" id="{A7ECF636-D45E-4307-9E3A-89A2B5960270}"/>
              </a:ext>
            </a:extLst>
          </p:cNvPr>
          <p:cNvSpPr>
            <a:spLocks noGrp="1"/>
          </p:cNvSpPr>
          <p:nvPr>
            <p:ph type="body" sz="quarter" idx="13"/>
          </p:nvPr>
        </p:nvSpPr>
        <p:spPr>
          <a:xfrm>
            <a:off x="4641140" y="5795479"/>
            <a:ext cx="2915816" cy="258532"/>
          </a:xfrm>
        </p:spPr>
        <p:txBody>
          <a:bodyPr/>
          <a:lstStyle/>
          <a:p>
            <a:r>
              <a:rPr lang="en-US" dirty="0"/>
              <a:t>Date</a:t>
            </a:r>
          </a:p>
        </p:txBody>
      </p:sp>
    </p:spTree>
    <p:extLst>
      <p:ext uri="{BB962C8B-B14F-4D97-AF65-F5344CB8AC3E}">
        <p14:creationId xmlns:p14="http://schemas.microsoft.com/office/powerpoint/2010/main" val="2906193117"/>
      </p:ext>
    </p:extLst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pattFill prst="pct5">
          <a:fgClr>
            <a:schemeClr val="accent1"/>
          </a:fgClr>
          <a:bgClr>
            <a:schemeClr val="bg1"/>
          </a:bgClr>
        </a:patt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" name="Rectangle: Rounded Corners 32">
            <a:extLst>
              <a:ext uri="{FF2B5EF4-FFF2-40B4-BE49-F238E27FC236}">
                <a16:creationId xmlns:a16="http://schemas.microsoft.com/office/drawing/2014/main" id="{A033A0FF-37A3-4191-A81D-E09755B8C68B}"/>
              </a:ext>
            </a:extLst>
          </p:cNvPr>
          <p:cNvSpPr/>
          <p:nvPr/>
        </p:nvSpPr>
        <p:spPr>
          <a:xfrm>
            <a:off x="711201" y="896684"/>
            <a:ext cx="1802782" cy="655928"/>
          </a:xfrm>
          <a:prstGeom prst="roundRect">
            <a:avLst>
              <a:gd name="adj" fmla="val 8785"/>
            </a:avLst>
          </a:prstGeom>
          <a:solidFill>
            <a:srgbClr val="F2F2F2"/>
          </a:solidFill>
          <a:ln w="57150"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n-US" dirty="0">
                <a:solidFill>
                  <a:schemeClr val="tx1">
                    <a:lumMod val="75000"/>
                    <a:lumOff val="25000"/>
                  </a:schemeClr>
                </a:solidFill>
              </a:rPr>
              <a:t>Logo here</a:t>
            </a:r>
            <a:endParaRPr lang="en-GB" dirty="0">
              <a:solidFill>
                <a:schemeClr val="tx1">
                  <a:lumMod val="75000"/>
                  <a:lumOff val="25000"/>
                </a:schemeClr>
              </a:solidFill>
            </a:endParaRPr>
          </a:p>
        </p:txBody>
      </p:sp>
      <p:sp>
        <p:nvSpPr>
          <p:cNvPr id="22" name="Title 21">
            <a:extLst>
              <a:ext uri="{FF2B5EF4-FFF2-40B4-BE49-F238E27FC236}">
                <a16:creationId xmlns:a16="http://schemas.microsoft.com/office/drawing/2014/main" id="{F635AA92-1D29-4831-89E4-1B49C265FA6C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Section Header 01</a:t>
            </a:r>
            <a:endParaRPr lang="en-GB" dirty="0"/>
          </a:p>
        </p:txBody>
      </p:sp>
      <p:sp>
        <p:nvSpPr>
          <p:cNvPr id="26" name="Text Placeholder 25">
            <a:extLst>
              <a:ext uri="{FF2B5EF4-FFF2-40B4-BE49-F238E27FC236}">
                <a16:creationId xmlns:a16="http://schemas.microsoft.com/office/drawing/2014/main" id="{15AFB5E9-384C-4F94-802F-F7BDC044F196}"/>
              </a:ext>
            </a:extLst>
          </p:cNvPr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Subtitle</a:t>
            </a:r>
            <a:endParaRPr lang="en-GB" dirty="0"/>
          </a:p>
        </p:txBody>
      </p:sp>
      <p:pic>
        <p:nvPicPr>
          <p:cNvPr id="10" name="Picture Placeholder 9" descr="closeup modern building">
            <a:extLst>
              <a:ext uri="{FF2B5EF4-FFF2-40B4-BE49-F238E27FC236}">
                <a16:creationId xmlns:a16="http://schemas.microsoft.com/office/drawing/2014/main" id="{F4D18FF8-AA04-4E4F-9ABD-D7320616C6F8}"/>
              </a:ext>
            </a:extLst>
          </p:cNvPr>
          <p:cNvPicPr>
            <a:picLocks noGrp="1" noChangeAspect="1"/>
          </p:cNvPicPr>
          <p:nvPr>
            <p:ph type="pic" sz="quarter" idx="14"/>
          </p:nvPr>
        </p:nvPicPr>
        <p:blipFill>
          <a:blip r:embed="rId2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</p:spTree>
    <p:extLst>
      <p:ext uri="{BB962C8B-B14F-4D97-AF65-F5344CB8AC3E}">
        <p14:creationId xmlns:p14="http://schemas.microsoft.com/office/powerpoint/2010/main" val="18344939"/>
      </p:ext>
    </p:extLst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" name="Rectangle: Rounded Corners 32">
            <a:extLst>
              <a:ext uri="{FF2B5EF4-FFF2-40B4-BE49-F238E27FC236}">
                <a16:creationId xmlns:a16="http://schemas.microsoft.com/office/drawing/2014/main" id="{A033A0FF-37A3-4191-A81D-E09755B8C68B}"/>
              </a:ext>
            </a:extLst>
          </p:cNvPr>
          <p:cNvSpPr/>
          <p:nvPr/>
        </p:nvSpPr>
        <p:spPr>
          <a:xfrm>
            <a:off x="711201" y="896684"/>
            <a:ext cx="1802782" cy="655928"/>
          </a:xfrm>
          <a:prstGeom prst="roundRect">
            <a:avLst>
              <a:gd name="adj" fmla="val 8785"/>
            </a:avLst>
          </a:prstGeom>
          <a:solidFill>
            <a:srgbClr val="F2F2F2"/>
          </a:solidFill>
          <a:ln w="57150"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n-US" dirty="0">
                <a:solidFill>
                  <a:schemeClr val="tx1">
                    <a:lumMod val="75000"/>
                    <a:lumOff val="25000"/>
                  </a:schemeClr>
                </a:solidFill>
              </a:rPr>
              <a:t>Logo here</a:t>
            </a:r>
            <a:endParaRPr lang="en-GB" dirty="0">
              <a:solidFill>
                <a:schemeClr val="tx1">
                  <a:lumMod val="75000"/>
                  <a:lumOff val="25000"/>
                </a:schemeClr>
              </a:solidFill>
            </a:endParaRPr>
          </a:p>
        </p:txBody>
      </p:sp>
      <p:sp>
        <p:nvSpPr>
          <p:cNvPr id="22" name="Title 21">
            <a:extLst>
              <a:ext uri="{FF2B5EF4-FFF2-40B4-BE49-F238E27FC236}">
                <a16:creationId xmlns:a16="http://schemas.microsoft.com/office/drawing/2014/main" id="{F635AA92-1D29-4831-89E4-1B49C265FA6C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Section Header 01.1</a:t>
            </a:r>
            <a:endParaRPr lang="en-GB" dirty="0"/>
          </a:p>
        </p:txBody>
      </p:sp>
      <p:sp>
        <p:nvSpPr>
          <p:cNvPr id="26" name="Text Placeholder 25">
            <a:extLst>
              <a:ext uri="{FF2B5EF4-FFF2-40B4-BE49-F238E27FC236}">
                <a16:creationId xmlns:a16="http://schemas.microsoft.com/office/drawing/2014/main" id="{15AFB5E9-384C-4F94-802F-F7BDC044F196}"/>
              </a:ext>
            </a:extLst>
          </p:cNvPr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Subtitle</a:t>
            </a:r>
            <a:endParaRPr lang="en-GB" dirty="0"/>
          </a:p>
        </p:txBody>
      </p:sp>
    </p:spTree>
    <p:extLst>
      <p:ext uri="{BB962C8B-B14F-4D97-AF65-F5344CB8AC3E}">
        <p14:creationId xmlns:p14="http://schemas.microsoft.com/office/powerpoint/2010/main" val="3215081356"/>
      </p:ext>
    </p:extLst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" name="Rectangle: Rounded Corners 22">
            <a:extLst>
              <a:ext uri="{FF2B5EF4-FFF2-40B4-BE49-F238E27FC236}">
                <a16:creationId xmlns:a16="http://schemas.microsoft.com/office/drawing/2014/main" id="{038B81FA-4591-4538-9775-7EEE32A9C2C3}"/>
              </a:ext>
            </a:extLst>
          </p:cNvPr>
          <p:cNvSpPr/>
          <p:nvPr/>
        </p:nvSpPr>
        <p:spPr>
          <a:xfrm>
            <a:off x="711201" y="896684"/>
            <a:ext cx="1802782" cy="655928"/>
          </a:xfrm>
          <a:prstGeom prst="roundRect">
            <a:avLst>
              <a:gd name="adj" fmla="val 8785"/>
            </a:avLst>
          </a:prstGeom>
          <a:solidFill>
            <a:schemeClr val="accent3"/>
          </a:solidFill>
          <a:ln w="57150">
            <a:solidFill>
              <a:schemeClr val="accent2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n-US" dirty="0">
                <a:solidFill>
                  <a:schemeClr val="bg1">
                    <a:lumMod val="95000"/>
                  </a:schemeClr>
                </a:solidFill>
              </a:rPr>
              <a:t>Logo here</a:t>
            </a:r>
            <a:endParaRPr lang="en-GB" dirty="0">
              <a:solidFill>
                <a:schemeClr val="bg1">
                  <a:lumMod val="95000"/>
                </a:schemeClr>
              </a:solidFill>
            </a:endParaRPr>
          </a:p>
        </p:txBody>
      </p:sp>
      <p:sp>
        <p:nvSpPr>
          <p:cNvPr id="22" name="Title 21">
            <a:extLst>
              <a:ext uri="{FF2B5EF4-FFF2-40B4-BE49-F238E27FC236}">
                <a16:creationId xmlns:a16="http://schemas.microsoft.com/office/drawing/2014/main" id="{F635AA92-1D29-4831-89E4-1B49C265FA6C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Section Header 02</a:t>
            </a:r>
            <a:endParaRPr lang="en-GB" dirty="0"/>
          </a:p>
        </p:txBody>
      </p:sp>
      <p:sp>
        <p:nvSpPr>
          <p:cNvPr id="26" name="Text Placeholder 25">
            <a:extLst>
              <a:ext uri="{FF2B5EF4-FFF2-40B4-BE49-F238E27FC236}">
                <a16:creationId xmlns:a16="http://schemas.microsoft.com/office/drawing/2014/main" id="{15AFB5E9-384C-4F94-802F-F7BDC044F196}"/>
              </a:ext>
            </a:extLst>
          </p:cNvPr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Subtitle</a:t>
            </a:r>
            <a:endParaRPr lang="en-GB" dirty="0"/>
          </a:p>
        </p:txBody>
      </p:sp>
      <p:pic>
        <p:nvPicPr>
          <p:cNvPr id="14" name="Picture Placeholder 13" descr="person looking down red shoes">
            <a:extLst>
              <a:ext uri="{FF2B5EF4-FFF2-40B4-BE49-F238E27FC236}">
                <a16:creationId xmlns:a16="http://schemas.microsoft.com/office/drawing/2014/main" id="{0636CA69-779E-BF41-9053-091902E02B4C}"/>
              </a:ext>
            </a:extLst>
          </p:cNvPr>
          <p:cNvPicPr>
            <a:picLocks noGrp="1" noChangeAspect="1"/>
          </p:cNvPicPr>
          <p:nvPr>
            <p:ph type="pic" sz="quarter" idx="14"/>
          </p:nvPr>
        </p:nvPicPr>
        <p:blipFill rotWithShape="1">
          <a:blip r:embed="rId2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/>
        </p:blipFill>
        <p:spPr>
          <a:xfrm>
            <a:off x="6715973" y="335810"/>
            <a:ext cx="5010912" cy="5010912"/>
          </a:xfrm>
        </p:spPr>
      </p:pic>
    </p:spTree>
    <p:extLst>
      <p:ext uri="{BB962C8B-B14F-4D97-AF65-F5344CB8AC3E}">
        <p14:creationId xmlns:p14="http://schemas.microsoft.com/office/powerpoint/2010/main" val="1865872958"/>
      </p:ext>
    </p:extLst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Title 6">
            <a:extLst>
              <a:ext uri="{FF2B5EF4-FFF2-40B4-BE49-F238E27FC236}">
                <a16:creationId xmlns:a16="http://schemas.microsoft.com/office/drawing/2014/main" id="{56E62E09-7004-4A2E-958A-28DD809AB402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LOREM IPSUM DOLOR SIT AMET, CONSECTETUER ADIPISCING ELIT. MAECENAS PORTTITOR CONGUE.1</a:t>
            </a:r>
          </a:p>
        </p:txBody>
      </p:sp>
      <p:sp>
        <p:nvSpPr>
          <p:cNvPr id="12" name="Text Placeholder 11">
            <a:extLst>
              <a:ext uri="{FF2B5EF4-FFF2-40B4-BE49-F238E27FC236}">
                <a16:creationId xmlns:a16="http://schemas.microsoft.com/office/drawing/2014/main" id="{DB21A584-7071-4718-B256-83681FB5FD94}"/>
              </a:ext>
            </a:extLst>
          </p:cNvPr>
          <p:cNvSpPr>
            <a:spLocks noGrp="1"/>
          </p:cNvSpPr>
          <p:nvPr>
            <p:ph type="body" sz="half" idx="2"/>
          </p:nvPr>
        </p:nvSpPr>
        <p:spPr/>
        <p:txBody>
          <a:bodyPr/>
          <a:lstStyle/>
          <a:p>
            <a:r>
              <a:rPr lang="en-US" dirty="0"/>
              <a:t>Lorem ipsum dolor sit amet, consectetuer adipiscing elit. Maecenas porttitor congue massa. Fusce posuere, magna sed pulvinar ultricies, purus lectus malesuada libero, sit amet commodo magna eros quis urna.</a:t>
            </a:r>
          </a:p>
          <a:p>
            <a:r>
              <a:rPr lang="en-US" dirty="0"/>
              <a:t>Nunc viverra imperdiet enim. Fusce est. Vivamus a tellus.</a:t>
            </a:r>
          </a:p>
          <a:p>
            <a:r>
              <a:rPr lang="en-US" dirty="0"/>
              <a:t>Pellentesque habitant morbi tristique senectus et netus et malesuada fames ac turpis egestas. Proin pharetra nonummy pede. Mauris et orci.</a:t>
            </a:r>
          </a:p>
          <a:p>
            <a:endParaRPr lang="en-US" dirty="0"/>
          </a:p>
          <a:p>
            <a:endParaRPr lang="en-US" dirty="0"/>
          </a:p>
        </p:txBody>
      </p:sp>
      <p:sp>
        <p:nvSpPr>
          <p:cNvPr id="58" name="Rectangle: Rounded Corners 57">
            <a:extLst>
              <a:ext uri="{FF2B5EF4-FFF2-40B4-BE49-F238E27FC236}">
                <a16:creationId xmlns:a16="http://schemas.microsoft.com/office/drawing/2014/main" id="{7C44787C-9D69-4EC9-82E9-036DCB1D4982}"/>
              </a:ext>
            </a:extLst>
          </p:cNvPr>
          <p:cNvSpPr/>
          <p:nvPr/>
        </p:nvSpPr>
        <p:spPr>
          <a:xfrm>
            <a:off x="640079" y="6327866"/>
            <a:ext cx="1150621" cy="393610"/>
          </a:xfrm>
          <a:prstGeom prst="roundRect">
            <a:avLst>
              <a:gd name="adj" fmla="val 8785"/>
            </a:avLst>
          </a:prstGeom>
          <a:solidFill>
            <a:srgbClr val="F2F2F2"/>
          </a:solidFill>
          <a:ln w="12700"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n-US" sz="12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Logo here</a:t>
            </a:r>
          </a:p>
        </p:txBody>
      </p:sp>
      <p:pic>
        <p:nvPicPr>
          <p:cNvPr id="5" name="Picture Placeholder 4" descr="closeup of old-car wheels">
            <a:extLst>
              <a:ext uri="{FF2B5EF4-FFF2-40B4-BE49-F238E27FC236}">
                <a16:creationId xmlns:a16="http://schemas.microsoft.com/office/drawing/2014/main" id="{CA775DB0-EB24-DB4C-AB2C-20FB50C4B6BE}"/>
              </a:ext>
            </a:extLst>
          </p:cNvPr>
          <p:cNvPicPr>
            <a:picLocks noGrp="1" noChangeAspect="1"/>
          </p:cNvPicPr>
          <p:nvPr>
            <p:ph type="pic" idx="1"/>
          </p:nvPr>
        </p:nvPicPr>
        <p:blipFill>
          <a:blip r:embed="rId2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 t="226" b="226"/>
          <a:stretch>
            <a:fillRect/>
          </a:stretch>
        </p:blipFill>
        <p:spPr/>
      </p:pic>
    </p:spTree>
    <p:extLst>
      <p:ext uri="{BB962C8B-B14F-4D97-AF65-F5344CB8AC3E}">
        <p14:creationId xmlns:p14="http://schemas.microsoft.com/office/powerpoint/2010/main" val="948418937"/>
      </p:ext>
    </p:extLst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Title 6">
            <a:extLst>
              <a:ext uri="{FF2B5EF4-FFF2-40B4-BE49-F238E27FC236}">
                <a16:creationId xmlns:a16="http://schemas.microsoft.com/office/drawing/2014/main" id="{56E62E09-7004-4A2E-958A-28DD809AB402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LOREM IPSUM DOLOR SIT AMET, CONSECTETUER ADIPISCING ELIT. MAECENAS PORTTITOR CONGUE.2</a:t>
            </a:r>
          </a:p>
        </p:txBody>
      </p:sp>
      <p:sp>
        <p:nvSpPr>
          <p:cNvPr id="12" name="Text Placeholder 11">
            <a:extLst>
              <a:ext uri="{FF2B5EF4-FFF2-40B4-BE49-F238E27FC236}">
                <a16:creationId xmlns:a16="http://schemas.microsoft.com/office/drawing/2014/main" id="{DB21A584-7071-4718-B256-83681FB5FD94}"/>
              </a:ext>
            </a:extLst>
          </p:cNvPr>
          <p:cNvSpPr>
            <a:spLocks noGrp="1"/>
          </p:cNvSpPr>
          <p:nvPr>
            <p:ph type="body" sz="half" idx="2"/>
          </p:nvPr>
        </p:nvSpPr>
        <p:spPr/>
        <p:txBody>
          <a:bodyPr/>
          <a:lstStyle/>
          <a:p>
            <a:r>
              <a:rPr lang="en-US" dirty="0"/>
              <a:t>Lorem ipsum dolor sit amet, consectetuer adipiscing elit. Maecenas porttitor congue massa. Fusce posuere, magna sed pulvinar ultricies, purus lectus malesuada libero, sit amet commodo magna eros quis urna.</a:t>
            </a:r>
          </a:p>
          <a:p>
            <a:r>
              <a:rPr lang="en-US" dirty="0"/>
              <a:t>Nunc viverra imperdiet enim. Fusce est. Vivamus a tellus.</a:t>
            </a:r>
          </a:p>
          <a:p>
            <a:r>
              <a:rPr lang="en-US" dirty="0"/>
              <a:t>Pellentesque habitant morbi tristique senectus et netus et malesuada fames ac turpis egestas. Proin pharetra nonummy pede. Mauris et orci.</a:t>
            </a:r>
          </a:p>
          <a:p>
            <a:endParaRPr lang="en-US" dirty="0"/>
          </a:p>
          <a:p>
            <a:endParaRPr lang="en-US" dirty="0"/>
          </a:p>
        </p:txBody>
      </p:sp>
      <p:sp>
        <p:nvSpPr>
          <p:cNvPr id="58" name="Rectangle: Rounded Corners 57">
            <a:extLst>
              <a:ext uri="{FF2B5EF4-FFF2-40B4-BE49-F238E27FC236}">
                <a16:creationId xmlns:a16="http://schemas.microsoft.com/office/drawing/2014/main" id="{7C44787C-9D69-4EC9-82E9-036DCB1D4982}"/>
              </a:ext>
            </a:extLst>
          </p:cNvPr>
          <p:cNvSpPr/>
          <p:nvPr/>
        </p:nvSpPr>
        <p:spPr>
          <a:xfrm>
            <a:off x="640079" y="6327866"/>
            <a:ext cx="1150621" cy="393610"/>
          </a:xfrm>
          <a:prstGeom prst="roundRect">
            <a:avLst>
              <a:gd name="adj" fmla="val 8785"/>
            </a:avLst>
          </a:prstGeom>
          <a:solidFill>
            <a:srgbClr val="F2F2F2"/>
          </a:solidFill>
          <a:ln w="12700"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n-US" sz="12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Logo here</a:t>
            </a:r>
          </a:p>
        </p:txBody>
      </p:sp>
      <p:pic>
        <p:nvPicPr>
          <p:cNvPr id="6" name="Picture Placeholder 5" descr="person holding umbrella in front of red door">
            <a:extLst>
              <a:ext uri="{FF2B5EF4-FFF2-40B4-BE49-F238E27FC236}">
                <a16:creationId xmlns:a16="http://schemas.microsoft.com/office/drawing/2014/main" id="{293AAE8D-77DF-48AD-9316-297E522678AD}"/>
              </a:ext>
            </a:extLst>
          </p:cNvPr>
          <p:cNvPicPr>
            <a:picLocks noGrp="1" noChangeAspect="1"/>
          </p:cNvPicPr>
          <p:nvPr>
            <p:ph type="pic" idx="1"/>
          </p:nvPr>
        </p:nvPicPr>
        <p:blipFill>
          <a:blip r:embed="rId2"/>
          <a:srcRect t="280" b="280"/>
          <a:stretch>
            <a:fillRect/>
          </a:stretch>
        </p:blipFill>
        <p:spPr/>
      </p:pic>
    </p:spTree>
    <p:extLst>
      <p:ext uri="{BB962C8B-B14F-4D97-AF65-F5344CB8AC3E}">
        <p14:creationId xmlns:p14="http://schemas.microsoft.com/office/powerpoint/2010/main" val="3396714247"/>
      </p:ext>
    </p:extLst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" name="Title 16">
            <a:extLst>
              <a:ext uri="{FF2B5EF4-FFF2-40B4-BE49-F238E27FC236}">
                <a16:creationId xmlns:a16="http://schemas.microsoft.com/office/drawing/2014/main" id="{96B69F7F-7BDF-4049-AB94-D24D1055CFD1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TITLE APPEARS HERE</a:t>
            </a:r>
          </a:p>
        </p:txBody>
      </p:sp>
      <p:sp>
        <p:nvSpPr>
          <p:cNvPr id="19" name="Text Placeholder 18">
            <a:extLst>
              <a:ext uri="{FF2B5EF4-FFF2-40B4-BE49-F238E27FC236}">
                <a16:creationId xmlns:a16="http://schemas.microsoft.com/office/drawing/2014/main" id="{4024D790-0AE9-488A-A1A9-F732CD7A0F1E}"/>
              </a:ext>
            </a:extLst>
          </p:cNvPr>
          <p:cNvSpPr>
            <a:spLocks noGrp="1"/>
          </p:cNvSpPr>
          <p:nvPr>
            <p:ph type="body" sz="quarter" idx="15"/>
          </p:nvPr>
        </p:nvSpPr>
        <p:spPr/>
        <p:txBody>
          <a:bodyPr/>
          <a:lstStyle/>
          <a:p>
            <a:r>
              <a:rPr lang="en-US" dirty="0"/>
              <a:t>Lorem ipsum dolor sit amet, consectetuer adipiscing elit. Maecenas porttitor congue massa. Fusce posuere, magna sed pulvinar ultricies, purus lectus malesuada libero, sit amet commodo magna eros quis urna.</a:t>
            </a:r>
          </a:p>
          <a:p>
            <a:r>
              <a:rPr lang="en-US" dirty="0"/>
              <a:t>Nunc viverra imperdiet enim. Fusce est. Vivamus a tellus.</a:t>
            </a:r>
          </a:p>
          <a:p>
            <a:r>
              <a:rPr lang="en-US" dirty="0"/>
              <a:t>Pellentesque habitant morbi tristique senectus et netus et malesuada fames ac turpis egestas. Proin pharetra nonummy pede. Mauris et orci.</a:t>
            </a:r>
          </a:p>
        </p:txBody>
      </p:sp>
      <p:sp>
        <p:nvSpPr>
          <p:cNvPr id="20" name="Text Placeholder 19">
            <a:extLst>
              <a:ext uri="{FF2B5EF4-FFF2-40B4-BE49-F238E27FC236}">
                <a16:creationId xmlns:a16="http://schemas.microsoft.com/office/drawing/2014/main" id="{EF7D456B-7C3B-486F-804B-C2860F61E5F7}"/>
              </a:ext>
            </a:extLst>
          </p:cNvPr>
          <p:cNvSpPr>
            <a:spLocks noGrp="1"/>
          </p:cNvSpPr>
          <p:nvPr>
            <p:ph type="body" sz="quarter" idx="16"/>
          </p:nvPr>
        </p:nvSpPr>
        <p:spPr/>
        <p:txBody>
          <a:bodyPr/>
          <a:lstStyle/>
          <a:p>
            <a:r>
              <a:rPr lang="en-US" dirty="0"/>
              <a:t>Lorem ipsum dolor sit amet, consectetuer adipiscing elit. Maecenas porttitor congue massa. Fusce posuere, magna sed pulvinar ultricies, purus lectus malesuada libero, sit amet commodo magna eros quis urna.</a:t>
            </a:r>
          </a:p>
          <a:p>
            <a:r>
              <a:rPr lang="en-US" dirty="0"/>
              <a:t>Nunc viverra imperdiet enim. Fusce est. Vivamus a tellus.</a:t>
            </a:r>
          </a:p>
          <a:p>
            <a:r>
              <a:rPr lang="en-US" dirty="0"/>
              <a:t>Pellentesque habitant morbi tristique senectus et netus et malesuada fames ac turpis egestas. Proin pharetra nonummy pede. Mauris et orci.</a:t>
            </a:r>
          </a:p>
          <a:p>
            <a:endParaRPr lang="en-US" dirty="0"/>
          </a:p>
        </p:txBody>
      </p:sp>
      <p:sp>
        <p:nvSpPr>
          <p:cNvPr id="60" name="Rectangle: Rounded Corners 59">
            <a:extLst>
              <a:ext uri="{FF2B5EF4-FFF2-40B4-BE49-F238E27FC236}">
                <a16:creationId xmlns:a16="http://schemas.microsoft.com/office/drawing/2014/main" id="{7A736EEA-C797-4C08-B4D5-E836C0BCE331}"/>
              </a:ext>
            </a:extLst>
          </p:cNvPr>
          <p:cNvSpPr/>
          <p:nvPr/>
        </p:nvSpPr>
        <p:spPr>
          <a:xfrm>
            <a:off x="640079" y="6327866"/>
            <a:ext cx="1150621" cy="393610"/>
          </a:xfrm>
          <a:prstGeom prst="roundRect">
            <a:avLst>
              <a:gd name="adj" fmla="val 8785"/>
            </a:avLst>
          </a:prstGeom>
          <a:solidFill>
            <a:schemeClr val="bg1"/>
          </a:solidFill>
          <a:ln w="12700">
            <a:solidFill>
              <a:schemeClr val="accent2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n-US" sz="12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Logo here</a:t>
            </a:r>
          </a:p>
        </p:txBody>
      </p:sp>
      <p:pic>
        <p:nvPicPr>
          <p:cNvPr id="6" name="Picture Placeholder 5" descr="red abstract image">
            <a:extLst>
              <a:ext uri="{FF2B5EF4-FFF2-40B4-BE49-F238E27FC236}">
                <a16:creationId xmlns:a16="http://schemas.microsoft.com/office/drawing/2014/main" id="{1D287659-9DB1-C84A-9E42-4CCE0445FAA9}"/>
              </a:ext>
            </a:extLst>
          </p:cNvPr>
          <p:cNvPicPr>
            <a:picLocks noGrp="1" noChangeAspect="1"/>
          </p:cNvPicPr>
          <p:nvPr>
            <p:ph type="pic" sz="quarter" idx="14"/>
          </p:nvPr>
        </p:nvPicPr>
        <p:blipFill>
          <a:blip r:embed="rId2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  <p:sp>
        <p:nvSpPr>
          <p:cNvPr id="53" name="Slide Number Placeholder 52">
            <a:extLst>
              <a:ext uri="{FF2B5EF4-FFF2-40B4-BE49-F238E27FC236}">
                <a16:creationId xmlns:a16="http://schemas.microsoft.com/office/drawing/2014/main" id="{D674A398-A2D9-421A-AAC4-14E16A9A1488}"/>
              </a:ext>
            </a:extLst>
          </p:cNvPr>
          <p:cNvSpPr>
            <a:spLocks noGrp="1"/>
          </p:cNvSpPr>
          <p:nvPr>
            <p:ph type="sldNum" sz="quarter" idx="19"/>
          </p:nvPr>
        </p:nvSpPr>
        <p:spPr>
          <a:xfrm>
            <a:off x="11230806" y="6327866"/>
            <a:ext cx="389686" cy="393610"/>
          </a:xfrm>
        </p:spPr>
        <p:txBody>
          <a:bodyPr/>
          <a:lstStyle/>
          <a:p>
            <a:fld id="{DCB4E619-4CA9-4A22-920F-20396BF50470}" type="slidenum">
              <a:rPr lang="en-US" smtClean="0"/>
              <a:pPr/>
              <a:t>7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720095139"/>
      </p:ext>
    </p:extLst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" name="Title 16">
            <a:extLst>
              <a:ext uri="{FF2B5EF4-FFF2-40B4-BE49-F238E27FC236}">
                <a16:creationId xmlns:a16="http://schemas.microsoft.com/office/drawing/2014/main" id="{96B69F7F-7BDF-4049-AB94-D24D1055CFD1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LOREM IPSUM DOLOR SIT AMET, CONSECTETUER ADIPISCING ELIT. </a:t>
            </a:r>
          </a:p>
        </p:txBody>
      </p:sp>
      <p:sp>
        <p:nvSpPr>
          <p:cNvPr id="19" name="Text Placeholder 18">
            <a:extLst>
              <a:ext uri="{FF2B5EF4-FFF2-40B4-BE49-F238E27FC236}">
                <a16:creationId xmlns:a16="http://schemas.microsoft.com/office/drawing/2014/main" id="{4024D790-0AE9-488A-A1A9-F732CD7A0F1E}"/>
              </a:ext>
            </a:extLst>
          </p:cNvPr>
          <p:cNvSpPr>
            <a:spLocks noGrp="1"/>
          </p:cNvSpPr>
          <p:nvPr>
            <p:ph type="body" sz="quarter" idx="15"/>
          </p:nvPr>
        </p:nvSpPr>
        <p:spPr/>
        <p:txBody>
          <a:bodyPr/>
          <a:lstStyle/>
          <a:p>
            <a:r>
              <a:rPr lang="en-US" dirty="0"/>
              <a:t>Lorem ipsum dolor sit amet, consectetuer adipiscing elit. Maecenas porttitor congue massa. Fusce posuere, magna sed pulvinar ultricies, purus lectus malesuada libero, sit amet commodo magna eros quis urna.</a:t>
            </a:r>
          </a:p>
          <a:p>
            <a:r>
              <a:rPr lang="en-US" dirty="0"/>
              <a:t>Nunc viverra imperdiet enim. Fusce est. Vivamus a tellus.</a:t>
            </a:r>
          </a:p>
          <a:p>
            <a:r>
              <a:rPr lang="en-US" dirty="0"/>
              <a:t>Pellentesque habitant morbi tristique senectus et netus et malesuada fames ac turpis egestas. Proin pharetra nonummy pede. Mauris et orci.</a:t>
            </a:r>
          </a:p>
        </p:txBody>
      </p:sp>
      <p:sp>
        <p:nvSpPr>
          <p:cNvPr id="20" name="Text Placeholder 19">
            <a:extLst>
              <a:ext uri="{FF2B5EF4-FFF2-40B4-BE49-F238E27FC236}">
                <a16:creationId xmlns:a16="http://schemas.microsoft.com/office/drawing/2014/main" id="{EF7D456B-7C3B-486F-804B-C2860F61E5F7}"/>
              </a:ext>
            </a:extLst>
          </p:cNvPr>
          <p:cNvSpPr>
            <a:spLocks noGrp="1"/>
          </p:cNvSpPr>
          <p:nvPr>
            <p:ph type="body" sz="quarter" idx="16"/>
          </p:nvPr>
        </p:nvSpPr>
        <p:spPr/>
        <p:txBody>
          <a:bodyPr/>
          <a:lstStyle/>
          <a:p>
            <a:r>
              <a:rPr lang="en-US" dirty="0"/>
              <a:t>Lorem ipsum dolor sit amet, consectetuer adipiscing elit. Maecenas porttitor congue massa. Fusce posuere, magna sed pulvinar ultricies, purus lectus malesuada libero, sit amet commodo magna eros quis urna.</a:t>
            </a:r>
          </a:p>
          <a:p>
            <a:r>
              <a:rPr lang="en-US" dirty="0"/>
              <a:t>Nunc viverra imperdiet enim. Fusce est. Vivamus a tellus.</a:t>
            </a:r>
          </a:p>
          <a:p>
            <a:r>
              <a:rPr lang="en-US" dirty="0"/>
              <a:t>Pellentesque habitant morbi tristique senectus et netus et malesuada fames ac turpis egestas. Proin pharetra nonummy pede. Mauris et orci.</a:t>
            </a:r>
          </a:p>
          <a:p>
            <a:endParaRPr lang="en-US" dirty="0"/>
          </a:p>
        </p:txBody>
      </p:sp>
      <p:sp>
        <p:nvSpPr>
          <p:cNvPr id="21" name="Rectangle: Rounded Corners 20">
            <a:extLst>
              <a:ext uri="{FF2B5EF4-FFF2-40B4-BE49-F238E27FC236}">
                <a16:creationId xmlns:a16="http://schemas.microsoft.com/office/drawing/2014/main" id="{F68FB8D6-355E-437F-8BC2-549633E47FD4}"/>
              </a:ext>
            </a:extLst>
          </p:cNvPr>
          <p:cNvSpPr/>
          <p:nvPr/>
        </p:nvSpPr>
        <p:spPr>
          <a:xfrm>
            <a:off x="640079" y="6327866"/>
            <a:ext cx="1150621" cy="393610"/>
          </a:xfrm>
          <a:prstGeom prst="roundRect">
            <a:avLst>
              <a:gd name="adj" fmla="val 8785"/>
            </a:avLst>
          </a:prstGeom>
          <a:solidFill>
            <a:srgbClr val="F2F2F2"/>
          </a:solidFill>
          <a:ln w="12700">
            <a:solidFill>
              <a:schemeClr val="accent2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n-US" sz="12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Logo here</a:t>
            </a:r>
          </a:p>
        </p:txBody>
      </p:sp>
      <p:pic>
        <p:nvPicPr>
          <p:cNvPr id="5" name="Picture Placeholder 4" descr="double happiness Chinese symbol">
            <a:extLst>
              <a:ext uri="{FF2B5EF4-FFF2-40B4-BE49-F238E27FC236}">
                <a16:creationId xmlns:a16="http://schemas.microsoft.com/office/drawing/2014/main" id="{91439F9D-68BB-5041-93B0-C3C42E89D798}"/>
              </a:ext>
            </a:extLst>
          </p:cNvPr>
          <p:cNvPicPr>
            <a:picLocks noGrp="1" noChangeAspect="1"/>
          </p:cNvPicPr>
          <p:nvPr>
            <p:ph type="pic" sz="quarter" idx="14"/>
          </p:nvPr>
        </p:nvPicPr>
        <p:blipFill>
          <a:blip r:embed="rId2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  <p:sp>
        <p:nvSpPr>
          <p:cNvPr id="53" name="Slide Number Placeholder 52">
            <a:extLst>
              <a:ext uri="{FF2B5EF4-FFF2-40B4-BE49-F238E27FC236}">
                <a16:creationId xmlns:a16="http://schemas.microsoft.com/office/drawing/2014/main" id="{D674A398-A2D9-421A-AAC4-14E16A9A1488}"/>
              </a:ext>
            </a:extLst>
          </p:cNvPr>
          <p:cNvSpPr>
            <a:spLocks noGrp="1"/>
          </p:cNvSpPr>
          <p:nvPr>
            <p:ph type="sldNum" sz="quarter" idx="19"/>
          </p:nvPr>
        </p:nvSpPr>
        <p:spPr/>
        <p:txBody>
          <a:bodyPr/>
          <a:lstStyle/>
          <a:p>
            <a:fld id="{DCB4E619-4CA9-4A22-920F-20396BF50470}" type="slidenum">
              <a:rPr lang="en-US" smtClean="0"/>
              <a:pPr/>
              <a:t>8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405835782"/>
      </p:ext>
    </p:extLst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" name="Picture Placeholder 5" descr="reptile portrait">
            <a:extLst>
              <a:ext uri="{FF2B5EF4-FFF2-40B4-BE49-F238E27FC236}">
                <a16:creationId xmlns:a16="http://schemas.microsoft.com/office/drawing/2014/main" id="{3A2CE605-99AC-D24C-98E0-471FD2762654}"/>
              </a:ext>
            </a:extLst>
          </p:cNvPr>
          <p:cNvPicPr>
            <a:picLocks noGrp="1" noChangeAspect="1"/>
          </p:cNvPicPr>
          <p:nvPr>
            <p:ph type="pic" sz="quarter" idx="14"/>
          </p:nvPr>
        </p:nvPicPr>
        <p:blipFill rotWithShape="1">
          <a:blip r:embed="rId2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/>
        </p:blipFill>
        <p:spPr>
          <a:xfrm>
            <a:off x="-1" y="2"/>
            <a:ext cx="4546212" cy="6179311"/>
          </a:xfrm>
        </p:spPr>
      </p:pic>
      <p:sp>
        <p:nvSpPr>
          <p:cNvPr id="14" name="Title 13">
            <a:extLst>
              <a:ext uri="{FF2B5EF4-FFF2-40B4-BE49-F238E27FC236}">
                <a16:creationId xmlns:a16="http://schemas.microsoft.com/office/drawing/2014/main" id="{BF01A071-338D-4D5A-BE90-3F5726F01B83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LOREM IPSUM DOLOR SIT AMET, CONSECTETUER ADIPISCING ELIT.3 </a:t>
            </a:r>
          </a:p>
        </p:txBody>
      </p:sp>
      <p:sp>
        <p:nvSpPr>
          <p:cNvPr id="17" name="Text Placeholder 16">
            <a:extLst>
              <a:ext uri="{FF2B5EF4-FFF2-40B4-BE49-F238E27FC236}">
                <a16:creationId xmlns:a16="http://schemas.microsoft.com/office/drawing/2014/main" id="{2775E0DB-8B4F-485F-8415-F8F9045C1E39}"/>
              </a:ext>
            </a:extLst>
          </p:cNvPr>
          <p:cNvSpPr>
            <a:spLocks noGrp="1"/>
          </p:cNvSpPr>
          <p:nvPr>
            <p:ph type="body" sz="quarter" idx="20"/>
          </p:nvPr>
        </p:nvSpPr>
        <p:spPr/>
        <p:txBody>
          <a:bodyPr/>
          <a:lstStyle/>
          <a:p>
            <a:r>
              <a:rPr lang="en-US" dirty="0"/>
              <a:t>Lorem ipsum dolor sit amet, consectetuer adipiscing elit. Maecenas porttitor congue </a:t>
            </a:r>
            <a:br>
              <a:rPr lang="en-US" dirty="0"/>
            </a:br>
            <a:r>
              <a:rPr lang="en-US" dirty="0"/>
              <a:t>massa. Fusce posuere, magna </a:t>
            </a:r>
            <a:br>
              <a:rPr lang="en-US" dirty="0"/>
            </a:br>
            <a:r>
              <a:rPr lang="en-US" dirty="0"/>
              <a:t>sed pulvinar ultricies, purus lectus malesuada libero, sit amet commodo magna eros quis urna.</a:t>
            </a:r>
          </a:p>
          <a:p>
            <a:r>
              <a:rPr lang="en-US" dirty="0"/>
              <a:t>Nunc viverra imperdiet enim. </a:t>
            </a:r>
            <a:br>
              <a:rPr lang="en-US" dirty="0"/>
            </a:br>
            <a:r>
              <a:rPr lang="en-US" dirty="0"/>
              <a:t>Fusce est. Vivamus a tellus.</a:t>
            </a:r>
          </a:p>
          <a:p>
            <a:r>
              <a:rPr lang="en-US" dirty="0"/>
              <a:t>Pellentesque habitant morbi tristique senectus et netus et malesuada fames ac turpis egestas. Proin pharetra </a:t>
            </a:r>
            <a:br>
              <a:rPr lang="en-US" dirty="0"/>
            </a:br>
            <a:r>
              <a:rPr lang="en-US" dirty="0"/>
              <a:t>nonummy pede. Mauris et orci.</a:t>
            </a:r>
          </a:p>
        </p:txBody>
      </p:sp>
      <p:sp>
        <p:nvSpPr>
          <p:cNvPr id="16" name="Text Placeholder 15">
            <a:extLst>
              <a:ext uri="{FF2B5EF4-FFF2-40B4-BE49-F238E27FC236}">
                <a16:creationId xmlns:a16="http://schemas.microsoft.com/office/drawing/2014/main" id="{6A4B00A2-8957-4883-BF2C-980043E124C5}"/>
              </a:ext>
            </a:extLst>
          </p:cNvPr>
          <p:cNvSpPr>
            <a:spLocks noGrp="1"/>
          </p:cNvSpPr>
          <p:nvPr>
            <p:ph type="body" sz="quarter" idx="16"/>
          </p:nvPr>
        </p:nvSpPr>
        <p:spPr/>
        <p:txBody>
          <a:bodyPr/>
          <a:lstStyle/>
          <a:p>
            <a:r>
              <a:rPr lang="en-US" dirty="0"/>
              <a:t>Lorem ipsum dolor sit amet, consectetuer adipiscing elit. Maecenas porttitor congue </a:t>
            </a:r>
            <a:br>
              <a:rPr lang="en-US" dirty="0"/>
            </a:br>
            <a:r>
              <a:rPr lang="en-US" dirty="0"/>
              <a:t>massa. Fusce posuere, magna </a:t>
            </a:r>
            <a:br>
              <a:rPr lang="en-US" dirty="0"/>
            </a:br>
            <a:r>
              <a:rPr lang="en-US" dirty="0"/>
              <a:t>sed pulvinar ultricies, purus lectus malesuada libero, sit amet commodo magna eros quis urna.</a:t>
            </a:r>
          </a:p>
          <a:p>
            <a:r>
              <a:rPr lang="en-US" dirty="0"/>
              <a:t>Nunc viverra imperdiet enim. </a:t>
            </a:r>
            <a:br>
              <a:rPr lang="en-US" dirty="0"/>
            </a:br>
            <a:r>
              <a:rPr lang="en-US" dirty="0"/>
              <a:t>Fusce est. Vivamus a tellus.</a:t>
            </a:r>
          </a:p>
          <a:p>
            <a:r>
              <a:rPr lang="en-US" dirty="0"/>
              <a:t>Pellentesque habitant morbi tristique senectus et netus et malesuada fames ac turpis egestas. Proin pharetra </a:t>
            </a:r>
            <a:br>
              <a:rPr lang="en-US" dirty="0"/>
            </a:br>
            <a:r>
              <a:rPr lang="en-US" dirty="0"/>
              <a:t>nonummy pede. Mauris et orci.</a:t>
            </a:r>
          </a:p>
        </p:txBody>
      </p:sp>
      <p:sp>
        <p:nvSpPr>
          <p:cNvPr id="41" name="Rectangle: Rounded Corners 40">
            <a:extLst>
              <a:ext uri="{FF2B5EF4-FFF2-40B4-BE49-F238E27FC236}">
                <a16:creationId xmlns:a16="http://schemas.microsoft.com/office/drawing/2014/main" id="{590299DC-93E7-4276-B2CA-3EAC7970D19A}"/>
              </a:ext>
            </a:extLst>
          </p:cNvPr>
          <p:cNvSpPr/>
          <p:nvPr/>
        </p:nvSpPr>
        <p:spPr>
          <a:xfrm>
            <a:off x="640079" y="6327866"/>
            <a:ext cx="1150621" cy="393610"/>
          </a:xfrm>
          <a:prstGeom prst="roundRect">
            <a:avLst>
              <a:gd name="adj" fmla="val 8785"/>
            </a:avLst>
          </a:prstGeom>
          <a:solidFill>
            <a:schemeClr val="bg1"/>
          </a:solidFill>
          <a:ln w="12700">
            <a:solidFill>
              <a:schemeClr val="accent2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n-US" sz="12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Logo here</a:t>
            </a:r>
          </a:p>
        </p:txBody>
      </p:sp>
      <p:sp>
        <p:nvSpPr>
          <p:cNvPr id="28" name="Slide Number Placeholder 27">
            <a:extLst>
              <a:ext uri="{FF2B5EF4-FFF2-40B4-BE49-F238E27FC236}">
                <a16:creationId xmlns:a16="http://schemas.microsoft.com/office/drawing/2014/main" id="{4BAF6A24-4ECF-4F26-AAE3-EE8BD08C1B7C}"/>
              </a:ext>
            </a:extLst>
          </p:cNvPr>
          <p:cNvSpPr>
            <a:spLocks noGrp="1"/>
          </p:cNvSpPr>
          <p:nvPr>
            <p:ph type="sldNum" sz="quarter" idx="19"/>
          </p:nvPr>
        </p:nvSpPr>
        <p:spPr/>
        <p:txBody>
          <a:bodyPr/>
          <a:lstStyle/>
          <a:p>
            <a:fld id="{DCB4E619-4CA9-4A22-920F-20396BF50470}" type="slidenum">
              <a:rPr lang="en-US" smtClean="0"/>
              <a:pPr/>
              <a:t>9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466610902"/>
      </p:ext>
    </p:extLst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Picture Placeholder 4" descr="red typewriter">
            <a:extLst>
              <a:ext uri="{FF2B5EF4-FFF2-40B4-BE49-F238E27FC236}">
                <a16:creationId xmlns:a16="http://schemas.microsoft.com/office/drawing/2014/main" id="{BDF09815-0DB2-284D-A9E2-349BCC910C0C}"/>
              </a:ext>
            </a:extLst>
          </p:cNvPr>
          <p:cNvPicPr>
            <a:picLocks noGrp="1" noChangeAspect="1"/>
          </p:cNvPicPr>
          <p:nvPr>
            <p:ph type="pic" sz="quarter" idx="14"/>
          </p:nvPr>
        </p:nvPicPr>
        <p:blipFill>
          <a:blip r:embed="rId2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  <p:sp>
        <p:nvSpPr>
          <p:cNvPr id="14" name="Title 13">
            <a:extLst>
              <a:ext uri="{FF2B5EF4-FFF2-40B4-BE49-F238E27FC236}">
                <a16:creationId xmlns:a16="http://schemas.microsoft.com/office/drawing/2014/main" id="{BF01A071-338D-4D5A-BE90-3F5726F01B83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LOREM IPSUM DOLOR SIT AMET, CONSECTETUER ADIPISCING ELIT.4 </a:t>
            </a:r>
          </a:p>
        </p:txBody>
      </p:sp>
      <p:sp>
        <p:nvSpPr>
          <p:cNvPr id="17" name="Text Placeholder 16">
            <a:extLst>
              <a:ext uri="{FF2B5EF4-FFF2-40B4-BE49-F238E27FC236}">
                <a16:creationId xmlns:a16="http://schemas.microsoft.com/office/drawing/2014/main" id="{2775E0DB-8B4F-485F-8415-F8F9045C1E39}"/>
              </a:ext>
            </a:extLst>
          </p:cNvPr>
          <p:cNvSpPr>
            <a:spLocks noGrp="1"/>
          </p:cNvSpPr>
          <p:nvPr>
            <p:ph type="body" sz="quarter" idx="20"/>
          </p:nvPr>
        </p:nvSpPr>
        <p:spPr/>
        <p:txBody>
          <a:bodyPr/>
          <a:lstStyle/>
          <a:p>
            <a:r>
              <a:rPr lang="en-US" dirty="0"/>
              <a:t>Lorem ipsum dolor sit amet, consectetuer adipiscing elit. Maecenas porttitor congue </a:t>
            </a:r>
            <a:br>
              <a:rPr lang="en-US" dirty="0"/>
            </a:br>
            <a:r>
              <a:rPr lang="en-US" dirty="0"/>
              <a:t>massa. Fusce posuere, magna </a:t>
            </a:r>
            <a:br>
              <a:rPr lang="en-US" dirty="0"/>
            </a:br>
            <a:r>
              <a:rPr lang="en-US" dirty="0"/>
              <a:t>sed pulvinar ultricies, purus lectus malesuada libero, sit amet commodo magna eros quis urna.</a:t>
            </a:r>
          </a:p>
          <a:p>
            <a:r>
              <a:rPr lang="en-US" dirty="0"/>
              <a:t>Nunc viverra imperdiet enim. </a:t>
            </a:r>
            <a:br>
              <a:rPr lang="en-US" dirty="0"/>
            </a:br>
            <a:r>
              <a:rPr lang="en-US" dirty="0"/>
              <a:t>Fusce est. Vivamus a tellus.</a:t>
            </a:r>
          </a:p>
          <a:p>
            <a:r>
              <a:rPr lang="en-US" dirty="0"/>
              <a:t>Pellentesque habitant morbi tristique senectus et netus et malesuada fames ac turpis egestas. Proin pharetra </a:t>
            </a:r>
            <a:br>
              <a:rPr lang="en-US" dirty="0"/>
            </a:br>
            <a:r>
              <a:rPr lang="en-US" dirty="0"/>
              <a:t>nonummy pede. Mauris et orci.</a:t>
            </a:r>
          </a:p>
        </p:txBody>
      </p:sp>
      <p:sp>
        <p:nvSpPr>
          <p:cNvPr id="16" name="Text Placeholder 15">
            <a:extLst>
              <a:ext uri="{FF2B5EF4-FFF2-40B4-BE49-F238E27FC236}">
                <a16:creationId xmlns:a16="http://schemas.microsoft.com/office/drawing/2014/main" id="{6A4B00A2-8957-4883-BF2C-980043E124C5}"/>
              </a:ext>
            </a:extLst>
          </p:cNvPr>
          <p:cNvSpPr>
            <a:spLocks noGrp="1"/>
          </p:cNvSpPr>
          <p:nvPr>
            <p:ph type="body" sz="quarter" idx="16"/>
          </p:nvPr>
        </p:nvSpPr>
        <p:spPr/>
        <p:txBody>
          <a:bodyPr/>
          <a:lstStyle/>
          <a:p>
            <a:r>
              <a:rPr lang="en-US" dirty="0"/>
              <a:t>Lorem ipsum dolor sit amet, consectetuer adipiscing elit. Maecenas porttitor congue </a:t>
            </a:r>
            <a:br>
              <a:rPr lang="en-US" dirty="0"/>
            </a:br>
            <a:r>
              <a:rPr lang="en-US" dirty="0"/>
              <a:t>massa. Fusce posuere, magna </a:t>
            </a:r>
            <a:br>
              <a:rPr lang="en-US" dirty="0"/>
            </a:br>
            <a:r>
              <a:rPr lang="en-US" dirty="0"/>
              <a:t>sed pulvinar ultricies, purus lectus malesuada libero, sit amet commodo magna eros quis urna.</a:t>
            </a:r>
          </a:p>
          <a:p>
            <a:r>
              <a:rPr lang="en-US" dirty="0"/>
              <a:t>Nunc viverra imperdiet enim. </a:t>
            </a:r>
            <a:br>
              <a:rPr lang="en-US" dirty="0"/>
            </a:br>
            <a:r>
              <a:rPr lang="en-US" dirty="0"/>
              <a:t>Fusce est. Vivamus a tellus.</a:t>
            </a:r>
          </a:p>
          <a:p>
            <a:r>
              <a:rPr lang="en-US" dirty="0"/>
              <a:t>Pellentesque habitant morbi tristique senectus et netus et malesuada fames ac turpis egestas. Proin pharetra </a:t>
            </a:r>
            <a:br>
              <a:rPr lang="en-US" dirty="0"/>
            </a:br>
            <a:r>
              <a:rPr lang="en-US" dirty="0"/>
              <a:t>nonummy pede. Mauris et orci.</a:t>
            </a:r>
          </a:p>
        </p:txBody>
      </p:sp>
      <p:sp>
        <p:nvSpPr>
          <p:cNvPr id="22" name="Rectangle: Rounded Corners 21">
            <a:extLst>
              <a:ext uri="{FF2B5EF4-FFF2-40B4-BE49-F238E27FC236}">
                <a16:creationId xmlns:a16="http://schemas.microsoft.com/office/drawing/2014/main" id="{5A00AE9C-1AA0-4C74-B1A1-888D976F28BD}"/>
              </a:ext>
            </a:extLst>
          </p:cNvPr>
          <p:cNvSpPr/>
          <p:nvPr/>
        </p:nvSpPr>
        <p:spPr>
          <a:xfrm>
            <a:off x="640079" y="6327866"/>
            <a:ext cx="1150621" cy="393610"/>
          </a:xfrm>
          <a:prstGeom prst="roundRect">
            <a:avLst>
              <a:gd name="adj" fmla="val 8785"/>
            </a:avLst>
          </a:prstGeom>
          <a:solidFill>
            <a:schemeClr val="bg1"/>
          </a:solidFill>
          <a:ln w="12700">
            <a:solidFill>
              <a:schemeClr val="accent2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n-US" sz="12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Logo here</a:t>
            </a:r>
          </a:p>
        </p:txBody>
      </p:sp>
      <p:sp>
        <p:nvSpPr>
          <p:cNvPr id="28" name="Slide Number Placeholder 27">
            <a:extLst>
              <a:ext uri="{FF2B5EF4-FFF2-40B4-BE49-F238E27FC236}">
                <a16:creationId xmlns:a16="http://schemas.microsoft.com/office/drawing/2014/main" id="{4BAF6A24-4ECF-4F26-AAE3-EE8BD08C1B7C}"/>
              </a:ext>
            </a:extLst>
          </p:cNvPr>
          <p:cNvSpPr>
            <a:spLocks noGrp="1"/>
          </p:cNvSpPr>
          <p:nvPr>
            <p:ph type="sldNum" sz="quarter" idx="19"/>
          </p:nvPr>
        </p:nvSpPr>
        <p:spPr/>
        <p:txBody>
          <a:bodyPr/>
          <a:lstStyle/>
          <a:p>
            <a:fld id="{DCB4E619-4CA9-4A22-920F-20396BF50470}" type="slidenum">
              <a:rPr lang="en-US" smtClean="0"/>
              <a:pPr/>
              <a:t>10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751441848"/>
      </p:ext>
    </p:extLst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5" name="Picture Placeholder 14" descr="closeup of back of car">
            <a:extLst>
              <a:ext uri="{FF2B5EF4-FFF2-40B4-BE49-F238E27FC236}">
                <a16:creationId xmlns:a16="http://schemas.microsoft.com/office/drawing/2014/main" id="{B76024DF-019D-DB4D-A346-9138396F62E1}"/>
              </a:ext>
            </a:extLst>
          </p:cNvPr>
          <p:cNvPicPr>
            <a:picLocks noGrp="1" noChangeAspect="1"/>
          </p:cNvPicPr>
          <p:nvPr>
            <p:ph type="pic" sz="quarter" idx="14"/>
          </p:nvPr>
        </p:nvPicPr>
        <p:blipFill>
          <a:blip r:embed="rId2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  <p:sp>
        <p:nvSpPr>
          <p:cNvPr id="14" name="Title 13">
            <a:extLst>
              <a:ext uri="{FF2B5EF4-FFF2-40B4-BE49-F238E27FC236}">
                <a16:creationId xmlns:a16="http://schemas.microsoft.com/office/drawing/2014/main" id="{BF01A071-338D-4D5A-BE90-3F5726F01B83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LOREM IPSUM DOLOR SIT AMET, CONSECTETUER ADIPISCING ELIT.5</a:t>
            </a:r>
          </a:p>
        </p:txBody>
      </p:sp>
      <p:graphicFrame>
        <p:nvGraphicFramePr>
          <p:cNvPr id="21" name="Table 20">
            <a:extLst>
              <a:ext uri="{FF2B5EF4-FFF2-40B4-BE49-F238E27FC236}">
                <a16:creationId xmlns:a16="http://schemas.microsoft.com/office/drawing/2014/main" id="{5DD05D36-183A-4C55-8859-F64B5CBF799D}"/>
              </a:ext>
            </a:extLst>
          </p:cNvPr>
          <p:cNvGraphicFramePr>
            <a:graphicFrameLocks noGrp="1"/>
          </p:cNvGraphicFramePr>
          <p:nvPr>
            <p:extLst>
              <p:ext uri="{D42A27DB-BD31-4B8C-83A1-F6EECF244321}">
                <p14:modId xmlns:p14="http://schemas.microsoft.com/office/powerpoint/2010/main" val="1150740192"/>
              </p:ext>
            </p:extLst>
          </p:nvPr>
        </p:nvGraphicFramePr>
        <p:xfrm>
          <a:off x="5215796" y="2673231"/>
          <a:ext cx="6250491" cy="3114040"/>
        </p:xfrm>
        <a:graphic>
          <a:graphicData uri="http://schemas.openxmlformats.org/drawingml/2006/table">
            <a:tbl>
              <a:tblPr firstRow="1" bandRow="1">
                <a:tableStyleId>{72833802-FEF1-4C79-8D5D-14CF1EAF98D9}</a:tableStyleId>
              </a:tblPr>
              <a:tblGrid>
                <a:gridCol w="2083497">
                  <a:extLst>
                    <a:ext uri="{9D8B030D-6E8A-4147-A177-3AD203B41FA5}">
                      <a16:colId xmlns:a16="http://schemas.microsoft.com/office/drawing/2014/main" val="2538384577"/>
                    </a:ext>
                  </a:extLst>
                </a:gridCol>
                <a:gridCol w="2083497">
                  <a:extLst>
                    <a:ext uri="{9D8B030D-6E8A-4147-A177-3AD203B41FA5}">
                      <a16:colId xmlns:a16="http://schemas.microsoft.com/office/drawing/2014/main" val="1729089853"/>
                    </a:ext>
                  </a:extLst>
                </a:gridCol>
                <a:gridCol w="2083497">
                  <a:extLst>
                    <a:ext uri="{9D8B030D-6E8A-4147-A177-3AD203B41FA5}">
                      <a16:colId xmlns:a16="http://schemas.microsoft.com/office/drawing/2014/main" val="1019205260"/>
                    </a:ext>
                  </a:extLst>
                </a:gridCol>
              </a:tblGrid>
              <a:tr h="370840">
                <a:tc>
                  <a:txBody>
                    <a:bodyPr/>
                    <a:lstStyle/>
                    <a:p>
                      <a:pPr algn="ctr"/>
                      <a:r>
                        <a:rPr lang="en-US" sz="1400" dirty="0">
                          <a:latin typeface="+mj-lt"/>
                        </a:rPr>
                        <a:t>Title</a:t>
                      </a:r>
                      <a:endParaRPr lang="en-GB" sz="1400" dirty="0">
                        <a:latin typeface="+mj-lt"/>
                      </a:endParaRPr>
                    </a:p>
                  </a:txBody>
                  <a:tcPr anchor="ctr">
                    <a:lnR w="9525" cap="flat" cmpd="sng" algn="ctr">
                      <a:solidFill>
                        <a:schemeClr val="bg1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400" dirty="0">
                          <a:latin typeface="+mj-lt"/>
                        </a:rPr>
                        <a:t>Title</a:t>
                      </a:r>
                      <a:endParaRPr lang="en-GB" sz="1400" dirty="0">
                        <a:latin typeface="+mj-lt"/>
                      </a:endParaRPr>
                    </a:p>
                  </a:txBody>
                  <a:tcPr anchor="ctr">
                    <a:lnL w="9525" cap="flat" cmpd="sng" algn="ctr">
                      <a:solidFill>
                        <a:schemeClr val="bg1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9525" cap="flat" cmpd="sng" algn="ctr">
                      <a:solidFill>
                        <a:schemeClr val="bg1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400" dirty="0">
                          <a:latin typeface="+mj-lt"/>
                        </a:rPr>
                        <a:t>Tilte</a:t>
                      </a:r>
                      <a:endParaRPr lang="en-GB" sz="1400" dirty="0">
                        <a:latin typeface="+mj-lt"/>
                      </a:endParaRPr>
                    </a:p>
                  </a:txBody>
                  <a:tcPr anchor="ctr">
                    <a:lnL w="9525" cap="flat" cmpd="sng" algn="ctr">
                      <a:solidFill>
                        <a:schemeClr val="bg1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</a:tcPr>
                </a:tc>
                <a:extLst>
                  <a:ext uri="{0D108BD9-81ED-4DB2-BD59-A6C34878D82A}">
                    <a16:rowId xmlns:a16="http://schemas.microsoft.com/office/drawing/2014/main" val="4278414449"/>
                  </a:ext>
                </a:extLst>
              </a:tr>
              <a:tr h="457200">
                <a:tc>
                  <a:txBody>
                    <a:bodyPr/>
                    <a:lstStyle/>
                    <a:p>
                      <a:r>
                        <a:rPr lang="en-US" sz="1400" dirty="0">
                          <a:latin typeface="+mn-lt"/>
                        </a:rPr>
                        <a:t>Text here</a:t>
                      </a:r>
                      <a:endParaRPr lang="en-GB" sz="1400" dirty="0">
                        <a:latin typeface="+mn-lt"/>
                      </a:endParaRPr>
                    </a:p>
                  </a:txBody>
                  <a:tcPr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4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+mn-lt"/>
                          <a:ea typeface="+mn-ea"/>
                          <a:cs typeface="+mn-cs"/>
                        </a:rPr>
                        <a:t>Text here</a:t>
                      </a:r>
                      <a:endParaRPr kumimoji="0" lang="en-GB" sz="1400" b="0" i="0" u="none" strike="noStrike" kern="1200" cap="none" spc="0" normalizeH="0" baseline="0" noProof="0" dirty="0">
                        <a:ln>
                          <a:noFill/>
                        </a:ln>
                        <a:solidFill>
                          <a:prstClr val="black"/>
                        </a:solidFill>
                        <a:effectLst/>
                        <a:uLnTx/>
                        <a:uFillTx/>
                        <a:latin typeface="+mn-lt"/>
                        <a:ea typeface="+mn-ea"/>
                        <a:cs typeface="+mn-cs"/>
                      </a:endParaRPr>
                    </a:p>
                  </a:txBody>
                  <a:tcPr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4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+mn-lt"/>
                          <a:ea typeface="+mn-ea"/>
                          <a:cs typeface="+mn-cs"/>
                        </a:rPr>
                        <a:t>Text here</a:t>
                      </a:r>
                      <a:endParaRPr kumimoji="0" lang="en-GB" sz="1400" b="0" i="0" u="none" strike="noStrike" kern="1200" cap="none" spc="0" normalizeH="0" baseline="0" noProof="0" dirty="0">
                        <a:ln>
                          <a:noFill/>
                        </a:ln>
                        <a:solidFill>
                          <a:prstClr val="black"/>
                        </a:solidFill>
                        <a:effectLst/>
                        <a:uLnTx/>
                        <a:uFillTx/>
                        <a:latin typeface="+mn-lt"/>
                        <a:ea typeface="+mn-ea"/>
                        <a:cs typeface="+mn-cs"/>
                      </a:endParaRPr>
                    </a:p>
                  </a:txBody>
                  <a:tcPr/>
                </a:tc>
                <a:extLst>
                  <a:ext uri="{0D108BD9-81ED-4DB2-BD59-A6C34878D82A}">
                    <a16:rowId xmlns:a16="http://schemas.microsoft.com/office/drawing/2014/main" val="3364776521"/>
                  </a:ext>
                </a:extLst>
              </a:tr>
              <a:tr h="457200"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4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+mn-lt"/>
                          <a:ea typeface="+mn-ea"/>
                          <a:cs typeface="+mn-cs"/>
                        </a:rPr>
                        <a:t>Text here</a:t>
                      </a:r>
                      <a:endParaRPr kumimoji="0" lang="en-GB" sz="1400" b="0" i="0" u="none" strike="noStrike" kern="1200" cap="none" spc="0" normalizeH="0" baseline="0" noProof="0" dirty="0">
                        <a:ln>
                          <a:noFill/>
                        </a:ln>
                        <a:solidFill>
                          <a:prstClr val="black"/>
                        </a:solidFill>
                        <a:effectLst/>
                        <a:uLnTx/>
                        <a:uFillTx/>
                        <a:latin typeface="+mn-lt"/>
                        <a:ea typeface="+mn-ea"/>
                        <a:cs typeface="+mn-cs"/>
                      </a:endParaRPr>
                    </a:p>
                  </a:txBody>
                  <a:tcPr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4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+mn-lt"/>
                          <a:ea typeface="+mn-ea"/>
                          <a:cs typeface="+mn-cs"/>
                        </a:rPr>
                        <a:t>Text here</a:t>
                      </a:r>
                      <a:endParaRPr kumimoji="0" lang="en-GB" sz="1400" b="0" i="0" u="none" strike="noStrike" kern="1200" cap="none" spc="0" normalizeH="0" baseline="0" noProof="0" dirty="0">
                        <a:ln>
                          <a:noFill/>
                        </a:ln>
                        <a:solidFill>
                          <a:prstClr val="black"/>
                        </a:solidFill>
                        <a:effectLst/>
                        <a:uLnTx/>
                        <a:uFillTx/>
                        <a:latin typeface="+mn-lt"/>
                        <a:ea typeface="+mn-ea"/>
                        <a:cs typeface="+mn-cs"/>
                      </a:endParaRPr>
                    </a:p>
                  </a:txBody>
                  <a:tcPr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4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+mn-lt"/>
                          <a:ea typeface="+mn-ea"/>
                          <a:cs typeface="+mn-cs"/>
                        </a:rPr>
                        <a:t>Text here</a:t>
                      </a:r>
                      <a:endParaRPr kumimoji="0" lang="en-GB" sz="1400" b="0" i="0" u="none" strike="noStrike" kern="1200" cap="none" spc="0" normalizeH="0" baseline="0" noProof="0" dirty="0">
                        <a:ln>
                          <a:noFill/>
                        </a:ln>
                        <a:solidFill>
                          <a:prstClr val="black"/>
                        </a:solidFill>
                        <a:effectLst/>
                        <a:uLnTx/>
                        <a:uFillTx/>
                        <a:latin typeface="+mn-lt"/>
                        <a:ea typeface="+mn-ea"/>
                        <a:cs typeface="+mn-cs"/>
                      </a:endParaRPr>
                    </a:p>
                  </a:txBody>
                  <a:tcPr/>
                </a:tc>
                <a:extLst>
                  <a:ext uri="{0D108BD9-81ED-4DB2-BD59-A6C34878D82A}">
                    <a16:rowId xmlns:a16="http://schemas.microsoft.com/office/drawing/2014/main" val="3570242798"/>
                  </a:ext>
                </a:extLst>
              </a:tr>
              <a:tr h="457200"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4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+mn-lt"/>
                          <a:ea typeface="+mn-ea"/>
                          <a:cs typeface="+mn-cs"/>
                        </a:rPr>
                        <a:t>Text here</a:t>
                      </a:r>
                      <a:endParaRPr kumimoji="0" lang="en-GB" sz="1400" b="0" i="0" u="none" strike="noStrike" kern="1200" cap="none" spc="0" normalizeH="0" baseline="0" noProof="0" dirty="0">
                        <a:ln>
                          <a:noFill/>
                        </a:ln>
                        <a:solidFill>
                          <a:prstClr val="black"/>
                        </a:solidFill>
                        <a:effectLst/>
                        <a:uLnTx/>
                        <a:uFillTx/>
                        <a:latin typeface="+mn-lt"/>
                        <a:ea typeface="+mn-ea"/>
                        <a:cs typeface="+mn-cs"/>
                      </a:endParaRPr>
                    </a:p>
                  </a:txBody>
                  <a:tcPr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4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+mn-lt"/>
                          <a:ea typeface="+mn-ea"/>
                          <a:cs typeface="+mn-cs"/>
                        </a:rPr>
                        <a:t>Text here</a:t>
                      </a:r>
                      <a:endParaRPr kumimoji="0" lang="en-GB" sz="1400" b="0" i="0" u="none" strike="noStrike" kern="1200" cap="none" spc="0" normalizeH="0" baseline="0" noProof="0" dirty="0">
                        <a:ln>
                          <a:noFill/>
                        </a:ln>
                        <a:solidFill>
                          <a:prstClr val="black"/>
                        </a:solidFill>
                        <a:effectLst/>
                        <a:uLnTx/>
                        <a:uFillTx/>
                        <a:latin typeface="+mn-lt"/>
                        <a:ea typeface="+mn-ea"/>
                        <a:cs typeface="+mn-cs"/>
                      </a:endParaRPr>
                    </a:p>
                  </a:txBody>
                  <a:tcPr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4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+mn-lt"/>
                          <a:ea typeface="+mn-ea"/>
                          <a:cs typeface="+mn-cs"/>
                        </a:rPr>
                        <a:t>Text here</a:t>
                      </a:r>
                      <a:endParaRPr kumimoji="0" lang="en-GB" sz="1400" b="0" i="0" u="none" strike="noStrike" kern="1200" cap="none" spc="0" normalizeH="0" baseline="0" noProof="0" dirty="0">
                        <a:ln>
                          <a:noFill/>
                        </a:ln>
                        <a:solidFill>
                          <a:prstClr val="black"/>
                        </a:solidFill>
                        <a:effectLst/>
                        <a:uLnTx/>
                        <a:uFillTx/>
                        <a:latin typeface="+mn-lt"/>
                        <a:ea typeface="+mn-ea"/>
                        <a:cs typeface="+mn-cs"/>
                      </a:endParaRPr>
                    </a:p>
                  </a:txBody>
                  <a:tcPr/>
                </a:tc>
                <a:extLst>
                  <a:ext uri="{0D108BD9-81ED-4DB2-BD59-A6C34878D82A}">
                    <a16:rowId xmlns:a16="http://schemas.microsoft.com/office/drawing/2014/main" val="2219119236"/>
                  </a:ext>
                </a:extLst>
              </a:tr>
              <a:tr h="457200"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4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+mn-lt"/>
                          <a:ea typeface="+mn-ea"/>
                          <a:cs typeface="+mn-cs"/>
                        </a:rPr>
                        <a:t>Text here</a:t>
                      </a:r>
                      <a:endParaRPr kumimoji="0" lang="en-GB" sz="1400" b="0" i="0" u="none" strike="noStrike" kern="1200" cap="none" spc="0" normalizeH="0" baseline="0" noProof="0" dirty="0">
                        <a:ln>
                          <a:noFill/>
                        </a:ln>
                        <a:solidFill>
                          <a:prstClr val="black"/>
                        </a:solidFill>
                        <a:effectLst/>
                        <a:uLnTx/>
                        <a:uFillTx/>
                        <a:latin typeface="+mn-lt"/>
                        <a:ea typeface="+mn-ea"/>
                        <a:cs typeface="+mn-cs"/>
                      </a:endParaRPr>
                    </a:p>
                  </a:txBody>
                  <a:tcPr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4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+mn-lt"/>
                          <a:ea typeface="+mn-ea"/>
                          <a:cs typeface="+mn-cs"/>
                        </a:rPr>
                        <a:t>Text here</a:t>
                      </a:r>
                      <a:endParaRPr kumimoji="0" lang="en-GB" sz="1400" b="0" i="0" u="none" strike="noStrike" kern="1200" cap="none" spc="0" normalizeH="0" baseline="0" noProof="0" dirty="0">
                        <a:ln>
                          <a:noFill/>
                        </a:ln>
                        <a:solidFill>
                          <a:prstClr val="black"/>
                        </a:solidFill>
                        <a:effectLst/>
                        <a:uLnTx/>
                        <a:uFillTx/>
                        <a:latin typeface="+mn-lt"/>
                        <a:ea typeface="+mn-ea"/>
                        <a:cs typeface="+mn-cs"/>
                      </a:endParaRPr>
                    </a:p>
                  </a:txBody>
                  <a:tcPr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4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+mn-lt"/>
                          <a:ea typeface="+mn-ea"/>
                          <a:cs typeface="+mn-cs"/>
                        </a:rPr>
                        <a:t>Text here</a:t>
                      </a:r>
                      <a:endParaRPr kumimoji="0" lang="en-GB" sz="1400" b="0" i="0" u="none" strike="noStrike" kern="1200" cap="none" spc="0" normalizeH="0" baseline="0" noProof="0" dirty="0">
                        <a:ln>
                          <a:noFill/>
                        </a:ln>
                        <a:solidFill>
                          <a:prstClr val="black"/>
                        </a:solidFill>
                        <a:effectLst/>
                        <a:uLnTx/>
                        <a:uFillTx/>
                        <a:latin typeface="+mn-lt"/>
                        <a:ea typeface="+mn-ea"/>
                        <a:cs typeface="+mn-cs"/>
                      </a:endParaRPr>
                    </a:p>
                  </a:txBody>
                  <a:tcPr/>
                </a:tc>
                <a:extLst>
                  <a:ext uri="{0D108BD9-81ED-4DB2-BD59-A6C34878D82A}">
                    <a16:rowId xmlns:a16="http://schemas.microsoft.com/office/drawing/2014/main" val="2953169697"/>
                  </a:ext>
                </a:extLst>
              </a:tr>
              <a:tr h="457200"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4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+mn-lt"/>
                          <a:ea typeface="+mn-ea"/>
                          <a:cs typeface="+mn-cs"/>
                        </a:rPr>
                        <a:t>Text here</a:t>
                      </a:r>
                      <a:endParaRPr kumimoji="0" lang="en-GB" sz="1400" b="0" i="0" u="none" strike="noStrike" kern="1200" cap="none" spc="0" normalizeH="0" baseline="0" noProof="0" dirty="0">
                        <a:ln>
                          <a:noFill/>
                        </a:ln>
                        <a:solidFill>
                          <a:prstClr val="black"/>
                        </a:solidFill>
                        <a:effectLst/>
                        <a:uLnTx/>
                        <a:uFillTx/>
                        <a:latin typeface="+mn-lt"/>
                        <a:ea typeface="+mn-ea"/>
                        <a:cs typeface="+mn-cs"/>
                      </a:endParaRPr>
                    </a:p>
                  </a:txBody>
                  <a:tcPr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4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+mn-lt"/>
                          <a:ea typeface="+mn-ea"/>
                          <a:cs typeface="+mn-cs"/>
                        </a:rPr>
                        <a:t>Text here</a:t>
                      </a:r>
                      <a:endParaRPr kumimoji="0" lang="en-GB" sz="1400" b="0" i="0" u="none" strike="noStrike" kern="1200" cap="none" spc="0" normalizeH="0" baseline="0" noProof="0" dirty="0">
                        <a:ln>
                          <a:noFill/>
                        </a:ln>
                        <a:solidFill>
                          <a:prstClr val="black"/>
                        </a:solidFill>
                        <a:effectLst/>
                        <a:uLnTx/>
                        <a:uFillTx/>
                        <a:latin typeface="+mn-lt"/>
                        <a:ea typeface="+mn-ea"/>
                        <a:cs typeface="+mn-cs"/>
                      </a:endParaRPr>
                    </a:p>
                  </a:txBody>
                  <a:tcPr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4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+mn-lt"/>
                          <a:ea typeface="+mn-ea"/>
                          <a:cs typeface="+mn-cs"/>
                        </a:rPr>
                        <a:t>Text here</a:t>
                      </a:r>
                      <a:endParaRPr kumimoji="0" lang="en-GB" sz="1400" b="0" i="0" u="none" strike="noStrike" kern="1200" cap="none" spc="0" normalizeH="0" baseline="0" noProof="0" dirty="0">
                        <a:ln>
                          <a:noFill/>
                        </a:ln>
                        <a:solidFill>
                          <a:prstClr val="black"/>
                        </a:solidFill>
                        <a:effectLst/>
                        <a:uLnTx/>
                        <a:uFillTx/>
                        <a:latin typeface="+mn-lt"/>
                        <a:ea typeface="+mn-ea"/>
                        <a:cs typeface="+mn-cs"/>
                      </a:endParaRPr>
                    </a:p>
                  </a:txBody>
                  <a:tcPr/>
                </a:tc>
                <a:extLst>
                  <a:ext uri="{0D108BD9-81ED-4DB2-BD59-A6C34878D82A}">
                    <a16:rowId xmlns:a16="http://schemas.microsoft.com/office/drawing/2014/main" val="2423819893"/>
                  </a:ext>
                </a:extLst>
              </a:tr>
              <a:tr h="457200"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4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+mn-lt"/>
                          <a:ea typeface="+mn-ea"/>
                          <a:cs typeface="+mn-cs"/>
                        </a:rPr>
                        <a:t>Text here</a:t>
                      </a:r>
                      <a:endParaRPr kumimoji="0" lang="en-GB" sz="1400" b="0" i="0" u="none" strike="noStrike" kern="1200" cap="none" spc="0" normalizeH="0" baseline="0" noProof="0" dirty="0">
                        <a:ln>
                          <a:noFill/>
                        </a:ln>
                        <a:solidFill>
                          <a:prstClr val="black"/>
                        </a:solidFill>
                        <a:effectLst/>
                        <a:uLnTx/>
                        <a:uFillTx/>
                        <a:latin typeface="+mn-lt"/>
                        <a:ea typeface="+mn-ea"/>
                        <a:cs typeface="+mn-cs"/>
                      </a:endParaRPr>
                    </a:p>
                  </a:txBody>
                  <a:tcPr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4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+mn-lt"/>
                          <a:ea typeface="+mn-ea"/>
                          <a:cs typeface="+mn-cs"/>
                        </a:rPr>
                        <a:t>Text here</a:t>
                      </a:r>
                      <a:endParaRPr kumimoji="0" lang="en-GB" sz="1400" b="0" i="0" u="none" strike="noStrike" kern="1200" cap="none" spc="0" normalizeH="0" baseline="0" noProof="0" dirty="0">
                        <a:ln>
                          <a:noFill/>
                        </a:ln>
                        <a:solidFill>
                          <a:prstClr val="black"/>
                        </a:solidFill>
                        <a:effectLst/>
                        <a:uLnTx/>
                        <a:uFillTx/>
                        <a:latin typeface="+mn-lt"/>
                        <a:ea typeface="+mn-ea"/>
                        <a:cs typeface="+mn-cs"/>
                      </a:endParaRPr>
                    </a:p>
                  </a:txBody>
                  <a:tcPr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4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+mn-lt"/>
                          <a:ea typeface="+mn-ea"/>
                          <a:cs typeface="+mn-cs"/>
                        </a:rPr>
                        <a:t>Text here</a:t>
                      </a:r>
                      <a:endParaRPr kumimoji="0" lang="en-GB" sz="1400" b="0" i="0" u="none" strike="noStrike" kern="1200" cap="none" spc="0" normalizeH="0" baseline="0" noProof="0" dirty="0">
                        <a:ln>
                          <a:noFill/>
                        </a:ln>
                        <a:solidFill>
                          <a:prstClr val="black"/>
                        </a:solidFill>
                        <a:effectLst/>
                        <a:uLnTx/>
                        <a:uFillTx/>
                        <a:latin typeface="+mn-lt"/>
                        <a:ea typeface="+mn-ea"/>
                        <a:cs typeface="+mn-cs"/>
                      </a:endParaRPr>
                    </a:p>
                  </a:txBody>
                  <a:tcPr/>
                </a:tc>
                <a:extLst>
                  <a:ext uri="{0D108BD9-81ED-4DB2-BD59-A6C34878D82A}">
                    <a16:rowId xmlns:a16="http://schemas.microsoft.com/office/drawing/2014/main" val="2715339064"/>
                  </a:ext>
                </a:extLst>
              </a:tr>
            </a:tbl>
          </a:graphicData>
        </a:graphic>
      </p:graphicFrame>
      <p:sp>
        <p:nvSpPr>
          <p:cNvPr id="24" name="Rectangle: Rounded Corners 23">
            <a:extLst>
              <a:ext uri="{FF2B5EF4-FFF2-40B4-BE49-F238E27FC236}">
                <a16:creationId xmlns:a16="http://schemas.microsoft.com/office/drawing/2014/main" id="{F1BA3328-3ABC-4A8F-A13B-D35E9B7658E3}"/>
              </a:ext>
            </a:extLst>
          </p:cNvPr>
          <p:cNvSpPr/>
          <p:nvPr/>
        </p:nvSpPr>
        <p:spPr>
          <a:xfrm>
            <a:off x="640079" y="6327866"/>
            <a:ext cx="1150621" cy="393610"/>
          </a:xfrm>
          <a:prstGeom prst="roundRect">
            <a:avLst>
              <a:gd name="adj" fmla="val 8785"/>
            </a:avLst>
          </a:prstGeom>
          <a:solidFill>
            <a:schemeClr val="bg1"/>
          </a:solidFill>
          <a:ln w="12700">
            <a:solidFill>
              <a:schemeClr val="accent2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n-US" sz="12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Logo here</a:t>
            </a:r>
          </a:p>
        </p:txBody>
      </p:sp>
      <p:sp>
        <p:nvSpPr>
          <p:cNvPr id="28" name="Slide Number Placeholder 27">
            <a:extLst>
              <a:ext uri="{FF2B5EF4-FFF2-40B4-BE49-F238E27FC236}">
                <a16:creationId xmlns:a16="http://schemas.microsoft.com/office/drawing/2014/main" id="{4BAF6A24-4ECF-4F26-AAE3-EE8BD08C1B7C}"/>
              </a:ext>
            </a:extLst>
          </p:cNvPr>
          <p:cNvSpPr>
            <a:spLocks noGrp="1"/>
          </p:cNvSpPr>
          <p:nvPr>
            <p:ph type="sldNum" sz="quarter" idx="19"/>
          </p:nvPr>
        </p:nvSpPr>
        <p:spPr/>
        <p:txBody>
          <a:bodyPr/>
          <a:lstStyle/>
          <a:p>
            <a:fld id="{DCB4E619-4CA9-4A22-920F-20396BF50470}" type="slidenum">
              <a:rPr lang="en-US" smtClean="0"/>
              <a:pPr/>
              <a:t>11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462016371"/>
      </p:ext>
    </p:extLst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7" name="Picture Placeholder 6" descr="wonan holding camera">
            <a:extLst>
              <a:ext uri="{FF2B5EF4-FFF2-40B4-BE49-F238E27FC236}">
                <a16:creationId xmlns:a16="http://schemas.microsoft.com/office/drawing/2014/main" id="{F808FE38-E4EA-A441-BE95-7C43BE506B00}"/>
              </a:ext>
            </a:extLst>
          </p:cNvPr>
          <p:cNvPicPr>
            <a:picLocks noGrp="1" noChangeAspect="1"/>
          </p:cNvPicPr>
          <p:nvPr>
            <p:ph type="pic" sz="quarter" idx="14"/>
          </p:nvPr>
        </p:nvPicPr>
        <p:blipFill>
          <a:blip r:embed="rId2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  <p:sp>
        <p:nvSpPr>
          <p:cNvPr id="6" name="Title 5">
            <a:extLst>
              <a:ext uri="{FF2B5EF4-FFF2-40B4-BE49-F238E27FC236}">
                <a16:creationId xmlns:a16="http://schemas.microsoft.com/office/drawing/2014/main" id="{42910EC0-02EA-4D17-8424-64B22947C33C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Quote </a:t>
            </a:r>
            <a:br>
              <a:rPr lang="en-US" dirty="0"/>
            </a:br>
            <a:r>
              <a:rPr lang="en-US" sz="2800" b="0" i="1" dirty="0"/>
              <a:t>Lorem ipsum dolor sit amet, consectetuer adipiscing elit. Maecenas porttitor congue massa. Fusce posuere, magna sed pulvinar ultricies, purus lectus malesuada libero, sit amet commodo magna eros quis urna.01</a:t>
            </a:r>
            <a:endParaRPr lang="en-US" b="0" i="1" dirty="0"/>
          </a:p>
        </p:txBody>
      </p:sp>
      <p:sp>
        <p:nvSpPr>
          <p:cNvPr id="11" name="Rectangle: Rounded Corners 10">
            <a:extLst>
              <a:ext uri="{FF2B5EF4-FFF2-40B4-BE49-F238E27FC236}">
                <a16:creationId xmlns:a16="http://schemas.microsoft.com/office/drawing/2014/main" id="{686682AD-BC87-4462-B85A-D575249567D1}"/>
              </a:ext>
            </a:extLst>
          </p:cNvPr>
          <p:cNvSpPr/>
          <p:nvPr/>
        </p:nvSpPr>
        <p:spPr>
          <a:xfrm>
            <a:off x="640079" y="6327866"/>
            <a:ext cx="1150621" cy="393610"/>
          </a:xfrm>
          <a:prstGeom prst="roundRect">
            <a:avLst>
              <a:gd name="adj" fmla="val 8785"/>
            </a:avLst>
          </a:prstGeom>
          <a:solidFill>
            <a:schemeClr val="accent3"/>
          </a:solidFill>
          <a:ln w="12700">
            <a:solidFill>
              <a:schemeClr val="accent3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n-US" sz="1200" dirty="0">
                <a:solidFill>
                  <a:schemeClr val="bg1"/>
                </a:solidFill>
              </a:rPr>
              <a:t>Logo here</a:t>
            </a:r>
          </a:p>
        </p:txBody>
      </p:sp>
      <p:sp>
        <p:nvSpPr>
          <p:cNvPr id="10" name="Slide Number Placeholder 9">
            <a:extLst>
              <a:ext uri="{FF2B5EF4-FFF2-40B4-BE49-F238E27FC236}">
                <a16:creationId xmlns:a16="http://schemas.microsoft.com/office/drawing/2014/main" id="{E868C1F9-4EEB-470B-92F7-C9DC6AF0FF78}"/>
              </a:ext>
            </a:extLst>
          </p:cNvPr>
          <p:cNvSpPr>
            <a:spLocks noGrp="1"/>
          </p:cNvSpPr>
          <p:nvPr>
            <p:ph type="sldNum" sz="quarter" idx="19"/>
          </p:nvPr>
        </p:nvSpPr>
        <p:spPr/>
        <p:txBody>
          <a:bodyPr/>
          <a:lstStyle/>
          <a:p>
            <a:fld id="{DCB4E619-4CA9-4A22-920F-20396BF50470}" type="slidenum">
              <a:rPr lang="en-US" smtClean="0"/>
              <a:pPr/>
              <a:t>12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491962095"/>
      </p:ext>
    </p:extLst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1" name="Picture Placeholder 10" descr="dog wearing ">
            <a:extLst>
              <a:ext uri="{FF2B5EF4-FFF2-40B4-BE49-F238E27FC236}">
                <a16:creationId xmlns:a16="http://schemas.microsoft.com/office/drawing/2014/main" id="{C82E84C0-3F8B-5A4C-8DA3-AB9BEB512158}"/>
              </a:ext>
            </a:extLst>
          </p:cNvPr>
          <p:cNvPicPr>
            <a:picLocks noGrp="1" noChangeAspect="1"/>
          </p:cNvPicPr>
          <p:nvPr>
            <p:ph type="pic" sz="quarter" idx="14"/>
          </p:nvPr>
        </p:nvPicPr>
        <p:blipFill>
          <a:blip r:embed="rId2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>
          <a:xfrm flipH="1">
            <a:off x="562502" y="1539126"/>
            <a:ext cx="3421745" cy="3421745"/>
          </a:xfrm>
        </p:spPr>
      </p:pic>
      <p:sp>
        <p:nvSpPr>
          <p:cNvPr id="6" name="Title 5">
            <a:extLst>
              <a:ext uri="{FF2B5EF4-FFF2-40B4-BE49-F238E27FC236}">
                <a16:creationId xmlns:a16="http://schemas.microsoft.com/office/drawing/2014/main" id="{42910EC0-02EA-4D17-8424-64B22947C33C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Quote </a:t>
            </a:r>
            <a:br>
              <a:rPr lang="en-US" dirty="0"/>
            </a:br>
            <a:r>
              <a:rPr lang="en-US" sz="2800" b="0" i="1" dirty="0"/>
              <a:t>Lorem ipsum dolor sit amet, consectetuer adipiscing elit. Maecenas porttitor congue massa. Fusce posuere, magna sed pulvinar ultricies, purus lectus malesuada libero, sit amet commodo magna eros quis urna.02</a:t>
            </a:r>
            <a:endParaRPr lang="en-US" b="0" i="1" dirty="0"/>
          </a:p>
        </p:txBody>
      </p:sp>
      <p:sp>
        <p:nvSpPr>
          <p:cNvPr id="19" name="Rectangle: Rounded Corners 18">
            <a:extLst>
              <a:ext uri="{FF2B5EF4-FFF2-40B4-BE49-F238E27FC236}">
                <a16:creationId xmlns:a16="http://schemas.microsoft.com/office/drawing/2014/main" id="{24585D30-ADD3-403E-B097-1A606B9BCB8E}"/>
              </a:ext>
            </a:extLst>
          </p:cNvPr>
          <p:cNvSpPr/>
          <p:nvPr/>
        </p:nvSpPr>
        <p:spPr>
          <a:xfrm>
            <a:off x="640079" y="6327866"/>
            <a:ext cx="1150621" cy="393610"/>
          </a:xfrm>
          <a:prstGeom prst="roundRect">
            <a:avLst>
              <a:gd name="adj" fmla="val 8785"/>
            </a:avLst>
          </a:prstGeom>
          <a:solidFill>
            <a:schemeClr val="bg1"/>
          </a:solidFill>
          <a:ln w="12700">
            <a:solidFill>
              <a:schemeClr val="accent2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n-US" sz="12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Logo here</a:t>
            </a:r>
          </a:p>
        </p:txBody>
      </p:sp>
      <p:sp>
        <p:nvSpPr>
          <p:cNvPr id="18" name="Slide Number Placeholder 17">
            <a:extLst>
              <a:ext uri="{FF2B5EF4-FFF2-40B4-BE49-F238E27FC236}">
                <a16:creationId xmlns:a16="http://schemas.microsoft.com/office/drawing/2014/main" id="{DE90A7E6-8214-4B8D-9F7F-0BE3175CBE71}"/>
              </a:ext>
            </a:extLst>
          </p:cNvPr>
          <p:cNvSpPr>
            <a:spLocks noGrp="1"/>
          </p:cNvSpPr>
          <p:nvPr>
            <p:ph type="sldNum" sz="quarter" idx="19"/>
          </p:nvPr>
        </p:nvSpPr>
        <p:spPr/>
        <p:txBody>
          <a:bodyPr/>
          <a:lstStyle/>
          <a:p>
            <a:fld id="{DCB4E619-4CA9-4A22-920F-20396BF50470}" type="slidenum">
              <a:rPr lang="en-US" smtClean="0"/>
              <a:pPr/>
              <a:t>13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3174512058"/>
      </p:ext>
    </p:extLst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5" name="Picture Placeholder 14" descr="dog portrait funny expression">
            <a:extLst>
              <a:ext uri="{FF2B5EF4-FFF2-40B4-BE49-F238E27FC236}">
                <a16:creationId xmlns:a16="http://schemas.microsoft.com/office/drawing/2014/main" id="{FDC60EB8-8563-A04B-B4E8-DE80832D319C}"/>
              </a:ext>
            </a:extLst>
          </p:cNvPr>
          <p:cNvPicPr>
            <a:picLocks noGrp="1" noChangeAspect="1"/>
          </p:cNvPicPr>
          <p:nvPr>
            <p:ph type="pic" sz="quarter" idx="14"/>
          </p:nvPr>
        </p:nvPicPr>
        <p:blipFill>
          <a:blip r:embed="rId2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  <p:sp>
        <p:nvSpPr>
          <p:cNvPr id="12" name="Title 11">
            <a:extLst>
              <a:ext uri="{FF2B5EF4-FFF2-40B4-BE49-F238E27FC236}">
                <a16:creationId xmlns:a16="http://schemas.microsoft.com/office/drawing/2014/main" id="{446BE206-C4BE-4BB3-9114-F18129E1AC77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776770" y="4752155"/>
            <a:ext cx="9355687" cy="1310968"/>
          </a:xfrm>
        </p:spPr>
        <p:txBody>
          <a:bodyPr/>
          <a:lstStyle/>
          <a:p>
            <a:r>
              <a:rPr lang="en-US" dirty="0"/>
              <a:t>Lorem ipsum dolor sit amet, consectetuer adipiscing elit. Maecenas porttitor congue massa. Fusce posuere, magna sed pulvinar ultricies, purus lectus malesuada libero, sit amet</a:t>
            </a:r>
          </a:p>
        </p:txBody>
      </p:sp>
      <p:sp>
        <p:nvSpPr>
          <p:cNvPr id="23" name="Rectangle: Rounded Corners 22">
            <a:extLst>
              <a:ext uri="{FF2B5EF4-FFF2-40B4-BE49-F238E27FC236}">
                <a16:creationId xmlns:a16="http://schemas.microsoft.com/office/drawing/2014/main" id="{D9FF0B67-8327-4649-B70F-C5371FB6AB2B}"/>
              </a:ext>
            </a:extLst>
          </p:cNvPr>
          <p:cNvSpPr/>
          <p:nvPr/>
        </p:nvSpPr>
        <p:spPr>
          <a:xfrm>
            <a:off x="640079" y="6327866"/>
            <a:ext cx="1150621" cy="393610"/>
          </a:xfrm>
          <a:prstGeom prst="roundRect">
            <a:avLst>
              <a:gd name="adj" fmla="val 8785"/>
            </a:avLst>
          </a:prstGeom>
          <a:solidFill>
            <a:schemeClr val="bg1"/>
          </a:solidFill>
          <a:ln w="12700">
            <a:solidFill>
              <a:schemeClr val="accent2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n-US" sz="12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Logo here</a:t>
            </a:r>
          </a:p>
        </p:txBody>
      </p:sp>
      <p:sp>
        <p:nvSpPr>
          <p:cNvPr id="22" name="Slide Number Placeholder 21">
            <a:extLst>
              <a:ext uri="{FF2B5EF4-FFF2-40B4-BE49-F238E27FC236}">
                <a16:creationId xmlns:a16="http://schemas.microsoft.com/office/drawing/2014/main" id="{D4BDA5F0-D940-4649-AA56-1C6A6E6F817B}"/>
              </a:ext>
            </a:extLst>
          </p:cNvPr>
          <p:cNvSpPr>
            <a:spLocks noGrp="1"/>
          </p:cNvSpPr>
          <p:nvPr>
            <p:ph type="sldNum" sz="quarter" idx="19"/>
          </p:nvPr>
        </p:nvSpPr>
        <p:spPr/>
        <p:txBody>
          <a:bodyPr/>
          <a:lstStyle/>
          <a:p>
            <a:fld id="{DCB4E619-4CA9-4A22-920F-20396BF50470}" type="slidenum">
              <a:rPr lang="en-US" smtClean="0"/>
              <a:pPr/>
              <a:t>14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285535140"/>
      </p:ext>
    </p:extLst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9" name="Picture Placeholder 18" descr="scattered hearts">
            <a:extLst>
              <a:ext uri="{FF2B5EF4-FFF2-40B4-BE49-F238E27FC236}">
                <a16:creationId xmlns:a16="http://schemas.microsoft.com/office/drawing/2014/main" id="{92BB8B2D-E401-2647-9892-95951D9CF0BB}"/>
              </a:ext>
            </a:extLst>
          </p:cNvPr>
          <p:cNvPicPr>
            <a:picLocks noGrp="1" noChangeAspect="1"/>
          </p:cNvPicPr>
          <p:nvPr>
            <p:ph type="pic" sz="quarter" idx="14"/>
          </p:nvPr>
        </p:nvPicPr>
        <p:blipFill>
          <a:blip r:embed="rId2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  <p:sp>
        <p:nvSpPr>
          <p:cNvPr id="2" name="Title 1">
            <a:extLst>
              <a:ext uri="{FF2B5EF4-FFF2-40B4-BE49-F238E27FC236}">
                <a16:creationId xmlns:a16="http://schemas.microsoft.com/office/drawing/2014/main" id="{8E34323A-4440-4925-884C-BF32AF969623}"/>
              </a:ext>
            </a:extLst>
          </p:cNvPr>
          <p:cNvSpPr>
            <a:spLocks noGrp="1"/>
          </p:cNvSpPr>
          <p:nvPr>
            <p:ph type="ctrTitle"/>
          </p:nvPr>
        </p:nvSpPr>
        <p:spPr/>
        <p:txBody>
          <a:bodyPr/>
          <a:lstStyle/>
          <a:p>
            <a:r>
              <a:rPr lang="en-US" dirty="0"/>
              <a:t>THANK YOU</a:t>
            </a:r>
            <a:endParaRPr lang="en-GB" dirty="0"/>
          </a:p>
        </p:txBody>
      </p:sp>
      <p:pic>
        <p:nvPicPr>
          <p:cNvPr id="25" name="Graphic 24" descr="User" title="Icon - Presenter Name">
            <a:extLst>
              <a:ext uri="{FF2B5EF4-FFF2-40B4-BE49-F238E27FC236}">
                <a16:creationId xmlns:a16="http://schemas.microsoft.com/office/drawing/2014/main" id="{8AD9F4DD-CCDA-4C5B-AC7A-71E96FD45B25}"/>
              </a:ext>
            </a:extLst>
          </p:cNvPr>
          <p:cNvPicPr>
            <a:picLocks noChangeAspect="1"/>
          </p:cNvPicPr>
          <p:nvPr/>
        </p:nvPicPr>
        <p:blipFill>
          <a:blip r:embed="rId3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4192357" y="4451822"/>
            <a:ext cx="218900" cy="218900"/>
          </a:xfrm>
          <a:prstGeom prst="rect">
            <a:avLst/>
          </a:prstGeom>
        </p:spPr>
      </p:pic>
      <p:sp>
        <p:nvSpPr>
          <p:cNvPr id="47" name="Text Placeholder 46">
            <a:extLst>
              <a:ext uri="{FF2B5EF4-FFF2-40B4-BE49-F238E27FC236}">
                <a16:creationId xmlns:a16="http://schemas.microsoft.com/office/drawing/2014/main" id="{4D95FE79-CFF8-4D94-9DEC-570635FF4F8C}"/>
              </a:ext>
            </a:extLst>
          </p:cNvPr>
          <p:cNvSpPr>
            <a:spLocks noGrp="1"/>
          </p:cNvSpPr>
          <p:nvPr>
            <p:ph type="body" sz="quarter" idx="15"/>
          </p:nvPr>
        </p:nvSpPr>
        <p:spPr/>
        <p:txBody>
          <a:bodyPr/>
          <a:lstStyle/>
          <a:p>
            <a:r>
              <a:rPr lang="en-US" dirty="0"/>
              <a:t>Name</a:t>
            </a:r>
            <a:endParaRPr lang="en-GB" dirty="0"/>
          </a:p>
        </p:txBody>
      </p:sp>
      <p:pic>
        <p:nvPicPr>
          <p:cNvPr id="27" name="Graphic 26" descr="Smart Phone" title="Icon - Presenter Phone Number">
            <a:extLst>
              <a:ext uri="{FF2B5EF4-FFF2-40B4-BE49-F238E27FC236}">
                <a16:creationId xmlns:a16="http://schemas.microsoft.com/office/drawing/2014/main" id="{7F57AED0-2F73-4435-986B-E6D6B090FB80}"/>
              </a:ext>
            </a:extLst>
          </p:cNvPr>
          <p:cNvPicPr>
            <a:picLocks noChangeAspect="1"/>
          </p:cNvPicPr>
          <p:nvPr/>
        </p:nvPicPr>
        <p:blipFill>
          <a:blip r:embed="rId5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6"/>
              </a:ext>
            </a:extLst>
          </a:blip>
          <a:stretch>
            <a:fillRect/>
          </a:stretch>
        </p:blipFill>
        <p:spPr>
          <a:xfrm>
            <a:off x="4192357" y="4888322"/>
            <a:ext cx="218900" cy="218900"/>
          </a:xfrm>
          <a:prstGeom prst="rect">
            <a:avLst/>
          </a:prstGeom>
        </p:spPr>
      </p:pic>
      <p:sp>
        <p:nvSpPr>
          <p:cNvPr id="48" name="Text Placeholder 47">
            <a:extLst>
              <a:ext uri="{FF2B5EF4-FFF2-40B4-BE49-F238E27FC236}">
                <a16:creationId xmlns:a16="http://schemas.microsoft.com/office/drawing/2014/main" id="{06FFB8C8-0373-4CC1-AEBD-2339FD80758A}"/>
              </a:ext>
            </a:extLst>
          </p:cNvPr>
          <p:cNvSpPr>
            <a:spLocks noGrp="1"/>
          </p:cNvSpPr>
          <p:nvPr>
            <p:ph type="body" sz="quarter" idx="16"/>
          </p:nvPr>
        </p:nvSpPr>
        <p:spPr/>
        <p:txBody>
          <a:bodyPr/>
          <a:lstStyle/>
          <a:p>
            <a:r>
              <a:rPr lang="en-US" dirty="0"/>
              <a:t>Phone</a:t>
            </a:r>
            <a:endParaRPr lang="en-GB" dirty="0"/>
          </a:p>
        </p:txBody>
      </p:sp>
      <p:pic>
        <p:nvPicPr>
          <p:cNvPr id="26" name="Graphic 25" descr="Envelope" title="Icon Presenter Email">
            <a:extLst>
              <a:ext uri="{FF2B5EF4-FFF2-40B4-BE49-F238E27FC236}">
                <a16:creationId xmlns:a16="http://schemas.microsoft.com/office/drawing/2014/main" id="{D4984F9A-48C8-4F0D-AFBE-978FEBD86F12}"/>
              </a:ext>
            </a:extLst>
          </p:cNvPr>
          <p:cNvPicPr>
            <a:picLocks noChangeAspect="1"/>
          </p:cNvPicPr>
          <p:nvPr/>
        </p:nvPicPr>
        <p:blipFill>
          <a:blip r:embed="rId7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>
            <a:off x="4192357" y="5324822"/>
            <a:ext cx="218900" cy="218900"/>
          </a:xfrm>
          <a:prstGeom prst="rect">
            <a:avLst/>
          </a:prstGeom>
        </p:spPr>
      </p:pic>
      <p:sp>
        <p:nvSpPr>
          <p:cNvPr id="49" name="Text Placeholder 48">
            <a:extLst>
              <a:ext uri="{FF2B5EF4-FFF2-40B4-BE49-F238E27FC236}">
                <a16:creationId xmlns:a16="http://schemas.microsoft.com/office/drawing/2014/main" id="{471D5D2B-28B9-4922-9CA2-09EE845FC8CE}"/>
              </a:ext>
            </a:extLst>
          </p:cNvPr>
          <p:cNvSpPr>
            <a:spLocks noGrp="1"/>
          </p:cNvSpPr>
          <p:nvPr>
            <p:ph type="body" sz="quarter" idx="17"/>
          </p:nvPr>
        </p:nvSpPr>
        <p:spPr/>
        <p:txBody>
          <a:bodyPr/>
          <a:lstStyle/>
          <a:p>
            <a:r>
              <a:rPr lang="en-US" dirty="0"/>
              <a:t>Email</a:t>
            </a:r>
            <a:endParaRPr lang="en-GB" dirty="0"/>
          </a:p>
        </p:txBody>
      </p:sp>
      <p:pic>
        <p:nvPicPr>
          <p:cNvPr id="28" name="Graphic 27" descr="Link">
            <a:extLst>
              <a:ext uri="{FF2B5EF4-FFF2-40B4-BE49-F238E27FC236}">
                <a16:creationId xmlns:a16="http://schemas.microsoft.com/office/drawing/2014/main" id="{73A362A9-D05E-4043-BA3E-8CCCD7280B5A}"/>
              </a:ext>
            </a:extLst>
          </p:cNvPr>
          <p:cNvPicPr>
            <a:picLocks noChangeAspect="1"/>
          </p:cNvPicPr>
          <p:nvPr/>
        </p:nvPicPr>
        <p:blipFill>
          <a:blip r:embed="rId9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>
            <a:off x="4179414" y="5748378"/>
            <a:ext cx="244786" cy="244786"/>
          </a:xfrm>
          <a:prstGeom prst="rect">
            <a:avLst/>
          </a:prstGeom>
        </p:spPr>
      </p:pic>
      <p:sp>
        <p:nvSpPr>
          <p:cNvPr id="50" name="Text Placeholder 49">
            <a:extLst>
              <a:ext uri="{FF2B5EF4-FFF2-40B4-BE49-F238E27FC236}">
                <a16:creationId xmlns:a16="http://schemas.microsoft.com/office/drawing/2014/main" id="{62E8D0D1-0417-4634-A042-83CCE253F308}"/>
              </a:ext>
            </a:extLst>
          </p:cNvPr>
          <p:cNvSpPr>
            <a:spLocks noGrp="1"/>
          </p:cNvSpPr>
          <p:nvPr>
            <p:ph type="body" sz="quarter" idx="18"/>
          </p:nvPr>
        </p:nvSpPr>
        <p:spPr/>
        <p:txBody>
          <a:bodyPr/>
          <a:lstStyle/>
          <a:p>
            <a:r>
              <a:rPr lang="en-US" dirty="0"/>
              <a:t>Website</a:t>
            </a:r>
            <a:endParaRPr lang="en-GB" dirty="0"/>
          </a:p>
        </p:txBody>
      </p:sp>
      <p:cxnSp>
        <p:nvCxnSpPr>
          <p:cNvPr id="24" name="Straight Connector 23" descr="divider line">
            <a:extLst>
              <a:ext uri="{FF2B5EF4-FFF2-40B4-BE49-F238E27FC236}">
                <a16:creationId xmlns:a16="http://schemas.microsoft.com/office/drawing/2014/main" id="{88ABE268-9B2A-4899-AC85-147AE076489C}"/>
              </a:ext>
            </a:extLst>
          </p:cNvPr>
          <p:cNvCxnSpPr/>
          <p:nvPr/>
        </p:nvCxnSpPr>
        <p:spPr>
          <a:xfrm>
            <a:off x="4516210" y="4422773"/>
            <a:ext cx="0" cy="1586498"/>
          </a:xfrm>
          <a:prstGeom prst="line">
            <a:avLst/>
          </a:prstGeom>
          <a:ln>
            <a:solidFill>
              <a:schemeClr val="bg1"/>
            </a:solidFill>
            <a:prstDash val="dash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</p:spTree>
    <p:extLst>
      <p:ext uri="{BB962C8B-B14F-4D97-AF65-F5344CB8AC3E}">
        <p14:creationId xmlns:p14="http://schemas.microsoft.com/office/powerpoint/2010/main" val="592886844"/>
      </p:ext>
    </p:extLst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" name="Picture Placeholder 5" descr="abstract blue and red lines">
            <a:extLst>
              <a:ext uri="{FF2B5EF4-FFF2-40B4-BE49-F238E27FC236}">
                <a16:creationId xmlns:a16="http://schemas.microsoft.com/office/drawing/2014/main" id="{3EEC4240-EFB3-C948-9A50-7B6C9A8EDD0A}"/>
              </a:ext>
            </a:extLst>
          </p:cNvPr>
          <p:cNvPicPr>
            <a:picLocks noGrp="1" noChangeAspect="1"/>
          </p:cNvPicPr>
          <p:nvPr>
            <p:ph type="pic" sz="quarter" idx="14"/>
          </p:nvPr>
        </p:nvPicPr>
        <p:blipFill>
          <a:blip r:embed="rId2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  <p:sp>
        <p:nvSpPr>
          <p:cNvPr id="2" name="Title 1">
            <a:extLst>
              <a:ext uri="{FF2B5EF4-FFF2-40B4-BE49-F238E27FC236}">
                <a16:creationId xmlns:a16="http://schemas.microsoft.com/office/drawing/2014/main" id="{8E34323A-4440-4925-884C-BF32AF969623}"/>
              </a:ext>
            </a:extLst>
          </p:cNvPr>
          <p:cNvSpPr>
            <a:spLocks noGrp="1"/>
          </p:cNvSpPr>
          <p:nvPr>
            <p:ph type="ctrTitle"/>
          </p:nvPr>
        </p:nvSpPr>
        <p:spPr/>
        <p:txBody>
          <a:bodyPr/>
          <a:lstStyle/>
          <a:p>
            <a:r>
              <a:rPr lang="en-US" dirty="0"/>
              <a:t>THANK YOU!</a:t>
            </a:r>
            <a:endParaRPr lang="en-GB" dirty="0"/>
          </a:p>
        </p:txBody>
      </p:sp>
      <p:pic>
        <p:nvPicPr>
          <p:cNvPr id="25" name="Graphic 24" descr="User" title="Icon - Presenter Name">
            <a:extLst>
              <a:ext uri="{FF2B5EF4-FFF2-40B4-BE49-F238E27FC236}">
                <a16:creationId xmlns:a16="http://schemas.microsoft.com/office/drawing/2014/main" id="{8AD9F4DD-CCDA-4C5B-AC7A-71E96FD45B25}"/>
              </a:ext>
            </a:extLst>
          </p:cNvPr>
          <p:cNvPicPr>
            <a:picLocks noChangeAspect="1"/>
          </p:cNvPicPr>
          <p:nvPr/>
        </p:nvPicPr>
        <p:blipFill>
          <a:blip r:embed="rId3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4192357" y="4451822"/>
            <a:ext cx="218900" cy="218900"/>
          </a:xfrm>
          <a:prstGeom prst="rect">
            <a:avLst/>
          </a:prstGeom>
        </p:spPr>
      </p:pic>
      <p:sp>
        <p:nvSpPr>
          <p:cNvPr id="17" name="Text Placeholder 16">
            <a:extLst>
              <a:ext uri="{FF2B5EF4-FFF2-40B4-BE49-F238E27FC236}">
                <a16:creationId xmlns:a16="http://schemas.microsoft.com/office/drawing/2014/main" id="{03D523DE-8D84-445C-9EB1-833C86FAEF3A}"/>
              </a:ext>
            </a:extLst>
          </p:cNvPr>
          <p:cNvSpPr>
            <a:spLocks noGrp="1"/>
          </p:cNvSpPr>
          <p:nvPr>
            <p:ph type="body" sz="quarter" idx="15"/>
          </p:nvPr>
        </p:nvSpPr>
        <p:spPr/>
        <p:txBody>
          <a:bodyPr/>
          <a:lstStyle/>
          <a:p>
            <a:r>
              <a:rPr lang="en-US" dirty="0"/>
              <a:t>Name</a:t>
            </a:r>
            <a:endParaRPr lang="en-GB" dirty="0"/>
          </a:p>
        </p:txBody>
      </p:sp>
      <p:pic>
        <p:nvPicPr>
          <p:cNvPr id="27" name="Graphic 26" descr="Smart Phone" title="Icon - Presenter Phone Number">
            <a:extLst>
              <a:ext uri="{FF2B5EF4-FFF2-40B4-BE49-F238E27FC236}">
                <a16:creationId xmlns:a16="http://schemas.microsoft.com/office/drawing/2014/main" id="{7F57AED0-2F73-4435-986B-E6D6B090FB80}"/>
              </a:ext>
            </a:extLst>
          </p:cNvPr>
          <p:cNvPicPr>
            <a:picLocks noChangeAspect="1"/>
          </p:cNvPicPr>
          <p:nvPr/>
        </p:nvPicPr>
        <p:blipFill>
          <a:blip r:embed="rId5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6"/>
              </a:ext>
            </a:extLst>
          </a:blip>
          <a:stretch>
            <a:fillRect/>
          </a:stretch>
        </p:blipFill>
        <p:spPr>
          <a:xfrm>
            <a:off x="4192357" y="4888322"/>
            <a:ext cx="218900" cy="218900"/>
          </a:xfrm>
          <a:prstGeom prst="rect">
            <a:avLst/>
          </a:prstGeom>
        </p:spPr>
      </p:pic>
      <p:sp>
        <p:nvSpPr>
          <p:cNvPr id="18" name="Text Placeholder 17">
            <a:extLst>
              <a:ext uri="{FF2B5EF4-FFF2-40B4-BE49-F238E27FC236}">
                <a16:creationId xmlns:a16="http://schemas.microsoft.com/office/drawing/2014/main" id="{0702F440-372E-43AF-810E-53CF9C35629E}"/>
              </a:ext>
            </a:extLst>
          </p:cNvPr>
          <p:cNvSpPr>
            <a:spLocks noGrp="1"/>
          </p:cNvSpPr>
          <p:nvPr>
            <p:ph type="body" sz="quarter" idx="16"/>
          </p:nvPr>
        </p:nvSpPr>
        <p:spPr/>
        <p:txBody>
          <a:bodyPr/>
          <a:lstStyle/>
          <a:p>
            <a:r>
              <a:rPr lang="en-US" dirty="0"/>
              <a:t>Phone</a:t>
            </a:r>
            <a:endParaRPr lang="en-GB" dirty="0"/>
          </a:p>
        </p:txBody>
      </p:sp>
      <p:pic>
        <p:nvPicPr>
          <p:cNvPr id="26" name="Graphic 25" descr="Envelope" title="Icon Presenter Email">
            <a:extLst>
              <a:ext uri="{FF2B5EF4-FFF2-40B4-BE49-F238E27FC236}">
                <a16:creationId xmlns:a16="http://schemas.microsoft.com/office/drawing/2014/main" id="{D4984F9A-48C8-4F0D-AFBE-978FEBD86F12}"/>
              </a:ext>
            </a:extLst>
          </p:cNvPr>
          <p:cNvPicPr>
            <a:picLocks noChangeAspect="1"/>
          </p:cNvPicPr>
          <p:nvPr/>
        </p:nvPicPr>
        <p:blipFill>
          <a:blip r:embed="rId7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>
            <a:off x="4192357" y="5324822"/>
            <a:ext cx="218900" cy="218900"/>
          </a:xfrm>
          <a:prstGeom prst="rect">
            <a:avLst/>
          </a:prstGeom>
        </p:spPr>
      </p:pic>
      <p:sp>
        <p:nvSpPr>
          <p:cNvPr id="19" name="Text Placeholder 18">
            <a:extLst>
              <a:ext uri="{FF2B5EF4-FFF2-40B4-BE49-F238E27FC236}">
                <a16:creationId xmlns:a16="http://schemas.microsoft.com/office/drawing/2014/main" id="{328F8604-5C94-4C39-98B7-2B8786FCB572}"/>
              </a:ext>
            </a:extLst>
          </p:cNvPr>
          <p:cNvSpPr>
            <a:spLocks noGrp="1"/>
          </p:cNvSpPr>
          <p:nvPr>
            <p:ph type="body" sz="quarter" idx="17"/>
          </p:nvPr>
        </p:nvSpPr>
        <p:spPr/>
        <p:txBody>
          <a:bodyPr/>
          <a:lstStyle/>
          <a:p>
            <a:r>
              <a:rPr lang="en-US" dirty="0"/>
              <a:t>Email</a:t>
            </a:r>
            <a:endParaRPr lang="en-GB" dirty="0"/>
          </a:p>
        </p:txBody>
      </p:sp>
      <p:pic>
        <p:nvPicPr>
          <p:cNvPr id="28" name="Graphic 27" descr="Link">
            <a:extLst>
              <a:ext uri="{FF2B5EF4-FFF2-40B4-BE49-F238E27FC236}">
                <a16:creationId xmlns:a16="http://schemas.microsoft.com/office/drawing/2014/main" id="{73A362A9-D05E-4043-BA3E-8CCCD7280B5A}"/>
              </a:ext>
            </a:extLst>
          </p:cNvPr>
          <p:cNvPicPr>
            <a:picLocks noChangeAspect="1"/>
          </p:cNvPicPr>
          <p:nvPr/>
        </p:nvPicPr>
        <p:blipFill>
          <a:blip r:embed="rId9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>
            <a:off x="4179414" y="5748378"/>
            <a:ext cx="244786" cy="244786"/>
          </a:xfrm>
          <a:prstGeom prst="rect">
            <a:avLst/>
          </a:prstGeom>
        </p:spPr>
      </p:pic>
      <p:sp>
        <p:nvSpPr>
          <p:cNvPr id="20" name="Text Placeholder 19">
            <a:extLst>
              <a:ext uri="{FF2B5EF4-FFF2-40B4-BE49-F238E27FC236}">
                <a16:creationId xmlns:a16="http://schemas.microsoft.com/office/drawing/2014/main" id="{9C46AEC3-BADD-4FB8-820D-E3753FED3AF6}"/>
              </a:ext>
            </a:extLst>
          </p:cNvPr>
          <p:cNvSpPr>
            <a:spLocks noGrp="1"/>
          </p:cNvSpPr>
          <p:nvPr>
            <p:ph type="body" sz="quarter" idx="18"/>
          </p:nvPr>
        </p:nvSpPr>
        <p:spPr/>
        <p:txBody>
          <a:bodyPr/>
          <a:lstStyle/>
          <a:p>
            <a:r>
              <a:rPr lang="en-US" dirty="0"/>
              <a:t>Website</a:t>
            </a:r>
            <a:endParaRPr lang="en-GB" dirty="0"/>
          </a:p>
        </p:txBody>
      </p:sp>
      <p:cxnSp>
        <p:nvCxnSpPr>
          <p:cNvPr id="24" name="Straight Connector 23" descr="divider line">
            <a:extLst>
              <a:ext uri="{FF2B5EF4-FFF2-40B4-BE49-F238E27FC236}">
                <a16:creationId xmlns:a16="http://schemas.microsoft.com/office/drawing/2014/main" id="{88ABE268-9B2A-4899-AC85-147AE076489C}"/>
              </a:ext>
            </a:extLst>
          </p:cNvPr>
          <p:cNvCxnSpPr/>
          <p:nvPr/>
        </p:nvCxnSpPr>
        <p:spPr>
          <a:xfrm>
            <a:off x="4516210" y="4422773"/>
            <a:ext cx="0" cy="1586498"/>
          </a:xfrm>
          <a:prstGeom prst="line">
            <a:avLst/>
          </a:prstGeom>
          <a:ln>
            <a:solidFill>
              <a:schemeClr val="bg1"/>
            </a:solidFill>
            <a:prstDash val="dash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</p:spTree>
    <p:extLst>
      <p:ext uri="{BB962C8B-B14F-4D97-AF65-F5344CB8AC3E}">
        <p14:creationId xmlns:p14="http://schemas.microsoft.com/office/powerpoint/2010/main" val="1497201656"/>
      </p:ext>
    </p:extLst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E98DCA46-603B-4178-8707-30E192CE6B8D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Customize this Template</a:t>
            </a:r>
          </a:p>
        </p:txBody>
      </p:sp>
      <p:sp>
        <p:nvSpPr>
          <p:cNvPr id="8" name="TextBox 7">
            <a:hlinkClick r:id="rId2"/>
            <a:extLst>
              <a:ext uri="{FF2B5EF4-FFF2-40B4-BE49-F238E27FC236}">
                <a16:creationId xmlns:a16="http://schemas.microsoft.com/office/drawing/2014/main" id="{5FC6C278-4035-446A-A94B-030E792FDDF5}"/>
              </a:ext>
            </a:extLst>
          </p:cNvPr>
          <p:cNvSpPr txBox="1"/>
          <p:nvPr/>
        </p:nvSpPr>
        <p:spPr>
          <a:xfrm>
            <a:off x="1547813" y="2459504"/>
            <a:ext cx="9096374" cy="286232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6000" u="sng" dirty="0">
                <a:solidFill>
                  <a:srgbClr val="0070C0"/>
                </a:solidFill>
              </a:rPr>
              <a:t>Template Editing Instructions and Feedback</a:t>
            </a:r>
          </a:p>
        </p:txBody>
      </p:sp>
      <p:sp>
        <p:nvSpPr>
          <p:cNvPr id="2" name="Slide Number Placeholder 1">
            <a:extLst>
              <a:ext uri="{FF2B5EF4-FFF2-40B4-BE49-F238E27FC236}">
                <a16:creationId xmlns:a16="http://schemas.microsoft.com/office/drawing/2014/main" id="{D7F98AC5-6F52-4857-AC8D-D3920468FD75}"/>
              </a:ext>
            </a:extLst>
          </p:cNvPr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DCB4E619-4CA9-4A22-920F-20396BF50470}" type="slidenum">
              <a:rPr lang="en-US" smtClean="0"/>
              <a:pPr/>
              <a:t>17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59582380"/>
      </p:ext>
    </p:extLst>
  </p:cSld>
  <p:clrMapOvr>
    <a:masterClrMapping/>
  </p:clrMapOvr>
</p:sld>
</file>

<file path=ppt/theme/theme1.xml><?xml version="1.0" encoding="utf-8"?>
<a:theme xmlns:a="http://schemas.openxmlformats.org/drawingml/2006/main" name="Office Theme">
  <a:themeElements>
    <a:clrScheme name="Custom 28">
      <a:dk1>
        <a:srgbClr val="000000"/>
      </a:dk1>
      <a:lt1>
        <a:srgbClr val="FFFFFF"/>
      </a:lt1>
      <a:dk2>
        <a:srgbClr val="44546A"/>
      </a:dk2>
      <a:lt2>
        <a:srgbClr val="D9D9D9"/>
      </a:lt2>
      <a:accent1>
        <a:srgbClr val="FFC000"/>
      </a:accent1>
      <a:accent2>
        <a:srgbClr val="C00000"/>
      </a:accent2>
      <a:accent3>
        <a:srgbClr val="8A0000"/>
      </a:accent3>
      <a:accent4>
        <a:srgbClr val="462340"/>
      </a:accent4>
      <a:accent5>
        <a:srgbClr val="4A7260"/>
      </a:accent5>
      <a:accent6>
        <a:srgbClr val="70AD47"/>
      </a:accent6>
      <a:hlink>
        <a:srgbClr val="0070C0"/>
      </a:hlink>
      <a:folHlink>
        <a:srgbClr val="954F72"/>
      </a:folHlink>
    </a:clrScheme>
    <a:fontScheme name="Custom 38">
      <a:majorFont>
        <a:latin typeface="Century Gothic"/>
        <a:ea typeface=""/>
        <a:cs typeface=""/>
      </a:majorFont>
      <a:minorFont>
        <a:latin typeface="Arial"/>
        <a:ea typeface=""/>
        <a:cs typeface="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TF11580736_Creative red presentation_AAS_v4" id="{92D194E9-A401-43C6-BDAC-5124B887A5F9}" vid="{B9DD00D5-6552-49FD-AE3B-0CB170472141}"/>
    </a:ext>
  </a:extLst>
</a:theme>
</file>

<file path=ppt/theme/theme2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3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customXml/_rels/item1.xml.rels><?xml version="1.0" encoding="UTF-8" standalone="yes"?>
<Relationships xmlns="http://schemas.openxmlformats.org/package/2006/relationships"><Relationship Id="rId1" Type="http://schemas.openxmlformats.org/officeDocument/2006/relationships/customXmlProps" Target="itemProps1.xml"/></Relationships>
</file>

<file path=customXml/_rels/item2.xml.rels><?xml version="1.0" encoding="UTF-8" standalone="yes"?>
<Relationships xmlns="http://schemas.openxmlformats.org/package/2006/relationships"><Relationship Id="rId1" Type="http://schemas.openxmlformats.org/officeDocument/2006/relationships/customXmlProps" Target="itemProps2.xml"/></Relationships>
</file>

<file path=customXml/_rels/item3.xml.rels><?xml version="1.0" encoding="UTF-8" standalone="yes"?>
<Relationships xmlns="http://schemas.openxmlformats.org/package/2006/relationships"><Relationship Id="rId1" Type="http://schemas.openxmlformats.org/officeDocument/2006/relationships/customXmlProps" Target="itemProps3.xml"/></Relationships>
</file>

<file path=customXml/item1.xml><?xml version="1.0" encoding="utf-8"?>
<ct:contentTypeSchema xmlns:ct="http://schemas.microsoft.com/office/2006/metadata/contentType" xmlns:ma="http://schemas.microsoft.com/office/2006/metadata/properties/metaAttributes" ct:_="" ma:_="" ma:contentTypeName="Document" ma:contentTypeID="0x01010079F111ED35F8CC479449609E8A0923A6" ma:contentTypeVersion="11" ma:contentTypeDescription="Create a new document." ma:contentTypeScope="" ma:versionID="96291512c1ee715ab617f4c07df79fc1">
  <xsd:schema xmlns:xsd="http://www.w3.org/2001/XMLSchema" xmlns:xs="http://www.w3.org/2001/XMLSchema" xmlns:p="http://schemas.microsoft.com/office/2006/metadata/properties" xmlns:ns2="71af3243-3dd4-4a8d-8c0d-dd76da1f02a5" xmlns:ns3="16c05727-aa75-4e4a-9b5f-8a80a1165891" targetNamespace="http://schemas.microsoft.com/office/2006/metadata/properties" ma:root="true" ma:fieldsID="8256c27c40ca5c40ce1cf6c44f0205df" ns2:_="" ns3:_="">
    <xsd:import namespace="71af3243-3dd4-4a8d-8c0d-dd76da1f02a5"/>
    <xsd:import namespace="16c05727-aa75-4e4a-9b5f-8a80a1165891"/>
    <xsd:element name="properties">
      <xsd:complexType>
        <xsd:sequence>
          <xsd:element name="documentManagement">
            <xsd:complexType>
              <xsd:all>
                <xsd:element ref="ns2:MediaServiceMetadata" minOccurs="0"/>
                <xsd:element ref="ns2:MediaServiceFastMetadata" minOccurs="0"/>
                <xsd:element ref="ns2:MediaServiceOCR" minOccurs="0"/>
                <xsd:element ref="ns2:MediaServiceAutoTags" minOccurs="0"/>
                <xsd:element ref="ns2:MediaServiceEventHashCode" minOccurs="0"/>
                <xsd:element ref="ns2:MediaServiceGenerationTime" minOccurs="0"/>
                <xsd:element ref="ns3:SharedWithUsers" minOccurs="0"/>
                <xsd:element ref="ns3:SharedWithDetails" minOccurs="0"/>
                <xsd:element ref="ns2:MediaServiceAutoKeyPoints" minOccurs="0"/>
                <xsd:element ref="ns2:MediaServiceKeyPoints" minOccurs="0"/>
                <xsd:element ref="ns2:MediaServiceDateTaken" minOccurs="0"/>
              </xsd:all>
            </xsd:complexType>
          </xsd:element>
        </xsd:sequence>
      </xsd:complexType>
    </xsd:element>
  </xsd:schema>
  <xsd:schema xmlns:xsd="http://www.w3.org/2001/XMLSchema" xmlns:xs="http://www.w3.org/2001/XMLSchema" xmlns:dms="http://schemas.microsoft.com/office/2006/documentManagement/types" xmlns:pc="http://schemas.microsoft.com/office/infopath/2007/PartnerControls" targetNamespace="71af3243-3dd4-4a8d-8c0d-dd76da1f02a5" elementFormDefault="qualified">
    <xsd:import namespace="http://schemas.microsoft.com/office/2006/documentManagement/types"/>
    <xsd:import namespace="http://schemas.microsoft.com/office/infopath/2007/PartnerControls"/>
    <xsd:element name="MediaServiceMetadata" ma:index="8" nillable="true" ma:displayName="MediaServiceMetadata" ma:hidden="true" ma:internalName="MediaServiceMetadata" ma:readOnly="true">
      <xsd:simpleType>
        <xsd:restriction base="dms:Note"/>
      </xsd:simpleType>
    </xsd:element>
    <xsd:element name="MediaServiceFastMetadata" ma:index="9" nillable="true" ma:displayName="MediaServiceFastMetadata" ma:hidden="true" ma:internalName="MediaServiceFastMetadata" ma:readOnly="true">
      <xsd:simpleType>
        <xsd:restriction base="dms:Note"/>
      </xsd:simpleType>
    </xsd:element>
    <xsd:element name="MediaServiceOCR" ma:index="10" nillable="true" ma:displayName="MediaServiceOCR" ma:internalName="MediaServiceOCR" ma:readOnly="true">
      <xsd:simpleType>
        <xsd:restriction base="dms:Note">
          <xsd:maxLength value="255"/>
        </xsd:restriction>
      </xsd:simpleType>
    </xsd:element>
    <xsd:element name="MediaServiceAutoTags" ma:index="11" nillable="true" ma:displayName="MediaServiceAutoTags" ma:internalName="MediaServiceAutoTags" ma:readOnly="true">
      <xsd:simpleType>
        <xsd:restriction base="dms:Text"/>
      </xsd:simpleType>
    </xsd:element>
    <xsd:element name="MediaServiceEventHashCode" ma:index="12" nillable="true" ma:displayName="MediaServiceEventHashCode" ma:hidden="true" ma:internalName="MediaServiceEventHashCode" ma:readOnly="true">
      <xsd:simpleType>
        <xsd:restriction base="dms:Text"/>
      </xsd:simpleType>
    </xsd:element>
    <xsd:element name="MediaServiceGenerationTime" ma:index="13" nillable="true" ma:displayName="MediaServiceGenerationTime" ma:hidden="true" ma:internalName="MediaServiceGenerationTime" ma:readOnly="true">
      <xsd:simpleType>
        <xsd:restriction base="dms:Text"/>
      </xsd:simpleType>
    </xsd:element>
    <xsd:element name="MediaServiceAutoKeyPoints" ma:index="16" nillable="true" ma:displayName="MediaServiceAutoKeyPoints" ma:hidden="true" ma:internalName="MediaServiceAutoKeyPoints" ma:readOnly="true">
      <xsd:simpleType>
        <xsd:restriction base="dms:Note"/>
      </xsd:simpleType>
    </xsd:element>
    <xsd:element name="MediaServiceKeyPoints" ma:index="17" nillable="true" ma:displayName="KeyPoints" ma:internalName="MediaServiceKeyPoints" ma:readOnly="false">
      <xsd:simpleType>
        <xsd:restriction base="dms:Note">
          <xsd:maxLength value="255"/>
        </xsd:restriction>
      </xsd:simpleType>
    </xsd:element>
    <xsd:element name="MediaServiceDateTaken" ma:index="18" nillable="true" ma:displayName="MediaServiceDateTaken" ma:hidden="true" ma:internalName="MediaServiceDateTaken" ma:readOnly="true">
      <xsd:simpleType>
        <xsd:restriction base="dms:Text"/>
      </xsd:simpleType>
    </xsd:element>
  </xsd:schema>
  <xsd:schema xmlns:xsd="http://www.w3.org/2001/XMLSchema" xmlns:xs="http://www.w3.org/2001/XMLSchema" xmlns:dms="http://schemas.microsoft.com/office/2006/documentManagement/types" xmlns:pc="http://schemas.microsoft.com/office/infopath/2007/PartnerControls" targetNamespace="16c05727-aa75-4e4a-9b5f-8a80a1165891" elementFormDefault="qualified">
    <xsd:import namespace="http://schemas.microsoft.com/office/2006/documentManagement/types"/>
    <xsd:import namespace="http://schemas.microsoft.com/office/infopath/2007/PartnerControls"/>
    <xsd:element name="SharedWithUsers" ma:index="14" nillable="true" ma:displayName="Shared With" ma:internalName="SharedWithUsers" ma:readOnly="true">
      <xsd:complexType>
        <xsd:complexContent>
          <xsd:extension base="dms:UserMulti">
            <xsd:sequence>
              <xsd:element name="UserInfo" minOccurs="0" maxOccurs="unbounded">
                <xsd:complexType>
                  <xsd:sequence>
                    <xsd:element name="DisplayName" type="xsd:string" minOccurs="0"/>
                    <xsd:element name="AccountId" type="dms:UserId" minOccurs="0" nillable="true"/>
                    <xsd:element name="AccountType" type="xsd:string" minOccurs="0"/>
                  </xsd:sequence>
                </xsd:complexType>
              </xsd:element>
            </xsd:sequence>
          </xsd:extension>
        </xsd:complexContent>
      </xsd:complexType>
    </xsd:element>
    <xsd:element name="SharedWithDetails" ma:index="15" nillable="true" ma:displayName="Shared With Details" ma:internalName="SharedWithDetails" ma:readOnly="true">
      <xsd:simpleType>
        <xsd:restriction base="dms:Note">
          <xsd:maxLength value="255"/>
        </xsd:restriction>
      </xsd:simpleType>
    </xsd:element>
  </xsd:schema>
  <xsd:schema xmlns="http://schemas.openxmlformats.org/package/2006/metadata/core-properties" xmlns:xsd="http://www.w3.org/2001/XMLSchema" xmlns:xsi="http://www.w3.org/2001/XMLSchema-instance" xmlns:dc="http://purl.org/dc/elements/1.1/" xmlns:dcterms="http://purl.org/dc/terms/" xmlns:odoc="http://schemas.microsoft.com/internal/obd" targetNamespace="http://schemas.openxmlformats.org/package/2006/metadata/core-properties" elementFormDefault="qualified" attributeFormDefault="unqualified" blockDefault="#all">
    <xsd:import namespace="http://purl.org/dc/elements/1.1/" schemaLocation="http://dublincore.org/schemas/xmls/qdc/2003/04/02/dc.xsd"/>
    <xsd:import namespace="http://purl.org/dc/terms/" schemaLocation="http://dublincore.org/schemas/xmls/qdc/2003/04/02/dcterms.xsd"/>
    <xsd:element name="coreProperties" type="CT_coreProperties"/>
    <xsd:complexType name="CT_coreProperties">
      <xsd:all>
        <xsd:element ref="dc:creator" minOccurs="0" maxOccurs="1"/>
        <xsd:element ref="dcterms:created" minOccurs="0" maxOccurs="1"/>
        <xsd:element ref="dc:identifier" minOccurs="0" maxOccurs="1"/>
        <xsd:element name="contentType" minOccurs="0" maxOccurs="1" type="xsd:string" ma:index="0" ma:displayName="Content Type"/>
        <xsd:element ref="dc:title" minOccurs="0" maxOccurs="1" ma:index="4" ma:displayName="Title"/>
        <xsd:element ref="dc:subject" minOccurs="0" maxOccurs="1"/>
        <xsd:element ref="dc:description" minOccurs="0" maxOccurs="1"/>
        <xsd:element name="keywords" minOccurs="0" maxOccurs="1" type="xsd:string"/>
        <xsd:element ref="dc:language" minOccurs="0" maxOccurs="1"/>
        <xsd:element name="category" minOccurs="0" maxOccurs="1" type="xsd:string"/>
        <xsd:element name="version" minOccurs="0" maxOccurs="1" type="xsd:string"/>
        <xsd:element name="revision" minOccurs="0" maxOccurs="1" type="xsd:string">
          <xsd:annotation>
            <xsd:documentation>
                        This value indicates the number of saves or revisions. The application is responsible for updating this value after each revision.
                    </xsd:documentation>
          </xsd:annotation>
        </xsd:element>
        <xsd:element name="lastModifiedBy" minOccurs="0" maxOccurs="1" type="xsd:string"/>
        <xsd:element ref="dcterms:modified" minOccurs="0" maxOccurs="1"/>
        <xsd:element name="contentStatus" minOccurs="0" maxOccurs="1" type="xsd:string"/>
      </xsd:all>
    </xsd:complexType>
  </xsd:schema>
  <xs:schema xmlns:pc="http://schemas.microsoft.com/office/infopath/2007/PartnerControls" xmlns:xs="http://www.w3.org/2001/XMLSchema" targetNamespace="http://schemas.microsoft.com/office/infopath/2007/PartnerControls" elementFormDefault="qualified" attributeFormDefault="unqualified">
    <xs:element name="Person">
      <xs:complexType>
        <xs:sequence>
          <xs:element ref="pc:DisplayName" minOccurs="0"/>
          <xs:element ref="pc:AccountId" minOccurs="0"/>
          <xs:element ref="pc:AccountType" minOccurs="0"/>
        </xs:sequence>
      </xs:complexType>
    </xs:element>
    <xs:element name="DisplayName" type="xs:string"/>
    <xs:element name="AccountId" type="xs:string"/>
    <xs:element name="AccountType" type="xs:string"/>
    <xs:element name="BDCAssociatedEntity">
      <xs:complexType>
        <xs:sequence>
          <xs:element ref="pc:BDCEntity" minOccurs="0" maxOccurs="unbounded"/>
        </xs:sequence>
        <xs:attribute ref="pc:EntityNamespace"/>
        <xs:attribute ref="pc:EntityName"/>
        <xs:attribute ref="pc:SystemInstanceName"/>
        <xs:attribute ref="pc:AssociationName"/>
      </xs:complexType>
    </xs:element>
    <xs:attribute name="EntityNamespace" type="xs:string"/>
    <xs:attribute name="EntityName" type="xs:string"/>
    <xs:attribute name="SystemInstanceName" type="xs:string"/>
    <xs:attribute name="AssociationName" type="xs:string"/>
    <xs:element name="BDCEntity">
      <xs:complexType>
        <xs:sequence>
          <xs:element ref="pc:EntityDisplayName" minOccurs="0"/>
          <xs:element ref="pc:EntityInstanceReference" minOccurs="0"/>
          <xs:element ref="pc:EntityId1" minOccurs="0"/>
          <xs:element ref="pc:EntityId2" minOccurs="0"/>
          <xs:element ref="pc:EntityId3" minOccurs="0"/>
          <xs:element ref="pc:EntityId4" minOccurs="0"/>
          <xs:element ref="pc:EntityId5" minOccurs="0"/>
        </xs:sequence>
      </xs:complexType>
    </xs:element>
    <xs:element name="EntityDisplayName" type="xs:string"/>
    <xs:element name="EntityInstanceReference" type="xs:string"/>
    <xs:element name="EntityId1" type="xs:string"/>
    <xs:element name="EntityId2" type="xs:string"/>
    <xs:element name="EntityId3" type="xs:string"/>
    <xs:element name="EntityId4" type="xs:string"/>
    <xs:element name="EntityId5" type="xs:string"/>
    <xs:element name="Terms">
      <xs:complexType>
        <xs:sequence>
          <xs:element ref="pc:TermInfo" minOccurs="0" maxOccurs="unbounded"/>
        </xs:sequence>
      </xs:complexType>
    </xs:element>
    <xs:element name="TermInfo">
      <xs:complexType>
        <xs:sequence>
          <xs:element ref="pc:TermName" minOccurs="0"/>
          <xs:element ref="pc:TermId" minOccurs="0"/>
        </xs:sequence>
      </xs:complexType>
    </xs:element>
    <xs:element name="TermName" type="xs:string"/>
    <xs:element name="TermId" type="xs:string"/>
  </xs:schema>
</ct:contentTypeSchema>
</file>

<file path=customXml/item2.xml><?xml version="1.0" encoding="utf-8"?>
<?mso-contentType ?>
<FormTemplates xmlns="http://schemas.microsoft.com/sharepoint/v3/contenttype/forms">
  <Display>DocumentLibraryForm</Display>
  <Edit>DocumentLibraryForm</Edit>
  <New>DocumentLibraryForm</New>
</FormTemplates>
</file>

<file path=customXml/item3.xml><?xml version="1.0" encoding="utf-8"?>
<p:properties xmlns:p="http://schemas.microsoft.com/office/2006/metadata/properties" xmlns:xsi="http://www.w3.org/2001/XMLSchema-instance" xmlns:pc="http://schemas.microsoft.com/office/infopath/2007/PartnerControls">
  <documentManagement>
    <MediaServiceKeyPoints xmlns="71af3243-3dd4-4a8d-8c0d-dd76da1f02a5" xsi:nil="true"/>
  </documentManagement>
</p:properties>
</file>

<file path=customXml/itemProps1.xml><?xml version="1.0" encoding="utf-8"?>
<ds:datastoreItem xmlns:ds="http://schemas.openxmlformats.org/officeDocument/2006/customXml" ds:itemID="{0AAA3571-52B9-4794-9A69-E71F204CB997}"/>
</file>

<file path=customXml/itemProps2.xml><?xml version="1.0" encoding="utf-8"?>
<ds:datastoreItem xmlns:ds="http://schemas.openxmlformats.org/officeDocument/2006/customXml" ds:itemID="{5466AFDE-A9D6-4DD8-B471-43BFA03A3F3E}"/>
</file>

<file path=customXml/itemProps3.xml><?xml version="1.0" encoding="utf-8"?>
<ds:datastoreItem xmlns:ds="http://schemas.openxmlformats.org/officeDocument/2006/customXml" ds:itemID="{0F8F95F1-64A1-4047-9BA0-D956C2834297}"/>
</file>

<file path=docProps/app.xml><?xml version="1.0" encoding="utf-8"?>
<Properties xmlns="http://schemas.openxmlformats.org/officeDocument/2006/extended-properties" xmlns:vt="http://schemas.openxmlformats.org/officeDocument/2006/docPropsVTypes">
  <Template/>
  <TotalTime>0</TotalTime>
  <Words>698</Words>
  <Application>Microsoft Office PowerPoint</Application>
  <PresentationFormat>Widescreen</PresentationFormat>
  <Paragraphs>105</Paragraphs>
  <Slides>17</Slides>
  <Notes>0</Notes>
  <HiddenSlides>0</HiddenSlides>
  <MMClips>0</MMClips>
  <ScaleCrop>false</ScaleCrop>
  <HeadingPairs>
    <vt:vector size="6" baseType="variant">
      <vt:variant>
        <vt:lpstr>Fonts Used</vt:lpstr>
      </vt:variant>
      <vt:variant>
        <vt:i4>3</vt:i4>
      </vt:variant>
      <vt:variant>
        <vt:lpstr>Theme</vt:lpstr>
      </vt:variant>
      <vt:variant>
        <vt:i4>1</vt:i4>
      </vt:variant>
      <vt:variant>
        <vt:lpstr>Slide Titles</vt:lpstr>
      </vt:variant>
      <vt:variant>
        <vt:i4>17</vt:i4>
      </vt:variant>
    </vt:vector>
  </HeadingPairs>
  <TitlesOfParts>
    <vt:vector size="21" baseType="lpstr">
      <vt:lpstr>Arial</vt:lpstr>
      <vt:lpstr>Calibri</vt:lpstr>
      <vt:lpstr>Century Gothic</vt:lpstr>
      <vt:lpstr>Office Theme</vt:lpstr>
      <vt:lpstr>TITLE</vt:lpstr>
      <vt:lpstr>Section Header 01</vt:lpstr>
      <vt:lpstr>Section Header 01.1</vt:lpstr>
      <vt:lpstr>Section Header 02</vt:lpstr>
      <vt:lpstr>LOREM IPSUM DOLOR SIT AMET, CONSECTETUER ADIPISCING ELIT. MAECENAS PORTTITOR CONGUE.1</vt:lpstr>
      <vt:lpstr>LOREM IPSUM DOLOR SIT AMET, CONSECTETUER ADIPISCING ELIT. MAECENAS PORTTITOR CONGUE.2</vt:lpstr>
      <vt:lpstr>TITLE APPEARS HERE</vt:lpstr>
      <vt:lpstr>LOREM IPSUM DOLOR SIT AMET, CONSECTETUER ADIPISCING ELIT. </vt:lpstr>
      <vt:lpstr>LOREM IPSUM DOLOR SIT AMET, CONSECTETUER ADIPISCING ELIT.3 </vt:lpstr>
      <vt:lpstr>LOREM IPSUM DOLOR SIT AMET, CONSECTETUER ADIPISCING ELIT.4 </vt:lpstr>
      <vt:lpstr>LOREM IPSUM DOLOR SIT AMET, CONSECTETUER ADIPISCING ELIT.5</vt:lpstr>
      <vt:lpstr>Quote  Lorem ipsum dolor sit amet, consectetuer adipiscing elit. Maecenas porttitor congue massa. Fusce posuere, magna sed pulvinar ultricies, purus lectus malesuada libero, sit amet commodo magna eros quis urna.01</vt:lpstr>
      <vt:lpstr>Quote  Lorem ipsum dolor sit amet, consectetuer adipiscing elit. Maecenas porttitor congue massa. Fusce posuere, magna sed pulvinar ultricies, purus lectus malesuada libero, sit amet commodo magna eros quis urna.02</vt:lpstr>
      <vt:lpstr>Lorem ipsum dolor sit amet, consectetuer adipiscing elit. Maecenas porttitor congue massa. Fusce posuere, magna sed pulvinar ultricies, purus lectus malesuada libero, sit amet</vt:lpstr>
      <vt:lpstr>THANK YOU</vt:lpstr>
      <vt:lpstr>THANK YOU!</vt:lpstr>
      <vt:lpstr>Customize this Template</vt:lpstr>
    </vt:vector>
  </TitlesOfParts>
  <Company/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/>
  <dc:creator/>
  <cp:lastModifiedBy/>
  <cp:revision>1</cp:revision>
  <dcterms:created xsi:type="dcterms:W3CDTF">2019-04-05T06:36:17Z</dcterms:created>
  <dcterms:modified xsi:type="dcterms:W3CDTF">2019-04-05T06:46:14Z</dcterms:modified>
</cp:coreProperties>
</file>

<file path=docProps/custom.xml><?xml version="1.0" encoding="utf-8"?>
<Properties xmlns="http://schemas.openxmlformats.org/officeDocument/2006/custom-properties" xmlns:vt="http://schemas.openxmlformats.org/officeDocument/2006/docPropsVTypes">
  <property fmtid="{D5CDD505-2E9C-101B-9397-08002B2CF9AE}" pid="2" name="ContentTypeId">
    <vt:lpwstr>0x01010079F111ED35F8CC479449609E8A0923A6</vt:lpwstr>
  </property>
</Properties>
</file>