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xlsx" ContentType="application/vnd.openxmlformats-officedocument.spreadsheetml.sheet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4.xml" ContentType="application/vnd.openxmlformats-officedocument.presentationml.slide+xml"/>
  <Override PartName="/ppt/presentation.xml" ContentType="application/vnd.openxmlformats-officedocument.presentationml.template.main+xml"/>
  <Override PartName="/ppt/slides/slide19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slideLayouts/slideLayout1.xml" ContentType="application/vnd.openxmlformats-officedocument.presentationml.slideLayout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heme/theme1.xml" ContentType="application/vnd.openxmlformats-officedocument.theme+xml"/>
  <Override PartName="/ppt/theme/theme2.xml" ContentType="application/vnd.openxmlformats-officedocument.theme+xml"/>
  <Override PartName="/ppt/theme/theme3.xml" ContentType="application/vnd.openxmlformats-officedocument.them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olors1.xml" ContentType="application/vnd.ms-office.chartcolorstyle+xml"/>
  <Override PartName="/ppt/charts/style1.xml" ContentType="application/vnd.ms-office.chartstyle+xml"/>
  <Override PartName="/ppt/charts/chart1.xml" ContentType="application/vnd.openxmlformats-officedocument.drawingml.chart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ableStyles.xml" ContentType="application/vnd.openxmlformats-officedocument.presentationml.tableStyles+xml"/>
  <Override PartName="/docProps/core.xml" ContentType="application/vnd.openxmlformats-package.core-properties+xml"/>
  <Override PartName="/docProps/app.xml" ContentType="application/vnd.openxmlformats-officedocument.extended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21"/>
  </p:notesMasterIdLst>
  <p:handoutMasterIdLst>
    <p:handoutMasterId r:id="rId22"/>
  </p:handoutMasterIdLst>
  <p:sldIdLst>
    <p:sldId id="256" r:id="rId2"/>
    <p:sldId id="261" r:id="rId3"/>
    <p:sldId id="286" r:id="rId4"/>
    <p:sldId id="285" r:id="rId5"/>
    <p:sldId id="284" r:id="rId6"/>
    <p:sldId id="265" r:id="rId7"/>
    <p:sldId id="260" r:id="rId8"/>
    <p:sldId id="283" r:id="rId9"/>
    <p:sldId id="267" r:id="rId10"/>
    <p:sldId id="269" r:id="rId11"/>
    <p:sldId id="271" r:id="rId12"/>
    <p:sldId id="272" r:id="rId13"/>
    <p:sldId id="273" r:id="rId14"/>
    <p:sldId id="274" r:id="rId15"/>
    <p:sldId id="275" r:id="rId16"/>
    <p:sldId id="277" r:id="rId17"/>
    <p:sldId id="278" r:id="rId18"/>
    <p:sldId id="279" r:id="rId19"/>
    <p:sldId id="287" r:id="rId20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333333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69012ECD-51FC-41F1-AA8D-1B2483CD663E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07" autoAdjust="0"/>
  </p:normalViewPr>
  <p:slideViewPr>
    <p:cSldViewPr snapToGrid="0">
      <p:cViewPr>
        <p:scale>
          <a:sx n="100" d="100"/>
          <a:sy n="100" d="100"/>
        </p:scale>
        <p:origin x="-758" y="-408"/>
      </p:cViewPr>
      <p:guideLst/>
    </p:cSldViewPr>
  </p:slideViewPr>
  <p:outlineViewPr>
    <p:cViewPr>
      <p:scale>
        <a:sx n="33" d="100"/>
        <a:sy n="33" d="100"/>
      </p:scale>
      <p:origin x="0" y="-17394"/>
    </p:cViewPr>
  </p:outlineViewPr>
  <p:notesTextViewPr>
    <p:cViewPr>
      <p:scale>
        <a:sx n="3" d="2"/>
        <a:sy n="3" d="2"/>
      </p:scale>
      <p:origin x="0" y="0"/>
    </p:cViewPr>
  </p:notesTextViewPr>
  <p:sorterViewPr>
    <p:cViewPr>
      <p:scale>
        <a:sx n="100" d="100"/>
        <a:sy n="100" d="100"/>
      </p:scale>
      <p:origin x="0" y="-3341"/>
    </p:cViewPr>
  </p:sorterViewPr>
  <p:notesViewPr>
    <p:cSldViewPr snapToGrid="0">
      <p:cViewPr>
        <p:scale>
          <a:sx n="50" d="100"/>
          <a:sy n="50" d="100"/>
        </p:scale>
        <p:origin x="2640" y="336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notesMaster" Target="notesMasters/notesMaster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customXml" Target="../customXml/item3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presProps" Target="presProps.xml"/><Relationship Id="rId28" Type="http://schemas.openxmlformats.org/officeDocument/2006/relationships/customXml" Target="../customXml/item2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handoutMaster" Target="handoutMasters/handoutMaster1.xml"/><Relationship Id="rId27" Type="http://schemas.openxmlformats.org/officeDocument/2006/relationships/customXml" Target="../customXml/item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/>
                </a:solidFill>
                <a:latin typeface="+mj-lt"/>
                <a:ea typeface="+mn-ea"/>
                <a:cs typeface="+mn-cs"/>
              </a:defRPr>
            </a:pPr>
            <a:r>
              <a:rPr lang="en-US" dirty="0">
                <a:solidFill>
                  <a:schemeClr val="tx1"/>
                </a:solidFill>
                <a:latin typeface="+mj-lt"/>
              </a:rPr>
              <a:t>Gross Revenue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/>
              </a:solidFill>
              <a:latin typeface="+mj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spPr>
            <a:pattFill prst="dkUpDiag">
              <a:fgClr>
                <a:schemeClr val="accent1"/>
              </a:fgClr>
              <a:bgClr>
                <a:schemeClr val="accent2"/>
              </a:bgClr>
            </a:pattFill>
            <a:ln>
              <a:noFill/>
            </a:ln>
            <a:effectLst/>
          </c:spPr>
          <c:invertIfNegative val="0"/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strCache>
                      <c:ptCount val="5"/>
                      <c:pt idx="0">
                        <c:v>20YY</c:v>
                      </c:pt>
                      <c:pt idx="1">
                        <c:v>20YY</c:v>
                      </c:pt>
                      <c:pt idx="2">
                        <c:v>20YY</c:v>
                      </c:pt>
                      <c:pt idx="3">
                        <c:v>20YY</c:v>
                      </c:pt>
                      <c:pt idx="4">
                        <c:v>20YY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0-BEC1-46F8-924B-6328805B1815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5"/>
        <c:axId val="1000041416"/>
        <c:axId val="1000041744"/>
      </c:bar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spPr>
            <a:ln>
              <a:noFill/>
            </a:ln>
          </c:spPr>
          <c:dPt>
            <c:idx val="0"/>
            <c:bubble3D val="0"/>
            <c:spPr>
              <a:solidFill>
                <a:schemeClr val="accent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7389-4116-BE49-3E1B5920BDBF}"/>
              </c:ext>
            </c:extLst>
          </c:dPt>
          <c:dPt>
            <c:idx val="1"/>
            <c:bubble3D val="0"/>
            <c:spPr>
              <a:solidFill>
                <a:schemeClr val="tx1">
                  <a:lumMod val="65000"/>
                  <a:lumOff val="3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7389-4116-BE49-3E1B5920BDBF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7389-4116-BE49-3E1B5920BDBF}"/>
              </c:ext>
            </c:extLst>
          </c:dPt>
          <c:dPt>
            <c:idx val="3"/>
            <c:bubble3D val="0"/>
            <c:spPr>
              <a:solidFill>
                <a:schemeClr val="accent3">
                  <a:lumMod val="5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7389-4116-BE49-3E1B5920BDBF}"/>
              </c:ext>
            </c:extLst>
          </c:dPt>
          <c:dLbls>
            <c:dLbl>
              <c:idx val="0"/>
              <c:layout>
                <c:manualLayout>
                  <c:x val="4.698224024235706E-2"/>
                  <c:y val="8.8081218418740628E-2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1-7389-4116-BE49-3E1B5920BDBF}"/>
                </c:ext>
              </c:extLst>
            </c:dLbl>
            <c:dLbl>
              <c:idx val="1"/>
              <c:layout>
                <c:manualLayout>
                  <c:x val="-5.5524465740967477E-2"/>
                  <c:y val="6.9036630652526437E-2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3-7389-4116-BE49-3E1B5920BDBF}"/>
                </c:ext>
              </c:extLst>
            </c:dLbl>
            <c:dLbl>
              <c:idx val="2"/>
              <c:layout>
                <c:manualLayout>
                  <c:x val="-2.9897789245136312E-2"/>
                  <c:y val="-9.0461791889517404E-2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5-7389-4116-BE49-3E1B5920BDBF}"/>
                </c:ext>
              </c:extLst>
            </c:dLbl>
            <c:dLbl>
              <c:idx val="3"/>
              <c:layout>
                <c:manualLayout>
                  <c:x val="3.2033345619788829E-2"/>
                  <c:y val="-0.126170393951169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7-7389-4116-BE49-3E1B5920BDBF}"/>
                </c:ext>
              </c:extLst>
            </c:dLbl>
            <c:numFmt formatCode="[$$-409]#,##0" sourceLinked="0"/>
            <c:spPr>
              <a:noFill/>
              <a:ln>
                <a:noFill/>
              </a:ln>
              <a:effectLst/>
            </c:spPr>
            <c:txPr>
              <a:bodyPr rot="0" spcFirstLastPara="1" vertOverflow="overflow" horzOverflow="overflow" vert="horz" wrap="square" lIns="0" tIns="0" rIns="0" bIns="0" anchor="ctr" anchorCtr="1">
                <a:spAutoFit/>
              </a:bodyPr>
              <a:lstStyle/>
              <a:p>
                <a:pPr>
                  <a:defRPr sz="1800" b="0" i="0" u="none" strike="noStrike" kern="1200" baseline="0">
                    <a:solidFill>
                      <a:schemeClr val="bg1"/>
                    </a:solidFill>
                    <a:latin typeface="+mj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pPr xmlns:c15="http://schemas.microsoft.com/office/drawing/2012/chart">
                  <a:prstGeom prst="rect">
                    <a:avLst/>
                  </a:prstGeom>
                  <a:noFill/>
                  <a:ln>
                    <a:noFill/>
                  </a:ln>
                </c15:spPr>
              </c:ext>
            </c:extLst>
          </c:dLbls>
          <c:val>
            <c:numRef>
              <c:f>Sheet1!$B$2:$B$5</c:f>
              <c:numCache>
                <c:formatCode>General</c:formatCode>
                <c:ptCount val="4"/>
                <c:pt idx="0">
                  <c:v>82000</c:v>
                </c:pt>
                <c:pt idx="1">
                  <c:v>32000</c:v>
                </c:pt>
                <c:pt idx="2">
                  <c:v>14000</c:v>
                </c:pt>
                <c:pt idx="3">
                  <c:v>12000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Sales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Part 1</c:v>
                      </c:pt>
                      <c:pt idx="1">
                        <c:v>Part 2</c:v>
                      </c:pt>
                      <c:pt idx="2">
                        <c:v>Part 3</c:v>
                      </c:pt>
                      <c:pt idx="3">
                        <c:v>Part 4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8-7389-4116-BE49-3E1B5920BDB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31"/>
        <c:holeSize val="11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76F666D-E0C2-435B-BAA8-9287F9E5D38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9FEBCAF-CB3F-4928-91AA-D61472F880C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1077DB-935E-4A0A-947A-D283B9F9F452}" type="datetimeFigureOut">
              <a:rPr lang="en-US" smtClean="0"/>
              <a:t>5/14/2019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9256698-63C6-4CCC-81CB-EA5604C30F1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2467FDA-05D7-4760-A373-5D6AEAAF427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82C0B10-7CAE-41E4-AB02-7E8B1FF2B89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875375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48F815A-5A10-42A8-9FEC-3938D2D9BA48}" type="datetimeFigureOut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B8649DAF-093F-4482-AA38-346E9A2DEE94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3568136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121393562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6892645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339417334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929275100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69340486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59670769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8649DAF-093F-4482-AA38-346E9A2DEE94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47808137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43761739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55928853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64931568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279919519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39489578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872071591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849217929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617363555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740276007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592418492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43095726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649DAF-093F-4482-AA38-346E9A2DEE94}" type="slidenum">
              <a:rPr lang="en-US" noProof="0" smtClean="0"/>
              <a:t>19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45668388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Picture Placeholder 31">
            <a:extLst>
              <a:ext uri="{FF2B5EF4-FFF2-40B4-BE49-F238E27FC236}">
                <a16:creationId xmlns:a16="http://schemas.microsoft.com/office/drawing/2014/main" id="{6BC25646-06FC-4B3E-A74E-268EB8AEA602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6715" y="86714"/>
            <a:ext cx="12018572" cy="6684572"/>
          </a:xfrm>
          <a:solidFill>
            <a:schemeClr val="bg1">
              <a:lumMod val="85000"/>
            </a:schemeClr>
          </a:solidFill>
        </p:spPr>
        <p:txBody>
          <a:bodyPr lIns="360000" tIns="360000"/>
          <a:lstStyle>
            <a:lvl1pPr marL="0" indent="0">
              <a:buNone/>
              <a:defRPr sz="11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Image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0" y="1768422"/>
            <a:ext cx="6840000" cy="2387600"/>
          </a:xfrm>
          <a:solidFill>
            <a:schemeClr val="tx1">
              <a:alpha val="80000"/>
            </a:schemeClr>
          </a:solidFill>
        </p:spPr>
        <p:txBody>
          <a:bodyPr lIns="432000" rIns="432000" bIns="144000" anchor="b"/>
          <a:lstStyle>
            <a:lvl1pPr algn="l">
              <a:defRPr sz="4200" spc="-15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</a:t>
            </a:r>
            <a:br>
              <a:rPr lang="en-US" noProof="0"/>
            </a:br>
            <a:r>
              <a:rPr lang="en-US" noProof="0"/>
              <a:t>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0" y="4153578"/>
            <a:ext cx="6840000" cy="936000"/>
          </a:xfrm>
          <a:solidFill>
            <a:schemeClr val="tx1">
              <a:alpha val="90000"/>
            </a:schemeClr>
          </a:solidFill>
        </p:spPr>
        <p:txBody>
          <a:bodyPr lIns="432000" tIns="144000"/>
          <a:lstStyle>
            <a:lvl1pPr marL="0" indent="0" algn="l">
              <a:buNone/>
              <a:defRPr sz="21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33403843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Half Imag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474E1F0E-A827-4F38-BAAB-5D5831E0813A}"/>
              </a:ext>
            </a:extLst>
          </p:cNvPr>
          <p:cNvSpPr/>
          <p:nvPr userDrawn="1"/>
        </p:nvSpPr>
        <p:spPr>
          <a:xfrm>
            <a:off x="0" y="6771286"/>
            <a:ext cx="12192000" cy="8671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1B7D9229-CE8B-44FD-B1E6-2FE619F40B4F}"/>
              </a:ext>
            </a:extLst>
          </p:cNvPr>
          <p:cNvSpPr/>
          <p:nvPr userDrawn="1"/>
        </p:nvSpPr>
        <p:spPr>
          <a:xfrm>
            <a:off x="0" y="0"/>
            <a:ext cx="12192000" cy="8671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4683AF15-88E9-4D75-9D5E-7E4924887E91}"/>
              </a:ext>
            </a:extLst>
          </p:cNvPr>
          <p:cNvSpPr/>
          <p:nvPr userDrawn="1"/>
        </p:nvSpPr>
        <p:spPr>
          <a:xfrm rot="5400000">
            <a:off x="-3385643" y="3385642"/>
            <a:ext cx="6858001" cy="8671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D3B18E46-480F-48E8-9675-259D3D06A00D}"/>
              </a:ext>
            </a:extLst>
          </p:cNvPr>
          <p:cNvSpPr/>
          <p:nvPr userDrawn="1"/>
        </p:nvSpPr>
        <p:spPr>
          <a:xfrm rot="5400000">
            <a:off x="8719643" y="3385643"/>
            <a:ext cx="6858000" cy="8671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2" name="Picture Placeholder 31">
            <a:extLst>
              <a:ext uri="{FF2B5EF4-FFF2-40B4-BE49-F238E27FC236}">
                <a16:creationId xmlns:a16="http://schemas.microsoft.com/office/drawing/2014/main" id="{6BC25646-06FC-4B3E-A74E-268EB8AEA602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6714" y="86714"/>
            <a:ext cx="6009285" cy="6684572"/>
          </a:xfrm>
          <a:solidFill>
            <a:schemeClr val="bg1">
              <a:lumMod val="85000"/>
            </a:schemeClr>
          </a:solidFill>
        </p:spPr>
        <p:txBody>
          <a:bodyPr lIns="0" tIns="0" anchor="ctr"/>
          <a:lstStyle>
            <a:lvl1pPr marL="0" indent="0" algn="ctr">
              <a:buNone/>
              <a:defRPr sz="11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Image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095999" y="86714"/>
            <a:ext cx="6009287" cy="4068402"/>
          </a:xfrm>
          <a:solidFill>
            <a:schemeClr val="tx1">
              <a:alpha val="80000"/>
            </a:schemeClr>
          </a:solidFill>
        </p:spPr>
        <p:txBody>
          <a:bodyPr lIns="288000" rIns="432000" bIns="144000" anchor="b"/>
          <a:lstStyle>
            <a:lvl1pPr algn="r">
              <a:defRPr sz="4200" spc="-15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</a:t>
            </a:r>
            <a:br>
              <a:rPr lang="en-US" noProof="0"/>
            </a:br>
            <a:r>
              <a:rPr lang="en-US" noProof="0"/>
              <a:t>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095999" y="4152672"/>
            <a:ext cx="6009287" cy="1818422"/>
          </a:xfrm>
          <a:solidFill>
            <a:schemeClr val="bg1">
              <a:lumMod val="95000"/>
              <a:alpha val="80000"/>
            </a:schemeClr>
          </a:solidFill>
        </p:spPr>
        <p:txBody>
          <a:bodyPr lIns="288000" tIns="144000" rIns="432000"/>
          <a:lstStyle>
            <a:lvl1pPr marL="0" indent="0" algn="r">
              <a:buNone/>
              <a:defRPr sz="21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9994FE7-F6B5-D34D-B846-52B81F6F601D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6989E631-FFE0-4842-9C8D-2977AD46DA07}"/>
              </a:ext>
            </a:extLst>
          </p:cNvPr>
          <p:cNvSpPr txBox="1"/>
          <p:nvPr userDrawn="1"/>
        </p:nvSpPr>
        <p:spPr>
          <a:xfrm>
            <a:off x="5861957" y="6613071"/>
            <a:ext cx="0" cy="0"/>
          </a:xfrm>
          <a:prstGeom prst="rect">
            <a:avLst/>
          </a:prstGeom>
          <a:noFill/>
        </p:spPr>
        <p:txBody>
          <a:bodyPr wrap="none" lIns="0" tIns="0" rIns="0" bIns="0" rtlCol="0">
            <a:noAutofit/>
          </a:bodyPr>
          <a:lstStyle/>
          <a:p>
            <a:pPr algn="l"/>
            <a:endParaRPr lang="en-US" sz="1200" noProof="0" dirty="0">
              <a:solidFill>
                <a:schemeClr val="tx1">
                  <a:lumMod val="75000"/>
                  <a:lumOff val="25000"/>
                </a:schemeClr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90474353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Image and Text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84000" y="3517901"/>
            <a:ext cx="6012000" cy="1409700"/>
          </a:xfrm>
          <a:solidFill>
            <a:schemeClr val="tx1"/>
          </a:solidFill>
        </p:spPr>
        <p:txBody>
          <a:bodyPr lIns="288000" rIns="432000" bIns="144000" anchor="b"/>
          <a:lstStyle>
            <a:lvl1pPr algn="r">
              <a:defRPr sz="4200" spc="-15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</a:t>
            </a:r>
            <a:br>
              <a:rPr lang="en-US" noProof="0"/>
            </a:br>
            <a:r>
              <a:rPr lang="en-US" noProof="0"/>
              <a:t>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4000" y="4927600"/>
            <a:ext cx="6012000" cy="1845743"/>
          </a:xfrm>
          <a:solidFill>
            <a:schemeClr val="tx1">
              <a:lumMod val="85000"/>
              <a:lumOff val="15000"/>
            </a:schemeClr>
          </a:solidFill>
        </p:spPr>
        <p:txBody>
          <a:bodyPr lIns="288000" tIns="144000" rIns="432000"/>
          <a:lstStyle>
            <a:lvl1pPr marL="0" indent="0" algn="r">
              <a:buNone/>
              <a:defRPr sz="21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9994FE7-F6B5-D34D-B846-52B81F6F601D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6989E631-FFE0-4842-9C8D-2977AD46DA07}"/>
              </a:ext>
            </a:extLst>
          </p:cNvPr>
          <p:cNvSpPr txBox="1"/>
          <p:nvPr userDrawn="1"/>
        </p:nvSpPr>
        <p:spPr>
          <a:xfrm>
            <a:off x="5861957" y="6613071"/>
            <a:ext cx="0" cy="0"/>
          </a:xfrm>
          <a:prstGeom prst="rect">
            <a:avLst/>
          </a:prstGeom>
          <a:noFill/>
        </p:spPr>
        <p:txBody>
          <a:bodyPr wrap="none" lIns="0" tIns="0" rIns="0" bIns="0" rtlCol="0">
            <a:noAutofit/>
          </a:bodyPr>
          <a:lstStyle/>
          <a:p>
            <a:pPr algn="l"/>
            <a:endParaRPr lang="en-US" sz="1200" noProof="0" dirty="0">
              <a:solidFill>
                <a:schemeClr val="tx1">
                  <a:lumMod val="75000"/>
                  <a:lumOff val="25000"/>
                </a:schemeClr>
              </a:solidFill>
              <a:latin typeface="+mn-lt"/>
            </a:endParaRPr>
          </a:p>
        </p:txBody>
      </p:sp>
      <p:sp>
        <p:nvSpPr>
          <p:cNvPr id="32" name="Picture Placeholder 31">
            <a:extLst>
              <a:ext uri="{FF2B5EF4-FFF2-40B4-BE49-F238E27FC236}">
                <a16:creationId xmlns:a16="http://schemas.microsoft.com/office/drawing/2014/main" id="{6BC25646-06FC-4B3E-A74E-268EB8AEA602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4000" y="86714"/>
            <a:ext cx="6009285" cy="3431187"/>
          </a:xfrm>
          <a:solidFill>
            <a:srgbClr val="333333"/>
          </a:solidFill>
        </p:spPr>
        <p:txBody>
          <a:bodyPr lIns="0" tIns="0" anchor="ctr"/>
          <a:lstStyle>
            <a:lvl1pPr marL="0" indent="0" algn="ctr">
              <a:buNone/>
              <a:defRPr sz="1100" i="1">
                <a:solidFill>
                  <a:schemeClr val="bg1">
                    <a:lumMod val="85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Image Here</a:t>
            </a:r>
          </a:p>
        </p:txBody>
      </p:sp>
      <p:sp>
        <p:nvSpPr>
          <p:cNvPr id="16" name="Content Placeholder 2">
            <a:extLst>
              <a:ext uri="{FF2B5EF4-FFF2-40B4-BE49-F238E27FC236}">
                <a16:creationId xmlns:a16="http://schemas.microsoft.com/office/drawing/2014/main" id="{ED5F0C9D-A08F-4539-BA26-61D24BBE6E9A}"/>
              </a:ext>
            </a:extLst>
          </p:cNvPr>
          <p:cNvSpPr>
            <a:spLocks noGrp="1"/>
          </p:cNvSpPr>
          <p:nvPr>
            <p:ph idx="15"/>
          </p:nvPr>
        </p:nvSpPr>
        <p:spPr>
          <a:xfrm>
            <a:off x="6464300" y="1152000"/>
            <a:ext cx="5307700" cy="4680000"/>
          </a:xfrm>
        </p:spPr>
        <p:txBody>
          <a:bodyPr anchor="b"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60728300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152000"/>
            <a:ext cx="11340000" cy="4680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6E99B1E-D08C-46BA-9D27-9ED02F4C9B6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5F6D6B0F-FF8B-4D60-B712-A57904D5502C}"/>
              </a:ext>
            </a:extLst>
          </p:cNvPr>
          <p:cNvSpPr/>
          <p:nvPr userDrawn="1"/>
        </p:nvSpPr>
        <p:spPr>
          <a:xfrm rot="19260823">
            <a:off x="10216425" y="538864"/>
            <a:ext cx="467362" cy="344458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FFF5FB50-33B5-4195-92D6-70891F240926}"/>
              </a:ext>
            </a:extLst>
          </p:cNvPr>
          <p:cNvSpPr/>
          <p:nvPr userDrawn="1"/>
        </p:nvSpPr>
        <p:spPr>
          <a:xfrm rot="20377627">
            <a:off x="10678141" y="849218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EECD958F-56E9-4A3B-9C25-D5970592C848}"/>
              </a:ext>
            </a:extLst>
          </p:cNvPr>
          <p:cNvSpPr/>
          <p:nvPr userDrawn="1"/>
        </p:nvSpPr>
        <p:spPr>
          <a:xfrm rot="19260823">
            <a:off x="10717367" y="620572"/>
            <a:ext cx="250689" cy="18476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Freeform: Shape 26">
            <a:extLst>
              <a:ext uri="{FF2B5EF4-FFF2-40B4-BE49-F238E27FC236}">
                <a16:creationId xmlns:a16="http://schemas.microsoft.com/office/drawing/2014/main" id="{72F4FF18-9272-43AF-912E-B1CF8BF148D4}"/>
              </a:ext>
            </a:extLst>
          </p:cNvPr>
          <p:cNvSpPr/>
          <p:nvPr userDrawn="1"/>
        </p:nvSpPr>
        <p:spPr>
          <a:xfrm rot="19810388">
            <a:off x="11064926" y="78160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AE9C7EB4-9E81-4394-8C2C-A54BBD15B51D}"/>
              </a:ext>
            </a:extLst>
          </p:cNvPr>
          <p:cNvSpPr/>
          <p:nvPr userDrawn="1"/>
        </p:nvSpPr>
        <p:spPr>
          <a:xfrm rot="18277851">
            <a:off x="11152527" y="3820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FE681EC0-A139-4B14-89E8-F237CB63D4C9}"/>
              </a:ext>
            </a:extLst>
          </p:cNvPr>
          <p:cNvSpPr/>
          <p:nvPr userDrawn="1"/>
        </p:nvSpPr>
        <p:spPr>
          <a:xfrm rot="20761418">
            <a:off x="11545452" y="1030689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87F87648-ABB4-4C97-BB6D-58342407E9DF}"/>
              </a:ext>
            </a:extLst>
          </p:cNvPr>
          <p:cNvSpPr/>
          <p:nvPr userDrawn="1"/>
        </p:nvSpPr>
        <p:spPr>
          <a:xfrm rot="17315293">
            <a:off x="11756248" y="2475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1" name="Freeform: Shape 30">
            <a:extLst>
              <a:ext uri="{FF2B5EF4-FFF2-40B4-BE49-F238E27FC236}">
                <a16:creationId xmlns:a16="http://schemas.microsoft.com/office/drawing/2014/main" id="{0802EFEB-F4DF-4501-91AA-173B60EBBBAA}"/>
              </a:ext>
            </a:extLst>
          </p:cNvPr>
          <p:cNvSpPr/>
          <p:nvPr userDrawn="1"/>
        </p:nvSpPr>
        <p:spPr>
          <a:xfrm rot="20082236">
            <a:off x="11448108" y="631127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2" name="Freeform: Shape 31">
            <a:extLst>
              <a:ext uri="{FF2B5EF4-FFF2-40B4-BE49-F238E27FC236}">
                <a16:creationId xmlns:a16="http://schemas.microsoft.com/office/drawing/2014/main" id="{109FE51D-8E02-4ED7-862B-5CF838F7F77F}"/>
              </a:ext>
            </a:extLst>
          </p:cNvPr>
          <p:cNvSpPr/>
          <p:nvPr userDrawn="1"/>
        </p:nvSpPr>
        <p:spPr>
          <a:xfrm rot="19879732">
            <a:off x="11668879" y="824433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3" name="Freeform: Shape 32">
            <a:extLst>
              <a:ext uri="{FF2B5EF4-FFF2-40B4-BE49-F238E27FC236}">
                <a16:creationId xmlns:a16="http://schemas.microsoft.com/office/drawing/2014/main" id="{4ECB9E40-5923-4571-9C8E-D7412C1283B2}"/>
              </a:ext>
            </a:extLst>
          </p:cNvPr>
          <p:cNvSpPr/>
          <p:nvPr userDrawn="1"/>
        </p:nvSpPr>
        <p:spPr>
          <a:xfrm rot="328041">
            <a:off x="10094502" y="901548"/>
            <a:ext cx="579699" cy="606799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  <a:gd name="connsiteX0" fmla="*/ 487806 w 487806"/>
              <a:gd name="connsiteY0" fmla="*/ 171848 h 510610"/>
              <a:gd name="connsiteX1" fmla="*/ 308036 w 487806"/>
              <a:gd name="connsiteY1" fmla="*/ 510610 h 510610"/>
              <a:gd name="connsiteX2" fmla="*/ 0 w 487806"/>
              <a:gd name="connsiteY2" fmla="*/ 0 h 510610"/>
              <a:gd name="connsiteX3" fmla="*/ 487806 w 487806"/>
              <a:gd name="connsiteY3" fmla="*/ 171848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7806" h="510610">
                <a:moveTo>
                  <a:pt x="487806" y="171848"/>
                </a:moveTo>
                <a:lnTo>
                  <a:pt x="308036" y="510610"/>
                </a:lnTo>
                <a:lnTo>
                  <a:pt x="0" y="0"/>
                </a:lnTo>
                <a:lnTo>
                  <a:pt x="487806" y="171848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E46052C9-826B-47AC-9F6B-3078D4F43748}"/>
              </a:ext>
            </a:extLst>
          </p:cNvPr>
          <p:cNvSpPr/>
          <p:nvPr userDrawn="1"/>
        </p:nvSpPr>
        <p:spPr>
          <a:xfrm>
            <a:off x="10871770" y="1202556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0C3867F5-4C6F-48BE-9DFF-9046D1FE6771}"/>
              </a:ext>
            </a:extLst>
          </p:cNvPr>
          <p:cNvSpPr/>
          <p:nvPr userDrawn="1"/>
        </p:nvSpPr>
        <p:spPr>
          <a:xfrm rot="20761418">
            <a:off x="11512604" y="1484835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6" name="Freeform: Shape 35">
            <a:extLst>
              <a:ext uri="{FF2B5EF4-FFF2-40B4-BE49-F238E27FC236}">
                <a16:creationId xmlns:a16="http://schemas.microsoft.com/office/drawing/2014/main" id="{7B0CB40F-9E6F-457D-9C1F-9769BC3AE13E}"/>
              </a:ext>
            </a:extLst>
          </p:cNvPr>
          <p:cNvSpPr/>
          <p:nvPr userDrawn="1"/>
        </p:nvSpPr>
        <p:spPr>
          <a:xfrm rot="1160487">
            <a:off x="10291662" y="1614015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0FCD03E7-2128-4C04-A914-409506646A76}"/>
              </a:ext>
            </a:extLst>
          </p:cNvPr>
          <p:cNvSpPr/>
          <p:nvPr userDrawn="1"/>
        </p:nvSpPr>
        <p:spPr>
          <a:xfrm rot="803026">
            <a:off x="11586107" y="2015428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3450163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Freeform: Shape 6">
            <a:extLst>
              <a:ext uri="{FF2B5EF4-FFF2-40B4-BE49-F238E27FC236}">
                <a16:creationId xmlns:a16="http://schemas.microsoft.com/office/drawing/2014/main" id="{BE0A84F6-FEAA-4BDD-9282-20006CFE8BD1}"/>
              </a:ext>
            </a:extLst>
          </p:cNvPr>
          <p:cNvSpPr/>
          <p:nvPr userDrawn="1"/>
        </p:nvSpPr>
        <p:spPr>
          <a:xfrm rot="19260823">
            <a:off x="10216425" y="538864"/>
            <a:ext cx="467362" cy="344458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Freeform: Shape 9">
            <a:extLst>
              <a:ext uri="{FF2B5EF4-FFF2-40B4-BE49-F238E27FC236}">
                <a16:creationId xmlns:a16="http://schemas.microsoft.com/office/drawing/2014/main" id="{0CD00A51-7C86-40CE-9A85-9305A72856F5}"/>
              </a:ext>
            </a:extLst>
          </p:cNvPr>
          <p:cNvSpPr/>
          <p:nvPr userDrawn="1"/>
        </p:nvSpPr>
        <p:spPr>
          <a:xfrm rot="20377627">
            <a:off x="10678141" y="849218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72581C84-47AA-4227-BB97-9D73745C6350}"/>
              </a:ext>
            </a:extLst>
          </p:cNvPr>
          <p:cNvSpPr/>
          <p:nvPr userDrawn="1"/>
        </p:nvSpPr>
        <p:spPr>
          <a:xfrm rot="19260823">
            <a:off x="10717367" y="620572"/>
            <a:ext cx="250689" cy="18476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A3D0208D-7363-46C1-93C0-34D5C7CC03D4}"/>
              </a:ext>
            </a:extLst>
          </p:cNvPr>
          <p:cNvSpPr/>
          <p:nvPr userDrawn="1"/>
        </p:nvSpPr>
        <p:spPr>
          <a:xfrm rot="19810388">
            <a:off x="11064926" y="78160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9BF00BA4-FF52-480A-802E-02DFDD8C7441}"/>
              </a:ext>
            </a:extLst>
          </p:cNvPr>
          <p:cNvSpPr/>
          <p:nvPr userDrawn="1"/>
        </p:nvSpPr>
        <p:spPr>
          <a:xfrm rot="18277851">
            <a:off x="11152527" y="3820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98FC3C8E-D2F9-46FE-B29F-17C02B89FFCC}"/>
              </a:ext>
            </a:extLst>
          </p:cNvPr>
          <p:cNvSpPr/>
          <p:nvPr userDrawn="1"/>
        </p:nvSpPr>
        <p:spPr>
          <a:xfrm rot="20761418">
            <a:off x="11545452" y="1030689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Freeform: Shape 14">
            <a:extLst>
              <a:ext uri="{FF2B5EF4-FFF2-40B4-BE49-F238E27FC236}">
                <a16:creationId xmlns:a16="http://schemas.microsoft.com/office/drawing/2014/main" id="{1AC53E23-4CA7-479D-B22A-A5FCB3E5B5F6}"/>
              </a:ext>
            </a:extLst>
          </p:cNvPr>
          <p:cNvSpPr/>
          <p:nvPr userDrawn="1"/>
        </p:nvSpPr>
        <p:spPr>
          <a:xfrm rot="17315293">
            <a:off x="11756248" y="2475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96F0F1DB-0C5F-4895-B71A-86B7D122DD4B}"/>
              </a:ext>
            </a:extLst>
          </p:cNvPr>
          <p:cNvSpPr/>
          <p:nvPr userDrawn="1"/>
        </p:nvSpPr>
        <p:spPr>
          <a:xfrm rot="20082236">
            <a:off x="11448108" y="631127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Freeform: Shape 16">
            <a:extLst>
              <a:ext uri="{FF2B5EF4-FFF2-40B4-BE49-F238E27FC236}">
                <a16:creationId xmlns:a16="http://schemas.microsoft.com/office/drawing/2014/main" id="{134BF4B3-A394-4B33-84E8-433CB3F4D710}"/>
              </a:ext>
            </a:extLst>
          </p:cNvPr>
          <p:cNvSpPr/>
          <p:nvPr userDrawn="1"/>
        </p:nvSpPr>
        <p:spPr>
          <a:xfrm rot="19879732">
            <a:off x="11668879" y="824433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B6E11BA4-7EBA-47E5-8E07-57E665A74955}"/>
              </a:ext>
            </a:extLst>
          </p:cNvPr>
          <p:cNvSpPr/>
          <p:nvPr userDrawn="1"/>
        </p:nvSpPr>
        <p:spPr>
          <a:xfrm rot="328041">
            <a:off x="10094502" y="901548"/>
            <a:ext cx="579699" cy="606799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  <a:gd name="connsiteX0" fmla="*/ 487806 w 487806"/>
              <a:gd name="connsiteY0" fmla="*/ 171848 h 510610"/>
              <a:gd name="connsiteX1" fmla="*/ 308036 w 487806"/>
              <a:gd name="connsiteY1" fmla="*/ 510610 h 510610"/>
              <a:gd name="connsiteX2" fmla="*/ 0 w 487806"/>
              <a:gd name="connsiteY2" fmla="*/ 0 h 510610"/>
              <a:gd name="connsiteX3" fmla="*/ 487806 w 487806"/>
              <a:gd name="connsiteY3" fmla="*/ 171848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7806" h="510610">
                <a:moveTo>
                  <a:pt x="487806" y="171848"/>
                </a:moveTo>
                <a:lnTo>
                  <a:pt x="308036" y="510610"/>
                </a:lnTo>
                <a:lnTo>
                  <a:pt x="0" y="0"/>
                </a:lnTo>
                <a:lnTo>
                  <a:pt x="487806" y="171848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7A178943-1EAE-4532-95FB-DFD1B8A936ED}"/>
              </a:ext>
            </a:extLst>
          </p:cNvPr>
          <p:cNvSpPr/>
          <p:nvPr userDrawn="1"/>
        </p:nvSpPr>
        <p:spPr>
          <a:xfrm>
            <a:off x="10871770" y="1202556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A1603A2C-1F9D-4BAB-BF6C-C411F8898F5A}"/>
              </a:ext>
            </a:extLst>
          </p:cNvPr>
          <p:cNvSpPr/>
          <p:nvPr userDrawn="1"/>
        </p:nvSpPr>
        <p:spPr>
          <a:xfrm rot="20761418">
            <a:off x="11512604" y="1484835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D019487C-9065-4D0C-8A4F-0BEC960FF5E1}"/>
              </a:ext>
            </a:extLst>
          </p:cNvPr>
          <p:cNvSpPr/>
          <p:nvPr userDrawn="1"/>
        </p:nvSpPr>
        <p:spPr>
          <a:xfrm rot="1160487">
            <a:off x="10291662" y="1614015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Freeform: Shape 21">
            <a:extLst>
              <a:ext uri="{FF2B5EF4-FFF2-40B4-BE49-F238E27FC236}">
                <a16:creationId xmlns:a16="http://schemas.microsoft.com/office/drawing/2014/main" id="{B2E39A85-934A-4BF2-93E3-761989F1B981}"/>
              </a:ext>
            </a:extLst>
          </p:cNvPr>
          <p:cNvSpPr/>
          <p:nvPr userDrawn="1"/>
        </p:nvSpPr>
        <p:spPr>
          <a:xfrm rot="803026">
            <a:off x="11586107" y="2015428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432000" y="1152000"/>
            <a:ext cx="5472000" cy="5040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C9E47D86-FD0D-44D0-9B7F-9EDEBD11F9D6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0A29F8B3-4723-4928-83E5-76C29D05F2F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3" name="Content Placeholder 3">
            <a:extLst>
              <a:ext uri="{FF2B5EF4-FFF2-40B4-BE49-F238E27FC236}">
                <a16:creationId xmlns:a16="http://schemas.microsoft.com/office/drawing/2014/main" id="{94AA1D0D-4A88-48E6-9F92-152A70F621DA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300384" y="1140847"/>
            <a:ext cx="5471616" cy="5036116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89155218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Freeform: Shape 8">
            <a:extLst>
              <a:ext uri="{FF2B5EF4-FFF2-40B4-BE49-F238E27FC236}">
                <a16:creationId xmlns:a16="http://schemas.microsoft.com/office/drawing/2014/main" id="{83C9BAF7-A9F4-4666-A96D-E0820914D8A4}"/>
              </a:ext>
            </a:extLst>
          </p:cNvPr>
          <p:cNvSpPr/>
          <p:nvPr userDrawn="1"/>
        </p:nvSpPr>
        <p:spPr>
          <a:xfrm rot="19260823">
            <a:off x="10216425" y="538864"/>
            <a:ext cx="467362" cy="344458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Freeform: Shape 9">
            <a:extLst>
              <a:ext uri="{FF2B5EF4-FFF2-40B4-BE49-F238E27FC236}">
                <a16:creationId xmlns:a16="http://schemas.microsoft.com/office/drawing/2014/main" id="{9210B130-61BF-42BB-A9D3-54F0E9975E1E}"/>
              </a:ext>
            </a:extLst>
          </p:cNvPr>
          <p:cNvSpPr/>
          <p:nvPr userDrawn="1"/>
        </p:nvSpPr>
        <p:spPr>
          <a:xfrm rot="20377627">
            <a:off x="10678141" y="849218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8ED4637A-B150-47D5-91AA-5443ECDF24E5}"/>
              </a:ext>
            </a:extLst>
          </p:cNvPr>
          <p:cNvSpPr/>
          <p:nvPr userDrawn="1"/>
        </p:nvSpPr>
        <p:spPr>
          <a:xfrm rot="19260823">
            <a:off x="10717367" y="620572"/>
            <a:ext cx="250689" cy="18476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F345A228-3ACD-436B-BAEA-C19CFB995DFF}"/>
              </a:ext>
            </a:extLst>
          </p:cNvPr>
          <p:cNvSpPr/>
          <p:nvPr userDrawn="1"/>
        </p:nvSpPr>
        <p:spPr>
          <a:xfrm rot="19810388">
            <a:off x="11064926" y="78160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4808980A-AE2C-4B9A-923B-70728FF4B383}"/>
              </a:ext>
            </a:extLst>
          </p:cNvPr>
          <p:cNvSpPr/>
          <p:nvPr userDrawn="1"/>
        </p:nvSpPr>
        <p:spPr>
          <a:xfrm rot="18277851">
            <a:off x="11152527" y="3820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Freeform: Shape 14">
            <a:extLst>
              <a:ext uri="{FF2B5EF4-FFF2-40B4-BE49-F238E27FC236}">
                <a16:creationId xmlns:a16="http://schemas.microsoft.com/office/drawing/2014/main" id="{E90E16CE-7F71-45E1-88F3-0F2422E4E14F}"/>
              </a:ext>
            </a:extLst>
          </p:cNvPr>
          <p:cNvSpPr/>
          <p:nvPr userDrawn="1"/>
        </p:nvSpPr>
        <p:spPr>
          <a:xfrm rot="20761418">
            <a:off x="11545452" y="1030689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5024FFFC-3734-4C7F-8BB4-1D72D8764C19}"/>
              </a:ext>
            </a:extLst>
          </p:cNvPr>
          <p:cNvSpPr/>
          <p:nvPr userDrawn="1"/>
        </p:nvSpPr>
        <p:spPr>
          <a:xfrm rot="17315293">
            <a:off x="11756248" y="2475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Freeform: Shape 16">
            <a:extLst>
              <a:ext uri="{FF2B5EF4-FFF2-40B4-BE49-F238E27FC236}">
                <a16:creationId xmlns:a16="http://schemas.microsoft.com/office/drawing/2014/main" id="{15E243F7-C034-42A6-94F7-39C26EF11897}"/>
              </a:ext>
            </a:extLst>
          </p:cNvPr>
          <p:cNvSpPr/>
          <p:nvPr userDrawn="1"/>
        </p:nvSpPr>
        <p:spPr>
          <a:xfrm rot="20082236">
            <a:off x="11448108" y="631127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7F7416F4-3283-4DFF-BF8E-0F1B10C57C7B}"/>
              </a:ext>
            </a:extLst>
          </p:cNvPr>
          <p:cNvSpPr/>
          <p:nvPr userDrawn="1"/>
        </p:nvSpPr>
        <p:spPr>
          <a:xfrm rot="19879732">
            <a:off x="11668879" y="824433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4E43006F-FE7C-4D9C-9803-C7A1705E2E29}"/>
              </a:ext>
            </a:extLst>
          </p:cNvPr>
          <p:cNvSpPr/>
          <p:nvPr userDrawn="1"/>
        </p:nvSpPr>
        <p:spPr>
          <a:xfrm rot="328041">
            <a:off x="10094502" y="901548"/>
            <a:ext cx="579699" cy="606799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  <a:gd name="connsiteX0" fmla="*/ 487806 w 487806"/>
              <a:gd name="connsiteY0" fmla="*/ 171848 h 510610"/>
              <a:gd name="connsiteX1" fmla="*/ 308036 w 487806"/>
              <a:gd name="connsiteY1" fmla="*/ 510610 h 510610"/>
              <a:gd name="connsiteX2" fmla="*/ 0 w 487806"/>
              <a:gd name="connsiteY2" fmla="*/ 0 h 510610"/>
              <a:gd name="connsiteX3" fmla="*/ 487806 w 487806"/>
              <a:gd name="connsiteY3" fmla="*/ 171848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7806" h="510610">
                <a:moveTo>
                  <a:pt x="487806" y="171848"/>
                </a:moveTo>
                <a:lnTo>
                  <a:pt x="308036" y="510610"/>
                </a:lnTo>
                <a:lnTo>
                  <a:pt x="0" y="0"/>
                </a:lnTo>
                <a:lnTo>
                  <a:pt x="487806" y="171848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40B601BE-5173-46B7-B727-24C354628A9A}"/>
              </a:ext>
            </a:extLst>
          </p:cNvPr>
          <p:cNvSpPr/>
          <p:nvPr userDrawn="1"/>
        </p:nvSpPr>
        <p:spPr>
          <a:xfrm>
            <a:off x="10871770" y="1202556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0840A278-AE7C-4997-AAEA-F758452843B7}"/>
              </a:ext>
            </a:extLst>
          </p:cNvPr>
          <p:cNvSpPr/>
          <p:nvPr userDrawn="1"/>
        </p:nvSpPr>
        <p:spPr>
          <a:xfrm rot="20761418">
            <a:off x="11512604" y="1484835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Freeform: Shape 21">
            <a:extLst>
              <a:ext uri="{FF2B5EF4-FFF2-40B4-BE49-F238E27FC236}">
                <a16:creationId xmlns:a16="http://schemas.microsoft.com/office/drawing/2014/main" id="{03AE5DE6-4BFB-4DB3-8207-ABE7B804220D}"/>
              </a:ext>
            </a:extLst>
          </p:cNvPr>
          <p:cNvSpPr/>
          <p:nvPr userDrawn="1"/>
        </p:nvSpPr>
        <p:spPr>
          <a:xfrm rot="1160487">
            <a:off x="10291662" y="1614015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Freeform: Shape 22">
            <a:extLst>
              <a:ext uri="{FF2B5EF4-FFF2-40B4-BE49-F238E27FC236}">
                <a16:creationId xmlns:a16="http://schemas.microsoft.com/office/drawing/2014/main" id="{06BC0376-95EB-4B85-AD13-AB07742066DC}"/>
              </a:ext>
            </a:extLst>
          </p:cNvPr>
          <p:cNvSpPr/>
          <p:nvPr userDrawn="1"/>
        </p:nvSpPr>
        <p:spPr>
          <a:xfrm rot="803026">
            <a:off x="11586107" y="2015428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152000"/>
            <a:ext cx="3600000" cy="503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6E99B1E-D08C-46BA-9D27-9ED02F4C9B6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6A38E24-EB1C-472F-B631-5DF32F9C4CF5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4301550" y="1152000"/>
            <a:ext cx="3600450" cy="5038725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5B4A252E-78C9-4F76-98A4-A4B580AD072A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8171550" y="1152000"/>
            <a:ext cx="3600450" cy="5038725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65438801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152000"/>
            <a:ext cx="2160000" cy="503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6E99B1E-D08C-46BA-9D27-9ED02F4C9B6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2726412" y="1152525"/>
            <a:ext cx="2160588" cy="5038725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5021412" y="1152525"/>
            <a:ext cx="2160588" cy="5038725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755213BF-EF6D-45DC-A01B-DE6C2F23A6D2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7316412" y="1148060"/>
            <a:ext cx="2160588" cy="5038725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77D6BBBA-F4A3-45D4-91BC-A405FFDC7C3D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9611412" y="1152525"/>
            <a:ext cx="2160588" cy="5038725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974837237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Image Bullet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Oval 27">
            <a:extLst>
              <a:ext uri="{FF2B5EF4-FFF2-40B4-BE49-F238E27FC236}">
                <a16:creationId xmlns:a16="http://schemas.microsoft.com/office/drawing/2014/main" id="{2041BFF2-BC3B-3145-940D-004809E5A80A}"/>
              </a:ext>
            </a:extLst>
          </p:cNvPr>
          <p:cNvSpPr>
            <a:spLocks noChangeAspect="1"/>
          </p:cNvSpPr>
          <p:nvPr userDrawn="1"/>
        </p:nvSpPr>
        <p:spPr>
          <a:xfrm>
            <a:off x="3050592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9" name="Oval 28">
            <a:extLst>
              <a:ext uri="{FF2B5EF4-FFF2-40B4-BE49-F238E27FC236}">
                <a16:creationId xmlns:a16="http://schemas.microsoft.com/office/drawing/2014/main" id="{A9906F5C-A183-DF45-AE48-C1D611CDC98D}"/>
              </a:ext>
            </a:extLst>
          </p:cNvPr>
          <p:cNvSpPr>
            <a:spLocks noChangeAspect="1"/>
          </p:cNvSpPr>
          <p:nvPr userDrawn="1"/>
        </p:nvSpPr>
        <p:spPr>
          <a:xfrm>
            <a:off x="5345060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C9CFF2EB-CD95-EA4D-810E-C9F8127071FE}"/>
              </a:ext>
            </a:extLst>
          </p:cNvPr>
          <p:cNvSpPr>
            <a:spLocks noChangeAspect="1"/>
          </p:cNvSpPr>
          <p:nvPr userDrawn="1"/>
        </p:nvSpPr>
        <p:spPr>
          <a:xfrm>
            <a:off x="7639529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EE120266-68E0-504A-B1C8-F3369F5AF7C0}"/>
              </a:ext>
            </a:extLst>
          </p:cNvPr>
          <p:cNvSpPr>
            <a:spLocks noChangeAspect="1"/>
          </p:cNvSpPr>
          <p:nvPr userDrawn="1"/>
        </p:nvSpPr>
        <p:spPr>
          <a:xfrm>
            <a:off x="9933998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Oval 8">
            <a:extLst>
              <a:ext uri="{FF2B5EF4-FFF2-40B4-BE49-F238E27FC236}">
                <a16:creationId xmlns:a16="http://schemas.microsoft.com/office/drawing/2014/main" id="{4FB4A810-8614-AD44-B362-CE45C8C679CE}"/>
              </a:ext>
            </a:extLst>
          </p:cNvPr>
          <p:cNvSpPr>
            <a:spLocks noChangeAspect="1"/>
          </p:cNvSpPr>
          <p:nvPr userDrawn="1"/>
        </p:nvSpPr>
        <p:spPr>
          <a:xfrm>
            <a:off x="759111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6E99B1E-D08C-46BA-9D27-9ED02F4C9B6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726075" y="4688112"/>
            <a:ext cx="2160588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5020543" y="4688112"/>
            <a:ext cx="2160588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755213BF-EF6D-45DC-A01B-DE6C2F23A6D2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315012" y="4683647"/>
            <a:ext cx="2160588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77D6BBBA-F4A3-45D4-91BC-A405FFDC7C3D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609481" y="4688112"/>
            <a:ext cx="2160588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B3F7825-EB73-4976-9D8D-BAD8C8FCEA82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31800" y="3926334"/>
            <a:ext cx="2160000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D972951-9088-4993-8DED-9DA3B6B08CF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2726076" y="3926335"/>
            <a:ext cx="2160587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2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48424FDD-507C-4199-BFC6-8BC01D8992B6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5020543" y="3926335"/>
            <a:ext cx="2160588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3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33DAFB20-1343-4578-8AA0-0378B674F1B1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7315013" y="3926335"/>
            <a:ext cx="2160587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4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B01E9EA3-8BD6-4531-812C-663C75428B76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9609481" y="3926335"/>
            <a:ext cx="2160588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5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DA4566DA-C848-4A27-BBC8-722932FFD7F6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432094" y="4683350"/>
            <a:ext cx="2160000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B0B1F8F6-73A5-F142-8A28-094DA998B5F5}"/>
              </a:ext>
            </a:extLst>
          </p:cNvPr>
          <p:cNvSpPr>
            <a:spLocks noGrp="1"/>
          </p:cNvSpPr>
          <p:nvPr>
            <p:ph type="pic" sz="quarter" idx="27"/>
          </p:nvPr>
        </p:nvSpPr>
        <p:spPr>
          <a:xfrm>
            <a:off x="1086454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2" name="Picture Placeholder 3">
            <a:extLst>
              <a:ext uri="{FF2B5EF4-FFF2-40B4-BE49-F238E27FC236}">
                <a16:creationId xmlns:a16="http://schemas.microsoft.com/office/drawing/2014/main" id="{F78A887E-89A6-244C-8AA4-484FE5358768}"/>
              </a:ext>
            </a:extLst>
          </p:cNvPr>
          <p:cNvSpPr>
            <a:spLocks noGrp="1"/>
          </p:cNvSpPr>
          <p:nvPr>
            <p:ph type="pic" sz="quarter" idx="28"/>
          </p:nvPr>
        </p:nvSpPr>
        <p:spPr>
          <a:xfrm>
            <a:off x="3380176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3" name="Picture Placeholder 3">
            <a:extLst>
              <a:ext uri="{FF2B5EF4-FFF2-40B4-BE49-F238E27FC236}">
                <a16:creationId xmlns:a16="http://schemas.microsoft.com/office/drawing/2014/main" id="{52B18661-99A8-214A-A089-09F11F1EB5C4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>
          <a:xfrm>
            <a:off x="5673898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4" name="Picture Placeholder 3">
            <a:extLst>
              <a:ext uri="{FF2B5EF4-FFF2-40B4-BE49-F238E27FC236}">
                <a16:creationId xmlns:a16="http://schemas.microsoft.com/office/drawing/2014/main" id="{69D5F0B5-DE10-D646-9244-6B4289E7793E}"/>
              </a:ext>
            </a:extLst>
          </p:cNvPr>
          <p:cNvSpPr>
            <a:spLocks noGrp="1"/>
          </p:cNvSpPr>
          <p:nvPr>
            <p:ph type="pic" sz="quarter" idx="30"/>
          </p:nvPr>
        </p:nvSpPr>
        <p:spPr>
          <a:xfrm>
            <a:off x="7967620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5" name="Picture Placeholder 3">
            <a:extLst>
              <a:ext uri="{FF2B5EF4-FFF2-40B4-BE49-F238E27FC236}">
                <a16:creationId xmlns:a16="http://schemas.microsoft.com/office/drawing/2014/main" id="{72B87CCD-6D17-844B-87EF-F8BC69D79B06}"/>
              </a:ext>
            </a:extLst>
          </p:cNvPr>
          <p:cNvSpPr>
            <a:spLocks noGrp="1"/>
          </p:cNvSpPr>
          <p:nvPr>
            <p:ph type="pic" sz="quarter" idx="31"/>
          </p:nvPr>
        </p:nvSpPr>
        <p:spPr>
          <a:xfrm>
            <a:off x="10261341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cxnSp>
        <p:nvCxnSpPr>
          <p:cNvPr id="25" name="Straight Connector 24" descr="First divider line on slide">
            <a:extLst>
              <a:ext uri="{FF2B5EF4-FFF2-40B4-BE49-F238E27FC236}">
                <a16:creationId xmlns:a16="http://schemas.microsoft.com/office/drawing/2014/main" id="{402BCAE3-72EC-4098-A211-3555BFDE932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2659047" y="2052013"/>
            <a:ext cx="0" cy="1487495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" name="Straight Connector 25" descr="Second divider line on slide">
            <a:extLst>
              <a:ext uri="{FF2B5EF4-FFF2-40B4-BE49-F238E27FC236}">
                <a16:creationId xmlns:a16="http://schemas.microsoft.com/office/drawing/2014/main" id="{94A08494-9C0E-4AAF-BE9A-166FE994DAB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4953541" y="2052013"/>
            <a:ext cx="0" cy="1487495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7" name="Straight Connector 26" descr="Third divider line on slide">
            <a:extLst>
              <a:ext uri="{FF2B5EF4-FFF2-40B4-BE49-F238E27FC236}">
                <a16:creationId xmlns:a16="http://schemas.microsoft.com/office/drawing/2014/main" id="{698FE6A1-AEF7-4FD7-A689-908A6B9CC06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7248035" y="2052013"/>
            <a:ext cx="0" cy="1487495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" name="Straight Connector 35" descr="Fourth divider line on slide">
            <a:extLst>
              <a:ext uri="{FF2B5EF4-FFF2-40B4-BE49-F238E27FC236}">
                <a16:creationId xmlns:a16="http://schemas.microsoft.com/office/drawing/2014/main" id="{636DD6E3-6313-40D8-B03E-60E2E5A6979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9542529" y="2052013"/>
            <a:ext cx="0" cy="1487495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988026631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3 x Image Bullets Lef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Oval 19">
            <a:extLst>
              <a:ext uri="{FF2B5EF4-FFF2-40B4-BE49-F238E27FC236}">
                <a16:creationId xmlns:a16="http://schemas.microsoft.com/office/drawing/2014/main" id="{019D3C0C-316D-A045-BC1B-D508718E47A9}"/>
              </a:ext>
            </a:extLst>
          </p:cNvPr>
          <p:cNvSpPr>
            <a:spLocks noChangeAspect="1"/>
          </p:cNvSpPr>
          <p:nvPr userDrawn="1"/>
        </p:nvSpPr>
        <p:spPr>
          <a:xfrm>
            <a:off x="3050592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Oval 21">
            <a:extLst>
              <a:ext uri="{FF2B5EF4-FFF2-40B4-BE49-F238E27FC236}">
                <a16:creationId xmlns:a16="http://schemas.microsoft.com/office/drawing/2014/main" id="{56D90BAC-4672-454F-9B98-7A6F31D7B3F7}"/>
              </a:ext>
            </a:extLst>
          </p:cNvPr>
          <p:cNvSpPr>
            <a:spLocks noChangeAspect="1"/>
          </p:cNvSpPr>
          <p:nvPr userDrawn="1"/>
        </p:nvSpPr>
        <p:spPr>
          <a:xfrm>
            <a:off x="5345060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6" name="Oval 25">
            <a:extLst>
              <a:ext uri="{FF2B5EF4-FFF2-40B4-BE49-F238E27FC236}">
                <a16:creationId xmlns:a16="http://schemas.microsoft.com/office/drawing/2014/main" id="{21146660-9CB0-D241-ACBC-5C0A9FC8AD1A}"/>
              </a:ext>
            </a:extLst>
          </p:cNvPr>
          <p:cNvSpPr>
            <a:spLocks noChangeAspect="1"/>
          </p:cNvSpPr>
          <p:nvPr userDrawn="1"/>
        </p:nvSpPr>
        <p:spPr>
          <a:xfrm>
            <a:off x="759111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Picture Placeholder 3">
            <a:extLst>
              <a:ext uri="{FF2B5EF4-FFF2-40B4-BE49-F238E27FC236}">
                <a16:creationId xmlns:a16="http://schemas.microsoft.com/office/drawing/2014/main" id="{831AC394-0DDA-6F4A-B2D3-6D95CD866486}"/>
              </a:ext>
            </a:extLst>
          </p:cNvPr>
          <p:cNvSpPr>
            <a:spLocks noGrp="1"/>
          </p:cNvSpPr>
          <p:nvPr>
            <p:ph type="pic" sz="quarter" idx="27"/>
          </p:nvPr>
        </p:nvSpPr>
        <p:spPr>
          <a:xfrm>
            <a:off x="1086454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8" name="Picture Placeholder 3">
            <a:extLst>
              <a:ext uri="{FF2B5EF4-FFF2-40B4-BE49-F238E27FC236}">
                <a16:creationId xmlns:a16="http://schemas.microsoft.com/office/drawing/2014/main" id="{B1A58D5B-A4BA-F446-90DA-1B6B207869A8}"/>
              </a:ext>
            </a:extLst>
          </p:cNvPr>
          <p:cNvSpPr>
            <a:spLocks noGrp="1"/>
          </p:cNvSpPr>
          <p:nvPr>
            <p:ph type="pic" sz="quarter" idx="28"/>
          </p:nvPr>
        </p:nvSpPr>
        <p:spPr>
          <a:xfrm>
            <a:off x="3380176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9" name="Picture Placeholder 3">
            <a:extLst>
              <a:ext uri="{FF2B5EF4-FFF2-40B4-BE49-F238E27FC236}">
                <a16:creationId xmlns:a16="http://schemas.microsoft.com/office/drawing/2014/main" id="{7912C149-C249-1940-AF83-360853E78C26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>
          <a:xfrm>
            <a:off x="5673898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D24854E3-04DE-4154-AD8A-9F8AC3E4EE33}"/>
              </a:ext>
            </a:extLst>
          </p:cNvPr>
          <p:cNvSpPr/>
          <p:nvPr userDrawn="1"/>
        </p:nvSpPr>
        <p:spPr>
          <a:xfrm>
            <a:off x="7632650" y="86714"/>
            <a:ext cx="4472635" cy="6684572"/>
          </a:xfrm>
          <a:prstGeom prst="rect">
            <a:avLst/>
          </a:prstGeom>
          <a:gradFill>
            <a:gsLst>
              <a:gs pos="0">
                <a:schemeClr val="tx1">
                  <a:alpha val="0"/>
                </a:schemeClr>
              </a:gs>
              <a:gs pos="100000">
                <a:schemeClr val="tx1">
                  <a:alpha val="31000"/>
                </a:schemeClr>
              </a:gs>
            </a:gsLst>
            <a:lin ang="126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1" name="Picture Placeholder 40">
            <a:extLst>
              <a:ext uri="{FF2B5EF4-FFF2-40B4-BE49-F238E27FC236}">
                <a16:creationId xmlns:a16="http://schemas.microsoft.com/office/drawing/2014/main" id="{5BDD2BB3-B6A3-404C-846E-13E06B2F1662}"/>
              </a:ext>
            </a:extLst>
          </p:cNvPr>
          <p:cNvSpPr>
            <a:spLocks noGrp="1"/>
          </p:cNvSpPr>
          <p:nvPr>
            <p:ph type="pic" sz="quarter" idx="25" hasCustomPrompt="1"/>
          </p:nvPr>
        </p:nvSpPr>
        <p:spPr>
          <a:xfrm>
            <a:off x="7632650" y="86714"/>
            <a:ext cx="4472635" cy="6478538"/>
          </a:xfrm>
          <a:custGeom>
            <a:avLst/>
            <a:gdLst>
              <a:gd name="connsiteX0" fmla="*/ 376782 w 4559351"/>
              <a:gd name="connsiteY0" fmla="*/ 5927210 h 6604145"/>
              <a:gd name="connsiteX1" fmla="*/ 1519837 w 4559351"/>
              <a:gd name="connsiteY1" fmla="*/ 6224579 h 6604145"/>
              <a:gd name="connsiteX2" fmla="*/ 1067656 w 4559351"/>
              <a:gd name="connsiteY2" fmla="*/ 6604145 h 6604145"/>
              <a:gd name="connsiteX3" fmla="*/ 567431 w 4559351"/>
              <a:gd name="connsiteY3" fmla="*/ 6347235 h 6604145"/>
              <a:gd name="connsiteX4" fmla="*/ 3770030 w 4559351"/>
              <a:gd name="connsiteY4" fmla="*/ 4729122 h 6604145"/>
              <a:gd name="connsiteX5" fmla="*/ 3830234 w 4559351"/>
              <a:gd name="connsiteY5" fmla="*/ 4893659 h 6604145"/>
              <a:gd name="connsiteX6" fmla="*/ 3125854 w 4559351"/>
              <a:gd name="connsiteY6" fmla="*/ 4949110 h 6604145"/>
              <a:gd name="connsiteX7" fmla="*/ 3170574 w 4559351"/>
              <a:gd name="connsiteY7" fmla="*/ 4030224 h 6604145"/>
              <a:gd name="connsiteX8" fmla="*/ 3437863 w 4559351"/>
              <a:gd name="connsiteY8" fmla="*/ 4760691 h 6604145"/>
              <a:gd name="connsiteX9" fmla="*/ 2793688 w 4559351"/>
              <a:gd name="connsiteY9" fmla="*/ 4980680 h 6604145"/>
              <a:gd name="connsiteX10" fmla="*/ 2501683 w 4559351"/>
              <a:gd name="connsiteY10" fmla="*/ 5003670 h 6604145"/>
              <a:gd name="connsiteX11" fmla="*/ 0 w 4559351"/>
              <a:gd name="connsiteY11" fmla="*/ 3396395 h 6604145"/>
              <a:gd name="connsiteX12" fmla="*/ 3032435 w 4559351"/>
              <a:gd name="connsiteY12" fmla="*/ 3966867 h 6604145"/>
              <a:gd name="connsiteX13" fmla="*/ 1101460 w 4559351"/>
              <a:gd name="connsiteY13" fmla="*/ 6039845 h 6604145"/>
              <a:gd name="connsiteX14" fmla="*/ 10881 w 4559351"/>
              <a:gd name="connsiteY14" fmla="*/ 5508230 h 6604145"/>
              <a:gd name="connsiteX15" fmla="*/ 0 w 4559351"/>
              <a:gd name="connsiteY15" fmla="*/ 5475113 h 6604145"/>
              <a:gd name="connsiteX16" fmla="*/ 0 w 4559351"/>
              <a:gd name="connsiteY16" fmla="*/ 2843941 h 6604145"/>
              <a:gd name="connsiteX17" fmla="*/ 1605508 w 4559351"/>
              <a:gd name="connsiteY17" fmla="*/ 3374908 h 6604145"/>
              <a:gd name="connsiteX18" fmla="*/ 1482045 w 4559351"/>
              <a:gd name="connsiteY18" fmla="*/ 3547687 h 6604145"/>
              <a:gd name="connsiteX19" fmla="*/ 0 w 4559351"/>
              <a:gd name="connsiteY19" fmla="*/ 3206607 h 6604145"/>
              <a:gd name="connsiteX20" fmla="*/ 0 w 4559351"/>
              <a:gd name="connsiteY20" fmla="*/ 0 h 6604145"/>
              <a:gd name="connsiteX21" fmla="*/ 4559351 w 4559351"/>
              <a:gd name="connsiteY21" fmla="*/ 0 h 6604145"/>
              <a:gd name="connsiteX22" fmla="*/ 4559351 w 4559351"/>
              <a:gd name="connsiteY22" fmla="*/ 4284646 h 6604145"/>
              <a:gd name="connsiteX23" fmla="*/ 0 w 4559351"/>
              <a:gd name="connsiteY23" fmla="*/ 2645102 h 6604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4559351" h="6604145">
                <a:moveTo>
                  <a:pt x="376782" y="5927210"/>
                </a:moveTo>
                <a:lnTo>
                  <a:pt x="1519837" y="6224579"/>
                </a:lnTo>
                <a:lnTo>
                  <a:pt x="1067656" y="6604145"/>
                </a:lnTo>
                <a:lnTo>
                  <a:pt x="567431" y="6347235"/>
                </a:lnTo>
                <a:close/>
                <a:moveTo>
                  <a:pt x="3770030" y="4729122"/>
                </a:moveTo>
                <a:lnTo>
                  <a:pt x="3830234" y="4893659"/>
                </a:lnTo>
                <a:lnTo>
                  <a:pt x="3125854" y="4949110"/>
                </a:lnTo>
                <a:close/>
                <a:moveTo>
                  <a:pt x="3170574" y="4030224"/>
                </a:moveTo>
                <a:lnTo>
                  <a:pt x="3437863" y="4760691"/>
                </a:lnTo>
                <a:lnTo>
                  <a:pt x="2793688" y="4980680"/>
                </a:lnTo>
                <a:lnTo>
                  <a:pt x="2501683" y="5003670"/>
                </a:lnTo>
                <a:close/>
                <a:moveTo>
                  <a:pt x="0" y="3396395"/>
                </a:moveTo>
                <a:lnTo>
                  <a:pt x="3032435" y="3966867"/>
                </a:lnTo>
                <a:lnTo>
                  <a:pt x="1101460" y="6039845"/>
                </a:lnTo>
                <a:lnTo>
                  <a:pt x="10881" y="5508230"/>
                </a:lnTo>
                <a:lnTo>
                  <a:pt x="0" y="5475113"/>
                </a:lnTo>
                <a:close/>
                <a:moveTo>
                  <a:pt x="0" y="2843941"/>
                </a:moveTo>
                <a:lnTo>
                  <a:pt x="1605508" y="3374908"/>
                </a:lnTo>
                <a:lnTo>
                  <a:pt x="1482045" y="3547687"/>
                </a:lnTo>
                <a:lnTo>
                  <a:pt x="0" y="3206607"/>
                </a:lnTo>
                <a:close/>
                <a:moveTo>
                  <a:pt x="0" y="0"/>
                </a:moveTo>
                <a:lnTo>
                  <a:pt x="4559351" y="0"/>
                </a:lnTo>
                <a:lnTo>
                  <a:pt x="4559351" y="4284646"/>
                </a:lnTo>
                <a:lnTo>
                  <a:pt x="0" y="2645102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 anchor="ctr">
            <a:no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noProof="0" dirty="0"/>
              <a:t>Insert or Drag and Drop Image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726075" y="4688112"/>
            <a:ext cx="2160588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5020543" y="4688112"/>
            <a:ext cx="2160588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B3F7825-EB73-4976-9D8D-BAD8C8FCEA82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31800" y="3926334"/>
            <a:ext cx="2160000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D972951-9088-4993-8DED-9DA3B6B08CF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2726076" y="3926335"/>
            <a:ext cx="2160587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2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48424FDD-507C-4199-BFC6-8BC01D8992B6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5020543" y="3926335"/>
            <a:ext cx="2160588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3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DA4566DA-C848-4A27-BBC8-722932FFD7F6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432094" y="4683350"/>
            <a:ext cx="2160000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1" name="Octagon 50">
            <a:extLst>
              <a:ext uri="{FF2B5EF4-FFF2-40B4-BE49-F238E27FC236}">
                <a16:creationId xmlns:a16="http://schemas.microsoft.com/office/drawing/2014/main" id="{758B0359-60B9-4D73-825D-ACE303A61C50}"/>
              </a:ext>
            </a:extLst>
          </p:cNvPr>
          <p:cNvSpPr/>
          <p:nvPr userDrawn="1"/>
        </p:nvSpPr>
        <p:spPr>
          <a:xfrm rot="1361022">
            <a:off x="11394972" y="6053793"/>
            <a:ext cx="634795" cy="634795"/>
          </a:xfrm>
          <a:prstGeom prst="octagon">
            <a:avLst/>
          </a:prstGeom>
          <a:noFill/>
          <a:ln w="3175">
            <a:solidFill>
              <a:schemeClr val="bg1">
                <a:lumMod val="85000"/>
              </a:schemeClr>
            </a:solidFill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2" name="Oval 51">
            <a:extLst>
              <a:ext uri="{FF2B5EF4-FFF2-40B4-BE49-F238E27FC236}">
                <a16:creationId xmlns:a16="http://schemas.microsoft.com/office/drawing/2014/main" id="{09921541-DECE-43BB-BF92-A4B5D5EE5469}"/>
              </a:ext>
            </a:extLst>
          </p:cNvPr>
          <p:cNvSpPr/>
          <p:nvPr userDrawn="1"/>
        </p:nvSpPr>
        <p:spPr>
          <a:xfrm>
            <a:off x="11533871" y="6185902"/>
            <a:ext cx="73515" cy="73515"/>
          </a:xfrm>
          <a:prstGeom prst="ellipse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accent1"/>
              </a:solidFill>
            </a:endParaRPr>
          </a:p>
        </p:txBody>
      </p:sp>
      <p:sp>
        <p:nvSpPr>
          <p:cNvPr id="53" name="Oval 52">
            <a:extLst>
              <a:ext uri="{FF2B5EF4-FFF2-40B4-BE49-F238E27FC236}">
                <a16:creationId xmlns:a16="http://schemas.microsoft.com/office/drawing/2014/main" id="{83095B3B-1284-4E49-BE50-9C84BE7E58B6}"/>
              </a:ext>
            </a:extLst>
          </p:cNvPr>
          <p:cNvSpPr/>
          <p:nvPr userDrawn="1"/>
        </p:nvSpPr>
        <p:spPr>
          <a:xfrm>
            <a:off x="11892084" y="6561525"/>
            <a:ext cx="100439" cy="100439"/>
          </a:xfrm>
          <a:prstGeom prst="ellipse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4" name="Oval 53">
            <a:extLst>
              <a:ext uri="{FF2B5EF4-FFF2-40B4-BE49-F238E27FC236}">
                <a16:creationId xmlns:a16="http://schemas.microsoft.com/office/drawing/2014/main" id="{7491DD10-64CD-40CA-A0BB-397696C0C168}"/>
              </a:ext>
            </a:extLst>
          </p:cNvPr>
          <p:cNvSpPr/>
          <p:nvPr userDrawn="1"/>
        </p:nvSpPr>
        <p:spPr>
          <a:xfrm>
            <a:off x="11342875" y="5990144"/>
            <a:ext cx="260512" cy="260512"/>
          </a:xfrm>
          <a:prstGeom prst="ellipse">
            <a:avLst/>
          </a:prstGeom>
          <a:noFill/>
          <a:ln w="3175">
            <a:solidFill>
              <a:schemeClr val="bg1">
                <a:lumMod val="8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accent1"/>
              </a:solidFill>
            </a:endParaRPr>
          </a:p>
        </p:txBody>
      </p:sp>
      <p:sp>
        <p:nvSpPr>
          <p:cNvPr id="55" name="Slide Number Placeholder 54">
            <a:extLst>
              <a:ext uri="{FF2B5EF4-FFF2-40B4-BE49-F238E27FC236}">
                <a16:creationId xmlns:a16="http://schemas.microsoft.com/office/drawing/2014/main" id="{8702E81C-40F0-489E-8339-0139157E6327}"/>
              </a:ext>
            </a:extLst>
          </p:cNvPr>
          <p:cNvSpPr>
            <a:spLocks noGrp="1"/>
          </p:cNvSpPr>
          <p:nvPr>
            <p:ph type="sldNum" sz="quarter" idx="26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23" name="Straight Connector 22" descr="First divider line on slide">
            <a:extLst>
              <a:ext uri="{FF2B5EF4-FFF2-40B4-BE49-F238E27FC236}">
                <a16:creationId xmlns:a16="http://schemas.microsoft.com/office/drawing/2014/main" id="{7FE1F4E8-B411-4807-9D24-A045EE06CFD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2659047" y="2052013"/>
            <a:ext cx="0" cy="1487495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" name="Straight Connector 23" descr="Second divider line on slide">
            <a:extLst>
              <a:ext uri="{FF2B5EF4-FFF2-40B4-BE49-F238E27FC236}">
                <a16:creationId xmlns:a16="http://schemas.microsoft.com/office/drawing/2014/main" id="{8C3F648E-45E5-403C-973E-2BEED634B26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4953541" y="2052013"/>
            <a:ext cx="0" cy="1487495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284313262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2_3 x Image Bullets Righ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Oval 34">
            <a:extLst>
              <a:ext uri="{FF2B5EF4-FFF2-40B4-BE49-F238E27FC236}">
                <a16:creationId xmlns:a16="http://schemas.microsoft.com/office/drawing/2014/main" id="{22F44C7F-FA9B-CB41-B5C2-6A40A969176A}"/>
              </a:ext>
            </a:extLst>
          </p:cNvPr>
          <p:cNvSpPr>
            <a:spLocks noChangeAspect="1"/>
          </p:cNvSpPr>
          <p:nvPr userDrawn="1"/>
        </p:nvSpPr>
        <p:spPr>
          <a:xfrm>
            <a:off x="7065918" y="1366589"/>
            <a:ext cx="1371600" cy="137160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0ACFECE1-DAAF-5642-BD0B-7A8FE9D241D9}"/>
              </a:ext>
            </a:extLst>
          </p:cNvPr>
          <p:cNvSpPr>
            <a:spLocks noChangeAspect="1"/>
          </p:cNvSpPr>
          <p:nvPr userDrawn="1"/>
        </p:nvSpPr>
        <p:spPr>
          <a:xfrm>
            <a:off x="7065918" y="2931225"/>
            <a:ext cx="1371600" cy="137160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4" name="Oval 33">
            <a:extLst>
              <a:ext uri="{FF2B5EF4-FFF2-40B4-BE49-F238E27FC236}">
                <a16:creationId xmlns:a16="http://schemas.microsoft.com/office/drawing/2014/main" id="{90294551-87F8-DE4F-B54E-8231A9CAF5BF}"/>
              </a:ext>
            </a:extLst>
          </p:cNvPr>
          <p:cNvSpPr>
            <a:spLocks noChangeAspect="1"/>
          </p:cNvSpPr>
          <p:nvPr userDrawn="1"/>
        </p:nvSpPr>
        <p:spPr>
          <a:xfrm>
            <a:off x="7065918" y="4495861"/>
            <a:ext cx="1371600" cy="137160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D24854E3-04DE-4154-AD8A-9F8AC3E4EE33}"/>
              </a:ext>
            </a:extLst>
          </p:cNvPr>
          <p:cNvSpPr/>
          <p:nvPr userDrawn="1"/>
        </p:nvSpPr>
        <p:spPr>
          <a:xfrm>
            <a:off x="105351" y="86714"/>
            <a:ext cx="6208363" cy="6684572"/>
          </a:xfrm>
          <a:prstGeom prst="rect">
            <a:avLst/>
          </a:prstGeom>
          <a:gradFill>
            <a:gsLst>
              <a:gs pos="0">
                <a:schemeClr val="tx1">
                  <a:alpha val="0"/>
                </a:schemeClr>
              </a:gs>
              <a:gs pos="100000">
                <a:schemeClr val="tx1">
                  <a:alpha val="31000"/>
                </a:schemeClr>
              </a:gs>
            </a:gsLst>
            <a:lin ang="126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BDDC1CFF-7E89-421D-9524-BB3AECAFE005}"/>
              </a:ext>
            </a:extLst>
          </p:cNvPr>
          <p:cNvSpPr>
            <a:spLocks noGrp="1"/>
          </p:cNvSpPr>
          <p:nvPr>
            <p:ph type="pic" sz="quarter" idx="27" hasCustomPrompt="1"/>
          </p:nvPr>
        </p:nvSpPr>
        <p:spPr>
          <a:xfrm>
            <a:off x="105351" y="496139"/>
            <a:ext cx="6208364" cy="6275148"/>
          </a:xfrm>
          <a:custGeom>
            <a:avLst/>
            <a:gdLst>
              <a:gd name="connsiteX0" fmla="*/ 0 w 4441248"/>
              <a:gd name="connsiteY0" fmla="*/ 5980106 h 6321393"/>
              <a:gd name="connsiteX1" fmla="*/ 1034410 w 4441248"/>
              <a:gd name="connsiteY1" fmla="*/ 6048613 h 6321393"/>
              <a:gd name="connsiteX2" fmla="*/ 1778431 w 4441248"/>
              <a:gd name="connsiteY2" fmla="*/ 6321393 h 6321393"/>
              <a:gd name="connsiteX3" fmla="*/ 0 w 4441248"/>
              <a:gd name="connsiteY3" fmla="*/ 6321393 h 6321393"/>
              <a:gd name="connsiteX4" fmla="*/ 2269200 w 4441248"/>
              <a:gd name="connsiteY4" fmla="*/ 5443908 h 6321393"/>
              <a:gd name="connsiteX5" fmla="*/ 2395460 w 4441248"/>
              <a:gd name="connsiteY5" fmla="*/ 5885070 h 6321393"/>
              <a:gd name="connsiteX6" fmla="*/ 1997461 w 4441248"/>
              <a:gd name="connsiteY6" fmla="*/ 6195222 h 6321393"/>
              <a:gd name="connsiteX7" fmla="*/ 1526609 w 4441248"/>
              <a:gd name="connsiteY7" fmla="*/ 5931629 h 6321393"/>
              <a:gd name="connsiteX8" fmla="*/ 4441248 w 4441248"/>
              <a:gd name="connsiteY8" fmla="*/ 4283292 h 6321393"/>
              <a:gd name="connsiteX9" fmla="*/ 4441248 w 4441248"/>
              <a:gd name="connsiteY9" fmla="*/ 6321393 h 6321393"/>
              <a:gd name="connsiteX10" fmla="*/ 2296366 w 4441248"/>
              <a:gd name="connsiteY10" fmla="*/ 6321393 h 6321393"/>
              <a:gd name="connsiteX11" fmla="*/ 2056375 w 4441248"/>
              <a:gd name="connsiteY11" fmla="*/ 6224358 h 6321393"/>
              <a:gd name="connsiteX12" fmla="*/ 0 w 4441248"/>
              <a:gd name="connsiteY12" fmla="*/ 2359561 h 6321393"/>
              <a:gd name="connsiteX13" fmla="*/ 828613 w 4441248"/>
              <a:gd name="connsiteY13" fmla="*/ 2588947 h 6321393"/>
              <a:gd name="connsiteX14" fmla="*/ 0 w 4441248"/>
              <a:gd name="connsiteY14" fmla="*/ 3479506 h 6321393"/>
              <a:gd name="connsiteX15" fmla="*/ 3025930 w 4441248"/>
              <a:gd name="connsiteY15" fmla="*/ 144202 h 6321393"/>
              <a:gd name="connsiteX16" fmla="*/ 4441248 w 4441248"/>
              <a:gd name="connsiteY16" fmla="*/ 1340385 h 6321393"/>
              <a:gd name="connsiteX17" fmla="*/ 4441248 w 4441248"/>
              <a:gd name="connsiteY17" fmla="*/ 4098899 h 6321393"/>
              <a:gd name="connsiteX18" fmla="*/ 1417099 w 4441248"/>
              <a:gd name="connsiteY18" fmla="*/ 5846153 h 6321393"/>
              <a:gd name="connsiteX19" fmla="*/ 0 w 4441248"/>
              <a:gd name="connsiteY19" fmla="*/ 5428711 h 6321393"/>
              <a:gd name="connsiteX20" fmla="*/ 0 w 4441248"/>
              <a:gd name="connsiteY20" fmla="*/ 3724470 h 6321393"/>
              <a:gd name="connsiteX21" fmla="*/ 2684090 w 4441248"/>
              <a:gd name="connsiteY21" fmla="*/ 0 h 6321393"/>
              <a:gd name="connsiteX22" fmla="*/ 2784132 w 4441248"/>
              <a:gd name="connsiteY22" fmla="*/ 186781 h 6321393"/>
              <a:gd name="connsiteX23" fmla="*/ 1027256 w 4441248"/>
              <a:gd name="connsiteY23" fmla="*/ 2337985 h 6321393"/>
              <a:gd name="connsiteX24" fmla="*/ 451581 w 4441248"/>
              <a:gd name="connsiteY24" fmla="*/ 2265656 h 63213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4441248" h="6321393">
                <a:moveTo>
                  <a:pt x="0" y="5980106"/>
                </a:moveTo>
                <a:lnTo>
                  <a:pt x="1034410" y="6048613"/>
                </a:lnTo>
                <a:lnTo>
                  <a:pt x="1778431" y="6321393"/>
                </a:lnTo>
                <a:lnTo>
                  <a:pt x="0" y="6321393"/>
                </a:lnTo>
                <a:close/>
                <a:moveTo>
                  <a:pt x="2269200" y="5443908"/>
                </a:moveTo>
                <a:lnTo>
                  <a:pt x="2395460" y="5885070"/>
                </a:lnTo>
                <a:lnTo>
                  <a:pt x="1997461" y="6195222"/>
                </a:lnTo>
                <a:lnTo>
                  <a:pt x="1526609" y="5931629"/>
                </a:lnTo>
                <a:close/>
                <a:moveTo>
                  <a:pt x="4441248" y="4283292"/>
                </a:moveTo>
                <a:lnTo>
                  <a:pt x="4441248" y="6321393"/>
                </a:lnTo>
                <a:lnTo>
                  <a:pt x="2296366" y="6321393"/>
                </a:lnTo>
                <a:lnTo>
                  <a:pt x="2056375" y="6224358"/>
                </a:lnTo>
                <a:close/>
                <a:moveTo>
                  <a:pt x="0" y="2359561"/>
                </a:moveTo>
                <a:lnTo>
                  <a:pt x="828613" y="2588947"/>
                </a:lnTo>
                <a:lnTo>
                  <a:pt x="0" y="3479506"/>
                </a:lnTo>
                <a:close/>
                <a:moveTo>
                  <a:pt x="3025930" y="144202"/>
                </a:moveTo>
                <a:lnTo>
                  <a:pt x="4441248" y="1340385"/>
                </a:lnTo>
                <a:lnTo>
                  <a:pt x="4441248" y="4098899"/>
                </a:lnTo>
                <a:lnTo>
                  <a:pt x="1417099" y="5846153"/>
                </a:lnTo>
                <a:lnTo>
                  <a:pt x="0" y="5428711"/>
                </a:lnTo>
                <a:lnTo>
                  <a:pt x="0" y="3724470"/>
                </a:lnTo>
                <a:close/>
                <a:moveTo>
                  <a:pt x="2684090" y="0"/>
                </a:moveTo>
                <a:lnTo>
                  <a:pt x="2784132" y="186781"/>
                </a:lnTo>
                <a:lnTo>
                  <a:pt x="1027256" y="2337985"/>
                </a:lnTo>
                <a:lnTo>
                  <a:pt x="451581" y="2265656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 anchor="ctr">
            <a:no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noProof="0" dirty="0"/>
              <a:t>Insert or Drag and Drop Image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068457" y="432000"/>
            <a:ext cx="4703542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8768283" y="3582825"/>
            <a:ext cx="3002400" cy="720000"/>
          </a:xfrm>
        </p:spPr>
        <p:txBody>
          <a:bodyPr/>
          <a:lstStyle>
            <a:lvl1pPr marL="0" indent="0" algn="l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768283" y="5147461"/>
            <a:ext cx="3002400" cy="720000"/>
          </a:xfrm>
        </p:spPr>
        <p:txBody>
          <a:bodyPr/>
          <a:lstStyle>
            <a:lvl1pPr marL="0" indent="0" algn="l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B3F7825-EB73-4976-9D8D-BAD8C8FCEA82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768283" y="1369128"/>
            <a:ext cx="3002400" cy="432000"/>
          </a:xfrm>
        </p:spPr>
        <p:txBody>
          <a:bodyPr/>
          <a:lstStyle>
            <a:lvl1pPr marL="0" indent="0" algn="l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D972951-9088-4993-8DED-9DA3B6B08CF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8768283" y="2933764"/>
            <a:ext cx="3002400" cy="432000"/>
          </a:xfrm>
        </p:spPr>
        <p:txBody>
          <a:bodyPr/>
          <a:lstStyle>
            <a:lvl1pPr marL="0" indent="0" algn="l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2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48424FDD-507C-4199-BFC6-8BC01D8992B6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8768283" y="4498400"/>
            <a:ext cx="3002400" cy="432000"/>
          </a:xfrm>
        </p:spPr>
        <p:txBody>
          <a:bodyPr/>
          <a:lstStyle>
            <a:lvl1pPr marL="0" indent="0" algn="l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3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DA4566DA-C848-4A27-BBC8-722932FFD7F6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8768283" y="1975094"/>
            <a:ext cx="3002400" cy="720000"/>
          </a:xfrm>
        </p:spPr>
        <p:txBody>
          <a:bodyPr/>
          <a:lstStyle>
            <a:lvl1pPr marL="0" indent="0" algn="l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1" name="Octagon 50">
            <a:extLst>
              <a:ext uri="{FF2B5EF4-FFF2-40B4-BE49-F238E27FC236}">
                <a16:creationId xmlns:a16="http://schemas.microsoft.com/office/drawing/2014/main" id="{758B0359-60B9-4D73-825D-ACE303A61C50}"/>
              </a:ext>
            </a:extLst>
          </p:cNvPr>
          <p:cNvSpPr/>
          <p:nvPr userDrawn="1"/>
        </p:nvSpPr>
        <p:spPr>
          <a:xfrm rot="1361022">
            <a:off x="11394972" y="6053793"/>
            <a:ext cx="634795" cy="634795"/>
          </a:xfrm>
          <a:prstGeom prst="octagon">
            <a:avLst/>
          </a:prstGeom>
          <a:noFill/>
          <a:ln w="3175">
            <a:solidFill>
              <a:schemeClr val="bg1">
                <a:lumMod val="85000"/>
              </a:schemeClr>
            </a:solidFill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2" name="Oval 51">
            <a:extLst>
              <a:ext uri="{FF2B5EF4-FFF2-40B4-BE49-F238E27FC236}">
                <a16:creationId xmlns:a16="http://schemas.microsoft.com/office/drawing/2014/main" id="{09921541-DECE-43BB-BF92-A4B5D5EE5469}"/>
              </a:ext>
            </a:extLst>
          </p:cNvPr>
          <p:cNvSpPr/>
          <p:nvPr userDrawn="1"/>
        </p:nvSpPr>
        <p:spPr>
          <a:xfrm>
            <a:off x="11533871" y="6185902"/>
            <a:ext cx="73515" cy="73515"/>
          </a:xfrm>
          <a:prstGeom prst="ellipse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accent1"/>
              </a:solidFill>
            </a:endParaRPr>
          </a:p>
        </p:txBody>
      </p:sp>
      <p:sp>
        <p:nvSpPr>
          <p:cNvPr id="53" name="Oval 52">
            <a:extLst>
              <a:ext uri="{FF2B5EF4-FFF2-40B4-BE49-F238E27FC236}">
                <a16:creationId xmlns:a16="http://schemas.microsoft.com/office/drawing/2014/main" id="{83095B3B-1284-4E49-BE50-9C84BE7E58B6}"/>
              </a:ext>
            </a:extLst>
          </p:cNvPr>
          <p:cNvSpPr/>
          <p:nvPr userDrawn="1"/>
        </p:nvSpPr>
        <p:spPr>
          <a:xfrm>
            <a:off x="11892084" y="6561525"/>
            <a:ext cx="100439" cy="100439"/>
          </a:xfrm>
          <a:prstGeom prst="ellipse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4" name="Oval 53">
            <a:extLst>
              <a:ext uri="{FF2B5EF4-FFF2-40B4-BE49-F238E27FC236}">
                <a16:creationId xmlns:a16="http://schemas.microsoft.com/office/drawing/2014/main" id="{7491DD10-64CD-40CA-A0BB-397696C0C168}"/>
              </a:ext>
            </a:extLst>
          </p:cNvPr>
          <p:cNvSpPr/>
          <p:nvPr userDrawn="1"/>
        </p:nvSpPr>
        <p:spPr>
          <a:xfrm>
            <a:off x="11342875" y="5990144"/>
            <a:ext cx="260512" cy="260512"/>
          </a:xfrm>
          <a:prstGeom prst="ellipse">
            <a:avLst/>
          </a:prstGeom>
          <a:noFill/>
          <a:ln w="3175">
            <a:solidFill>
              <a:schemeClr val="bg1">
                <a:lumMod val="8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accent1"/>
              </a:solidFill>
            </a:endParaRPr>
          </a:p>
        </p:txBody>
      </p:sp>
      <p:sp>
        <p:nvSpPr>
          <p:cNvPr id="55" name="Slide Number Placeholder 54">
            <a:extLst>
              <a:ext uri="{FF2B5EF4-FFF2-40B4-BE49-F238E27FC236}">
                <a16:creationId xmlns:a16="http://schemas.microsoft.com/office/drawing/2014/main" id="{8702E81C-40F0-489E-8339-0139157E6327}"/>
              </a:ext>
            </a:extLst>
          </p:cNvPr>
          <p:cNvSpPr>
            <a:spLocks noGrp="1"/>
          </p:cNvSpPr>
          <p:nvPr>
            <p:ph type="sldNum" sz="quarter" idx="26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grpSp>
        <p:nvGrpSpPr>
          <p:cNvPr id="22" name="Group 21">
            <a:extLst>
              <a:ext uri="{FF2B5EF4-FFF2-40B4-BE49-F238E27FC236}">
                <a16:creationId xmlns:a16="http://schemas.microsoft.com/office/drawing/2014/main" id="{9089FAF0-BF60-4AB9-A62E-595008DC4646}"/>
              </a:ext>
            </a:extLst>
          </p:cNvPr>
          <p:cNvGrpSpPr/>
          <p:nvPr userDrawn="1"/>
        </p:nvGrpSpPr>
        <p:grpSpPr>
          <a:xfrm>
            <a:off x="1892000" y="2269752"/>
            <a:ext cx="3081180" cy="3011457"/>
            <a:chOff x="1892000" y="2269752"/>
            <a:chExt cx="3081180" cy="3011457"/>
          </a:xfrm>
        </p:grpSpPr>
        <p:sp>
          <p:nvSpPr>
            <p:cNvPr id="26" name="Freeform: Shape 13">
              <a:extLst>
                <a:ext uri="{FF2B5EF4-FFF2-40B4-BE49-F238E27FC236}">
                  <a16:creationId xmlns:a16="http://schemas.microsoft.com/office/drawing/2014/main" id="{ED7DCD52-0637-49D9-AD21-2DF94DD3E348}"/>
                </a:ext>
              </a:extLst>
            </p:cNvPr>
            <p:cNvSpPr/>
            <p:nvPr/>
          </p:nvSpPr>
          <p:spPr>
            <a:xfrm rot="4308689">
              <a:off x="2464728" y="2678543"/>
              <a:ext cx="1980696" cy="2066510"/>
            </a:xfrm>
            <a:custGeom>
              <a:avLst/>
              <a:gdLst>
                <a:gd name="connsiteX0" fmla="*/ 0 w 1980696"/>
                <a:gd name="connsiteY0" fmla="*/ 2066510 h 2066510"/>
                <a:gd name="connsiteX1" fmla="*/ 1138078 w 1980696"/>
                <a:gd name="connsiteY1" fmla="*/ 0 h 2066510"/>
                <a:gd name="connsiteX2" fmla="*/ 1980696 w 1980696"/>
                <a:gd name="connsiteY2" fmla="*/ 1530016 h 2066510"/>
                <a:gd name="connsiteX3" fmla="*/ 1459417 w 1980696"/>
                <a:gd name="connsiteY3" fmla="*/ 2066510 h 20665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980696" h="2066510">
                  <a:moveTo>
                    <a:pt x="0" y="2066510"/>
                  </a:moveTo>
                  <a:lnTo>
                    <a:pt x="1138078" y="0"/>
                  </a:lnTo>
                  <a:lnTo>
                    <a:pt x="1980696" y="1530016"/>
                  </a:lnTo>
                  <a:lnTo>
                    <a:pt x="1459417" y="2066510"/>
                  </a:lnTo>
                  <a:close/>
                </a:path>
              </a:pathLst>
            </a:cu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E6863CC2-FBFD-47D7-AB8F-DB2367EABF92}"/>
                </a:ext>
              </a:extLst>
            </p:cNvPr>
            <p:cNvSpPr/>
            <p:nvPr/>
          </p:nvSpPr>
          <p:spPr>
            <a:xfrm rot="13830869">
              <a:off x="2730967" y="5004791"/>
              <a:ext cx="346713" cy="206124"/>
            </a:xfrm>
            <a:custGeom>
              <a:avLst/>
              <a:gdLst>
                <a:gd name="connsiteX0" fmla="*/ 346713 w 346713"/>
                <a:gd name="connsiteY0" fmla="*/ 206124 h 206124"/>
                <a:gd name="connsiteX1" fmla="*/ 0 w 346713"/>
                <a:gd name="connsiteY1" fmla="*/ 206124 h 206124"/>
                <a:gd name="connsiteX2" fmla="*/ 86666 w 346713"/>
                <a:gd name="connsiteY2" fmla="*/ 0 h 206124"/>
                <a:gd name="connsiteX3" fmla="*/ 346713 w 346713"/>
                <a:gd name="connsiteY3" fmla="*/ 206124 h 2061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46713" h="206124">
                  <a:moveTo>
                    <a:pt x="346713" y="206124"/>
                  </a:moveTo>
                  <a:lnTo>
                    <a:pt x="0" y="206124"/>
                  </a:lnTo>
                  <a:lnTo>
                    <a:pt x="86666" y="0"/>
                  </a:lnTo>
                  <a:lnTo>
                    <a:pt x="346713" y="206124"/>
                  </a:lnTo>
                  <a:close/>
                </a:path>
              </a:pathLst>
            </a:cu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8" name="Freeform: Shape 17">
              <a:extLst>
                <a:ext uri="{FF2B5EF4-FFF2-40B4-BE49-F238E27FC236}">
                  <a16:creationId xmlns:a16="http://schemas.microsoft.com/office/drawing/2014/main" id="{09ADFC5E-3BBA-404B-A496-A4035DF5E859}"/>
                </a:ext>
              </a:extLst>
            </p:cNvPr>
            <p:cNvSpPr/>
            <p:nvPr/>
          </p:nvSpPr>
          <p:spPr>
            <a:xfrm rot="12431080">
              <a:off x="2802151" y="4740752"/>
              <a:ext cx="710669" cy="335543"/>
            </a:xfrm>
            <a:custGeom>
              <a:avLst/>
              <a:gdLst>
                <a:gd name="connsiteX0" fmla="*/ 710669 w 710669"/>
                <a:gd name="connsiteY0" fmla="*/ 176660 h 335543"/>
                <a:gd name="connsiteX1" fmla="*/ 0 w 710669"/>
                <a:gd name="connsiteY1" fmla="*/ 335543 h 335543"/>
                <a:gd name="connsiteX2" fmla="*/ 141082 w 710669"/>
                <a:gd name="connsiteY2" fmla="*/ 0 h 335543"/>
                <a:gd name="connsiteX3" fmla="*/ 487795 w 710669"/>
                <a:gd name="connsiteY3" fmla="*/ 0 h 335543"/>
                <a:gd name="connsiteX4" fmla="*/ 710669 w 710669"/>
                <a:gd name="connsiteY4" fmla="*/ 176660 h 3355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10669" h="335543">
                  <a:moveTo>
                    <a:pt x="710669" y="176660"/>
                  </a:moveTo>
                  <a:lnTo>
                    <a:pt x="0" y="335543"/>
                  </a:lnTo>
                  <a:lnTo>
                    <a:pt x="141082" y="0"/>
                  </a:lnTo>
                  <a:lnTo>
                    <a:pt x="487795" y="0"/>
                  </a:lnTo>
                  <a:lnTo>
                    <a:pt x="710669" y="176660"/>
                  </a:lnTo>
                  <a:close/>
                </a:path>
              </a:pathLst>
            </a:cu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9" name="Freeform: Shape 19">
              <a:extLst>
                <a:ext uri="{FF2B5EF4-FFF2-40B4-BE49-F238E27FC236}">
                  <a16:creationId xmlns:a16="http://schemas.microsoft.com/office/drawing/2014/main" id="{56E90DCD-03FB-4E9A-BD40-5269E9ACF1B1}"/>
                </a:ext>
              </a:extLst>
            </p:cNvPr>
            <p:cNvSpPr/>
            <p:nvPr/>
          </p:nvSpPr>
          <p:spPr>
            <a:xfrm rot="4308689">
              <a:off x="2058980" y="2102772"/>
              <a:ext cx="1246227" cy="1580187"/>
            </a:xfrm>
            <a:custGeom>
              <a:avLst/>
              <a:gdLst>
                <a:gd name="connsiteX0" fmla="*/ 0 w 1980696"/>
                <a:gd name="connsiteY0" fmla="*/ 2066510 h 2066510"/>
                <a:gd name="connsiteX1" fmla="*/ 1138078 w 1980696"/>
                <a:gd name="connsiteY1" fmla="*/ 0 h 2066510"/>
                <a:gd name="connsiteX2" fmla="*/ 1980696 w 1980696"/>
                <a:gd name="connsiteY2" fmla="*/ 1530016 h 2066510"/>
                <a:gd name="connsiteX3" fmla="*/ 1459417 w 1980696"/>
                <a:gd name="connsiteY3" fmla="*/ 2066510 h 2066510"/>
                <a:gd name="connsiteX0" fmla="*/ 0 w 1980696"/>
                <a:gd name="connsiteY0" fmla="*/ 1680311 h 1680311"/>
                <a:gd name="connsiteX1" fmla="*/ 1337031 w 1980696"/>
                <a:gd name="connsiteY1" fmla="*/ 0 h 1680311"/>
                <a:gd name="connsiteX2" fmla="*/ 1980696 w 1980696"/>
                <a:gd name="connsiteY2" fmla="*/ 1143817 h 1680311"/>
                <a:gd name="connsiteX3" fmla="*/ 1459417 w 1980696"/>
                <a:gd name="connsiteY3" fmla="*/ 1680311 h 1680311"/>
                <a:gd name="connsiteX4" fmla="*/ 0 w 1980696"/>
                <a:gd name="connsiteY4" fmla="*/ 1680311 h 1680311"/>
                <a:gd name="connsiteX0" fmla="*/ 0 w 1459417"/>
                <a:gd name="connsiteY0" fmla="*/ 1680311 h 1680311"/>
                <a:gd name="connsiteX1" fmla="*/ 1337031 w 1459417"/>
                <a:gd name="connsiteY1" fmla="*/ 0 h 1680311"/>
                <a:gd name="connsiteX2" fmla="*/ 1360698 w 1459417"/>
                <a:gd name="connsiteY2" fmla="*/ 208215 h 1680311"/>
                <a:gd name="connsiteX3" fmla="*/ 1459417 w 1459417"/>
                <a:gd name="connsiteY3" fmla="*/ 1680311 h 1680311"/>
                <a:gd name="connsiteX4" fmla="*/ 0 w 1459417"/>
                <a:gd name="connsiteY4" fmla="*/ 1680311 h 1680311"/>
                <a:gd name="connsiteX0" fmla="*/ 0 w 1360698"/>
                <a:gd name="connsiteY0" fmla="*/ 1680311 h 1688402"/>
                <a:gd name="connsiteX1" fmla="*/ 1337031 w 1360698"/>
                <a:gd name="connsiteY1" fmla="*/ 0 h 1688402"/>
                <a:gd name="connsiteX2" fmla="*/ 1360698 w 1360698"/>
                <a:gd name="connsiteY2" fmla="*/ 208215 h 1688402"/>
                <a:gd name="connsiteX3" fmla="*/ 278710 w 1360698"/>
                <a:gd name="connsiteY3" fmla="*/ 1688402 h 1688402"/>
                <a:gd name="connsiteX4" fmla="*/ 0 w 1360698"/>
                <a:gd name="connsiteY4" fmla="*/ 1680311 h 1688402"/>
                <a:gd name="connsiteX0" fmla="*/ 0 w 1360698"/>
                <a:gd name="connsiteY0" fmla="*/ 1680311 h 1698354"/>
                <a:gd name="connsiteX1" fmla="*/ 1337031 w 1360698"/>
                <a:gd name="connsiteY1" fmla="*/ 0 h 1698354"/>
                <a:gd name="connsiteX2" fmla="*/ 1360698 w 1360698"/>
                <a:gd name="connsiteY2" fmla="*/ 208215 h 1698354"/>
                <a:gd name="connsiteX3" fmla="*/ 415804 w 1360698"/>
                <a:gd name="connsiteY3" fmla="*/ 1698354 h 1698354"/>
                <a:gd name="connsiteX4" fmla="*/ 0 w 1360698"/>
                <a:gd name="connsiteY4" fmla="*/ 1680311 h 1698354"/>
                <a:gd name="connsiteX0" fmla="*/ 0 w 1360698"/>
                <a:gd name="connsiteY0" fmla="*/ 1556337 h 1574380"/>
                <a:gd name="connsiteX1" fmla="*/ 1226116 w 1360698"/>
                <a:gd name="connsiteY1" fmla="*/ 0 h 1574380"/>
                <a:gd name="connsiteX2" fmla="*/ 1360698 w 1360698"/>
                <a:gd name="connsiteY2" fmla="*/ 84241 h 1574380"/>
                <a:gd name="connsiteX3" fmla="*/ 415804 w 1360698"/>
                <a:gd name="connsiteY3" fmla="*/ 1574380 h 1574380"/>
                <a:gd name="connsiteX4" fmla="*/ 0 w 1360698"/>
                <a:gd name="connsiteY4" fmla="*/ 1556337 h 1574380"/>
                <a:gd name="connsiteX0" fmla="*/ 0 w 1303560"/>
                <a:gd name="connsiteY0" fmla="*/ 1556337 h 1574380"/>
                <a:gd name="connsiteX1" fmla="*/ 1226116 w 1303560"/>
                <a:gd name="connsiteY1" fmla="*/ 0 h 1574380"/>
                <a:gd name="connsiteX2" fmla="*/ 1303560 w 1303560"/>
                <a:gd name="connsiteY2" fmla="*/ 105569 h 1574380"/>
                <a:gd name="connsiteX3" fmla="*/ 415804 w 1303560"/>
                <a:gd name="connsiteY3" fmla="*/ 1574380 h 1574380"/>
                <a:gd name="connsiteX4" fmla="*/ 0 w 1303560"/>
                <a:gd name="connsiteY4" fmla="*/ 1556337 h 1574380"/>
                <a:gd name="connsiteX0" fmla="*/ 0 w 1246227"/>
                <a:gd name="connsiteY0" fmla="*/ 1580187 h 1580187"/>
                <a:gd name="connsiteX1" fmla="*/ 1168783 w 1246227"/>
                <a:gd name="connsiteY1" fmla="*/ 0 h 1580187"/>
                <a:gd name="connsiteX2" fmla="*/ 1246227 w 1246227"/>
                <a:gd name="connsiteY2" fmla="*/ 105569 h 1580187"/>
                <a:gd name="connsiteX3" fmla="*/ 358471 w 1246227"/>
                <a:gd name="connsiteY3" fmla="*/ 1574380 h 1580187"/>
                <a:gd name="connsiteX4" fmla="*/ 0 w 1246227"/>
                <a:gd name="connsiteY4" fmla="*/ 1580187 h 158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46227" h="1580187">
                  <a:moveTo>
                    <a:pt x="0" y="1580187"/>
                  </a:moveTo>
                  <a:lnTo>
                    <a:pt x="1168783" y="0"/>
                  </a:lnTo>
                  <a:lnTo>
                    <a:pt x="1246227" y="105569"/>
                  </a:lnTo>
                  <a:lnTo>
                    <a:pt x="358471" y="1574380"/>
                  </a:lnTo>
                  <a:lnTo>
                    <a:pt x="0" y="1580187"/>
                  </a:lnTo>
                  <a:close/>
                </a:path>
              </a:pathLst>
            </a:cu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Freeform: Shape 23">
              <a:extLst>
                <a:ext uri="{FF2B5EF4-FFF2-40B4-BE49-F238E27FC236}">
                  <a16:creationId xmlns:a16="http://schemas.microsoft.com/office/drawing/2014/main" id="{529D90B1-BC17-4168-A297-1DF303FB3C48}"/>
                </a:ext>
              </a:extLst>
            </p:cNvPr>
            <p:cNvSpPr/>
            <p:nvPr/>
          </p:nvSpPr>
          <p:spPr>
            <a:xfrm rot="17193105">
              <a:off x="4648324" y="3873318"/>
              <a:ext cx="243160" cy="406553"/>
            </a:xfrm>
            <a:custGeom>
              <a:avLst/>
              <a:gdLst>
                <a:gd name="connsiteX0" fmla="*/ 243160 w 243160"/>
                <a:gd name="connsiteY0" fmla="*/ 342071 h 406553"/>
                <a:gd name="connsiteX1" fmla="*/ 156493 w 243160"/>
                <a:gd name="connsiteY1" fmla="*/ 406553 h 406553"/>
                <a:gd name="connsiteX2" fmla="*/ 0 w 243160"/>
                <a:gd name="connsiteY2" fmla="*/ 0 h 406553"/>
                <a:gd name="connsiteX3" fmla="*/ 243160 w 243160"/>
                <a:gd name="connsiteY3" fmla="*/ 342071 h 4065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43160" h="406553">
                  <a:moveTo>
                    <a:pt x="243160" y="342071"/>
                  </a:moveTo>
                  <a:lnTo>
                    <a:pt x="156493" y="406553"/>
                  </a:lnTo>
                  <a:lnTo>
                    <a:pt x="0" y="0"/>
                  </a:lnTo>
                  <a:lnTo>
                    <a:pt x="243160" y="342071"/>
                  </a:lnTo>
                  <a:close/>
                </a:path>
              </a:pathLst>
            </a:cu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6C5DEA8E-5C03-42CC-987D-490297890048}"/>
                </a:ext>
              </a:extLst>
            </p:cNvPr>
            <p:cNvSpPr/>
            <p:nvPr/>
          </p:nvSpPr>
          <p:spPr>
            <a:xfrm rot="17193105">
              <a:off x="4152588" y="3654247"/>
              <a:ext cx="692798" cy="510610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Freeform: Shape 28">
              <a:extLst>
                <a:ext uri="{FF2B5EF4-FFF2-40B4-BE49-F238E27FC236}">
                  <a16:creationId xmlns:a16="http://schemas.microsoft.com/office/drawing/2014/main" id="{404E048B-9C67-4EC0-82E9-DC9D4AEE9703}"/>
                </a:ext>
              </a:extLst>
            </p:cNvPr>
            <p:cNvSpPr/>
            <p:nvPr/>
          </p:nvSpPr>
          <p:spPr>
            <a:xfrm rot="4308689">
              <a:off x="3831248" y="2441608"/>
              <a:ext cx="648657" cy="777553"/>
            </a:xfrm>
            <a:custGeom>
              <a:avLst/>
              <a:gdLst>
                <a:gd name="connsiteX0" fmla="*/ 0 w 648657"/>
                <a:gd name="connsiteY0" fmla="*/ 777553 h 777553"/>
                <a:gd name="connsiteX1" fmla="*/ 255474 w 648657"/>
                <a:gd name="connsiteY1" fmla="*/ 0 h 777553"/>
                <a:gd name="connsiteX2" fmla="*/ 648657 w 648657"/>
                <a:gd name="connsiteY2" fmla="*/ 713937 h 777553"/>
                <a:gd name="connsiteX3" fmla="*/ 0 w 648657"/>
                <a:gd name="connsiteY3" fmla="*/ 777553 h 7775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48657" h="777553">
                  <a:moveTo>
                    <a:pt x="0" y="777553"/>
                  </a:moveTo>
                  <a:lnTo>
                    <a:pt x="255474" y="0"/>
                  </a:lnTo>
                  <a:lnTo>
                    <a:pt x="648657" y="713937"/>
                  </a:lnTo>
                  <a:lnTo>
                    <a:pt x="0" y="777553"/>
                  </a:lnTo>
                  <a:close/>
                </a:path>
              </a:pathLst>
            </a:cu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8" name="Picture Placeholder 3">
            <a:extLst>
              <a:ext uri="{FF2B5EF4-FFF2-40B4-BE49-F238E27FC236}">
                <a16:creationId xmlns:a16="http://schemas.microsoft.com/office/drawing/2014/main" id="{EC82E52C-5E33-5942-8474-7ED4354EC95D}"/>
              </a:ext>
            </a:extLst>
          </p:cNvPr>
          <p:cNvSpPr>
            <a:spLocks noGrp="1"/>
          </p:cNvSpPr>
          <p:nvPr>
            <p:ph type="pic" sz="quarter" idx="30"/>
          </p:nvPr>
        </p:nvSpPr>
        <p:spPr>
          <a:xfrm>
            <a:off x="7405874" y="4835817"/>
            <a:ext cx="691688" cy="691688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9" name="Picture Placeholder 3">
            <a:extLst>
              <a:ext uri="{FF2B5EF4-FFF2-40B4-BE49-F238E27FC236}">
                <a16:creationId xmlns:a16="http://schemas.microsoft.com/office/drawing/2014/main" id="{07EC0147-5BE6-9248-BF42-BD99608F459C}"/>
              </a:ext>
            </a:extLst>
          </p:cNvPr>
          <p:cNvSpPr>
            <a:spLocks noGrp="1"/>
          </p:cNvSpPr>
          <p:nvPr>
            <p:ph type="pic" sz="quarter" idx="31"/>
          </p:nvPr>
        </p:nvSpPr>
        <p:spPr>
          <a:xfrm>
            <a:off x="7405874" y="3271181"/>
            <a:ext cx="691688" cy="691688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0" name="Picture Placeholder 3">
            <a:extLst>
              <a:ext uri="{FF2B5EF4-FFF2-40B4-BE49-F238E27FC236}">
                <a16:creationId xmlns:a16="http://schemas.microsoft.com/office/drawing/2014/main" id="{2B8E1942-1472-BC49-A624-3A31190A69E1}"/>
              </a:ext>
            </a:extLst>
          </p:cNvPr>
          <p:cNvSpPr>
            <a:spLocks noGrp="1"/>
          </p:cNvSpPr>
          <p:nvPr>
            <p:ph type="pic" sz="quarter" idx="32"/>
          </p:nvPr>
        </p:nvSpPr>
        <p:spPr>
          <a:xfrm>
            <a:off x="7405874" y="1706545"/>
            <a:ext cx="691688" cy="691688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cxnSp>
        <p:nvCxnSpPr>
          <p:cNvPr id="36" name="Straight Connector 35" descr="First divider line on slide">
            <a:extLst>
              <a:ext uri="{FF2B5EF4-FFF2-40B4-BE49-F238E27FC236}">
                <a16:creationId xmlns:a16="http://schemas.microsoft.com/office/drawing/2014/main" id="{A140998F-B877-4BDC-843C-0071F506638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 flipH="1">
            <a:off x="8768283" y="2616579"/>
            <a:ext cx="2378687" cy="0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" name="Straight Connector 36" descr="Second divider line on slide">
            <a:extLst>
              <a:ext uri="{FF2B5EF4-FFF2-40B4-BE49-F238E27FC236}">
                <a16:creationId xmlns:a16="http://schemas.microsoft.com/office/drawing/2014/main" id="{2084D353-BE8A-4AAA-8BEC-B71CEE9DD7A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 flipH="1">
            <a:off x="8768283" y="4109914"/>
            <a:ext cx="2378687" cy="0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821915802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gital Produc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5F6D6B0F-FF8B-4D60-B712-A57904D5502C}"/>
              </a:ext>
            </a:extLst>
          </p:cNvPr>
          <p:cNvSpPr/>
          <p:nvPr userDrawn="1"/>
        </p:nvSpPr>
        <p:spPr>
          <a:xfrm rot="19260823">
            <a:off x="10216425" y="538864"/>
            <a:ext cx="467362" cy="344458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FFF5FB50-33B5-4195-92D6-70891F240926}"/>
              </a:ext>
            </a:extLst>
          </p:cNvPr>
          <p:cNvSpPr/>
          <p:nvPr userDrawn="1"/>
        </p:nvSpPr>
        <p:spPr>
          <a:xfrm rot="20377627">
            <a:off x="10678141" y="849218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EECD958F-56E9-4A3B-9C25-D5970592C848}"/>
              </a:ext>
            </a:extLst>
          </p:cNvPr>
          <p:cNvSpPr/>
          <p:nvPr userDrawn="1"/>
        </p:nvSpPr>
        <p:spPr>
          <a:xfrm rot="19260823">
            <a:off x="10717367" y="620572"/>
            <a:ext cx="250689" cy="18476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Freeform: Shape 26">
            <a:extLst>
              <a:ext uri="{FF2B5EF4-FFF2-40B4-BE49-F238E27FC236}">
                <a16:creationId xmlns:a16="http://schemas.microsoft.com/office/drawing/2014/main" id="{72F4FF18-9272-43AF-912E-B1CF8BF148D4}"/>
              </a:ext>
            </a:extLst>
          </p:cNvPr>
          <p:cNvSpPr/>
          <p:nvPr userDrawn="1"/>
        </p:nvSpPr>
        <p:spPr>
          <a:xfrm rot="19810388">
            <a:off x="11064926" y="78160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AE9C7EB4-9E81-4394-8C2C-A54BBD15B51D}"/>
              </a:ext>
            </a:extLst>
          </p:cNvPr>
          <p:cNvSpPr/>
          <p:nvPr userDrawn="1"/>
        </p:nvSpPr>
        <p:spPr>
          <a:xfrm rot="18277851">
            <a:off x="11152527" y="3820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FE681EC0-A139-4B14-89E8-F237CB63D4C9}"/>
              </a:ext>
            </a:extLst>
          </p:cNvPr>
          <p:cNvSpPr/>
          <p:nvPr userDrawn="1"/>
        </p:nvSpPr>
        <p:spPr>
          <a:xfrm rot="20761418">
            <a:off x="11545452" y="1030689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87F87648-ABB4-4C97-BB6D-58342407E9DF}"/>
              </a:ext>
            </a:extLst>
          </p:cNvPr>
          <p:cNvSpPr/>
          <p:nvPr userDrawn="1"/>
        </p:nvSpPr>
        <p:spPr>
          <a:xfrm rot="17315293">
            <a:off x="11756248" y="2475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1" name="Freeform: Shape 30">
            <a:extLst>
              <a:ext uri="{FF2B5EF4-FFF2-40B4-BE49-F238E27FC236}">
                <a16:creationId xmlns:a16="http://schemas.microsoft.com/office/drawing/2014/main" id="{0802EFEB-F4DF-4501-91AA-173B60EBBBAA}"/>
              </a:ext>
            </a:extLst>
          </p:cNvPr>
          <p:cNvSpPr/>
          <p:nvPr userDrawn="1"/>
        </p:nvSpPr>
        <p:spPr>
          <a:xfrm rot="20082236">
            <a:off x="11448108" y="631127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2" name="Freeform: Shape 31">
            <a:extLst>
              <a:ext uri="{FF2B5EF4-FFF2-40B4-BE49-F238E27FC236}">
                <a16:creationId xmlns:a16="http://schemas.microsoft.com/office/drawing/2014/main" id="{109FE51D-8E02-4ED7-862B-5CF838F7F77F}"/>
              </a:ext>
            </a:extLst>
          </p:cNvPr>
          <p:cNvSpPr/>
          <p:nvPr userDrawn="1"/>
        </p:nvSpPr>
        <p:spPr>
          <a:xfrm rot="19879732">
            <a:off x="11668879" y="824433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3" name="Freeform: Shape 32">
            <a:extLst>
              <a:ext uri="{FF2B5EF4-FFF2-40B4-BE49-F238E27FC236}">
                <a16:creationId xmlns:a16="http://schemas.microsoft.com/office/drawing/2014/main" id="{4ECB9E40-5923-4571-9C8E-D7412C1283B2}"/>
              </a:ext>
            </a:extLst>
          </p:cNvPr>
          <p:cNvSpPr/>
          <p:nvPr userDrawn="1"/>
        </p:nvSpPr>
        <p:spPr>
          <a:xfrm rot="328041">
            <a:off x="10094502" y="901548"/>
            <a:ext cx="579699" cy="606799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  <a:gd name="connsiteX0" fmla="*/ 487806 w 487806"/>
              <a:gd name="connsiteY0" fmla="*/ 171848 h 510610"/>
              <a:gd name="connsiteX1" fmla="*/ 308036 w 487806"/>
              <a:gd name="connsiteY1" fmla="*/ 510610 h 510610"/>
              <a:gd name="connsiteX2" fmla="*/ 0 w 487806"/>
              <a:gd name="connsiteY2" fmla="*/ 0 h 510610"/>
              <a:gd name="connsiteX3" fmla="*/ 487806 w 487806"/>
              <a:gd name="connsiteY3" fmla="*/ 171848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7806" h="510610">
                <a:moveTo>
                  <a:pt x="487806" y="171848"/>
                </a:moveTo>
                <a:lnTo>
                  <a:pt x="308036" y="510610"/>
                </a:lnTo>
                <a:lnTo>
                  <a:pt x="0" y="0"/>
                </a:lnTo>
                <a:lnTo>
                  <a:pt x="487806" y="171848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E46052C9-826B-47AC-9F6B-3078D4F43748}"/>
              </a:ext>
            </a:extLst>
          </p:cNvPr>
          <p:cNvSpPr/>
          <p:nvPr userDrawn="1"/>
        </p:nvSpPr>
        <p:spPr>
          <a:xfrm>
            <a:off x="10871770" y="1202556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0C3867F5-4C6F-48BE-9DFF-9046D1FE6771}"/>
              </a:ext>
            </a:extLst>
          </p:cNvPr>
          <p:cNvSpPr/>
          <p:nvPr userDrawn="1"/>
        </p:nvSpPr>
        <p:spPr>
          <a:xfrm rot="20761418">
            <a:off x="11512604" y="1484835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6" name="Freeform: Shape 35">
            <a:extLst>
              <a:ext uri="{FF2B5EF4-FFF2-40B4-BE49-F238E27FC236}">
                <a16:creationId xmlns:a16="http://schemas.microsoft.com/office/drawing/2014/main" id="{7B0CB40F-9E6F-457D-9C1F-9769BC3AE13E}"/>
              </a:ext>
            </a:extLst>
          </p:cNvPr>
          <p:cNvSpPr/>
          <p:nvPr userDrawn="1"/>
        </p:nvSpPr>
        <p:spPr>
          <a:xfrm rot="1160487">
            <a:off x="10291662" y="1614015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0FCD03E7-2128-4C04-A914-409506646A76}"/>
              </a:ext>
            </a:extLst>
          </p:cNvPr>
          <p:cNvSpPr/>
          <p:nvPr userDrawn="1"/>
        </p:nvSpPr>
        <p:spPr>
          <a:xfrm rot="803026">
            <a:off x="11586107" y="2015428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43" name="Group 42">
            <a:extLst>
              <a:ext uri="{FF2B5EF4-FFF2-40B4-BE49-F238E27FC236}">
                <a16:creationId xmlns:a16="http://schemas.microsoft.com/office/drawing/2014/main" id="{0725BC56-C7B6-400F-80F9-3F968E2CAE0E}"/>
              </a:ext>
            </a:extLst>
          </p:cNvPr>
          <p:cNvGrpSpPr/>
          <p:nvPr userDrawn="1"/>
        </p:nvGrpSpPr>
        <p:grpSpPr>
          <a:xfrm>
            <a:off x="3383603" y="1013721"/>
            <a:ext cx="7749965" cy="5100743"/>
            <a:chOff x="510812" y="938373"/>
            <a:chExt cx="8073393" cy="5313612"/>
          </a:xfrm>
        </p:grpSpPr>
        <p:sp>
          <p:nvSpPr>
            <p:cNvPr id="44" name="Rounded Rectangle 15">
              <a:extLst>
                <a:ext uri="{FF2B5EF4-FFF2-40B4-BE49-F238E27FC236}">
                  <a16:creationId xmlns:a16="http://schemas.microsoft.com/office/drawing/2014/main" id="{1EC806EC-A1B2-4893-9504-1D7FFE8E238F}"/>
                </a:ext>
              </a:extLst>
            </p:cNvPr>
            <p:cNvSpPr/>
            <p:nvPr/>
          </p:nvSpPr>
          <p:spPr>
            <a:xfrm>
              <a:off x="877709" y="938373"/>
              <a:ext cx="7339600" cy="5234482"/>
            </a:xfrm>
            <a:prstGeom prst="round2SameRect">
              <a:avLst>
                <a:gd name="adj1" fmla="val 5601"/>
                <a:gd name="adj2" fmla="val 0"/>
              </a:avLst>
            </a:prstGeom>
            <a:solidFill>
              <a:schemeClr val="bg1">
                <a:lumMod val="85000"/>
              </a:schemeClr>
            </a:solidFill>
            <a:ln w="3175">
              <a:noFill/>
            </a:ln>
            <a:scene3d>
              <a:camera prst="isometricLeftDown">
                <a:rot lat="0" lon="0" rev="0"/>
              </a:camera>
              <a:lightRig rig="threePt" dir="t"/>
            </a:scene3d>
            <a:sp3d extrusionH="63500">
              <a:bevelT w="0" h="0"/>
              <a:bevelB w="0" h="44450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 noProof="0" dirty="0"/>
            </a:p>
          </p:txBody>
        </p:sp>
        <p:sp>
          <p:nvSpPr>
            <p:cNvPr id="45" name="Rounded Rectangle 15">
              <a:extLst>
                <a:ext uri="{FF2B5EF4-FFF2-40B4-BE49-F238E27FC236}">
                  <a16:creationId xmlns:a16="http://schemas.microsoft.com/office/drawing/2014/main" id="{535A1B12-6F16-41A0-A6B1-4AD0CCB5A081}"/>
                </a:ext>
              </a:extLst>
            </p:cNvPr>
            <p:cNvSpPr/>
            <p:nvPr/>
          </p:nvSpPr>
          <p:spPr>
            <a:xfrm>
              <a:off x="930758" y="995668"/>
              <a:ext cx="7233502" cy="5177187"/>
            </a:xfrm>
            <a:prstGeom prst="round2SameRect">
              <a:avLst>
                <a:gd name="adj1" fmla="val 4499"/>
                <a:gd name="adj2" fmla="val 0"/>
              </a:avLst>
            </a:prstGeom>
            <a:solidFill>
              <a:schemeClr val="bg1"/>
            </a:solidFill>
            <a:ln w="3175">
              <a:solidFill>
                <a:schemeClr val="accent1"/>
              </a:solidFill>
            </a:ln>
            <a:scene3d>
              <a:camera prst="isometricLeftDown">
                <a:rot lat="0" lon="0" rev="0"/>
              </a:camera>
              <a:lightRig rig="threePt" dir="t"/>
            </a:scene3d>
            <a:sp3d extrusionH="63500">
              <a:bevelT w="0" h="0"/>
              <a:bevelB w="0" h="44450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6" name="Rectangle: Rounded Corners 45">
              <a:extLst>
                <a:ext uri="{FF2B5EF4-FFF2-40B4-BE49-F238E27FC236}">
                  <a16:creationId xmlns:a16="http://schemas.microsoft.com/office/drawing/2014/main" id="{379B244F-CF81-4500-A78E-495ABA6828BA}"/>
                </a:ext>
              </a:extLst>
            </p:cNvPr>
            <p:cNvSpPr/>
            <p:nvPr/>
          </p:nvSpPr>
          <p:spPr>
            <a:xfrm rot="16200000">
              <a:off x="2264894" y="295974"/>
              <a:ext cx="4565229" cy="6599909"/>
            </a:xfrm>
            <a:prstGeom prst="roundRect">
              <a:avLst>
                <a:gd name="adj" fmla="val 1476"/>
              </a:avLst>
            </a:prstGeom>
            <a:solidFill>
              <a:schemeClr val="bg1"/>
            </a:solidFill>
            <a:ln w="3175">
              <a:solidFill>
                <a:schemeClr val="bg2">
                  <a:lumMod val="9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7" name="Rounded Rectangle 15">
              <a:extLst>
                <a:ext uri="{FF2B5EF4-FFF2-40B4-BE49-F238E27FC236}">
                  <a16:creationId xmlns:a16="http://schemas.microsoft.com/office/drawing/2014/main" id="{EE88F157-E260-486F-937E-C18428699861}"/>
                </a:ext>
              </a:extLst>
            </p:cNvPr>
            <p:cNvSpPr/>
            <p:nvPr/>
          </p:nvSpPr>
          <p:spPr>
            <a:xfrm rot="10800000">
              <a:off x="510812" y="5998253"/>
              <a:ext cx="8073393" cy="248975"/>
            </a:xfrm>
            <a:prstGeom prst="round2SameRect">
              <a:avLst>
                <a:gd name="adj1" fmla="val 50000"/>
                <a:gd name="adj2" fmla="val 0"/>
              </a:avLst>
            </a:prstGeom>
            <a:solidFill>
              <a:schemeClr val="bg1"/>
            </a:solidFill>
            <a:ln w="3175">
              <a:solidFill>
                <a:schemeClr val="accent1"/>
              </a:solidFill>
            </a:ln>
            <a:scene3d>
              <a:camera prst="isometricLeftDown">
                <a:rot lat="0" lon="0" rev="0"/>
              </a:camera>
              <a:lightRig rig="threePt" dir="t"/>
            </a:scene3d>
            <a:sp3d extrusionH="63500">
              <a:bevelT w="0" h="0"/>
              <a:bevelB w="0" h="44450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8" name="Rounded Rectangle 15">
              <a:extLst>
                <a:ext uri="{FF2B5EF4-FFF2-40B4-BE49-F238E27FC236}">
                  <a16:creationId xmlns:a16="http://schemas.microsoft.com/office/drawing/2014/main" id="{F736AFAF-44AD-47CE-A63B-210102A4BF0B}"/>
                </a:ext>
              </a:extLst>
            </p:cNvPr>
            <p:cNvSpPr/>
            <p:nvPr userDrawn="1"/>
          </p:nvSpPr>
          <p:spPr>
            <a:xfrm>
              <a:off x="3668019" y="6206338"/>
              <a:ext cx="1758981" cy="45647"/>
            </a:xfrm>
            <a:prstGeom prst="round2SameRect">
              <a:avLst>
                <a:gd name="adj1" fmla="val 50000"/>
                <a:gd name="adj2" fmla="val 0"/>
              </a:avLst>
            </a:prstGeom>
            <a:gradFill>
              <a:gsLst>
                <a:gs pos="0">
                  <a:schemeClr val="tx1">
                    <a:alpha val="0"/>
                  </a:schemeClr>
                </a:gs>
                <a:gs pos="100000">
                  <a:schemeClr val="tx1">
                    <a:alpha val="31000"/>
                  </a:schemeClr>
                </a:gs>
              </a:gsLst>
              <a:lin ang="16200000" scaled="0"/>
            </a:gradFill>
            <a:ln w="3175">
              <a:noFill/>
            </a:ln>
            <a:scene3d>
              <a:camera prst="isometricLeftDown">
                <a:rot lat="0" lon="0" rev="0"/>
              </a:camera>
              <a:lightRig rig="threePt" dir="t"/>
            </a:scene3d>
            <a:sp3d extrusionH="63500">
              <a:bevelT w="0" h="0"/>
              <a:bevelB w="0" h="44450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 noProof="0" dirty="0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A4F6457E-3660-4E80-82BC-8894D701DEE9}"/>
                </a:ext>
              </a:extLst>
            </p:cNvPr>
            <p:cNvSpPr/>
            <p:nvPr/>
          </p:nvSpPr>
          <p:spPr>
            <a:xfrm rot="16200000">
              <a:off x="4660498" y="1119143"/>
              <a:ext cx="48680" cy="48680"/>
            </a:xfrm>
            <a:prstGeom prst="ellipse">
              <a:avLst/>
            </a:prstGeom>
            <a:solidFill>
              <a:schemeClr val="bg1">
                <a:lumMod val="85000"/>
              </a:schemeClr>
            </a:solidFill>
            <a:ln w="0">
              <a:noFill/>
            </a:ln>
            <a:scene3d>
              <a:camera prst="isometricLeftDown">
                <a:rot lat="0" lon="0" rev="0"/>
              </a:camera>
              <a:lightRig rig="threePt" dir="t"/>
            </a:scene3d>
            <a:sp3d extrusionH="63500">
              <a:bevelT w="0" h="0"/>
              <a:bevelB w="0" h="44450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 noProof="0" dirty="0"/>
            </a:p>
          </p:txBody>
        </p:sp>
        <p:sp>
          <p:nvSpPr>
            <p:cNvPr id="50" name="Oval 49">
              <a:extLst>
                <a:ext uri="{FF2B5EF4-FFF2-40B4-BE49-F238E27FC236}">
                  <a16:creationId xmlns:a16="http://schemas.microsoft.com/office/drawing/2014/main" id="{88230416-7E55-4CB0-9548-491BA471E9E8}"/>
                </a:ext>
              </a:extLst>
            </p:cNvPr>
            <p:cNvSpPr/>
            <p:nvPr/>
          </p:nvSpPr>
          <p:spPr>
            <a:xfrm rot="16200000">
              <a:off x="4505961" y="1106017"/>
              <a:ext cx="83096" cy="83096"/>
            </a:xfrm>
            <a:prstGeom prst="ellipse">
              <a:avLst/>
            </a:prstGeom>
            <a:solidFill>
              <a:schemeClr val="bg1">
                <a:lumMod val="85000"/>
              </a:schemeClr>
            </a:solidFill>
            <a:ln w="3175">
              <a:noFill/>
            </a:ln>
            <a:scene3d>
              <a:camera prst="isometricLeftDown">
                <a:rot lat="0" lon="0" rev="0"/>
              </a:camera>
              <a:lightRig rig="threePt" dir="t"/>
            </a:scene3d>
            <a:sp3d extrusionH="63500">
              <a:bevelT w="0" h="0"/>
              <a:bevelB w="0" h="44450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 noProof="0" dirty="0"/>
            </a:p>
          </p:txBody>
        </p:sp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FE3C1810-AD4F-4393-928E-CFA8053A2CC2}"/>
                </a:ext>
              </a:extLst>
            </p:cNvPr>
            <p:cNvSpPr/>
            <p:nvPr/>
          </p:nvSpPr>
          <p:spPr>
            <a:xfrm rot="16200000">
              <a:off x="4524686" y="1124741"/>
              <a:ext cx="45647" cy="45647"/>
            </a:xfrm>
            <a:prstGeom prst="ellipse">
              <a:avLst/>
            </a:prstGeom>
            <a:solidFill>
              <a:schemeClr val="bg1">
                <a:lumMod val="85000"/>
              </a:schemeClr>
            </a:solidFill>
            <a:ln w="3175">
              <a:noFill/>
            </a:ln>
            <a:scene3d>
              <a:camera prst="isometricLeftDown">
                <a:rot lat="0" lon="0" rev="0"/>
              </a:camera>
              <a:lightRig rig="threePt" dir="t"/>
            </a:scene3d>
            <a:sp3d extrusionH="63500">
              <a:bevelT w="0" h="0"/>
              <a:bevelB w="0" h="44450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 noProof="0" dirty="0"/>
            </a:p>
          </p:txBody>
        </p:sp>
      </p:grp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32000" y="1152000"/>
            <a:ext cx="2951603" cy="2196235"/>
          </a:xfrm>
        </p:spPr>
        <p:txBody>
          <a:bodyPr anchor="b"/>
          <a:lstStyle>
            <a:lvl1pPr marL="0" indent="0">
              <a:buNone/>
              <a:defRPr sz="2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266700" indent="0">
              <a:buNone/>
              <a:defRPr sz="24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542925" indent="0">
              <a:buNone/>
              <a:defRPr sz="20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809625" indent="0">
              <a:buNone/>
              <a:defRPr sz="20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076325" indent="0">
              <a:buNone/>
              <a:defRPr sz="20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Emphasized text can go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6E99B1E-D08C-46BA-9D27-9ED02F4C9B6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8C1EA41E-F6C4-484F-95E9-42978FF21625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092796" y="1376357"/>
            <a:ext cx="6333545" cy="4379625"/>
          </a:xfrm>
          <a:prstGeom prst="roundRect">
            <a:avLst>
              <a:gd name="adj" fmla="val 1356"/>
            </a:avLst>
          </a:prstGeom>
          <a:solidFill>
            <a:schemeClr val="bg1">
              <a:lumMod val="95000"/>
            </a:schemeClr>
          </a:solidFill>
          <a:ln>
            <a:noFill/>
          </a:ln>
        </p:spPr>
        <p:txBody>
          <a:bodyPr anchor="ctr"/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noProof="0" dirty="0"/>
              <a:t>Insert or Drag and Drop Image Here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35FD3B7C-17C6-4327-986C-A8A6D6EC1B52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431800" y="3509766"/>
            <a:ext cx="2951163" cy="2322709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33628645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3 Column Image Bullet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Oval 17">
            <a:extLst>
              <a:ext uri="{FF2B5EF4-FFF2-40B4-BE49-F238E27FC236}">
                <a16:creationId xmlns:a16="http://schemas.microsoft.com/office/drawing/2014/main" id="{139FC94F-AE30-1048-843A-295FA302AC56}"/>
              </a:ext>
            </a:extLst>
          </p:cNvPr>
          <p:cNvSpPr>
            <a:spLocks noChangeAspect="1"/>
          </p:cNvSpPr>
          <p:nvPr userDrawn="1"/>
        </p:nvSpPr>
        <p:spPr>
          <a:xfrm>
            <a:off x="8294151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Oval 16">
            <a:extLst>
              <a:ext uri="{FF2B5EF4-FFF2-40B4-BE49-F238E27FC236}">
                <a16:creationId xmlns:a16="http://schemas.microsoft.com/office/drawing/2014/main" id="{A037F3B8-BD34-EA4F-A1C0-4006B373159E}"/>
              </a:ext>
            </a:extLst>
          </p:cNvPr>
          <p:cNvSpPr>
            <a:spLocks noChangeAspect="1"/>
          </p:cNvSpPr>
          <p:nvPr userDrawn="1"/>
        </p:nvSpPr>
        <p:spPr>
          <a:xfrm>
            <a:off x="5345060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Oval 18">
            <a:extLst>
              <a:ext uri="{FF2B5EF4-FFF2-40B4-BE49-F238E27FC236}">
                <a16:creationId xmlns:a16="http://schemas.microsoft.com/office/drawing/2014/main" id="{8A1CF33D-645D-E940-8FF4-6178A32A19A2}"/>
              </a:ext>
            </a:extLst>
          </p:cNvPr>
          <p:cNvSpPr>
            <a:spLocks noChangeAspect="1"/>
          </p:cNvSpPr>
          <p:nvPr userDrawn="1"/>
        </p:nvSpPr>
        <p:spPr>
          <a:xfrm>
            <a:off x="2398763" y="2030748"/>
            <a:ext cx="1508760" cy="150876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6E99B1E-D08C-46BA-9D27-9ED02F4C9B6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071452" y="4688112"/>
            <a:ext cx="2160588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5020543" y="4688112"/>
            <a:ext cx="2160588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755213BF-EF6D-45DC-A01B-DE6C2F23A6D2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969634" y="4683647"/>
            <a:ext cx="2160588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D972951-9088-4993-8DED-9DA3B6B08CF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2071453" y="3926335"/>
            <a:ext cx="2160587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2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48424FDD-507C-4199-BFC6-8BC01D8992B6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5020543" y="3926335"/>
            <a:ext cx="2160588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3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33DAFB20-1343-4578-8AA0-0378B674F1B1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7969635" y="3926335"/>
            <a:ext cx="2160587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Bullet 4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36DD16A0-27CF-480C-8ADD-7BB99E0031A4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>
            <a:off x="431800" y="1080000"/>
            <a:ext cx="11339513" cy="276561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 Header</a:t>
            </a:r>
          </a:p>
        </p:txBody>
      </p:sp>
      <p:sp>
        <p:nvSpPr>
          <p:cNvPr id="20" name="Picture Placeholder 3">
            <a:extLst>
              <a:ext uri="{FF2B5EF4-FFF2-40B4-BE49-F238E27FC236}">
                <a16:creationId xmlns:a16="http://schemas.microsoft.com/office/drawing/2014/main" id="{06B6D0B6-0884-CD46-A1B0-9FED03C22626}"/>
              </a:ext>
            </a:extLst>
          </p:cNvPr>
          <p:cNvSpPr>
            <a:spLocks noGrp="1"/>
          </p:cNvSpPr>
          <p:nvPr>
            <p:ph type="pic" sz="quarter" idx="27"/>
          </p:nvPr>
        </p:nvSpPr>
        <p:spPr>
          <a:xfrm>
            <a:off x="2724708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1" name="Picture Placeholder 3">
            <a:extLst>
              <a:ext uri="{FF2B5EF4-FFF2-40B4-BE49-F238E27FC236}">
                <a16:creationId xmlns:a16="http://schemas.microsoft.com/office/drawing/2014/main" id="{BAAC12A0-90C3-984B-A8FC-7EB4AA432E3A}"/>
              </a:ext>
            </a:extLst>
          </p:cNvPr>
          <p:cNvSpPr>
            <a:spLocks noGrp="1"/>
          </p:cNvSpPr>
          <p:nvPr>
            <p:ph type="pic" sz="quarter" idx="28"/>
          </p:nvPr>
        </p:nvSpPr>
        <p:spPr>
          <a:xfrm>
            <a:off x="5672402" y="2358091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2" name="Picture Placeholder 3">
            <a:extLst>
              <a:ext uri="{FF2B5EF4-FFF2-40B4-BE49-F238E27FC236}">
                <a16:creationId xmlns:a16="http://schemas.microsoft.com/office/drawing/2014/main" id="{51565942-8816-734B-BEEE-1258F13B66DA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>
          <a:xfrm>
            <a:off x="8621493" y="2358090"/>
            <a:ext cx="854075" cy="854075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cxnSp>
        <p:nvCxnSpPr>
          <p:cNvPr id="23" name="Straight Connector 22" descr="First divider line on slide">
            <a:extLst>
              <a:ext uri="{FF2B5EF4-FFF2-40B4-BE49-F238E27FC236}">
                <a16:creationId xmlns:a16="http://schemas.microsoft.com/office/drawing/2014/main" id="{82D5D2B4-7BAC-4C27-8D68-12365C7E7EF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4626292" y="2033542"/>
            <a:ext cx="0" cy="1487495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" name="Straight Connector 23" descr="Second divider line on slide">
            <a:extLst>
              <a:ext uri="{FF2B5EF4-FFF2-40B4-BE49-F238E27FC236}">
                <a16:creationId xmlns:a16="http://schemas.microsoft.com/office/drawing/2014/main" id="{7D9203C1-910E-4AFC-95E0-13BF40D0883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7575384" y="2033542"/>
            <a:ext cx="0" cy="1487495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922257751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Numbers Op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730F7266-25A0-4B3A-A8CE-F083ECC9D4C6}"/>
              </a:ext>
            </a:extLst>
          </p:cNvPr>
          <p:cNvSpPr/>
          <p:nvPr userDrawn="1"/>
        </p:nvSpPr>
        <p:spPr>
          <a:xfrm>
            <a:off x="0" y="2539992"/>
            <a:ext cx="5373076" cy="4318008"/>
          </a:xfrm>
          <a:custGeom>
            <a:avLst/>
            <a:gdLst>
              <a:gd name="connsiteX0" fmla="*/ 4972877 w 5373076"/>
              <a:gd name="connsiteY0" fmla="*/ 1816430 h 4318008"/>
              <a:gd name="connsiteX1" fmla="*/ 5211912 w 5373076"/>
              <a:gd name="connsiteY1" fmla="*/ 2046590 h 4318008"/>
              <a:gd name="connsiteX2" fmla="*/ 4866804 w 5373076"/>
              <a:gd name="connsiteY2" fmla="*/ 2013272 h 4318008"/>
              <a:gd name="connsiteX3" fmla="*/ 3721849 w 5373076"/>
              <a:gd name="connsiteY3" fmla="*/ 1808102 h 4318008"/>
              <a:gd name="connsiteX4" fmla="*/ 3854624 w 5373076"/>
              <a:gd name="connsiteY4" fmla="*/ 2524110 h 4318008"/>
              <a:gd name="connsiteX5" fmla="*/ 3419634 w 5373076"/>
              <a:gd name="connsiteY5" fmla="*/ 2322178 h 4318008"/>
              <a:gd name="connsiteX6" fmla="*/ 3604566 w 5373076"/>
              <a:gd name="connsiteY6" fmla="*/ 1945430 h 4318008"/>
              <a:gd name="connsiteX7" fmla="*/ 2301472 w 5373076"/>
              <a:gd name="connsiteY7" fmla="*/ 1771765 h 4318008"/>
              <a:gd name="connsiteX8" fmla="*/ 3237442 w 5373076"/>
              <a:gd name="connsiteY8" fmla="*/ 2134997 h 4318008"/>
              <a:gd name="connsiteX9" fmla="*/ 3266331 w 5373076"/>
              <a:gd name="connsiteY9" fmla="*/ 2949530 h 4318008"/>
              <a:gd name="connsiteX10" fmla="*/ 1897852 w 5373076"/>
              <a:gd name="connsiteY10" fmla="*/ 4318008 h 4318008"/>
              <a:gd name="connsiteX11" fmla="*/ 134565 w 5373076"/>
              <a:gd name="connsiteY11" fmla="*/ 4318008 h 4318008"/>
              <a:gd name="connsiteX12" fmla="*/ 0 w 5373076"/>
              <a:gd name="connsiteY12" fmla="*/ 4183443 h 4318008"/>
              <a:gd name="connsiteX13" fmla="*/ 0 w 5373076"/>
              <a:gd name="connsiteY13" fmla="*/ 2855805 h 4318008"/>
              <a:gd name="connsiteX14" fmla="*/ 5243699 w 5373076"/>
              <a:gd name="connsiteY14" fmla="*/ 652159 h 4318008"/>
              <a:gd name="connsiteX15" fmla="*/ 5058767 w 5373076"/>
              <a:gd name="connsiteY15" fmla="*/ 1028908 h 4318008"/>
              <a:gd name="connsiteX16" fmla="*/ 4960786 w 5373076"/>
              <a:gd name="connsiteY16" fmla="*/ 983422 h 4318008"/>
              <a:gd name="connsiteX17" fmla="*/ 3473588 w 5373076"/>
              <a:gd name="connsiteY17" fmla="*/ 405712 h 4318008"/>
              <a:gd name="connsiteX18" fmla="*/ 4094196 w 5373076"/>
              <a:gd name="connsiteY18" fmla="*/ 1366894 h 4318008"/>
              <a:gd name="connsiteX19" fmla="*/ 3778134 w 5373076"/>
              <a:gd name="connsiteY19" fmla="*/ 1741309 h 4318008"/>
              <a:gd name="connsiteX20" fmla="*/ 2824519 w 5373076"/>
              <a:gd name="connsiteY20" fmla="*/ 1808100 h 4318008"/>
              <a:gd name="connsiteX21" fmla="*/ 4454991 w 5373076"/>
              <a:gd name="connsiteY21" fmla="*/ 0 h 4318008"/>
              <a:gd name="connsiteX22" fmla="*/ 5373076 w 5373076"/>
              <a:gd name="connsiteY22" fmla="*/ 32358 h 4318008"/>
              <a:gd name="connsiteX23" fmla="*/ 4628717 w 5373076"/>
              <a:gd name="connsiteY23" fmla="*/ 1349015 h 4318008"/>
              <a:gd name="connsiteX24" fmla="*/ 4094010 w 5373076"/>
              <a:gd name="connsiteY24" fmla="*/ 779481 h 431800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373076" h="4318008">
                <a:moveTo>
                  <a:pt x="4972877" y="1816430"/>
                </a:moveTo>
                <a:lnTo>
                  <a:pt x="5211912" y="2046590"/>
                </a:lnTo>
                <a:lnTo>
                  <a:pt x="4866804" y="2013272"/>
                </a:lnTo>
                <a:close/>
                <a:moveTo>
                  <a:pt x="3721849" y="1808102"/>
                </a:moveTo>
                <a:lnTo>
                  <a:pt x="3854624" y="2524110"/>
                </a:lnTo>
                <a:lnTo>
                  <a:pt x="3419634" y="2322178"/>
                </a:lnTo>
                <a:lnTo>
                  <a:pt x="3604566" y="1945430"/>
                </a:lnTo>
                <a:close/>
                <a:moveTo>
                  <a:pt x="2301472" y="1771765"/>
                </a:moveTo>
                <a:lnTo>
                  <a:pt x="3237442" y="2134997"/>
                </a:lnTo>
                <a:lnTo>
                  <a:pt x="3266331" y="2949530"/>
                </a:lnTo>
                <a:lnTo>
                  <a:pt x="1897852" y="4318008"/>
                </a:lnTo>
                <a:lnTo>
                  <a:pt x="134565" y="4318008"/>
                </a:lnTo>
                <a:lnTo>
                  <a:pt x="0" y="4183443"/>
                </a:lnTo>
                <a:lnTo>
                  <a:pt x="0" y="2855805"/>
                </a:lnTo>
                <a:close/>
                <a:moveTo>
                  <a:pt x="5243699" y="652159"/>
                </a:moveTo>
                <a:lnTo>
                  <a:pt x="5058767" y="1028908"/>
                </a:lnTo>
                <a:lnTo>
                  <a:pt x="4960786" y="983422"/>
                </a:lnTo>
                <a:close/>
                <a:moveTo>
                  <a:pt x="3473588" y="405712"/>
                </a:moveTo>
                <a:lnTo>
                  <a:pt x="4094196" y="1366894"/>
                </a:lnTo>
                <a:lnTo>
                  <a:pt x="3778134" y="1741309"/>
                </a:lnTo>
                <a:lnTo>
                  <a:pt x="2824519" y="1808100"/>
                </a:lnTo>
                <a:close/>
                <a:moveTo>
                  <a:pt x="4454991" y="0"/>
                </a:moveTo>
                <a:lnTo>
                  <a:pt x="5373076" y="32358"/>
                </a:lnTo>
                <a:lnTo>
                  <a:pt x="4628717" y="1349015"/>
                </a:lnTo>
                <a:lnTo>
                  <a:pt x="4094010" y="779481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 userDrawn="1">
            <p:ph sz="half" idx="1"/>
          </p:nvPr>
        </p:nvSpPr>
        <p:spPr>
          <a:xfrm>
            <a:off x="906843" y="3429050"/>
            <a:ext cx="4522314" cy="2762949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C9E47D86-FD0D-44D0-9B7F-9EDEBD11F9D6}"/>
              </a:ext>
            </a:extLst>
          </p:cNvPr>
          <p:cNvSpPr>
            <a:spLocks noGrp="1"/>
          </p:cNvSpPr>
          <p:nvPr userDrawn="1"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0A29F8B3-4723-4928-83E5-76C29D05F2FE}"/>
              </a:ext>
            </a:extLst>
          </p:cNvPr>
          <p:cNvSpPr>
            <a:spLocks noGrp="1"/>
          </p:cNvSpPr>
          <p:nvPr userDrawn="1"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867C73D-EE16-41D1-B7CE-A35C765E3B8D}"/>
              </a:ext>
            </a:extLst>
          </p:cNvPr>
          <p:cNvSpPr>
            <a:spLocks noGrp="1"/>
          </p:cNvSpPr>
          <p:nvPr userDrawn="1">
            <p:ph type="body" sz="quarter" idx="12"/>
          </p:nvPr>
        </p:nvSpPr>
        <p:spPr>
          <a:xfrm>
            <a:off x="6774740" y="3429000"/>
            <a:ext cx="4522407" cy="276225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FEF984BB-176D-4924-ADAD-52FBC95B07B2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906463" y="2278063"/>
            <a:ext cx="4522787" cy="885825"/>
          </a:xfrm>
        </p:spPr>
        <p:txBody>
          <a:bodyPr anchor="ctr"/>
          <a:lstStyle>
            <a:lvl1pPr marL="0" indent="0">
              <a:buNone/>
              <a:defRPr sz="8000" b="1">
                <a:latin typeface="+mj-lt"/>
              </a:defRPr>
            </a:lvl1pPr>
            <a:lvl2pPr marL="266700" indent="0">
              <a:buNone/>
              <a:defRPr sz="8000">
                <a:latin typeface="+mj-lt"/>
              </a:defRPr>
            </a:lvl2pPr>
            <a:lvl3pPr marL="542925" indent="0">
              <a:buNone/>
              <a:defRPr sz="8000">
                <a:latin typeface="+mj-lt"/>
              </a:defRPr>
            </a:lvl3pPr>
            <a:lvl4pPr marL="809625" indent="0">
              <a:buNone/>
              <a:defRPr sz="8000">
                <a:latin typeface="+mj-lt"/>
              </a:defRPr>
            </a:lvl4pPr>
            <a:lvl5pPr marL="1076325" indent="0">
              <a:buNone/>
              <a:defRPr sz="8000">
                <a:latin typeface="+mj-lt"/>
              </a:defRPr>
            </a:lvl5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C59BE1D7-885A-4749-99BA-6909D64AFA4A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762750" y="2278063"/>
            <a:ext cx="4522787" cy="885825"/>
          </a:xfrm>
        </p:spPr>
        <p:txBody>
          <a:bodyPr anchor="ctr"/>
          <a:lstStyle>
            <a:lvl1pPr marL="0" indent="0">
              <a:buNone/>
              <a:defRPr sz="8000" b="1" i="0">
                <a:latin typeface="+mj-lt"/>
              </a:defRPr>
            </a:lvl1pPr>
          </a:lstStyle>
          <a:p>
            <a:pPr lvl="0"/>
            <a:r>
              <a:rPr lang="en-US" noProof="0"/>
              <a:t>2</a:t>
            </a:r>
          </a:p>
        </p:txBody>
      </p:sp>
      <p:cxnSp>
        <p:nvCxnSpPr>
          <p:cNvPr id="10" name="Straight Connector 9" descr="Middle divider line">
            <a:extLst>
              <a:ext uri="{FF2B5EF4-FFF2-40B4-BE49-F238E27FC236}">
                <a16:creationId xmlns:a16="http://schemas.microsoft.com/office/drawing/2014/main" id="{2B940646-DE40-4E0F-AE42-6530784C9A7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6096000" y="1391763"/>
            <a:ext cx="0" cy="4588123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176449632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Freeform: Shape 8">
            <a:extLst>
              <a:ext uri="{FF2B5EF4-FFF2-40B4-BE49-F238E27FC236}">
                <a16:creationId xmlns:a16="http://schemas.microsoft.com/office/drawing/2014/main" id="{6AAF5B5B-E896-400A-9E43-EAF605A0AC8B}"/>
              </a:ext>
            </a:extLst>
          </p:cNvPr>
          <p:cNvSpPr/>
          <p:nvPr userDrawn="1"/>
        </p:nvSpPr>
        <p:spPr>
          <a:xfrm rot="19260823">
            <a:off x="10216425" y="538864"/>
            <a:ext cx="467362" cy="344458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BA2F5A3D-36C4-4B97-A62C-2AEA3B6FC1CF}"/>
              </a:ext>
            </a:extLst>
          </p:cNvPr>
          <p:cNvSpPr/>
          <p:nvPr userDrawn="1"/>
        </p:nvSpPr>
        <p:spPr>
          <a:xfrm rot="20377627">
            <a:off x="10678141" y="849218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BB474E17-6556-4551-AD1B-351EE2DA98E0}"/>
              </a:ext>
            </a:extLst>
          </p:cNvPr>
          <p:cNvSpPr/>
          <p:nvPr userDrawn="1"/>
        </p:nvSpPr>
        <p:spPr>
          <a:xfrm rot="19260823">
            <a:off x="10717367" y="620572"/>
            <a:ext cx="250689" cy="18476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Freeform: Shape 14">
            <a:extLst>
              <a:ext uri="{FF2B5EF4-FFF2-40B4-BE49-F238E27FC236}">
                <a16:creationId xmlns:a16="http://schemas.microsoft.com/office/drawing/2014/main" id="{F860E6D1-2C9F-477C-AE22-BFF5ADE85C60}"/>
              </a:ext>
            </a:extLst>
          </p:cNvPr>
          <p:cNvSpPr/>
          <p:nvPr userDrawn="1"/>
        </p:nvSpPr>
        <p:spPr>
          <a:xfrm rot="19810388">
            <a:off x="11064926" y="78160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65EC6C60-C605-4022-9718-ED56F34D6448}"/>
              </a:ext>
            </a:extLst>
          </p:cNvPr>
          <p:cNvSpPr/>
          <p:nvPr userDrawn="1"/>
        </p:nvSpPr>
        <p:spPr>
          <a:xfrm rot="18277851">
            <a:off x="11152527" y="3820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Freeform: Shape 16">
            <a:extLst>
              <a:ext uri="{FF2B5EF4-FFF2-40B4-BE49-F238E27FC236}">
                <a16:creationId xmlns:a16="http://schemas.microsoft.com/office/drawing/2014/main" id="{9F47BB28-400F-4C54-ADDA-0055CEB6593B}"/>
              </a:ext>
            </a:extLst>
          </p:cNvPr>
          <p:cNvSpPr/>
          <p:nvPr userDrawn="1"/>
        </p:nvSpPr>
        <p:spPr>
          <a:xfrm rot="20761418">
            <a:off x="11545452" y="1030689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7386F148-99E1-4ED6-B4DA-151A6DB27D67}"/>
              </a:ext>
            </a:extLst>
          </p:cNvPr>
          <p:cNvSpPr/>
          <p:nvPr userDrawn="1"/>
        </p:nvSpPr>
        <p:spPr>
          <a:xfrm rot="17315293">
            <a:off x="11756248" y="247552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1A0565DA-6430-4984-ACB6-E7FACACC71AF}"/>
              </a:ext>
            </a:extLst>
          </p:cNvPr>
          <p:cNvSpPr/>
          <p:nvPr userDrawn="1"/>
        </p:nvSpPr>
        <p:spPr>
          <a:xfrm rot="20082236">
            <a:off x="11448108" y="631127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DDE18DFF-F9E6-4839-817B-4DD871CEAE6F}"/>
              </a:ext>
            </a:extLst>
          </p:cNvPr>
          <p:cNvSpPr/>
          <p:nvPr userDrawn="1"/>
        </p:nvSpPr>
        <p:spPr>
          <a:xfrm rot="19879732">
            <a:off x="11668879" y="824433"/>
            <a:ext cx="216995" cy="159931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30038A3A-7324-4606-9C92-00C9AB1759F4}"/>
              </a:ext>
            </a:extLst>
          </p:cNvPr>
          <p:cNvSpPr/>
          <p:nvPr userDrawn="1"/>
        </p:nvSpPr>
        <p:spPr>
          <a:xfrm rot="328041">
            <a:off x="10094502" y="901548"/>
            <a:ext cx="579699" cy="606799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  <a:gd name="connsiteX0" fmla="*/ 487806 w 487806"/>
              <a:gd name="connsiteY0" fmla="*/ 171848 h 510610"/>
              <a:gd name="connsiteX1" fmla="*/ 308036 w 487806"/>
              <a:gd name="connsiteY1" fmla="*/ 510610 h 510610"/>
              <a:gd name="connsiteX2" fmla="*/ 0 w 487806"/>
              <a:gd name="connsiteY2" fmla="*/ 0 h 510610"/>
              <a:gd name="connsiteX3" fmla="*/ 487806 w 487806"/>
              <a:gd name="connsiteY3" fmla="*/ 171848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7806" h="510610">
                <a:moveTo>
                  <a:pt x="487806" y="171848"/>
                </a:moveTo>
                <a:lnTo>
                  <a:pt x="308036" y="510610"/>
                </a:lnTo>
                <a:lnTo>
                  <a:pt x="0" y="0"/>
                </a:lnTo>
                <a:lnTo>
                  <a:pt x="487806" y="171848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Freeform: Shape 21">
            <a:extLst>
              <a:ext uri="{FF2B5EF4-FFF2-40B4-BE49-F238E27FC236}">
                <a16:creationId xmlns:a16="http://schemas.microsoft.com/office/drawing/2014/main" id="{5C0291BA-50C5-406F-B24E-14C9CAF652D7}"/>
              </a:ext>
            </a:extLst>
          </p:cNvPr>
          <p:cNvSpPr/>
          <p:nvPr userDrawn="1"/>
        </p:nvSpPr>
        <p:spPr>
          <a:xfrm>
            <a:off x="10871770" y="1202556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Freeform: Shape 22">
            <a:extLst>
              <a:ext uri="{FF2B5EF4-FFF2-40B4-BE49-F238E27FC236}">
                <a16:creationId xmlns:a16="http://schemas.microsoft.com/office/drawing/2014/main" id="{152EBA81-38BC-4DF6-93C3-4A1A02FD2789}"/>
              </a:ext>
            </a:extLst>
          </p:cNvPr>
          <p:cNvSpPr/>
          <p:nvPr userDrawn="1"/>
        </p:nvSpPr>
        <p:spPr>
          <a:xfrm rot="20761418">
            <a:off x="11512604" y="1484835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9AF80622-5597-45AD-92C3-2C4C3797720A}"/>
              </a:ext>
            </a:extLst>
          </p:cNvPr>
          <p:cNvSpPr/>
          <p:nvPr userDrawn="1"/>
        </p:nvSpPr>
        <p:spPr>
          <a:xfrm rot="1160487">
            <a:off x="10291662" y="1614015"/>
            <a:ext cx="316887" cy="233554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0 w 692798"/>
              <a:gd name="connsiteY2" fmla="*/ 0 h 510610"/>
              <a:gd name="connsiteX3" fmla="*/ 692798 w 692798"/>
              <a:gd name="connsiteY3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6833793E-EB91-43B4-8444-36ADD2A48E55}"/>
              </a:ext>
            </a:extLst>
          </p:cNvPr>
          <p:cNvSpPr/>
          <p:nvPr userDrawn="1"/>
        </p:nvSpPr>
        <p:spPr>
          <a:xfrm rot="803026">
            <a:off x="11586107" y="2015428"/>
            <a:ext cx="162256" cy="119587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F288DD7-6DAF-436D-B04A-EBCCAA36917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152000"/>
            <a:ext cx="5472000" cy="360000"/>
          </a:xfrm>
        </p:spPr>
        <p:txBody>
          <a:bodyPr anchor="t"/>
          <a:lstStyle>
            <a:lvl1pPr marL="0" indent="0">
              <a:buNone/>
              <a:defRPr sz="2400" b="1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1584000"/>
            <a:ext cx="5472000" cy="4608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0" name="Footer Placeholder 9">
            <a:extLst>
              <a:ext uri="{FF2B5EF4-FFF2-40B4-BE49-F238E27FC236}">
                <a16:creationId xmlns:a16="http://schemas.microsoft.com/office/drawing/2014/main" id="{9337FD81-6DFD-43B7-A7D9-59E45ECDF39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11" name="Slide Number Placeholder 10">
            <a:extLst>
              <a:ext uri="{FF2B5EF4-FFF2-40B4-BE49-F238E27FC236}">
                <a16:creationId xmlns:a16="http://schemas.microsoft.com/office/drawing/2014/main" id="{F17B7460-0559-435A-9C2F-1B12BC6CE184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6" name="Content Placeholder 5">
            <a:extLst>
              <a:ext uri="{FF2B5EF4-FFF2-40B4-BE49-F238E27FC236}">
                <a16:creationId xmlns:a16="http://schemas.microsoft.com/office/drawing/2014/main" id="{EA7B8348-A00A-4AAE-B1F6-924515577B23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300000" y="1581663"/>
            <a:ext cx="5472000" cy="460800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7" name="Text Placeholder 4">
            <a:extLst>
              <a:ext uri="{FF2B5EF4-FFF2-40B4-BE49-F238E27FC236}">
                <a16:creationId xmlns:a16="http://schemas.microsoft.com/office/drawing/2014/main" id="{4521CFCD-C079-4019-942D-035558CAFCAC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288002" y="1151785"/>
            <a:ext cx="5483998" cy="354868"/>
          </a:xfrm>
        </p:spPr>
        <p:txBody>
          <a:bodyPr vert="horz" lIns="0" tIns="0" rIns="0" bIns="0" rtlCol="0" anchor="t">
            <a:noAutofit/>
          </a:bodyPr>
          <a:lstStyle>
            <a:lvl1pPr marL="0" indent="0">
              <a:buNone/>
              <a:defRPr lang="en-US" sz="2400" b="1"/>
            </a:lvl1pPr>
          </a:lstStyle>
          <a:p>
            <a:pPr marL="266700" lvl="0" indent="-266700"/>
            <a:r>
              <a:rPr lang="en-US" noProof="0"/>
              <a:t>Click to edit Master text styles</a:t>
            </a:r>
          </a:p>
        </p:txBody>
      </p:sp>
      <p:cxnSp>
        <p:nvCxnSpPr>
          <p:cNvPr id="28" name="Straight Connector 27" descr="Center divider line">
            <a:extLst>
              <a:ext uri="{FF2B5EF4-FFF2-40B4-BE49-F238E27FC236}">
                <a16:creationId xmlns:a16="http://schemas.microsoft.com/office/drawing/2014/main" id="{AEACA101-2521-41AA-8F51-FF0BF783E49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 userDrawn="1"/>
        </p:nvCxnSpPr>
        <p:spPr>
          <a:xfrm>
            <a:off x="6096000" y="2438720"/>
            <a:ext cx="0" cy="2525166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139098627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 Box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744396" y="2463936"/>
            <a:ext cx="3726003" cy="3314545"/>
          </a:xfrm>
          <a:prstGeom prst="rightArrowCallout">
            <a:avLst>
              <a:gd name="adj1" fmla="val 50000"/>
              <a:gd name="adj2" fmla="val 25000"/>
              <a:gd name="adj3" fmla="val 15421"/>
              <a:gd name="adj4" fmla="val 80487"/>
            </a:avLst>
          </a:prstGeom>
          <a:solidFill>
            <a:schemeClr val="bg1">
              <a:lumMod val="95000"/>
            </a:schemeClr>
          </a:solidFill>
        </p:spPr>
        <p:txBody>
          <a:bodyPr lIns="180000" tIns="180000" rIns="180000"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6E99B1E-D08C-46BA-9D27-9ED02F4C9B6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6A38E24-EB1C-472F-B631-5DF32F9C4CF5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4613985" y="2463801"/>
            <a:ext cx="3726469" cy="3314200"/>
          </a:xfrm>
          <a:prstGeom prst="rightArrowCallout">
            <a:avLst>
              <a:gd name="adj1" fmla="val 50000"/>
              <a:gd name="adj2" fmla="val 25000"/>
              <a:gd name="adj3" fmla="val 16186"/>
              <a:gd name="adj4" fmla="val 80493"/>
            </a:avLst>
          </a:prstGeom>
          <a:solidFill>
            <a:schemeClr val="bg1">
              <a:lumMod val="95000"/>
            </a:schemeClr>
          </a:solidFill>
        </p:spPr>
        <p:txBody>
          <a:bodyPr lIns="180000" tIns="180000" rIns="180000"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5B4A252E-78C9-4F76-98A4-A4B580AD072A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8483985" y="2463801"/>
            <a:ext cx="2963619" cy="3314200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lIns="180000" tIns="180000" rIns="180000"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8E9D1B9-1C3A-4397-B3B4-9A921D64159E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>
            <a:off x="431800" y="1080000"/>
            <a:ext cx="11339513" cy="276561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 Header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1B4F049D-3C57-44BB-ACE2-1363AF36D9EF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744236" y="1647240"/>
            <a:ext cx="2975578" cy="648000"/>
          </a:xfrm>
          <a:ln>
            <a:solidFill>
              <a:schemeClr val="accent1"/>
            </a:solidFill>
          </a:ln>
        </p:spPr>
        <p:txBody>
          <a:bodyPr tIns="108000" anchor="t"/>
          <a:lstStyle>
            <a:lvl1pPr marL="0" indent="0" algn="ctr">
              <a:buNone/>
              <a:defRPr>
                <a:latin typeface="+mj-lt"/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Section 1 Title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FB9B793F-A64B-475C-96F3-FB40100E01E4}"/>
              </a:ext>
            </a:extLst>
          </p:cNvPr>
          <p:cNvSpPr>
            <a:spLocks noGrp="1"/>
          </p:cNvSpPr>
          <p:nvPr>
            <p:ph type="body" sz="quarter" idx="28" hasCustomPrompt="1"/>
          </p:nvPr>
        </p:nvSpPr>
        <p:spPr>
          <a:xfrm>
            <a:off x="4608336" y="1647040"/>
            <a:ext cx="2975578" cy="648000"/>
          </a:xfrm>
          <a:ln>
            <a:solidFill>
              <a:schemeClr val="accent2"/>
            </a:solidFill>
          </a:ln>
        </p:spPr>
        <p:txBody>
          <a:bodyPr tIns="108000" anchor="t"/>
          <a:lstStyle>
            <a:lvl1pPr marL="0" indent="0" algn="ctr">
              <a:buNone/>
              <a:defRPr>
                <a:latin typeface="+mj-lt"/>
              </a:defRPr>
            </a:lvl1pPr>
          </a:lstStyle>
          <a:p>
            <a:pPr lvl="0"/>
            <a:r>
              <a:rPr lang="en-US" noProof="0"/>
              <a:t>Section 2 Title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0EF53567-5287-43FB-B07E-A12F3AEEDB98}"/>
              </a:ext>
            </a:extLst>
          </p:cNvPr>
          <p:cNvSpPr>
            <a:spLocks noGrp="1"/>
          </p:cNvSpPr>
          <p:nvPr>
            <p:ph type="body" sz="quarter" idx="29" hasCustomPrompt="1"/>
          </p:nvPr>
        </p:nvSpPr>
        <p:spPr>
          <a:xfrm>
            <a:off x="8483986" y="1647240"/>
            <a:ext cx="2975578" cy="648000"/>
          </a:xfrm>
          <a:ln>
            <a:solidFill>
              <a:schemeClr val="accent3"/>
            </a:solidFill>
          </a:ln>
        </p:spPr>
        <p:txBody>
          <a:bodyPr tIns="108000" anchor="t"/>
          <a:lstStyle>
            <a:lvl1pPr marL="0" indent="0" algn="ctr">
              <a:buNone/>
              <a:defRPr>
                <a:latin typeface="+mj-lt"/>
              </a:defRPr>
            </a:lvl1pPr>
          </a:lstStyle>
          <a:p>
            <a:pPr lvl="0"/>
            <a:r>
              <a:rPr lang="en-US" noProof="0"/>
              <a:t>Section 3 Title</a:t>
            </a:r>
          </a:p>
        </p:txBody>
      </p:sp>
    </p:spTree>
    <p:extLst>
      <p:ext uri="{BB962C8B-B14F-4D97-AF65-F5344CB8AC3E}">
        <p14:creationId xmlns:p14="http://schemas.microsoft.com/office/powerpoint/2010/main" val="3755733506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melin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C626A5-4FF6-42BD-858A-AE4B2C23A6B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9E5E346-F307-4307-949D-77CDB6E6577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B4446C0-A637-4726-88A6-815A6AB63B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37BBBFC2-32EB-4335-9980-A7CF236703B3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>
            <a:off x="431800" y="1080000"/>
            <a:ext cx="11339513" cy="276561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 Header</a:t>
            </a:r>
          </a:p>
        </p:txBody>
      </p:sp>
      <p:cxnSp>
        <p:nvCxnSpPr>
          <p:cNvPr id="15" name="Straight Arrow Connector 14">
            <a:extLst>
              <a:ext uri="{FF2B5EF4-FFF2-40B4-BE49-F238E27FC236}">
                <a16:creationId xmlns:a16="http://schemas.microsoft.com/office/drawing/2014/main" id="{52158F80-0C1A-4B9E-9335-A5A0015187F7}"/>
              </a:ext>
            </a:extLst>
          </p:cNvPr>
          <p:cNvCxnSpPr/>
          <p:nvPr userDrawn="1"/>
        </p:nvCxnSpPr>
        <p:spPr>
          <a:xfrm>
            <a:off x="431800" y="3866682"/>
            <a:ext cx="11339513" cy="0"/>
          </a:xfrm>
          <a:prstGeom prst="straightConnector1">
            <a:avLst/>
          </a:prstGeom>
          <a:ln>
            <a:solidFill>
              <a:schemeClr val="bg1">
                <a:lumMod val="75000"/>
              </a:schemeClr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723DA611-B88C-4D7E-82A4-5E4CA9DC2EA3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412908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180A0FA4-75CD-4A61-AA79-9C3C5F97ED8C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43179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EBB89A53-1B07-4560-B98E-03BECDB832C9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903816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2" name="Text Placeholder 10">
            <a:extLst>
              <a:ext uri="{FF2B5EF4-FFF2-40B4-BE49-F238E27FC236}">
                <a16:creationId xmlns:a16="http://schemas.microsoft.com/office/drawing/2014/main" id="{22D34AD8-D83D-4409-A418-C00840A085AC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137583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5" name="Text Placeholder 10">
            <a:extLst>
              <a:ext uri="{FF2B5EF4-FFF2-40B4-BE49-F238E27FC236}">
                <a16:creationId xmlns:a16="http://schemas.microsoft.com/office/drawing/2014/main" id="{3EAA6A46-63F3-49A5-8E0B-758176E4429D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1847850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6" name="Text Placeholder 10">
            <a:extLst>
              <a:ext uri="{FF2B5EF4-FFF2-40B4-BE49-F238E27FC236}">
                <a16:creationId xmlns:a16="http://schemas.microsoft.com/office/drawing/2014/main" id="{BB051A6E-4868-4F3F-93DB-AD07020E9344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6077108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8" name="Text Placeholder 10">
            <a:extLst>
              <a:ext uri="{FF2B5EF4-FFF2-40B4-BE49-F238E27FC236}">
                <a16:creationId xmlns:a16="http://schemas.microsoft.com/office/drawing/2014/main" id="{61519886-189E-4C69-AEED-FD9BDD3E567B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231986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0" name="Text Placeholder 10">
            <a:extLst>
              <a:ext uri="{FF2B5EF4-FFF2-40B4-BE49-F238E27FC236}">
                <a16:creationId xmlns:a16="http://schemas.microsoft.com/office/drawing/2014/main" id="{0F084DDF-04EE-46A9-9F77-D5FD94D1B543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2791884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1" name="Text Placeholder 10">
            <a:extLst>
              <a:ext uri="{FF2B5EF4-FFF2-40B4-BE49-F238E27FC236}">
                <a16:creationId xmlns:a16="http://schemas.microsoft.com/office/drawing/2014/main" id="{743DE8AB-BF74-4CC9-AD19-8BBBF44867AF}"/>
              </a:ext>
            </a:extLst>
          </p:cNvPr>
          <p:cNvSpPr>
            <a:spLocks noGrp="1"/>
          </p:cNvSpPr>
          <p:nvPr>
            <p:ph type="body" sz="quarter" idx="41" hasCustomPrompt="1"/>
          </p:nvPr>
        </p:nvSpPr>
        <p:spPr>
          <a:xfrm>
            <a:off x="326390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2" name="Text Placeholder 10">
            <a:extLst>
              <a:ext uri="{FF2B5EF4-FFF2-40B4-BE49-F238E27FC236}">
                <a16:creationId xmlns:a16="http://schemas.microsoft.com/office/drawing/2014/main" id="{2ECC5C24-2CE5-491E-89DC-F9C5AE98B067}"/>
              </a:ext>
            </a:extLst>
          </p:cNvPr>
          <p:cNvSpPr>
            <a:spLocks noGrp="1"/>
          </p:cNvSpPr>
          <p:nvPr>
            <p:ph type="body" sz="quarter" idx="42" hasCustomPrompt="1"/>
          </p:nvPr>
        </p:nvSpPr>
        <p:spPr>
          <a:xfrm>
            <a:off x="467995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3" name="Text Placeholder 10">
            <a:extLst>
              <a:ext uri="{FF2B5EF4-FFF2-40B4-BE49-F238E27FC236}">
                <a16:creationId xmlns:a16="http://schemas.microsoft.com/office/drawing/2014/main" id="{ADB0F187-5781-4076-B761-264B1C683A63}"/>
              </a:ext>
            </a:extLst>
          </p:cNvPr>
          <p:cNvSpPr>
            <a:spLocks noGrp="1"/>
          </p:cNvSpPr>
          <p:nvPr>
            <p:ph type="body" sz="quarter" idx="43" hasCustomPrompt="1"/>
          </p:nvPr>
        </p:nvSpPr>
        <p:spPr>
          <a:xfrm>
            <a:off x="3735918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4" name="Text Placeholder 10">
            <a:extLst>
              <a:ext uri="{FF2B5EF4-FFF2-40B4-BE49-F238E27FC236}">
                <a16:creationId xmlns:a16="http://schemas.microsoft.com/office/drawing/2014/main" id="{B2E776B2-D388-4243-80AE-BD8AF47C8AAB}"/>
              </a:ext>
            </a:extLst>
          </p:cNvPr>
          <p:cNvSpPr>
            <a:spLocks noGrp="1"/>
          </p:cNvSpPr>
          <p:nvPr>
            <p:ph type="body" sz="quarter" idx="44" hasCustomPrompt="1"/>
          </p:nvPr>
        </p:nvSpPr>
        <p:spPr>
          <a:xfrm>
            <a:off x="420793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5" name="Text Placeholder 10">
            <a:extLst>
              <a:ext uri="{FF2B5EF4-FFF2-40B4-BE49-F238E27FC236}">
                <a16:creationId xmlns:a16="http://schemas.microsoft.com/office/drawing/2014/main" id="{79F3A104-EDC0-4A25-9585-3F9F8C1022C7}"/>
              </a:ext>
            </a:extLst>
          </p:cNvPr>
          <p:cNvSpPr>
            <a:spLocks noGrp="1"/>
          </p:cNvSpPr>
          <p:nvPr>
            <p:ph type="body" sz="quarter" idx="45" hasCustomPrompt="1"/>
          </p:nvPr>
        </p:nvSpPr>
        <p:spPr>
          <a:xfrm>
            <a:off x="515196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6" name="Text Placeholder 10">
            <a:extLst>
              <a:ext uri="{FF2B5EF4-FFF2-40B4-BE49-F238E27FC236}">
                <a16:creationId xmlns:a16="http://schemas.microsoft.com/office/drawing/2014/main" id="{23DA3E7C-9F0E-4A57-B6EA-C01C72788E9E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5623986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7" name="Text Placeholder 10">
            <a:extLst>
              <a:ext uri="{FF2B5EF4-FFF2-40B4-BE49-F238E27FC236}">
                <a16:creationId xmlns:a16="http://schemas.microsoft.com/office/drawing/2014/main" id="{A8ABC110-DC97-4A71-9A16-67581EAC9895}"/>
              </a:ext>
            </a:extLst>
          </p:cNvPr>
          <p:cNvSpPr>
            <a:spLocks noGrp="1"/>
          </p:cNvSpPr>
          <p:nvPr>
            <p:ph type="body" sz="quarter" idx="47" hasCustomPrompt="1"/>
          </p:nvPr>
        </p:nvSpPr>
        <p:spPr>
          <a:xfrm>
            <a:off x="609599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8" name="Text Placeholder 10">
            <a:extLst>
              <a:ext uri="{FF2B5EF4-FFF2-40B4-BE49-F238E27FC236}">
                <a16:creationId xmlns:a16="http://schemas.microsoft.com/office/drawing/2014/main" id="{81058125-332B-41A7-BCD5-72CAE3F9F97D}"/>
              </a:ext>
            </a:extLst>
          </p:cNvPr>
          <p:cNvSpPr>
            <a:spLocks noGrp="1"/>
          </p:cNvSpPr>
          <p:nvPr>
            <p:ph type="body" sz="quarter" idx="48" hasCustomPrompt="1"/>
          </p:nvPr>
        </p:nvSpPr>
        <p:spPr>
          <a:xfrm>
            <a:off x="656801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9" name="Text Placeholder 10">
            <a:extLst>
              <a:ext uri="{FF2B5EF4-FFF2-40B4-BE49-F238E27FC236}">
                <a16:creationId xmlns:a16="http://schemas.microsoft.com/office/drawing/2014/main" id="{E32DE8FD-6391-4094-BAEC-CC0836CC67EB}"/>
              </a:ext>
            </a:extLst>
          </p:cNvPr>
          <p:cNvSpPr>
            <a:spLocks noGrp="1"/>
          </p:cNvSpPr>
          <p:nvPr>
            <p:ph type="body" sz="quarter" idx="49" hasCustomPrompt="1"/>
          </p:nvPr>
        </p:nvSpPr>
        <p:spPr>
          <a:xfrm>
            <a:off x="704002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0" name="Text Placeholder 10">
            <a:extLst>
              <a:ext uri="{FF2B5EF4-FFF2-40B4-BE49-F238E27FC236}">
                <a16:creationId xmlns:a16="http://schemas.microsoft.com/office/drawing/2014/main" id="{5C53C0F3-9308-422B-BC6E-1ACA5029027A}"/>
              </a:ext>
            </a:extLst>
          </p:cNvPr>
          <p:cNvSpPr>
            <a:spLocks noGrp="1"/>
          </p:cNvSpPr>
          <p:nvPr>
            <p:ph type="body" sz="quarter" idx="50" hasCustomPrompt="1"/>
          </p:nvPr>
        </p:nvSpPr>
        <p:spPr>
          <a:xfrm>
            <a:off x="7512046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1" name="Text Placeholder 10">
            <a:extLst>
              <a:ext uri="{FF2B5EF4-FFF2-40B4-BE49-F238E27FC236}">
                <a16:creationId xmlns:a16="http://schemas.microsoft.com/office/drawing/2014/main" id="{06DFFA03-9EA6-4F70-9519-AB1361BAF7CE}"/>
              </a:ext>
            </a:extLst>
          </p:cNvPr>
          <p:cNvSpPr>
            <a:spLocks noGrp="1"/>
          </p:cNvSpPr>
          <p:nvPr>
            <p:ph type="body" sz="quarter" idx="51" hasCustomPrompt="1"/>
          </p:nvPr>
        </p:nvSpPr>
        <p:spPr>
          <a:xfrm>
            <a:off x="798406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2" name="Text Placeholder 10">
            <a:extLst>
              <a:ext uri="{FF2B5EF4-FFF2-40B4-BE49-F238E27FC236}">
                <a16:creationId xmlns:a16="http://schemas.microsoft.com/office/drawing/2014/main" id="{49CD8693-3557-4241-BB88-518160D989C4}"/>
              </a:ext>
            </a:extLst>
          </p:cNvPr>
          <p:cNvSpPr>
            <a:spLocks noGrp="1"/>
          </p:cNvSpPr>
          <p:nvPr>
            <p:ph type="body" sz="quarter" idx="52" hasCustomPrompt="1"/>
          </p:nvPr>
        </p:nvSpPr>
        <p:spPr>
          <a:xfrm>
            <a:off x="8456080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3" name="Text Placeholder 10">
            <a:extLst>
              <a:ext uri="{FF2B5EF4-FFF2-40B4-BE49-F238E27FC236}">
                <a16:creationId xmlns:a16="http://schemas.microsoft.com/office/drawing/2014/main" id="{4884DF69-4936-4F90-BFB8-ED04A228DA22}"/>
              </a:ext>
            </a:extLst>
          </p:cNvPr>
          <p:cNvSpPr>
            <a:spLocks noGrp="1"/>
          </p:cNvSpPr>
          <p:nvPr>
            <p:ph type="body" sz="quarter" idx="53" hasCustomPrompt="1"/>
          </p:nvPr>
        </p:nvSpPr>
        <p:spPr>
          <a:xfrm>
            <a:off x="892809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4" name="Text Placeholder 10">
            <a:extLst>
              <a:ext uri="{FF2B5EF4-FFF2-40B4-BE49-F238E27FC236}">
                <a16:creationId xmlns:a16="http://schemas.microsoft.com/office/drawing/2014/main" id="{00804F61-8052-4AD8-8370-ED72B261BC29}"/>
              </a:ext>
            </a:extLst>
          </p:cNvPr>
          <p:cNvSpPr>
            <a:spLocks noGrp="1"/>
          </p:cNvSpPr>
          <p:nvPr>
            <p:ph type="body" sz="quarter" idx="54" hasCustomPrompt="1"/>
          </p:nvPr>
        </p:nvSpPr>
        <p:spPr>
          <a:xfrm>
            <a:off x="10344148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5" name="Text Placeholder 10">
            <a:extLst>
              <a:ext uri="{FF2B5EF4-FFF2-40B4-BE49-F238E27FC236}">
                <a16:creationId xmlns:a16="http://schemas.microsoft.com/office/drawing/2014/main" id="{313F370F-A9EC-477E-BED7-BF4E87527420}"/>
              </a:ext>
            </a:extLst>
          </p:cNvPr>
          <p:cNvSpPr>
            <a:spLocks noGrp="1"/>
          </p:cNvSpPr>
          <p:nvPr>
            <p:ph type="body" sz="quarter" idx="55" hasCustomPrompt="1"/>
          </p:nvPr>
        </p:nvSpPr>
        <p:spPr>
          <a:xfrm>
            <a:off x="9400114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6" name="Text Placeholder 10">
            <a:extLst>
              <a:ext uri="{FF2B5EF4-FFF2-40B4-BE49-F238E27FC236}">
                <a16:creationId xmlns:a16="http://schemas.microsoft.com/office/drawing/2014/main" id="{9E687ADD-FE6C-441E-991F-E71EA0572C32}"/>
              </a:ext>
            </a:extLst>
          </p:cNvPr>
          <p:cNvSpPr>
            <a:spLocks noGrp="1"/>
          </p:cNvSpPr>
          <p:nvPr>
            <p:ph type="body" sz="quarter" idx="56" hasCustomPrompt="1"/>
          </p:nvPr>
        </p:nvSpPr>
        <p:spPr>
          <a:xfrm>
            <a:off x="987213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7" name="Text Placeholder 10">
            <a:extLst>
              <a:ext uri="{FF2B5EF4-FFF2-40B4-BE49-F238E27FC236}">
                <a16:creationId xmlns:a16="http://schemas.microsoft.com/office/drawing/2014/main" id="{5E0252B4-80AE-40E9-BA32-6EDAAC625211}"/>
              </a:ext>
            </a:extLst>
          </p:cNvPr>
          <p:cNvSpPr>
            <a:spLocks noGrp="1"/>
          </p:cNvSpPr>
          <p:nvPr>
            <p:ph type="body" sz="quarter" idx="57" hasCustomPrompt="1"/>
          </p:nvPr>
        </p:nvSpPr>
        <p:spPr>
          <a:xfrm>
            <a:off x="1081616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8" name="Text Placeholder 10">
            <a:extLst>
              <a:ext uri="{FF2B5EF4-FFF2-40B4-BE49-F238E27FC236}">
                <a16:creationId xmlns:a16="http://schemas.microsoft.com/office/drawing/2014/main" id="{8A807DF0-23B6-4B83-B3F6-8D0BE9A851F6}"/>
              </a:ext>
            </a:extLst>
          </p:cNvPr>
          <p:cNvSpPr>
            <a:spLocks noGrp="1"/>
          </p:cNvSpPr>
          <p:nvPr>
            <p:ph type="body" sz="quarter" idx="58" hasCustomPrompt="1"/>
          </p:nvPr>
        </p:nvSpPr>
        <p:spPr>
          <a:xfrm>
            <a:off x="112881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9" name="Text Placeholder 3">
            <a:extLst>
              <a:ext uri="{FF2B5EF4-FFF2-40B4-BE49-F238E27FC236}">
                <a16:creationId xmlns:a16="http://schemas.microsoft.com/office/drawing/2014/main" id="{F3591345-36C8-481A-AD5B-5F69B03D1710}"/>
              </a:ext>
            </a:extLst>
          </p:cNvPr>
          <p:cNvSpPr>
            <a:spLocks noGrp="1"/>
          </p:cNvSpPr>
          <p:nvPr>
            <p:ph type="body" sz="quarter" idx="59" hasCustomPrompt="1"/>
          </p:nvPr>
        </p:nvSpPr>
        <p:spPr>
          <a:xfrm>
            <a:off x="5360988" y="2190750"/>
            <a:ext cx="1793875" cy="561975"/>
          </a:xfrm>
          <a:noFill/>
          <a:ln>
            <a:noFill/>
          </a:ln>
        </p:spPr>
        <p:txBody>
          <a:bodyPr tIns="36000" anchor="t"/>
          <a:lstStyle>
            <a:lvl1pPr marL="0" indent="0" algn="ctr">
              <a:buNone/>
              <a:defRPr sz="1600" b="1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Item Title</a:t>
            </a:r>
          </a:p>
        </p:txBody>
      </p:sp>
      <p:sp>
        <p:nvSpPr>
          <p:cNvPr id="50" name="Text Placeholder 36">
            <a:extLst>
              <a:ext uri="{FF2B5EF4-FFF2-40B4-BE49-F238E27FC236}">
                <a16:creationId xmlns:a16="http://schemas.microsoft.com/office/drawing/2014/main" id="{954C0732-1924-4A1B-9272-95C51D0B36FE}"/>
              </a:ext>
            </a:extLst>
          </p:cNvPr>
          <p:cNvSpPr>
            <a:spLocks noGrp="1"/>
          </p:cNvSpPr>
          <p:nvPr>
            <p:ph type="body" sz="quarter" idx="60" hasCustomPrompt="1"/>
          </p:nvPr>
        </p:nvSpPr>
        <p:spPr>
          <a:xfrm>
            <a:off x="5395728" y="2531196"/>
            <a:ext cx="1724394" cy="185808"/>
          </a:xfrm>
          <a:solidFill>
            <a:schemeClr val="bg1">
              <a:lumMod val="95000"/>
            </a:schemeClr>
          </a:solidFill>
        </p:spPr>
        <p:txBody>
          <a:bodyPr anchor="ctr"/>
          <a:lstStyle>
            <a:lvl1pPr marL="0" indent="0" algn="ctr">
              <a:buNone/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Month, Year</a:t>
            </a:r>
          </a:p>
        </p:txBody>
      </p:sp>
    </p:spTree>
    <p:extLst>
      <p:ext uri="{BB962C8B-B14F-4D97-AF65-F5344CB8AC3E}">
        <p14:creationId xmlns:p14="http://schemas.microsoft.com/office/powerpoint/2010/main" val="90670718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3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6E99B1E-D08C-46BA-9D27-9ED02F4C9B6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03945" y="3995705"/>
            <a:ext cx="1964171" cy="216000"/>
          </a:xfrm>
        </p:spPr>
        <p:txBody>
          <a:bodyPr/>
          <a:lstStyle>
            <a:lvl1pPr marL="0" indent="0" algn="l">
              <a:buNone/>
              <a:defRPr sz="1600"/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5955887" y="3995705"/>
            <a:ext cx="1964171" cy="216000"/>
          </a:xfrm>
        </p:spPr>
        <p:txBody>
          <a:bodyPr/>
          <a:lstStyle>
            <a:lvl1pPr marL="0" indent="0" algn="l">
              <a:buNone/>
              <a:defRPr sz="1600"/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755213BF-EF6D-45DC-A01B-DE6C2F23A6D2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9807829" y="3991240"/>
            <a:ext cx="1964171" cy="216000"/>
          </a:xfrm>
        </p:spPr>
        <p:txBody>
          <a:bodyPr/>
          <a:lstStyle>
            <a:lvl1pPr marL="0" indent="0" algn="l">
              <a:buNone/>
              <a:defRPr sz="1600"/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D972951-9088-4993-8DED-9DA3B6B08CF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2103945" y="3424428"/>
            <a:ext cx="1964170" cy="504000"/>
          </a:xfrm>
        </p:spPr>
        <p:txBody>
          <a:bodyPr/>
          <a:lstStyle>
            <a:lvl1pPr marL="0" indent="0" algn="l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48424FDD-507C-4199-BFC6-8BC01D8992B6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5955887" y="3424428"/>
            <a:ext cx="1964171" cy="504000"/>
          </a:xfrm>
        </p:spPr>
        <p:txBody>
          <a:bodyPr/>
          <a:lstStyle>
            <a:lvl1pPr marL="0" indent="0" algn="l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33DAFB20-1343-4578-8AA0-0378B674F1B1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9807830" y="3424428"/>
            <a:ext cx="1964170" cy="504000"/>
          </a:xfrm>
        </p:spPr>
        <p:txBody>
          <a:bodyPr/>
          <a:lstStyle>
            <a:lvl1pPr marL="0" indent="0" algn="l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24" name="Picture Placeholder 22">
            <a:extLst>
              <a:ext uri="{FF2B5EF4-FFF2-40B4-BE49-F238E27FC236}">
                <a16:creationId xmlns:a16="http://schemas.microsoft.com/office/drawing/2014/main" id="{806A4855-25AA-40D4-B1A4-A271486B6C9F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>
          <a:xfrm>
            <a:off x="431800" y="2808242"/>
            <a:ext cx="1505966" cy="1505966"/>
          </a:xfrm>
          <a:prstGeom prst="ellipse">
            <a:avLst/>
          </a:prstGeom>
          <a:solidFill>
            <a:schemeClr val="bg1">
              <a:lumMod val="95000"/>
            </a:schemeClr>
          </a:solidFill>
          <a:ln w="3175">
            <a:solidFill>
              <a:schemeClr val="bg1">
                <a:lumMod val="9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5" name="Picture Placeholder 22">
            <a:extLst>
              <a:ext uri="{FF2B5EF4-FFF2-40B4-BE49-F238E27FC236}">
                <a16:creationId xmlns:a16="http://schemas.microsoft.com/office/drawing/2014/main" id="{31E10A24-B676-4117-9507-B4B0EB406F02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>
          <a:xfrm>
            <a:off x="4283742" y="2808242"/>
            <a:ext cx="1505966" cy="1505966"/>
          </a:xfrm>
          <a:prstGeom prst="ellipse">
            <a:avLst/>
          </a:prstGeom>
          <a:solidFill>
            <a:schemeClr val="bg1">
              <a:lumMod val="95000"/>
            </a:schemeClr>
          </a:solidFill>
          <a:ln w="3175">
            <a:solidFill>
              <a:schemeClr val="bg1">
                <a:lumMod val="9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6" name="Picture Placeholder 22">
            <a:extLst>
              <a:ext uri="{FF2B5EF4-FFF2-40B4-BE49-F238E27FC236}">
                <a16:creationId xmlns:a16="http://schemas.microsoft.com/office/drawing/2014/main" id="{6549D851-9848-44AC-937A-9B1EF867E595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>
          <a:xfrm>
            <a:off x="8135683" y="2808242"/>
            <a:ext cx="1505966" cy="1505966"/>
          </a:xfrm>
          <a:prstGeom prst="ellipse">
            <a:avLst/>
          </a:prstGeom>
          <a:solidFill>
            <a:schemeClr val="bg1">
              <a:lumMod val="95000"/>
            </a:schemeClr>
          </a:solidFill>
          <a:ln w="3175">
            <a:solidFill>
              <a:schemeClr val="bg1">
                <a:lumMod val="9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36DD16A0-27CF-480C-8ADD-7BB99E0031A4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>
            <a:off x="431800" y="1080000"/>
            <a:ext cx="11339513" cy="276561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 Header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B47CA876-2153-4136-850D-EE098BDC242E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2103945" y="4311393"/>
            <a:ext cx="1964172" cy="1130300"/>
          </a:xfrm>
        </p:spPr>
        <p:txBody>
          <a:bodyPr/>
          <a:lstStyle>
            <a:lvl1pPr marL="0" indent="0">
              <a:buFont typeface="Arial" panose="020B0604020202020204" pitchFamily="34" charset="0"/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969B21C2-C689-49C2-B45F-14C5C53A587B}"/>
              </a:ext>
            </a:extLst>
          </p:cNvPr>
          <p:cNvSpPr>
            <a:spLocks noGrp="1"/>
          </p:cNvSpPr>
          <p:nvPr>
            <p:ph type="body" sz="quarter" idx="28" hasCustomPrompt="1"/>
          </p:nvPr>
        </p:nvSpPr>
        <p:spPr>
          <a:xfrm>
            <a:off x="5955887" y="4311393"/>
            <a:ext cx="1963737" cy="1130300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E33D8E11-F7FD-4AD9-BEC6-78C6500F8172}"/>
              </a:ext>
            </a:extLst>
          </p:cNvPr>
          <p:cNvSpPr>
            <a:spLocks noGrp="1"/>
          </p:cNvSpPr>
          <p:nvPr>
            <p:ph type="body" sz="quarter" idx="29" hasCustomPrompt="1"/>
          </p:nvPr>
        </p:nvSpPr>
        <p:spPr>
          <a:xfrm>
            <a:off x="9807829" y="4311393"/>
            <a:ext cx="1981200" cy="1138238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pPr lvl="0"/>
            <a:r>
              <a:rPr lang="en-US" noProof="0"/>
              <a:t>Short Bio</a:t>
            </a:r>
          </a:p>
        </p:txBody>
      </p:sp>
    </p:spTree>
    <p:extLst>
      <p:ext uri="{BB962C8B-B14F-4D97-AF65-F5344CB8AC3E}">
        <p14:creationId xmlns:p14="http://schemas.microsoft.com/office/powerpoint/2010/main" val="3624119938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6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19F419B1-164A-4B7A-BBEC-47B6151ECB0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6E99B1E-D08C-46BA-9D27-9ED02F4C9B6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340113" y="4505325"/>
            <a:ext cx="1800000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248426" y="4505325"/>
            <a:ext cx="1800000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755213BF-EF6D-45DC-A01B-DE6C2F23A6D2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156739" y="4505325"/>
            <a:ext cx="1800000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77D6BBBA-F4A3-45D4-91BC-A405FFDC7C3D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8065052" y="4505325"/>
            <a:ext cx="1800000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B3F7825-EB73-4976-9D8D-BAD8C8FCEA82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31800" y="3926334"/>
            <a:ext cx="1800000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D972951-9088-4993-8DED-9DA3B6B08CF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2340113" y="3926335"/>
            <a:ext cx="1800000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48424FDD-507C-4199-BFC6-8BC01D8992B6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248426" y="3926335"/>
            <a:ext cx="1800000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33DAFB20-1343-4578-8AA0-0378B674F1B1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6156739" y="3926335"/>
            <a:ext cx="1800000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B01E9EA3-8BD6-4531-812C-663C75428B76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8065052" y="3926335"/>
            <a:ext cx="1800000" cy="504000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DA4566DA-C848-4A27-BBC8-722932FFD7F6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431800" y="4505325"/>
            <a:ext cx="1800000" cy="900000"/>
          </a:xfrm>
        </p:spPr>
        <p:txBody>
          <a:bodyPr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4089E01F-0C47-4C6A-A9A8-A1A7E470F31A}"/>
              </a:ext>
            </a:extLst>
          </p:cNvPr>
          <p:cNvSpPr>
            <a:spLocks noGrp="1"/>
          </p:cNvSpPr>
          <p:nvPr>
            <p:ph type="pic" sz="quarter" idx="22"/>
          </p:nvPr>
        </p:nvSpPr>
        <p:spPr>
          <a:xfrm>
            <a:off x="717088" y="2160704"/>
            <a:ext cx="1229425" cy="1229425"/>
          </a:xfrm>
          <a:prstGeom prst="ellipse">
            <a:avLst/>
          </a:prstGeom>
          <a:solidFill>
            <a:schemeClr val="bg1">
              <a:lumMod val="95000"/>
            </a:schemeClr>
          </a:solidFill>
          <a:ln w="3175">
            <a:solidFill>
              <a:schemeClr val="bg1">
                <a:lumMod val="7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4" name="Picture Placeholder 22">
            <a:extLst>
              <a:ext uri="{FF2B5EF4-FFF2-40B4-BE49-F238E27FC236}">
                <a16:creationId xmlns:a16="http://schemas.microsoft.com/office/drawing/2014/main" id="{806A4855-25AA-40D4-B1A4-A271486B6C9F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>
          <a:xfrm>
            <a:off x="2625401" y="2160704"/>
            <a:ext cx="1229425" cy="1229425"/>
          </a:xfrm>
          <a:prstGeom prst="ellipse">
            <a:avLst/>
          </a:prstGeom>
          <a:solidFill>
            <a:schemeClr val="bg1">
              <a:lumMod val="95000"/>
            </a:schemeClr>
          </a:solidFill>
          <a:ln w="3175">
            <a:solidFill>
              <a:schemeClr val="bg1">
                <a:lumMod val="7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5" name="Picture Placeholder 22">
            <a:extLst>
              <a:ext uri="{FF2B5EF4-FFF2-40B4-BE49-F238E27FC236}">
                <a16:creationId xmlns:a16="http://schemas.microsoft.com/office/drawing/2014/main" id="{31E10A24-B676-4117-9507-B4B0EB406F02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>
          <a:xfrm>
            <a:off x="4533714" y="2160704"/>
            <a:ext cx="1229425" cy="1229425"/>
          </a:xfrm>
          <a:prstGeom prst="ellipse">
            <a:avLst/>
          </a:prstGeom>
          <a:solidFill>
            <a:schemeClr val="bg1">
              <a:lumMod val="95000"/>
            </a:schemeClr>
          </a:solidFill>
          <a:ln w="3175">
            <a:solidFill>
              <a:schemeClr val="bg1">
                <a:lumMod val="7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6" name="Picture Placeholder 22">
            <a:extLst>
              <a:ext uri="{FF2B5EF4-FFF2-40B4-BE49-F238E27FC236}">
                <a16:creationId xmlns:a16="http://schemas.microsoft.com/office/drawing/2014/main" id="{6549D851-9848-44AC-937A-9B1EF867E595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>
          <a:xfrm>
            <a:off x="6442027" y="2160704"/>
            <a:ext cx="1229425" cy="1229425"/>
          </a:xfrm>
          <a:prstGeom prst="ellipse">
            <a:avLst/>
          </a:prstGeom>
          <a:solidFill>
            <a:schemeClr val="bg1">
              <a:lumMod val="95000"/>
            </a:schemeClr>
          </a:solidFill>
          <a:ln w="3175">
            <a:solidFill>
              <a:schemeClr val="bg1">
                <a:lumMod val="7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7" name="Picture Placeholder 22">
            <a:extLst>
              <a:ext uri="{FF2B5EF4-FFF2-40B4-BE49-F238E27FC236}">
                <a16:creationId xmlns:a16="http://schemas.microsoft.com/office/drawing/2014/main" id="{B765F5D3-7CB7-4E55-8217-E9EEA9F2945A}"/>
              </a:ext>
            </a:extLst>
          </p:cNvPr>
          <p:cNvSpPr>
            <a:spLocks noGrp="1"/>
          </p:cNvSpPr>
          <p:nvPr>
            <p:ph type="pic" sz="quarter" idx="26"/>
          </p:nvPr>
        </p:nvSpPr>
        <p:spPr>
          <a:xfrm>
            <a:off x="8350340" y="2160704"/>
            <a:ext cx="1229425" cy="1229425"/>
          </a:xfrm>
          <a:prstGeom prst="ellipse">
            <a:avLst/>
          </a:prstGeom>
          <a:solidFill>
            <a:schemeClr val="bg1">
              <a:lumMod val="95000"/>
            </a:schemeClr>
          </a:solidFill>
          <a:ln w="3175">
            <a:solidFill>
              <a:schemeClr val="bg1">
                <a:lumMod val="7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0" name="Picture Placeholder 22">
            <a:extLst>
              <a:ext uri="{FF2B5EF4-FFF2-40B4-BE49-F238E27FC236}">
                <a16:creationId xmlns:a16="http://schemas.microsoft.com/office/drawing/2014/main" id="{8CB2CA38-4C7F-4D6B-9B34-606F1A007A17}"/>
              </a:ext>
            </a:extLst>
          </p:cNvPr>
          <p:cNvSpPr>
            <a:spLocks noGrp="1"/>
          </p:cNvSpPr>
          <p:nvPr>
            <p:ph type="pic" sz="quarter" idx="27"/>
          </p:nvPr>
        </p:nvSpPr>
        <p:spPr>
          <a:xfrm>
            <a:off x="10258651" y="2160704"/>
            <a:ext cx="1229425" cy="1229425"/>
          </a:xfrm>
          <a:prstGeom prst="ellipse">
            <a:avLst/>
          </a:prstGeom>
          <a:solidFill>
            <a:schemeClr val="bg1">
              <a:lumMod val="95000"/>
            </a:schemeClr>
          </a:solidFill>
          <a:ln w="3175">
            <a:solidFill>
              <a:schemeClr val="bg1">
                <a:lumMod val="7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F5DA42CA-D117-4AF7-9FEC-03EB2BBB7566}"/>
              </a:ext>
            </a:extLst>
          </p:cNvPr>
          <p:cNvSpPr>
            <a:spLocks noGrp="1"/>
          </p:cNvSpPr>
          <p:nvPr>
            <p:ph type="body" sz="quarter" idx="28" hasCustomPrompt="1"/>
          </p:nvPr>
        </p:nvSpPr>
        <p:spPr>
          <a:xfrm>
            <a:off x="9973363" y="3925888"/>
            <a:ext cx="1800000" cy="504825"/>
          </a:xfrm>
        </p:spPr>
        <p:txBody>
          <a:bodyPr/>
          <a:lstStyle>
            <a:lvl1pPr marL="0" indent="0" algn="ctr">
              <a:buNone/>
              <a:defRPr b="1">
                <a:latin typeface="+mj-lt"/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5F9CEF5A-8DCE-4156-9138-C113C0D3A79D}"/>
              </a:ext>
            </a:extLst>
          </p:cNvPr>
          <p:cNvSpPr>
            <a:spLocks noGrp="1"/>
          </p:cNvSpPr>
          <p:nvPr>
            <p:ph type="body" sz="quarter" idx="29" hasCustomPrompt="1"/>
          </p:nvPr>
        </p:nvSpPr>
        <p:spPr>
          <a:xfrm>
            <a:off x="9973363" y="4505325"/>
            <a:ext cx="1800000" cy="900113"/>
          </a:xfrm>
        </p:spPr>
        <p:txBody>
          <a:bodyPr/>
          <a:lstStyle>
            <a:lvl1pPr marL="0" indent="0" algn="ctr">
              <a:buNone/>
              <a:defRPr/>
            </a:lvl1pPr>
          </a:lstStyle>
          <a:p>
            <a:pPr lvl="0"/>
            <a:r>
              <a:rPr lang="en-US" noProof="0"/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1503510566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Sub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F8AB0F04-910C-4647-AE1C-177C66B50038}"/>
              </a:ext>
            </a:extLst>
          </p:cNvPr>
          <p:cNvSpPr/>
          <p:nvPr userDrawn="1"/>
        </p:nvSpPr>
        <p:spPr>
          <a:xfrm rot="4308689">
            <a:off x="8139110" y="-52404"/>
            <a:ext cx="648657" cy="777553"/>
          </a:xfrm>
          <a:custGeom>
            <a:avLst/>
            <a:gdLst>
              <a:gd name="connsiteX0" fmla="*/ 0 w 648657"/>
              <a:gd name="connsiteY0" fmla="*/ 777553 h 777553"/>
              <a:gd name="connsiteX1" fmla="*/ 255474 w 648657"/>
              <a:gd name="connsiteY1" fmla="*/ 0 h 777553"/>
              <a:gd name="connsiteX2" fmla="*/ 648657 w 648657"/>
              <a:gd name="connsiteY2" fmla="*/ 713937 h 777553"/>
              <a:gd name="connsiteX3" fmla="*/ 0 w 648657"/>
              <a:gd name="connsiteY3" fmla="*/ 777553 h 777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8657" h="777553">
                <a:moveTo>
                  <a:pt x="0" y="777553"/>
                </a:moveTo>
                <a:lnTo>
                  <a:pt x="255474" y="0"/>
                </a:lnTo>
                <a:lnTo>
                  <a:pt x="648657" y="713937"/>
                </a:lnTo>
                <a:lnTo>
                  <a:pt x="0" y="777553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Freeform: Shape 26">
            <a:extLst>
              <a:ext uri="{FF2B5EF4-FFF2-40B4-BE49-F238E27FC236}">
                <a16:creationId xmlns:a16="http://schemas.microsoft.com/office/drawing/2014/main" id="{3E72A672-7789-4744-A4CB-D177B890FDE6}"/>
              </a:ext>
            </a:extLst>
          </p:cNvPr>
          <p:cNvSpPr/>
          <p:nvPr userDrawn="1"/>
        </p:nvSpPr>
        <p:spPr>
          <a:xfrm rot="4308689">
            <a:off x="8878526" y="-532562"/>
            <a:ext cx="3571215" cy="3737093"/>
          </a:xfrm>
          <a:custGeom>
            <a:avLst/>
            <a:gdLst>
              <a:gd name="connsiteX0" fmla="*/ 0 w 3571215"/>
              <a:gd name="connsiteY0" fmla="*/ 3023156 h 3737093"/>
              <a:gd name="connsiteX1" fmla="*/ 993291 w 3571215"/>
              <a:gd name="connsiteY1" fmla="*/ 0 h 3737093"/>
              <a:gd name="connsiteX2" fmla="*/ 3571215 w 3571215"/>
              <a:gd name="connsiteY2" fmla="*/ 847006 h 3737093"/>
              <a:gd name="connsiteX3" fmla="*/ 1392370 w 3571215"/>
              <a:gd name="connsiteY3" fmla="*/ 3639100 h 3737093"/>
              <a:gd name="connsiteX4" fmla="*/ 393183 w 3571215"/>
              <a:gd name="connsiteY4" fmla="*/ 3737093 h 3737093"/>
              <a:gd name="connsiteX5" fmla="*/ 0 w 3571215"/>
              <a:gd name="connsiteY5" fmla="*/ 3023156 h 37370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71215" h="3737093">
                <a:moveTo>
                  <a:pt x="0" y="3023156"/>
                </a:moveTo>
                <a:lnTo>
                  <a:pt x="993291" y="0"/>
                </a:lnTo>
                <a:lnTo>
                  <a:pt x="3571215" y="847006"/>
                </a:lnTo>
                <a:lnTo>
                  <a:pt x="1392370" y="3639100"/>
                </a:lnTo>
                <a:lnTo>
                  <a:pt x="393183" y="3737093"/>
                </a:lnTo>
                <a:lnTo>
                  <a:pt x="0" y="3023156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FC626A5-4FF6-42BD-858A-AE4B2C23A6B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9E5E346-F307-4307-949D-77CDB6E6577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B4446C0-A637-4726-88A6-815A6AB63B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0C7CDA8E-8D79-474E-8278-7D77C867E238}"/>
              </a:ext>
            </a:extLst>
          </p:cNvPr>
          <p:cNvSpPr/>
          <p:nvPr userDrawn="1"/>
        </p:nvSpPr>
        <p:spPr>
          <a:xfrm rot="4308689">
            <a:off x="9191192" y="1651650"/>
            <a:ext cx="1980696" cy="2066510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980696" h="2066510">
                <a:moveTo>
                  <a:pt x="0" y="2066510"/>
                </a:moveTo>
                <a:lnTo>
                  <a:pt x="1138078" y="0"/>
                </a:lnTo>
                <a:lnTo>
                  <a:pt x="1980696" y="1530016"/>
                </a:lnTo>
                <a:lnTo>
                  <a:pt x="1459417" y="206651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ABD99355-65C1-4211-9E82-3D41ACE0AE17}"/>
              </a:ext>
            </a:extLst>
          </p:cNvPr>
          <p:cNvSpPr/>
          <p:nvPr userDrawn="1"/>
        </p:nvSpPr>
        <p:spPr>
          <a:xfrm rot="13830869">
            <a:off x="9457431" y="3977898"/>
            <a:ext cx="346713" cy="206124"/>
          </a:xfrm>
          <a:custGeom>
            <a:avLst/>
            <a:gdLst>
              <a:gd name="connsiteX0" fmla="*/ 346713 w 346713"/>
              <a:gd name="connsiteY0" fmla="*/ 206124 h 206124"/>
              <a:gd name="connsiteX1" fmla="*/ 0 w 346713"/>
              <a:gd name="connsiteY1" fmla="*/ 206124 h 206124"/>
              <a:gd name="connsiteX2" fmla="*/ 86666 w 346713"/>
              <a:gd name="connsiteY2" fmla="*/ 0 h 206124"/>
              <a:gd name="connsiteX3" fmla="*/ 346713 w 346713"/>
              <a:gd name="connsiteY3" fmla="*/ 206124 h 2061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6713" h="206124">
                <a:moveTo>
                  <a:pt x="346713" y="206124"/>
                </a:moveTo>
                <a:lnTo>
                  <a:pt x="0" y="206124"/>
                </a:lnTo>
                <a:lnTo>
                  <a:pt x="86666" y="0"/>
                </a:lnTo>
                <a:lnTo>
                  <a:pt x="346713" y="206124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F459E701-5FEF-4918-8F3A-04E29BF09009}"/>
              </a:ext>
            </a:extLst>
          </p:cNvPr>
          <p:cNvSpPr/>
          <p:nvPr userDrawn="1"/>
        </p:nvSpPr>
        <p:spPr>
          <a:xfrm rot="12431080">
            <a:off x="9528615" y="3713859"/>
            <a:ext cx="710669" cy="335543"/>
          </a:xfrm>
          <a:custGeom>
            <a:avLst/>
            <a:gdLst>
              <a:gd name="connsiteX0" fmla="*/ 710669 w 710669"/>
              <a:gd name="connsiteY0" fmla="*/ 176660 h 335543"/>
              <a:gd name="connsiteX1" fmla="*/ 0 w 710669"/>
              <a:gd name="connsiteY1" fmla="*/ 335543 h 335543"/>
              <a:gd name="connsiteX2" fmla="*/ 141082 w 710669"/>
              <a:gd name="connsiteY2" fmla="*/ 0 h 335543"/>
              <a:gd name="connsiteX3" fmla="*/ 487795 w 710669"/>
              <a:gd name="connsiteY3" fmla="*/ 0 h 335543"/>
              <a:gd name="connsiteX4" fmla="*/ 710669 w 710669"/>
              <a:gd name="connsiteY4" fmla="*/ 176660 h 3355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10669" h="335543">
                <a:moveTo>
                  <a:pt x="710669" y="176660"/>
                </a:moveTo>
                <a:lnTo>
                  <a:pt x="0" y="335543"/>
                </a:lnTo>
                <a:lnTo>
                  <a:pt x="141082" y="0"/>
                </a:lnTo>
                <a:lnTo>
                  <a:pt x="487795" y="0"/>
                </a:lnTo>
                <a:lnTo>
                  <a:pt x="710669" y="17666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8550A0A6-1197-4153-9800-69D58909D0C7}"/>
              </a:ext>
            </a:extLst>
          </p:cNvPr>
          <p:cNvSpPr/>
          <p:nvPr userDrawn="1"/>
        </p:nvSpPr>
        <p:spPr>
          <a:xfrm rot="4308689">
            <a:off x="8785444" y="1075879"/>
            <a:ext cx="1246227" cy="1580187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  <a:gd name="connsiteX0" fmla="*/ 0 w 1980696"/>
              <a:gd name="connsiteY0" fmla="*/ 1680311 h 1680311"/>
              <a:gd name="connsiteX1" fmla="*/ 1337031 w 1980696"/>
              <a:gd name="connsiteY1" fmla="*/ 0 h 1680311"/>
              <a:gd name="connsiteX2" fmla="*/ 1980696 w 1980696"/>
              <a:gd name="connsiteY2" fmla="*/ 1143817 h 1680311"/>
              <a:gd name="connsiteX3" fmla="*/ 1459417 w 1980696"/>
              <a:gd name="connsiteY3" fmla="*/ 1680311 h 1680311"/>
              <a:gd name="connsiteX4" fmla="*/ 0 w 1980696"/>
              <a:gd name="connsiteY4" fmla="*/ 1680311 h 1680311"/>
              <a:gd name="connsiteX0" fmla="*/ 0 w 1459417"/>
              <a:gd name="connsiteY0" fmla="*/ 1680311 h 1680311"/>
              <a:gd name="connsiteX1" fmla="*/ 1337031 w 1459417"/>
              <a:gd name="connsiteY1" fmla="*/ 0 h 1680311"/>
              <a:gd name="connsiteX2" fmla="*/ 1360698 w 1459417"/>
              <a:gd name="connsiteY2" fmla="*/ 208215 h 1680311"/>
              <a:gd name="connsiteX3" fmla="*/ 1459417 w 1459417"/>
              <a:gd name="connsiteY3" fmla="*/ 1680311 h 1680311"/>
              <a:gd name="connsiteX4" fmla="*/ 0 w 1459417"/>
              <a:gd name="connsiteY4" fmla="*/ 1680311 h 1680311"/>
              <a:gd name="connsiteX0" fmla="*/ 0 w 1360698"/>
              <a:gd name="connsiteY0" fmla="*/ 1680311 h 1688402"/>
              <a:gd name="connsiteX1" fmla="*/ 1337031 w 1360698"/>
              <a:gd name="connsiteY1" fmla="*/ 0 h 1688402"/>
              <a:gd name="connsiteX2" fmla="*/ 1360698 w 1360698"/>
              <a:gd name="connsiteY2" fmla="*/ 208215 h 1688402"/>
              <a:gd name="connsiteX3" fmla="*/ 278710 w 1360698"/>
              <a:gd name="connsiteY3" fmla="*/ 1688402 h 1688402"/>
              <a:gd name="connsiteX4" fmla="*/ 0 w 1360698"/>
              <a:gd name="connsiteY4" fmla="*/ 1680311 h 1688402"/>
              <a:gd name="connsiteX0" fmla="*/ 0 w 1360698"/>
              <a:gd name="connsiteY0" fmla="*/ 1680311 h 1698354"/>
              <a:gd name="connsiteX1" fmla="*/ 1337031 w 1360698"/>
              <a:gd name="connsiteY1" fmla="*/ 0 h 1698354"/>
              <a:gd name="connsiteX2" fmla="*/ 1360698 w 1360698"/>
              <a:gd name="connsiteY2" fmla="*/ 208215 h 1698354"/>
              <a:gd name="connsiteX3" fmla="*/ 415804 w 1360698"/>
              <a:gd name="connsiteY3" fmla="*/ 1698354 h 1698354"/>
              <a:gd name="connsiteX4" fmla="*/ 0 w 1360698"/>
              <a:gd name="connsiteY4" fmla="*/ 1680311 h 1698354"/>
              <a:gd name="connsiteX0" fmla="*/ 0 w 1360698"/>
              <a:gd name="connsiteY0" fmla="*/ 1556337 h 1574380"/>
              <a:gd name="connsiteX1" fmla="*/ 1226116 w 1360698"/>
              <a:gd name="connsiteY1" fmla="*/ 0 h 1574380"/>
              <a:gd name="connsiteX2" fmla="*/ 1360698 w 1360698"/>
              <a:gd name="connsiteY2" fmla="*/ 84241 h 1574380"/>
              <a:gd name="connsiteX3" fmla="*/ 415804 w 1360698"/>
              <a:gd name="connsiteY3" fmla="*/ 1574380 h 1574380"/>
              <a:gd name="connsiteX4" fmla="*/ 0 w 1360698"/>
              <a:gd name="connsiteY4" fmla="*/ 1556337 h 1574380"/>
              <a:gd name="connsiteX0" fmla="*/ 0 w 1303560"/>
              <a:gd name="connsiteY0" fmla="*/ 1556337 h 1574380"/>
              <a:gd name="connsiteX1" fmla="*/ 1226116 w 1303560"/>
              <a:gd name="connsiteY1" fmla="*/ 0 h 1574380"/>
              <a:gd name="connsiteX2" fmla="*/ 1303560 w 1303560"/>
              <a:gd name="connsiteY2" fmla="*/ 105569 h 1574380"/>
              <a:gd name="connsiteX3" fmla="*/ 415804 w 1303560"/>
              <a:gd name="connsiteY3" fmla="*/ 1574380 h 1574380"/>
              <a:gd name="connsiteX4" fmla="*/ 0 w 1303560"/>
              <a:gd name="connsiteY4" fmla="*/ 1556337 h 1574380"/>
              <a:gd name="connsiteX0" fmla="*/ 0 w 1246227"/>
              <a:gd name="connsiteY0" fmla="*/ 1580187 h 1580187"/>
              <a:gd name="connsiteX1" fmla="*/ 1168783 w 1246227"/>
              <a:gd name="connsiteY1" fmla="*/ 0 h 1580187"/>
              <a:gd name="connsiteX2" fmla="*/ 1246227 w 1246227"/>
              <a:gd name="connsiteY2" fmla="*/ 105569 h 1580187"/>
              <a:gd name="connsiteX3" fmla="*/ 358471 w 1246227"/>
              <a:gd name="connsiteY3" fmla="*/ 1574380 h 1580187"/>
              <a:gd name="connsiteX4" fmla="*/ 0 w 1246227"/>
              <a:gd name="connsiteY4" fmla="*/ 1580187 h 1580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46227" h="1580187">
                <a:moveTo>
                  <a:pt x="0" y="1580187"/>
                </a:moveTo>
                <a:lnTo>
                  <a:pt x="1168783" y="0"/>
                </a:lnTo>
                <a:lnTo>
                  <a:pt x="1246227" y="105569"/>
                </a:lnTo>
                <a:lnTo>
                  <a:pt x="358471" y="1574380"/>
                </a:lnTo>
                <a:lnTo>
                  <a:pt x="0" y="1580187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4F0A2415-21FA-4B06-89CA-A379C8C2E262}"/>
              </a:ext>
            </a:extLst>
          </p:cNvPr>
          <p:cNvSpPr/>
          <p:nvPr userDrawn="1"/>
        </p:nvSpPr>
        <p:spPr>
          <a:xfrm rot="17193105">
            <a:off x="11374788" y="2846425"/>
            <a:ext cx="243160" cy="406553"/>
          </a:xfrm>
          <a:custGeom>
            <a:avLst/>
            <a:gdLst>
              <a:gd name="connsiteX0" fmla="*/ 243160 w 243160"/>
              <a:gd name="connsiteY0" fmla="*/ 342071 h 406553"/>
              <a:gd name="connsiteX1" fmla="*/ 156493 w 243160"/>
              <a:gd name="connsiteY1" fmla="*/ 406553 h 406553"/>
              <a:gd name="connsiteX2" fmla="*/ 0 w 243160"/>
              <a:gd name="connsiteY2" fmla="*/ 0 h 406553"/>
              <a:gd name="connsiteX3" fmla="*/ 243160 w 243160"/>
              <a:gd name="connsiteY3" fmla="*/ 342071 h 406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3160" h="406553">
                <a:moveTo>
                  <a:pt x="243160" y="342071"/>
                </a:moveTo>
                <a:lnTo>
                  <a:pt x="156493" y="406553"/>
                </a:lnTo>
                <a:lnTo>
                  <a:pt x="0" y="0"/>
                </a:lnTo>
                <a:lnTo>
                  <a:pt x="243160" y="342071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Freeform: Shape 22">
            <a:extLst>
              <a:ext uri="{FF2B5EF4-FFF2-40B4-BE49-F238E27FC236}">
                <a16:creationId xmlns:a16="http://schemas.microsoft.com/office/drawing/2014/main" id="{FF9CE8FE-77D6-45E0-BBF7-78F07AC29771}"/>
              </a:ext>
            </a:extLst>
          </p:cNvPr>
          <p:cNvSpPr/>
          <p:nvPr userDrawn="1"/>
        </p:nvSpPr>
        <p:spPr>
          <a:xfrm rot="17193105">
            <a:off x="10879052" y="2627354"/>
            <a:ext cx="692798" cy="510610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37BBBFC2-32EB-4335-9980-A7CF236703B3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>
            <a:off x="431800" y="1080000"/>
            <a:ext cx="11339513" cy="276561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 Header</a:t>
            </a:r>
          </a:p>
        </p:txBody>
      </p:sp>
    </p:spTree>
    <p:extLst>
      <p:ext uri="{BB962C8B-B14F-4D97-AF65-F5344CB8AC3E}">
        <p14:creationId xmlns:p14="http://schemas.microsoft.com/office/powerpoint/2010/main" val="1505855276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Freeform: Shape 14">
            <a:extLst>
              <a:ext uri="{FF2B5EF4-FFF2-40B4-BE49-F238E27FC236}">
                <a16:creationId xmlns:a16="http://schemas.microsoft.com/office/drawing/2014/main" id="{B29137C9-7B18-454C-AB56-2B4631DFE59D}"/>
              </a:ext>
            </a:extLst>
          </p:cNvPr>
          <p:cNvSpPr/>
          <p:nvPr userDrawn="1"/>
        </p:nvSpPr>
        <p:spPr>
          <a:xfrm rot="14199158">
            <a:off x="10161654" y="-236402"/>
            <a:ext cx="1957093" cy="1399810"/>
          </a:xfrm>
          <a:custGeom>
            <a:avLst/>
            <a:gdLst>
              <a:gd name="connsiteX0" fmla="*/ 0 w 3571215"/>
              <a:gd name="connsiteY0" fmla="*/ 3023156 h 3737093"/>
              <a:gd name="connsiteX1" fmla="*/ 993291 w 3571215"/>
              <a:gd name="connsiteY1" fmla="*/ 0 h 3737093"/>
              <a:gd name="connsiteX2" fmla="*/ 3571215 w 3571215"/>
              <a:gd name="connsiteY2" fmla="*/ 847006 h 3737093"/>
              <a:gd name="connsiteX3" fmla="*/ 1392370 w 3571215"/>
              <a:gd name="connsiteY3" fmla="*/ 3639100 h 3737093"/>
              <a:gd name="connsiteX4" fmla="*/ 393183 w 3571215"/>
              <a:gd name="connsiteY4" fmla="*/ 3737093 h 3737093"/>
              <a:gd name="connsiteX5" fmla="*/ 0 w 3571215"/>
              <a:gd name="connsiteY5" fmla="*/ 3023156 h 3737093"/>
              <a:gd name="connsiteX0" fmla="*/ 0 w 3571215"/>
              <a:gd name="connsiteY0" fmla="*/ 2176150 h 2890087"/>
              <a:gd name="connsiteX1" fmla="*/ 2472666 w 3571215"/>
              <a:gd name="connsiteY1" fmla="*/ 36067 h 2890087"/>
              <a:gd name="connsiteX2" fmla="*/ 3571215 w 3571215"/>
              <a:gd name="connsiteY2" fmla="*/ 0 h 2890087"/>
              <a:gd name="connsiteX3" fmla="*/ 1392370 w 3571215"/>
              <a:gd name="connsiteY3" fmla="*/ 2792094 h 2890087"/>
              <a:gd name="connsiteX4" fmla="*/ 393183 w 3571215"/>
              <a:gd name="connsiteY4" fmla="*/ 2890087 h 2890087"/>
              <a:gd name="connsiteX5" fmla="*/ 0 w 3571215"/>
              <a:gd name="connsiteY5" fmla="*/ 2176150 h 2890087"/>
              <a:gd name="connsiteX0" fmla="*/ 0 w 3571215"/>
              <a:gd name="connsiteY0" fmla="*/ 2176150 h 2890087"/>
              <a:gd name="connsiteX1" fmla="*/ 2472666 w 3571215"/>
              <a:gd name="connsiteY1" fmla="*/ 36067 h 2890087"/>
              <a:gd name="connsiteX2" fmla="*/ 3571215 w 3571215"/>
              <a:gd name="connsiteY2" fmla="*/ 0 h 2890087"/>
              <a:gd name="connsiteX3" fmla="*/ 2626822 w 3571215"/>
              <a:gd name="connsiteY3" fmla="*/ 1399810 h 2890087"/>
              <a:gd name="connsiteX4" fmla="*/ 393183 w 3571215"/>
              <a:gd name="connsiteY4" fmla="*/ 2890087 h 2890087"/>
              <a:gd name="connsiteX5" fmla="*/ 0 w 3571215"/>
              <a:gd name="connsiteY5" fmla="*/ 2176150 h 2890087"/>
              <a:gd name="connsiteX0" fmla="*/ 0 w 3571215"/>
              <a:gd name="connsiteY0" fmla="*/ 2176150 h 2176150"/>
              <a:gd name="connsiteX1" fmla="*/ 2472666 w 3571215"/>
              <a:gd name="connsiteY1" fmla="*/ 36067 h 2176150"/>
              <a:gd name="connsiteX2" fmla="*/ 3571215 w 3571215"/>
              <a:gd name="connsiteY2" fmla="*/ 0 h 2176150"/>
              <a:gd name="connsiteX3" fmla="*/ 2626822 w 3571215"/>
              <a:gd name="connsiteY3" fmla="*/ 1399810 h 2176150"/>
              <a:gd name="connsiteX4" fmla="*/ 2309686 w 3571215"/>
              <a:gd name="connsiteY4" fmla="*/ 820126 h 2176150"/>
              <a:gd name="connsiteX5" fmla="*/ 0 w 3571215"/>
              <a:gd name="connsiteY5" fmla="*/ 2176150 h 2176150"/>
              <a:gd name="connsiteX0" fmla="*/ 0 w 1957093"/>
              <a:gd name="connsiteY0" fmla="*/ 318772 h 1399810"/>
              <a:gd name="connsiteX1" fmla="*/ 858544 w 1957093"/>
              <a:gd name="connsiteY1" fmla="*/ 36067 h 1399810"/>
              <a:gd name="connsiteX2" fmla="*/ 1957093 w 1957093"/>
              <a:gd name="connsiteY2" fmla="*/ 0 h 1399810"/>
              <a:gd name="connsiteX3" fmla="*/ 1012700 w 1957093"/>
              <a:gd name="connsiteY3" fmla="*/ 1399810 h 1399810"/>
              <a:gd name="connsiteX4" fmla="*/ 695564 w 1957093"/>
              <a:gd name="connsiteY4" fmla="*/ 820126 h 1399810"/>
              <a:gd name="connsiteX5" fmla="*/ 0 w 1957093"/>
              <a:gd name="connsiteY5" fmla="*/ 318772 h 1399810"/>
              <a:gd name="connsiteX0" fmla="*/ 0 w 1957093"/>
              <a:gd name="connsiteY0" fmla="*/ 318772 h 1399810"/>
              <a:gd name="connsiteX1" fmla="*/ 858544 w 1957093"/>
              <a:gd name="connsiteY1" fmla="*/ 36067 h 1399810"/>
              <a:gd name="connsiteX2" fmla="*/ 1957093 w 1957093"/>
              <a:gd name="connsiteY2" fmla="*/ 0 h 1399810"/>
              <a:gd name="connsiteX3" fmla="*/ 1012700 w 1957093"/>
              <a:gd name="connsiteY3" fmla="*/ 1399810 h 1399810"/>
              <a:gd name="connsiteX4" fmla="*/ 172487 w 1957093"/>
              <a:gd name="connsiteY4" fmla="*/ 1221089 h 1399810"/>
              <a:gd name="connsiteX5" fmla="*/ 0 w 1957093"/>
              <a:gd name="connsiteY5" fmla="*/ 318772 h 13998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957093" h="1399810">
                <a:moveTo>
                  <a:pt x="0" y="318772"/>
                </a:moveTo>
                <a:lnTo>
                  <a:pt x="858544" y="36067"/>
                </a:lnTo>
                <a:lnTo>
                  <a:pt x="1957093" y="0"/>
                </a:lnTo>
                <a:lnTo>
                  <a:pt x="1012700" y="1399810"/>
                </a:lnTo>
                <a:lnTo>
                  <a:pt x="172487" y="1221089"/>
                </a:lnTo>
                <a:lnTo>
                  <a:pt x="0" y="318772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0C7CDA8E-8D79-474E-8278-7D77C867E238}"/>
              </a:ext>
            </a:extLst>
          </p:cNvPr>
          <p:cNvSpPr/>
          <p:nvPr userDrawn="1"/>
        </p:nvSpPr>
        <p:spPr>
          <a:xfrm rot="6973557">
            <a:off x="9799840" y="198216"/>
            <a:ext cx="748251" cy="780669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980696" h="2066510">
                <a:moveTo>
                  <a:pt x="0" y="2066510"/>
                </a:moveTo>
                <a:lnTo>
                  <a:pt x="1138078" y="0"/>
                </a:lnTo>
                <a:lnTo>
                  <a:pt x="1980696" y="1530016"/>
                </a:lnTo>
                <a:lnTo>
                  <a:pt x="1459417" y="206651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FC626A5-4FF6-42BD-858A-AE4B2C23A6B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9E5E346-F307-4307-949D-77CDB6E6577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B4446C0-A637-4726-88A6-815A6AB63B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4F0A2415-21FA-4B06-89CA-A379C8C2E262}"/>
              </a:ext>
            </a:extLst>
          </p:cNvPr>
          <p:cNvSpPr/>
          <p:nvPr userDrawn="1"/>
        </p:nvSpPr>
        <p:spPr>
          <a:xfrm rot="5483574">
            <a:off x="9854193" y="808595"/>
            <a:ext cx="243160" cy="406553"/>
          </a:xfrm>
          <a:custGeom>
            <a:avLst/>
            <a:gdLst>
              <a:gd name="connsiteX0" fmla="*/ 243160 w 243160"/>
              <a:gd name="connsiteY0" fmla="*/ 342071 h 406553"/>
              <a:gd name="connsiteX1" fmla="*/ 156493 w 243160"/>
              <a:gd name="connsiteY1" fmla="*/ 406553 h 406553"/>
              <a:gd name="connsiteX2" fmla="*/ 0 w 243160"/>
              <a:gd name="connsiteY2" fmla="*/ 0 h 406553"/>
              <a:gd name="connsiteX3" fmla="*/ 243160 w 243160"/>
              <a:gd name="connsiteY3" fmla="*/ 342071 h 406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3160" h="406553">
                <a:moveTo>
                  <a:pt x="243160" y="342071"/>
                </a:moveTo>
                <a:lnTo>
                  <a:pt x="156493" y="406553"/>
                </a:lnTo>
                <a:lnTo>
                  <a:pt x="0" y="0"/>
                </a:lnTo>
                <a:lnTo>
                  <a:pt x="243160" y="342071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Freeform: Shape 21">
            <a:extLst>
              <a:ext uri="{FF2B5EF4-FFF2-40B4-BE49-F238E27FC236}">
                <a16:creationId xmlns:a16="http://schemas.microsoft.com/office/drawing/2014/main" id="{9AACAC53-33A6-4BBC-8C68-0C56D0B39F57}"/>
              </a:ext>
            </a:extLst>
          </p:cNvPr>
          <p:cNvSpPr/>
          <p:nvPr userDrawn="1"/>
        </p:nvSpPr>
        <p:spPr>
          <a:xfrm rot="14235708">
            <a:off x="11753205" y="112024"/>
            <a:ext cx="332291" cy="247882"/>
          </a:xfrm>
          <a:custGeom>
            <a:avLst/>
            <a:gdLst>
              <a:gd name="connsiteX0" fmla="*/ 0 w 3571215"/>
              <a:gd name="connsiteY0" fmla="*/ 3023156 h 3737093"/>
              <a:gd name="connsiteX1" fmla="*/ 993291 w 3571215"/>
              <a:gd name="connsiteY1" fmla="*/ 0 h 3737093"/>
              <a:gd name="connsiteX2" fmla="*/ 3571215 w 3571215"/>
              <a:gd name="connsiteY2" fmla="*/ 847006 h 3737093"/>
              <a:gd name="connsiteX3" fmla="*/ 1392370 w 3571215"/>
              <a:gd name="connsiteY3" fmla="*/ 3639100 h 3737093"/>
              <a:gd name="connsiteX4" fmla="*/ 393183 w 3571215"/>
              <a:gd name="connsiteY4" fmla="*/ 3737093 h 3737093"/>
              <a:gd name="connsiteX5" fmla="*/ 0 w 3571215"/>
              <a:gd name="connsiteY5" fmla="*/ 3023156 h 3737093"/>
              <a:gd name="connsiteX0" fmla="*/ 0 w 3571215"/>
              <a:gd name="connsiteY0" fmla="*/ 2176150 h 2890087"/>
              <a:gd name="connsiteX1" fmla="*/ 2472666 w 3571215"/>
              <a:gd name="connsiteY1" fmla="*/ 36067 h 2890087"/>
              <a:gd name="connsiteX2" fmla="*/ 3571215 w 3571215"/>
              <a:gd name="connsiteY2" fmla="*/ 0 h 2890087"/>
              <a:gd name="connsiteX3" fmla="*/ 1392370 w 3571215"/>
              <a:gd name="connsiteY3" fmla="*/ 2792094 h 2890087"/>
              <a:gd name="connsiteX4" fmla="*/ 393183 w 3571215"/>
              <a:gd name="connsiteY4" fmla="*/ 2890087 h 2890087"/>
              <a:gd name="connsiteX5" fmla="*/ 0 w 3571215"/>
              <a:gd name="connsiteY5" fmla="*/ 2176150 h 2890087"/>
              <a:gd name="connsiteX0" fmla="*/ 0 w 3571215"/>
              <a:gd name="connsiteY0" fmla="*/ 2176150 h 2890087"/>
              <a:gd name="connsiteX1" fmla="*/ 2472666 w 3571215"/>
              <a:gd name="connsiteY1" fmla="*/ 36067 h 2890087"/>
              <a:gd name="connsiteX2" fmla="*/ 3571215 w 3571215"/>
              <a:gd name="connsiteY2" fmla="*/ 0 h 2890087"/>
              <a:gd name="connsiteX3" fmla="*/ 2626822 w 3571215"/>
              <a:gd name="connsiteY3" fmla="*/ 1399810 h 2890087"/>
              <a:gd name="connsiteX4" fmla="*/ 393183 w 3571215"/>
              <a:gd name="connsiteY4" fmla="*/ 2890087 h 2890087"/>
              <a:gd name="connsiteX5" fmla="*/ 0 w 3571215"/>
              <a:gd name="connsiteY5" fmla="*/ 2176150 h 2890087"/>
              <a:gd name="connsiteX0" fmla="*/ 0 w 3571215"/>
              <a:gd name="connsiteY0" fmla="*/ 2176150 h 2176150"/>
              <a:gd name="connsiteX1" fmla="*/ 2472666 w 3571215"/>
              <a:gd name="connsiteY1" fmla="*/ 36067 h 2176150"/>
              <a:gd name="connsiteX2" fmla="*/ 3571215 w 3571215"/>
              <a:gd name="connsiteY2" fmla="*/ 0 h 2176150"/>
              <a:gd name="connsiteX3" fmla="*/ 2626822 w 3571215"/>
              <a:gd name="connsiteY3" fmla="*/ 1399810 h 2176150"/>
              <a:gd name="connsiteX4" fmla="*/ 2309686 w 3571215"/>
              <a:gd name="connsiteY4" fmla="*/ 820126 h 2176150"/>
              <a:gd name="connsiteX5" fmla="*/ 0 w 3571215"/>
              <a:gd name="connsiteY5" fmla="*/ 2176150 h 2176150"/>
              <a:gd name="connsiteX0" fmla="*/ 0 w 1957093"/>
              <a:gd name="connsiteY0" fmla="*/ 318772 h 1399810"/>
              <a:gd name="connsiteX1" fmla="*/ 858544 w 1957093"/>
              <a:gd name="connsiteY1" fmla="*/ 36067 h 1399810"/>
              <a:gd name="connsiteX2" fmla="*/ 1957093 w 1957093"/>
              <a:gd name="connsiteY2" fmla="*/ 0 h 1399810"/>
              <a:gd name="connsiteX3" fmla="*/ 1012700 w 1957093"/>
              <a:gd name="connsiteY3" fmla="*/ 1399810 h 1399810"/>
              <a:gd name="connsiteX4" fmla="*/ 695564 w 1957093"/>
              <a:gd name="connsiteY4" fmla="*/ 820126 h 1399810"/>
              <a:gd name="connsiteX5" fmla="*/ 0 w 1957093"/>
              <a:gd name="connsiteY5" fmla="*/ 318772 h 1399810"/>
              <a:gd name="connsiteX0" fmla="*/ 0 w 1957093"/>
              <a:gd name="connsiteY0" fmla="*/ 318772 h 1399810"/>
              <a:gd name="connsiteX1" fmla="*/ 858544 w 1957093"/>
              <a:gd name="connsiteY1" fmla="*/ 36067 h 1399810"/>
              <a:gd name="connsiteX2" fmla="*/ 1957093 w 1957093"/>
              <a:gd name="connsiteY2" fmla="*/ 0 h 1399810"/>
              <a:gd name="connsiteX3" fmla="*/ 1012700 w 1957093"/>
              <a:gd name="connsiteY3" fmla="*/ 1399810 h 1399810"/>
              <a:gd name="connsiteX4" fmla="*/ 172487 w 1957093"/>
              <a:gd name="connsiteY4" fmla="*/ 1221089 h 1399810"/>
              <a:gd name="connsiteX5" fmla="*/ 0 w 1957093"/>
              <a:gd name="connsiteY5" fmla="*/ 318772 h 1399810"/>
              <a:gd name="connsiteX0" fmla="*/ 0 w 1449157"/>
              <a:gd name="connsiteY0" fmla="*/ 282705 h 1363743"/>
              <a:gd name="connsiteX1" fmla="*/ 858544 w 1449157"/>
              <a:gd name="connsiteY1" fmla="*/ 0 h 1363743"/>
              <a:gd name="connsiteX2" fmla="*/ 1449157 w 1449157"/>
              <a:gd name="connsiteY2" fmla="*/ 715834 h 1363743"/>
              <a:gd name="connsiteX3" fmla="*/ 1012700 w 1449157"/>
              <a:gd name="connsiteY3" fmla="*/ 1363743 h 1363743"/>
              <a:gd name="connsiteX4" fmla="*/ 172487 w 1449157"/>
              <a:gd name="connsiteY4" fmla="*/ 1185022 h 1363743"/>
              <a:gd name="connsiteX5" fmla="*/ 0 w 1449157"/>
              <a:gd name="connsiteY5" fmla="*/ 282705 h 1363743"/>
              <a:gd name="connsiteX0" fmla="*/ 0 w 1449157"/>
              <a:gd name="connsiteY0" fmla="*/ 0 h 1081038"/>
              <a:gd name="connsiteX1" fmla="*/ 1449157 w 1449157"/>
              <a:gd name="connsiteY1" fmla="*/ 433129 h 1081038"/>
              <a:gd name="connsiteX2" fmla="*/ 1012700 w 1449157"/>
              <a:gd name="connsiteY2" fmla="*/ 1081038 h 1081038"/>
              <a:gd name="connsiteX3" fmla="*/ 172487 w 1449157"/>
              <a:gd name="connsiteY3" fmla="*/ 902317 h 1081038"/>
              <a:gd name="connsiteX4" fmla="*/ 0 w 1449157"/>
              <a:gd name="connsiteY4" fmla="*/ 0 h 10810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49157" h="1081038">
                <a:moveTo>
                  <a:pt x="0" y="0"/>
                </a:moveTo>
                <a:lnTo>
                  <a:pt x="1449157" y="433129"/>
                </a:lnTo>
                <a:lnTo>
                  <a:pt x="1012700" y="1081038"/>
                </a:lnTo>
                <a:lnTo>
                  <a:pt x="172487" y="902317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ED86A7C4-9F1E-4F96-8AD9-5B75BEE364BE}"/>
              </a:ext>
            </a:extLst>
          </p:cNvPr>
          <p:cNvSpPr/>
          <p:nvPr userDrawn="1"/>
        </p:nvSpPr>
        <p:spPr>
          <a:xfrm rot="13336516">
            <a:off x="10313236" y="1084299"/>
            <a:ext cx="648657" cy="777553"/>
          </a:xfrm>
          <a:custGeom>
            <a:avLst/>
            <a:gdLst>
              <a:gd name="connsiteX0" fmla="*/ 0 w 648657"/>
              <a:gd name="connsiteY0" fmla="*/ 777553 h 777553"/>
              <a:gd name="connsiteX1" fmla="*/ 255474 w 648657"/>
              <a:gd name="connsiteY1" fmla="*/ 0 h 777553"/>
              <a:gd name="connsiteX2" fmla="*/ 648657 w 648657"/>
              <a:gd name="connsiteY2" fmla="*/ 713937 h 777553"/>
              <a:gd name="connsiteX3" fmla="*/ 0 w 648657"/>
              <a:gd name="connsiteY3" fmla="*/ 777553 h 777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8657" h="777553">
                <a:moveTo>
                  <a:pt x="0" y="777553"/>
                </a:moveTo>
                <a:lnTo>
                  <a:pt x="255474" y="0"/>
                </a:lnTo>
                <a:lnTo>
                  <a:pt x="648657" y="713937"/>
                </a:lnTo>
                <a:lnTo>
                  <a:pt x="0" y="777553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B63BFE72-A1DE-4CFE-9B52-553C99D52699}"/>
              </a:ext>
            </a:extLst>
          </p:cNvPr>
          <p:cNvSpPr/>
          <p:nvPr userDrawn="1"/>
        </p:nvSpPr>
        <p:spPr>
          <a:xfrm rot="5738060">
            <a:off x="9844293" y="1032301"/>
            <a:ext cx="692798" cy="510610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9C266CD9-D77B-4B4D-8673-531E2784C610}"/>
              </a:ext>
            </a:extLst>
          </p:cNvPr>
          <p:cNvSpPr/>
          <p:nvPr userDrawn="1"/>
        </p:nvSpPr>
        <p:spPr>
          <a:xfrm rot="8291645">
            <a:off x="10081798" y="798094"/>
            <a:ext cx="371360" cy="273702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98965872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 No Graphic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C626A5-4FF6-42BD-858A-AE4B2C23A6B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9E5E346-F307-4307-949D-77CDB6E6577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B4446C0-A637-4726-88A6-815A6AB63B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10335047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hank You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Picture Placeholder 31">
            <a:extLst>
              <a:ext uri="{FF2B5EF4-FFF2-40B4-BE49-F238E27FC236}">
                <a16:creationId xmlns:a16="http://schemas.microsoft.com/office/drawing/2014/main" id="{6BC25646-06FC-4B3E-A74E-268EB8AEA602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6715" y="86714"/>
            <a:ext cx="12018572" cy="6684572"/>
          </a:xfrm>
          <a:solidFill>
            <a:schemeClr val="bg1">
              <a:lumMod val="85000"/>
            </a:schemeClr>
          </a:solidFill>
        </p:spPr>
        <p:txBody>
          <a:bodyPr lIns="360000" tIns="360000"/>
          <a:lstStyle>
            <a:lvl1pPr marL="0" indent="0">
              <a:buNone/>
              <a:defRPr sz="11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Image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2494607" y="2237328"/>
            <a:ext cx="7202786" cy="1449788"/>
          </a:xfrm>
          <a:solidFill>
            <a:schemeClr val="tx1">
              <a:alpha val="80000"/>
            </a:schemeClr>
          </a:solidFill>
        </p:spPr>
        <p:txBody>
          <a:bodyPr lIns="288000" rIns="2160000" bIns="144000" anchor="b" anchorCtr="0"/>
          <a:lstStyle>
            <a:lvl1pPr algn="r">
              <a:defRPr sz="6600" spc="-15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Thank You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2494607" y="3684672"/>
            <a:ext cx="5282503" cy="1604172"/>
          </a:xfrm>
          <a:solidFill>
            <a:schemeClr val="tx1">
              <a:alpha val="90000"/>
            </a:schemeClr>
          </a:solidFill>
        </p:spPr>
        <p:txBody>
          <a:bodyPr lIns="216000" tIns="144000" rIns="576000"/>
          <a:lstStyle>
            <a:lvl1pPr marL="0" indent="0" algn="r">
              <a:buNone/>
              <a:defRPr sz="2100">
                <a:solidFill>
                  <a:schemeClr val="bg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9688AEDF-1396-4322-8818-9D1C7976FCDF}"/>
              </a:ext>
            </a:extLst>
          </p:cNvPr>
          <p:cNvCxnSpPr>
            <a:cxnSpLocks/>
          </p:cNvCxnSpPr>
          <p:nvPr userDrawn="1"/>
        </p:nvCxnSpPr>
        <p:spPr>
          <a:xfrm>
            <a:off x="7777113" y="2412127"/>
            <a:ext cx="0" cy="110019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BC122267-81F5-4D7C-8854-830FD491A4E9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2667000" y="4142258"/>
            <a:ext cx="4508500" cy="277342"/>
          </a:xfrm>
        </p:spPr>
        <p:txBody>
          <a:bodyPr anchor="ctr"/>
          <a:lstStyle>
            <a:lvl1pPr marL="0" indent="0" algn="r">
              <a:lnSpc>
                <a:spcPct val="100000"/>
              </a:lnSpc>
              <a:buNone/>
              <a:defRPr sz="1600">
                <a:solidFill>
                  <a:schemeClr val="bg1"/>
                </a:solidFill>
              </a:defRPr>
            </a:lvl1pPr>
            <a:lvl2pPr marL="266700" indent="0" algn="r">
              <a:buNone/>
              <a:defRPr>
                <a:solidFill>
                  <a:schemeClr val="bg1"/>
                </a:solidFill>
              </a:defRPr>
            </a:lvl2pPr>
            <a:lvl3pPr marL="542925" indent="0" algn="r">
              <a:buNone/>
              <a:defRPr>
                <a:solidFill>
                  <a:schemeClr val="bg1"/>
                </a:solidFill>
              </a:defRPr>
            </a:lvl3pPr>
            <a:lvl4pPr marL="809625" indent="0" algn="r">
              <a:buNone/>
              <a:defRPr>
                <a:solidFill>
                  <a:schemeClr val="bg1"/>
                </a:solidFill>
              </a:defRPr>
            </a:lvl4pPr>
            <a:lvl5pPr marL="1076325" indent="0" algn="r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Contact Number</a:t>
            </a:r>
          </a:p>
        </p:txBody>
      </p:sp>
      <p:sp>
        <p:nvSpPr>
          <p:cNvPr id="9" name="Text Placeholder 5">
            <a:extLst>
              <a:ext uri="{FF2B5EF4-FFF2-40B4-BE49-F238E27FC236}">
                <a16:creationId xmlns:a16="http://schemas.microsoft.com/office/drawing/2014/main" id="{D1624B9A-AB57-40B6-89A6-D34ED60BBF00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667000" y="4448040"/>
            <a:ext cx="4508500" cy="277342"/>
          </a:xfrm>
        </p:spPr>
        <p:txBody>
          <a:bodyPr anchor="ctr"/>
          <a:lstStyle>
            <a:lvl1pPr marL="0" indent="0" algn="r">
              <a:lnSpc>
                <a:spcPct val="100000"/>
              </a:lnSpc>
              <a:buNone/>
              <a:defRPr sz="1600">
                <a:solidFill>
                  <a:schemeClr val="bg1"/>
                </a:solidFill>
              </a:defRPr>
            </a:lvl1pPr>
            <a:lvl2pPr marL="266700" indent="0" algn="r">
              <a:buNone/>
              <a:defRPr>
                <a:solidFill>
                  <a:schemeClr val="bg1"/>
                </a:solidFill>
              </a:defRPr>
            </a:lvl2pPr>
            <a:lvl3pPr marL="542925" indent="0" algn="r">
              <a:buNone/>
              <a:defRPr>
                <a:solidFill>
                  <a:schemeClr val="bg1"/>
                </a:solidFill>
              </a:defRPr>
            </a:lvl3pPr>
            <a:lvl4pPr marL="809625" indent="0" algn="r">
              <a:buNone/>
              <a:defRPr>
                <a:solidFill>
                  <a:schemeClr val="bg1"/>
                </a:solidFill>
              </a:defRPr>
            </a:lvl4pPr>
            <a:lvl5pPr marL="1076325" indent="0" algn="r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Email or Social Media Handle</a:t>
            </a:r>
          </a:p>
        </p:txBody>
      </p:sp>
      <p:sp>
        <p:nvSpPr>
          <p:cNvPr id="8" name="Picture Placeholder 5">
            <a:extLst>
              <a:ext uri="{FF2B5EF4-FFF2-40B4-BE49-F238E27FC236}">
                <a16:creationId xmlns:a16="http://schemas.microsoft.com/office/drawing/2014/main" id="{61EA5FFD-797F-43FF-B13A-5DA8C820EE22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8065008" y="2587752"/>
            <a:ext cx="1344168" cy="704088"/>
          </a:xfrm>
        </p:spPr>
        <p:txBody>
          <a:bodyPr/>
          <a:lstStyle>
            <a:lvl1pPr marL="0" indent="0">
              <a:buNone/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Logo</a:t>
            </a:r>
          </a:p>
        </p:txBody>
      </p:sp>
      <p:sp>
        <p:nvSpPr>
          <p:cNvPr id="10" name="Text Placeholder 5">
            <a:extLst>
              <a:ext uri="{FF2B5EF4-FFF2-40B4-BE49-F238E27FC236}">
                <a16:creationId xmlns:a16="http://schemas.microsoft.com/office/drawing/2014/main" id="{7436EF9B-F86C-114A-BB87-C439E5F12997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667000" y="4753821"/>
            <a:ext cx="4508500" cy="277342"/>
          </a:xfrm>
        </p:spPr>
        <p:txBody>
          <a:bodyPr anchor="ctr"/>
          <a:lstStyle>
            <a:lvl1pPr marL="0" indent="0" algn="r">
              <a:lnSpc>
                <a:spcPct val="100000"/>
              </a:lnSpc>
              <a:buNone/>
              <a:defRPr sz="1600">
                <a:solidFill>
                  <a:schemeClr val="bg1"/>
                </a:solidFill>
              </a:defRPr>
            </a:lvl1pPr>
            <a:lvl2pPr marL="266700" indent="0" algn="r">
              <a:buNone/>
              <a:defRPr>
                <a:solidFill>
                  <a:schemeClr val="bg1"/>
                </a:solidFill>
              </a:defRPr>
            </a:lvl2pPr>
            <a:lvl3pPr marL="542925" indent="0" algn="r">
              <a:buNone/>
              <a:defRPr>
                <a:solidFill>
                  <a:schemeClr val="bg1"/>
                </a:solidFill>
              </a:defRPr>
            </a:lvl3pPr>
            <a:lvl4pPr marL="809625" indent="0" algn="r">
              <a:buNone/>
              <a:defRPr>
                <a:solidFill>
                  <a:schemeClr val="bg1"/>
                </a:solidFill>
              </a:defRPr>
            </a:lvl4pPr>
            <a:lvl5pPr marL="1076325" indent="0" algn="r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Website Address</a:t>
            </a:r>
          </a:p>
        </p:txBody>
      </p:sp>
    </p:spTree>
    <p:extLst>
      <p:ext uri="{BB962C8B-B14F-4D97-AF65-F5344CB8AC3E}">
        <p14:creationId xmlns:p14="http://schemas.microsoft.com/office/powerpoint/2010/main" val="3475950605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0" y="1768422"/>
            <a:ext cx="6840000" cy="2387600"/>
          </a:xfrm>
          <a:solidFill>
            <a:schemeClr val="tx1">
              <a:alpha val="80000"/>
            </a:schemeClr>
          </a:solidFill>
        </p:spPr>
        <p:txBody>
          <a:bodyPr lIns="432000" rIns="432000" bIns="144000" anchor="b"/>
          <a:lstStyle>
            <a:lvl1pPr algn="l">
              <a:defRPr sz="4200" spc="-15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</a:t>
            </a:r>
            <a:br>
              <a:rPr lang="en-US" noProof="0"/>
            </a:br>
            <a:r>
              <a:rPr lang="en-US" noProof="0"/>
              <a:t>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0" y="4153578"/>
            <a:ext cx="6840000" cy="936000"/>
          </a:xfrm>
          <a:solidFill>
            <a:schemeClr val="tx1">
              <a:alpha val="90000"/>
            </a:schemeClr>
          </a:solidFill>
        </p:spPr>
        <p:txBody>
          <a:bodyPr lIns="432000" tIns="144000"/>
          <a:lstStyle>
            <a:lvl1pPr marL="0" indent="0" algn="l">
              <a:buNone/>
              <a:defRPr sz="21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Freeform: Shape 4">
            <a:extLst>
              <a:ext uri="{FF2B5EF4-FFF2-40B4-BE49-F238E27FC236}">
                <a16:creationId xmlns:a16="http://schemas.microsoft.com/office/drawing/2014/main" id="{13A733F0-30A3-4125-9B9B-2A07E1461F1B}"/>
              </a:ext>
            </a:extLst>
          </p:cNvPr>
          <p:cNvSpPr/>
          <p:nvPr userDrawn="1"/>
        </p:nvSpPr>
        <p:spPr>
          <a:xfrm rot="4308689">
            <a:off x="8139110" y="-52404"/>
            <a:ext cx="648657" cy="777553"/>
          </a:xfrm>
          <a:custGeom>
            <a:avLst/>
            <a:gdLst>
              <a:gd name="connsiteX0" fmla="*/ 0 w 648657"/>
              <a:gd name="connsiteY0" fmla="*/ 777553 h 777553"/>
              <a:gd name="connsiteX1" fmla="*/ 255474 w 648657"/>
              <a:gd name="connsiteY1" fmla="*/ 0 h 777553"/>
              <a:gd name="connsiteX2" fmla="*/ 648657 w 648657"/>
              <a:gd name="connsiteY2" fmla="*/ 713937 h 777553"/>
              <a:gd name="connsiteX3" fmla="*/ 0 w 648657"/>
              <a:gd name="connsiteY3" fmla="*/ 777553 h 777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8657" h="777553">
                <a:moveTo>
                  <a:pt x="0" y="777553"/>
                </a:moveTo>
                <a:lnTo>
                  <a:pt x="255474" y="0"/>
                </a:lnTo>
                <a:lnTo>
                  <a:pt x="648657" y="713937"/>
                </a:lnTo>
                <a:lnTo>
                  <a:pt x="0" y="777553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Freeform: Shape 5">
            <a:extLst>
              <a:ext uri="{FF2B5EF4-FFF2-40B4-BE49-F238E27FC236}">
                <a16:creationId xmlns:a16="http://schemas.microsoft.com/office/drawing/2014/main" id="{9E236A80-227E-4FE4-AA47-7802636969A0}"/>
              </a:ext>
            </a:extLst>
          </p:cNvPr>
          <p:cNvSpPr/>
          <p:nvPr userDrawn="1"/>
        </p:nvSpPr>
        <p:spPr>
          <a:xfrm rot="4308689">
            <a:off x="8878526" y="-532562"/>
            <a:ext cx="3571215" cy="3737093"/>
          </a:xfrm>
          <a:custGeom>
            <a:avLst/>
            <a:gdLst>
              <a:gd name="connsiteX0" fmla="*/ 0 w 3571215"/>
              <a:gd name="connsiteY0" fmla="*/ 3023156 h 3737093"/>
              <a:gd name="connsiteX1" fmla="*/ 993291 w 3571215"/>
              <a:gd name="connsiteY1" fmla="*/ 0 h 3737093"/>
              <a:gd name="connsiteX2" fmla="*/ 3571215 w 3571215"/>
              <a:gd name="connsiteY2" fmla="*/ 847006 h 3737093"/>
              <a:gd name="connsiteX3" fmla="*/ 1392370 w 3571215"/>
              <a:gd name="connsiteY3" fmla="*/ 3639100 h 3737093"/>
              <a:gd name="connsiteX4" fmla="*/ 393183 w 3571215"/>
              <a:gd name="connsiteY4" fmla="*/ 3737093 h 3737093"/>
              <a:gd name="connsiteX5" fmla="*/ 0 w 3571215"/>
              <a:gd name="connsiteY5" fmla="*/ 3023156 h 37370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71215" h="3737093">
                <a:moveTo>
                  <a:pt x="0" y="3023156"/>
                </a:moveTo>
                <a:lnTo>
                  <a:pt x="993291" y="0"/>
                </a:lnTo>
                <a:lnTo>
                  <a:pt x="3571215" y="847006"/>
                </a:lnTo>
                <a:lnTo>
                  <a:pt x="1392370" y="3639100"/>
                </a:lnTo>
                <a:lnTo>
                  <a:pt x="393183" y="3737093"/>
                </a:lnTo>
                <a:lnTo>
                  <a:pt x="0" y="3023156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Freeform: Shape 6">
            <a:extLst>
              <a:ext uri="{FF2B5EF4-FFF2-40B4-BE49-F238E27FC236}">
                <a16:creationId xmlns:a16="http://schemas.microsoft.com/office/drawing/2014/main" id="{AAF58058-47D7-451D-B2D5-713873CFA06B}"/>
              </a:ext>
            </a:extLst>
          </p:cNvPr>
          <p:cNvSpPr/>
          <p:nvPr userDrawn="1"/>
        </p:nvSpPr>
        <p:spPr>
          <a:xfrm rot="4308689">
            <a:off x="9191192" y="1651650"/>
            <a:ext cx="1980696" cy="2066510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980696" h="2066510">
                <a:moveTo>
                  <a:pt x="0" y="2066510"/>
                </a:moveTo>
                <a:lnTo>
                  <a:pt x="1138078" y="0"/>
                </a:lnTo>
                <a:lnTo>
                  <a:pt x="1980696" y="1530016"/>
                </a:lnTo>
                <a:lnTo>
                  <a:pt x="1459417" y="206651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Freeform: Shape 7">
            <a:extLst>
              <a:ext uri="{FF2B5EF4-FFF2-40B4-BE49-F238E27FC236}">
                <a16:creationId xmlns:a16="http://schemas.microsoft.com/office/drawing/2014/main" id="{E6D9AC51-13A8-43F2-B0AE-A475CD84575E}"/>
              </a:ext>
            </a:extLst>
          </p:cNvPr>
          <p:cNvSpPr/>
          <p:nvPr userDrawn="1"/>
        </p:nvSpPr>
        <p:spPr>
          <a:xfrm rot="13830869">
            <a:off x="9457431" y="3977898"/>
            <a:ext cx="346713" cy="206124"/>
          </a:xfrm>
          <a:custGeom>
            <a:avLst/>
            <a:gdLst>
              <a:gd name="connsiteX0" fmla="*/ 346713 w 346713"/>
              <a:gd name="connsiteY0" fmla="*/ 206124 h 206124"/>
              <a:gd name="connsiteX1" fmla="*/ 0 w 346713"/>
              <a:gd name="connsiteY1" fmla="*/ 206124 h 206124"/>
              <a:gd name="connsiteX2" fmla="*/ 86666 w 346713"/>
              <a:gd name="connsiteY2" fmla="*/ 0 h 206124"/>
              <a:gd name="connsiteX3" fmla="*/ 346713 w 346713"/>
              <a:gd name="connsiteY3" fmla="*/ 206124 h 2061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6713" h="206124">
                <a:moveTo>
                  <a:pt x="346713" y="206124"/>
                </a:moveTo>
                <a:lnTo>
                  <a:pt x="0" y="206124"/>
                </a:lnTo>
                <a:lnTo>
                  <a:pt x="86666" y="0"/>
                </a:lnTo>
                <a:lnTo>
                  <a:pt x="346713" y="206124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Freeform: Shape 8">
            <a:extLst>
              <a:ext uri="{FF2B5EF4-FFF2-40B4-BE49-F238E27FC236}">
                <a16:creationId xmlns:a16="http://schemas.microsoft.com/office/drawing/2014/main" id="{CBA8CC4C-FA3C-45FB-A5CE-C0F41063A4AA}"/>
              </a:ext>
            </a:extLst>
          </p:cNvPr>
          <p:cNvSpPr/>
          <p:nvPr userDrawn="1"/>
        </p:nvSpPr>
        <p:spPr>
          <a:xfrm rot="12431080">
            <a:off x="9528615" y="3713859"/>
            <a:ext cx="710669" cy="335543"/>
          </a:xfrm>
          <a:custGeom>
            <a:avLst/>
            <a:gdLst>
              <a:gd name="connsiteX0" fmla="*/ 710669 w 710669"/>
              <a:gd name="connsiteY0" fmla="*/ 176660 h 335543"/>
              <a:gd name="connsiteX1" fmla="*/ 0 w 710669"/>
              <a:gd name="connsiteY1" fmla="*/ 335543 h 335543"/>
              <a:gd name="connsiteX2" fmla="*/ 141082 w 710669"/>
              <a:gd name="connsiteY2" fmla="*/ 0 h 335543"/>
              <a:gd name="connsiteX3" fmla="*/ 487795 w 710669"/>
              <a:gd name="connsiteY3" fmla="*/ 0 h 335543"/>
              <a:gd name="connsiteX4" fmla="*/ 710669 w 710669"/>
              <a:gd name="connsiteY4" fmla="*/ 176660 h 3355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10669" h="335543">
                <a:moveTo>
                  <a:pt x="710669" y="176660"/>
                </a:moveTo>
                <a:lnTo>
                  <a:pt x="0" y="335543"/>
                </a:lnTo>
                <a:lnTo>
                  <a:pt x="141082" y="0"/>
                </a:lnTo>
                <a:lnTo>
                  <a:pt x="487795" y="0"/>
                </a:lnTo>
                <a:lnTo>
                  <a:pt x="710669" y="17666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Freeform: Shape 9">
            <a:extLst>
              <a:ext uri="{FF2B5EF4-FFF2-40B4-BE49-F238E27FC236}">
                <a16:creationId xmlns:a16="http://schemas.microsoft.com/office/drawing/2014/main" id="{320D0EA4-6C0E-4F3B-B209-84132CF9DCEE}"/>
              </a:ext>
            </a:extLst>
          </p:cNvPr>
          <p:cNvSpPr/>
          <p:nvPr userDrawn="1"/>
        </p:nvSpPr>
        <p:spPr>
          <a:xfrm rot="4308689">
            <a:off x="8785444" y="1075879"/>
            <a:ext cx="1246227" cy="1580187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  <a:gd name="connsiteX0" fmla="*/ 0 w 1980696"/>
              <a:gd name="connsiteY0" fmla="*/ 1680311 h 1680311"/>
              <a:gd name="connsiteX1" fmla="*/ 1337031 w 1980696"/>
              <a:gd name="connsiteY1" fmla="*/ 0 h 1680311"/>
              <a:gd name="connsiteX2" fmla="*/ 1980696 w 1980696"/>
              <a:gd name="connsiteY2" fmla="*/ 1143817 h 1680311"/>
              <a:gd name="connsiteX3" fmla="*/ 1459417 w 1980696"/>
              <a:gd name="connsiteY3" fmla="*/ 1680311 h 1680311"/>
              <a:gd name="connsiteX4" fmla="*/ 0 w 1980696"/>
              <a:gd name="connsiteY4" fmla="*/ 1680311 h 1680311"/>
              <a:gd name="connsiteX0" fmla="*/ 0 w 1459417"/>
              <a:gd name="connsiteY0" fmla="*/ 1680311 h 1680311"/>
              <a:gd name="connsiteX1" fmla="*/ 1337031 w 1459417"/>
              <a:gd name="connsiteY1" fmla="*/ 0 h 1680311"/>
              <a:gd name="connsiteX2" fmla="*/ 1360698 w 1459417"/>
              <a:gd name="connsiteY2" fmla="*/ 208215 h 1680311"/>
              <a:gd name="connsiteX3" fmla="*/ 1459417 w 1459417"/>
              <a:gd name="connsiteY3" fmla="*/ 1680311 h 1680311"/>
              <a:gd name="connsiteX4" fmla="*/ 0 w 1459417"/>
              <a:gd name="connsiteY4" fmla="*/ 1680311 h 1680311"/>
              <a:gd name="connsiteX0" fmla="*/ 0 w 1360698"/>
              <a:gd name="connsiteY0" fmla="*/ 1680311 h 1688402"/>
              <a:gd name="connsiteX1" fmla="*/ 1337031 w 1360698"/>
              <a:gd name="connsiteY1" fmla="*/ 0 h 1688402"/>
              <a:gd name="connsiteX2" fmla="*/ 1360698 w 1360698"/>
              <a:gd name="connsiteY2" fmla="*/ 208215 h 1688402"/>
              <a:gd name="connsiteX3" fmla="*/ 278710 w 1360698"/>
              <a:gd name="connsiteY3" fmla="*/ 1688402 h 1688402"/>
              <a:gd name="connsiteX4" fmla="*/ 0 w 1360698"/>
              <a:gd name="connsiteY4" fmla="*/ 1680311 h 1688402"/>
              <a:gd name="connsiteX0" fmla="*/ 0 w 1360698"/>
              <a:gd name="connsiteY0" fmla="*/ 1680311 h 1698354"/>
              <a:gd name="connsiteX1" fmla="*/ 1337031 w 1360698"/>
              <a:gd name="connsiteY1" fmla="*/ 0 h 1698354"/>
              <a:gd name="connsiteX2" fmla="*/ 1360698 w 1360698"/>
              <a:gd name="connsiteY2" fmla="*/ 208215 h 1698354"/>
              <a:gd name="connsiteX3" fmla="*/ 415804 w 1360698"/>
              <a:gd name="connsiteY3" fmla="*/ 1698354 h 1698354"/>
              <a:gd name="connsiteX4" fmla="*/ 0 w 1360698"/>
              <a:gd name="connsiteY4" fmla="*/ 1680311 h 1698354"/>
              <a:gd name="connsiteX0" fmla="*/ 0 w 1360698"/>
              <a:gd name="connsiteY0" fmla="*/ 1556337 h 1574380"/>
              <a:gd name="connsiteX1" fmla="*/ 1226116 w 1360698"/>
              <a:gd name="connsiteY1" fmla="*/ 0 h 1574380"/>
              <a:gd name="connsiteX2" fmla="*/ 1360698 w 1360698"/>
              <a:gd name="connsiteY2" fmla="*/ 84241 h 1574380"/>
              <a:gd name="connsiteX3" fmla="*/ 415804 w 1360698"/>
              <a:gd name="connsiteY3" fmla="*/ 1574380 h 1574380"/>
              <a:gd name="connsiteX4" fmla="*/ 0 w 1360698"/>
              <a:gd name="connsiteY4" fmla="*/ 1556337 h 1574380"/>
              <a:gd name="connsiteX0" fmla="*/ 0 w 1303560"/>
              <a:gd name="connsiteY0" fmla="*/ 1556337 h 1574380"/>
              <a:gd name="connsiteX1" fmla="*/ 1226116 w 1303560"/>
              <a:gd name="connsiteY1" fmla="*/ 0 h 1574380"/>
              <a:gd name="connsiteX2" fmla="*/ 1303560 w 1303560"/>
              <a:gd name="connsiteY2" fmla="*/ 105569 h 1574380"/>
              <a:gd name="connsiteX3" fmla="*/ 415804 w 1303560"/>
              <a:gd name="connsiteY3" fmla="*/ 1574380 h 1574380"/>
              <a:gd name="connsiteX4" fmla="*/ 0 w 1303560"/>
              <a:gd name="connsiteY4" fmla="*/ 1556337 h 1574380"/>
              <a:gd name="connsiteX0" fmla="*/ 0 w 1246227"/>
              <a:gd name="connsiteY0" fmla="*/ 1580187 h 1580187"/>
              <a:gd name="connsiteX1" fmla="*/ 1168783 w 1246227"/>
              <a:gd name="connsiteY1" fmla="*/ 0 h 1580187"/>
              <a:gd name="connsiteX2" fmla="*/ 1246227 w 1246227"/>
              <a:gd name="connsiteY2" fmla="*/ 105569 h 1580187"/>
              <a:gd name="connsiteX3" fmla="*/ 358471 w 1246227"/>
              <a:gd name="connsiteY3" fmla="*/ 1574380 h 1580187"/>
              <a:gd name="connsiteX4" fmla="*/ 0 w 1246227"/>
              <a:gd name="connsiteY4" fmla="*/ 1580187 h 1580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46227" h="1580187">
                <a:moveTo>
                  <a:pt x="0" y="1580187"/>
                </a:moveTo>
                <a:lnTo>
                  <a:pt x="1168783" y="0"/>
                </a:lnTo>
                <a:lnTo>
                  <a:pt x="1246227" y="105569"/>
                </a:lnTo>
                <a:lnTo>
                  <a:pt x="358471" y="1574380"/>
                </a:lnTo>
                <a:lnTo>
                  <a:pt x="0" y="1580187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B2637900-ABE5-44BB-8955-B59B20FACF68}"/>
              </a:ext>
            </a:extLst>
          </p:cNvPr>
          <p:cNvSpPr/>
          <p:nvPr userDrawn="1"/>
        </p:nvSpPr>
        <p:spPr>
          <a:xfrm rot="17193105">
            <a:off x="11374788" y="2846425"/>
            <a:ext cx="243160" cy="406553"/>
          </a:xfrm>
          <a:custGeom>
            <a:avLst/>
            <a:gdLst>
              <a:gd name="connsiteX0" fmla="*/ 243160 w 243160"/>
              <a:gd name="connsiteY0" fmla="*/ 342071 h 406553"/>
              <a:gd name="connsiteX1" fmla="*/ 156493 w 243160"/>
              <a:gd name="connsiteY1" fmla="*/ 406553 h 406553"/>
              <a:gd name="connsiteX2" fmla="*/ 0 w 243160"/>
              <a:gd name="connsiteY2" fmla="*/ 0 h 406553"/>
              <a:gd name="connsiteX3" fmla="*/ 243160 w 243160"/>
              <a:gd name="connsiteY3" fmla="*/ 342071 h 406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3160" h="406553">
                <a:moveTo>
                  <a:pt x="243160" y="342071"/>
                </a:moveTo>
                <a:lnTo>
                  <a:pt x="156493" y="406553"/>
                </a:lnTo>
                <a:lnTo>
                  <a:pt x="0" y="0"/>
                </a:lnTo>
                <a:lnTo>
                  <a:pt x="243160" y="342071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8878CEF9-0D4E-43CF-A1AC-B8A752A7EDD3}"/>
              </a:ext>
            </a:extLst>
          </p:cNvPr>
          <p:cNvSpPr/>
          <p:nvPr userDrawn="1"/>
        </p:nvSpPr>
        <p:spPr>
          <a:xfrm rot="17193105">
            <a:off x="10879052" y="2627354"/>
            <a:ext cx="692798" cy="510610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15716576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474E1F0E-A827-4F38-BAAB-5D5831E0813A}"/>
              </a:ext>
            </a:extLst>
          </p:cNvPr>
          <p:cNvSpPr/>
          <p:nvPr userDrawn="1"/>
        </p:nvSpPr>
        <p:spPr>
          <a:xfrm>
            <a:off x="0" y="6771286"/>
            <a:ext cx="12192000" cy="8671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1B7D9229-CE8B-44FD-B1E6-2FE619F40B4F}"/>
              </a:ext>
            </a:extLst>
          </p:cNvPr>
          <p:cNvSpPr/>
          <p:nvPr userDrawn="1"/>
        </p:nvSpPr>
        <p:spPr>
          <a:xfrm>
            <a:off x="0" y="0"/>
            <a:ext cx="12192000" cy="8671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4683AF15-88E9-4D75-9D5E-7E4924887E91}"/>
              </a:ext>
            </a:extLst>
          </p:cNvPr>
          <p:cNvSpPr/>
          <p:nvPr userDrawn="1"/>
        </p:nvSpPr>
        <p:spPr>
          <a:xfrm rot="5400000">
            <a:off x="-3385643" y="3385642"/>
            <a:ext cx="6858001" cy="8671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D3B18E46-480F-48E8-9675-259D3D06A00D}"/>
              </a:ext>
            </a:extLst>
          </p:cNvPr>
          <p:cNvSpPr/>
          <p:nvPr userDrawn="1"/>
        </p:nvSpPr>
        <p:spPr>
          <a:xfrm rot="5400000">
            <a:off x="8719643" y="3385643"/>
            <a:ext cx="6858000" cy="8671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095999" y="86714"/>
            <a:ext cx="6009287" cy="4068402"/>
          </a:xfrm>
          <a:solidFill>
            <a:schemeClr val="tx1">
              <a:alpha val="80000"/>
            </a:schemeClr>
          </a:solidFill>
        </p:spPr>
        <p:txBody>
          <a:bodyPr lIns="288000" rIns="432000" bIns="144000" anchor="b"/>
          <a:lstStyle>
            <a:lvl1pPr algn="r">
              <a:defRPr sz="4200" spc="-15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</a:t>
            </a:r>
            <a:br>
              <a:rPr lang="en-US" noProof="0"/>
            </a:br>
            <a:r>
              <a:rPr lang="en-US" noProof="0"/>
              <a:t>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095999" y="4152672"/>
            <a:ext cx="6009287" cy="1818422"/>
          </a:xfrm>
          <a:solidFill>
            <a:schemeClr val="bg1">
              <a:lumMod val="95000"/>
              <a:alpha val="80000"/>
            </a:schemeClr>
          </a:solidFill>
        </p:spPr>
        <p:txBody>
          <a:bodyPr lIns="288000" tIns="144000" rIns="432000"/>
          <a:lstStyle>
            <a:lvl1pPr marL="0" indent="0" algn="r">
              <a:buNone/>
              <a:defRPr sz="21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9994FE7-F6B5-D34D-B846-52B81F6F601D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6989E631-FFE0-4842-9C8D-2977AD46DA07}"/>
              </a:ext>
            </a:extLst>
          </p:cNvPr>
          <p:cNvSpPr txBox="1"/>
          <p:nvPr userDrawn="1"/>
        </p:nvSpPr>
        <p:spPr>
          <a:xfrm>
            <a:off x="5861957" y="6613071"/>
            <a:ext cx="0" cy="0"/>
          </a:xfrm>
          <a:prstGeom prst="rect">
            <a:avLst/>
          </a:prstGeom>
          <a:noFill/>
        </p:spPr>
        <p:txBody>
          <a:bodyPr wrap="none" lIns="0" tIns="0" rIns="0" bIns="0" rtlCol="0">
            <a:noAutofit/>
          </a:bodyPr>
          <a:lstStyle/>
          <a:p>
            <a:pPr algn="l"/>
            <a:endParaRPr lang="en-US" sz="1200" noProof="0" dirty="0">
              <a:solidFill>
                <a:schemeClr val="tx1">
                  <a:lumMod val="75000"/>
                  <a:lumOff val="25000"/>
                </a:schemeClr>
              </a:solidFill>
              <a:latin typeface="+mn-lt"/>
            </a:endParaRPr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20052C3A-3942-4B16-A466-441F8E3C2260}"/>
              </a:ext>
            </a:extLst>
          </p:cNvPr>
          <p:cNvSpPr/>
          <p:nvPr userDrawn="1"/>
        </p:nvSpPr>
        <p:spPr>
          <a:xfrm>
            <a:off x="0" y="2539992"/>
            <a:ext cx="5373076" cy="4318008"/>
          </a:xfrm>
          <a:custGeom>
            <a:avLst/>
            <a:gdLst>
              <a:gd name="connsiteX0" fmla="*/ 4972877 w 5373076"/>
              <a:gd name="connsiteY0" fmla="*/ 1816430 h 4318008"/>
              <a:gd name="connsiteX1" fmla="*/ 5211912 w 5373076"/>
              <a:gd name="connsiteY1" fmla="*/ 2046590 h 4318008"/>
              <a:gd name="connsiteX2" fmla="*/ 4866804 w 5373076"/>
              <a:gd name="connsiteY2" fmla="*/ 2013272 h 4318008"/>
              <a:gd name="connsiteX3" fmla="*/ 3721849 w 5373076"/>
              <a:gd name="connsiteY3" fmla="*/ 1808102 h 4318008"/>
              <a:gd name="connsiteX4" fmla="*/ 3854624 w 5373076"/>
              <a:gd name="connsiteY4" fmla="*/ 2524110 h 4318008"/>
              <a:gd name="connsiteX5" fmla="*/ 3419634 w 5373076"/>
              <a:gd name="connsiteY5" fmla="*/ 2322178 h 4318008"/>
              <a:gd name="connsiteX6" fmla="*/ 3604566 w 5373076"/>
              <a:gd name="connsiteY6" fmla="*/ 1945430 h 4318008"/>
              <a:gd name="connsiteX7" fmla="*/ 2301472 w 5373076"/>
              <a:gd name="connsiteY7" fmla="*/ 1771765 h 4318008"/>
              <a:gd name="connsiteX8" fmla="*/ 3237442 w 5373076"/>
              <a:gd name="connsiteY8" fmla="*/ 2134997 h 4318008"/>
              <a:gd name="connsiteX9" fmla="*/ 3266331 w 5373076"/>
              <a:gd name="connsiteY9" fmla="*/ 2949530 h 4318008"/>
              <a:gd name="connsiteX10" fmla="*/ 1897852 w 5373076"/>
              <a:gd name="connsiteY10" fmla="*/ 4318008 h 4318008"/>
              <a:gd name="connsiteX11" fmla="*/ 134565 w 5373076"/>
              <a:gd name="connsiteY11" fmla="*/ 4318008 h 4318008"/>
              <a:gd name="connsiteX12" fmla="*/ 0 w 5373076"/>
              <a:gd name="connsiteY12" fmla="*/ 4183443 h 4318008"/>
              <a:gd name="connsiteX13" fmla="*/ 0 w 5373076"/>
              <a:gd name="connsiteY13" fmla="*/ 2855805 h 4318008"/>
              <a:gd name="connsiteX14" fmla="*/ 5243699 w 5373076"/>
              <a:gd name="connsiteY14" fmla="*/ 652159 h 4318008"/>
              <a:gd name="connsiteX15" fmla="*/ 5058767 w 5373076"/>
              <a:gd name="connsiteY15" fmla="*/ 1028908 h 4318008"/>
              <a:gd name="connsiteX16" fmla="*/ 4960786 w 5373076"/>
              <a:gd name="connsiteY16" fmla="*/ 983422 h 4318008"/>
              <a:gd name="connsiteX17" fmla="*/ 3473588 w 5373076"/>
              <a:gd name="connsiteY17" fmla="*/ 405712 h 4318008"/>
              <a:gd name="connsiteX18" fmla="*/ 4094196 w 5373076"/>
              <a:gd name="connsiteY18" fmla="*/ 1366894 h 4318008"/>
              <a:gd name="connsiteX19" fmla="*/ 3778134 w 5373076"/>
              <a:gd name="connsiteY19" fmla="*/ 1741309 h 4318008"/>
              <a:gd name="connsiteX20" fmla="*/ 2824519 w 5373076"/>
              <a:gd name="connsiteY20" fmla="*/ 1808100 h 4318008"/>
              <a:gd name="connsiteX21" fmla="*/ 4454991 w 5373076"/>
              <a:gd name="connsiteY21" fmla="*/ 0 h 4318008"/>
              <a:gd name="connsiteX22" fmla="*/ 5373076 w 5373076"/>
              <a:gd name="connsiteY22" fmla="*/ 32358 h 4318008"/>
              <a:gd name="connsiteX23" fmla="*/ 4628717 w 5373076"/>
              <a:gd name="connsiteY23" fmla="*/ 1349015 h 4318008"/>
              <a:gd name="connsiteX24" fmla="*/ 4094010 w 5373076"/>
              <a:gd name="connsiteY24" fmla="*/ 779481 h 431800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373076" h="4318008">
                <a:moveTo>
                  <a:pt x="4972877" y="1816430"/>
                </a:moveTo>
                <a:lnTo>
                  <a:pt x="5211912" y="2046590"/>
                </a:lnTo>
                <a:lnTo>
                  <a:pt x="4866804" y="2013272"/>
                </a:lnTo>
                <a:close/>
                <a:moveTo>
                  <a:pt x="3721849" y="1808102"/>
                </a:moveTo>
                <a:lnTo>
                  <a:pt x="3854624" y="2524110"/>
                </a:lnTo>
                <a:lnTo>
                  <a:pt x="3419634" y="2322178"/>
                </a:lnTo>
                <a:lnTo>
                  <a:pt x="3604566" y="1945430"/>
                </a:lnTo>
                <a:close/>
                <a:moveTo>
                  <a:pt x="2301472" y="1771765"/>
                </a:moveTo>
                <a:lnTo>
                  <a:pt x="3237442" y="2134997"/>
                </a:lnTo>
                <a:lnTo>
                  <a:pt x="3266331" y="2949530"/>
                </a:lnTo>
                <a:lnTo>
                  <a:pt x="1897852" y="4318008"/>
                </a:lnTo>
                <a:lnTo>
                  <a:pt x="134565" y="4318008"/>
                </a:lnTo>
                <a:lnTo>
                  <a:pt x="0" y="4183443"/>
                </a:lnTo>
                <a:lnTo>
                  <a:pt x="0" y="2855805"/>
                </a:lnTo>
                <a:close/>
                <a:moveTo>
                  <a:pt x="5243699" y="652159"/>
                </a:moveTo>
                <a:lnTo>
                  <a:pt x="5058767" y="1028908"/>
                </a:lnTo>
                <a:lnTo>
                  <a:pt x="4960786" y="983422"/>
                </a:lnTo>
                <a:close/>
                <a:moveTo>
                  <a:pt x="3473588" y="405712"/>
                </a:moveTo>
                <a:lnTo>
                  <a:pt x="4094196" y="1366894"/>
                </a:lnTo>
                <a:lnTo>
                  <a:pt x="3778134" y="1741309"/>
                </a:lnTo>
                <a:lnTo>
                  <a:pt x="2824519" y="1808100"/>
                </a:lnTo>
                <a:close/>
                <a:moveTo>
                  <a:pt x="4454991" y="0"/>
                </a:moveTo>
                <a:lnTo>
                  <a:pt x="5373076" y="32358"/>
                </a:lnTo>
                <a:lnTo>
                  <a:pt x="4628717" y="1349015"/>
                </a:lnTo>
                <a:lnTo>
                  <a:pt x="4094010" y="779481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50025282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F8AB0F04-910C-4647-AE1C-177C66B50038}"/>
              </a:ext>
            </a:extLst>
          </p:cNvPr>
          <p:cNvSpPr/>
          <p:nvPr userDrawn="1"/>
        </p:nvSpPr>
        <p:spPr>
          <a:xfrm rot="4308689">
            <a:off x="8139110" y="-52404"/>
            <a:ext cx="648657" cy="777553"/>
          </a:xfrm>
          <a:custGeom>
            <a:avLst/>
            <a:gdLst>
              <a:gd name="connsiteX0" fmla="*/ 0 w 648657"/>
              <a:gd name="connsiteY0" fmla="*/ 777553 h 777553"/>
              <a:gd name="connsiteX1" fmla="*/ 255474 w 648657"/>
              <a:gd name="connsiteY1" fmla="*/ 0 h 777553"/>
              <a:gd name="connsiteX2" fmla="*/ 648657 w 648657"/>
              <a:gd name="connsiteY2" fmla="*/ 713937 h 777553"/>
              <a:gd name="connsiteX3" fmla="*/ 0 w 648657"/>
              <a:gd name="connsiteY3" fmla="*/ 777553 h 777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8657" h="777553">
                <a:moveTo>
                  <a:pt x="0" y="777553"/>
                </a:moveTo>
                <a:lnTo>
                  <a:pt x="255474" y="0"/>
                </a:lnTo>
                <a:lnTo>
                  <a:pt x="648657" y="713937"/>
                </a:lnTo>
                <a:lnTo>
                  <a:pt x="0" y="777553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Freeform: Shape 26">
            <a:extLst>
              <a:ext uri="{FF2B5EF4-FFF2-40B4-BE49-F238E27FC236}">
                <a16:creationId xmlns:a16="http://schemas.microsoft.com/office/drawing/2014/main" id="{3E72A672-7789-4744-A4CB-D177B890FDE6}"/>
              </a:ext>
            </a:extLst>
          </p:cNvPr>
          <p:cNvSpPr/>
          <p:nvPr userDrawn="1"/>
        </p:nvSpPr>
        <p:spPr>
          <a:xfrm rot="4308689">
            <a:off x="8878526" y="-532562"/>
            <a:ext cx="3571215" cy="3737093"/>
          </a:xfrm>
          <a:custGeom>
            <a:avLst/>
            <a:gdLst>
              <a:gd name="connsiteX0" fmla="*/ 0 w 3571215"/>
              <a:gd name="connsiteY0" fmla="*/ 3023156 h 3737093"/>
              <a:gd name="connsiteX1" fmla="*/ 993291 w 3571215"/>
              <a:gd name="connsiteY1" fmla="*/ 0 h 3737093"/>
              <a:gd name="connsiteX2" fmla="*/ 3571215 w 3571215"/>
              <a:gd name="connsiteY2" fmla="*/ 847006 h 3737093"/>
              <a:gd name="connsiteX3" fmla="*/ 1392370 w 3571215"/>
              <a:gd name="connsiteY3" fmla="*/ 3639100 h 3737093"/>
              <a:gd name="connsiteX4" fmla="*/ 393183 w 3571215"/>
              <a:gd name="connsiteY4" fmla="*/ 3737093 h 3737093"/>
              <a:gd name="connsiteX5" fmla="*/ 0 w 3571215"/>
              <a:gd name="connsiteY5" fmla="*/ 3023156 h 37370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71215" h="3737093">
                <a:moveTo>
                  <a:pt x="0" y="3023156"/>
                </a:moveTo>
                <a:lnTo>
                  <a:pt x="993291" y="0"/>
                </a:lnTo>
                <a:lnTo>
                  <a:pt x="3571215" y="847006"/>
                </a:lnTo>
                <a:lnTo>
                  <a:pt x="1392370" y="3639100"/>
                </a:lnTo>
                <a:lnTo>
                  <a:pt x="393183" y="3737093"/>
                </a:lnTo>
                <a:lnTo>
                  <a:pt x="0" y="3023156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9E5E346-F307-4307-949D-77CDB6E6577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B4446C0-A637-4726-88A6-815A6AB63B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0C7CDA8E-8D79-474E-8278-7D77C867E238}"/>
              </a:ext>
            </a:extLst>
          </p:cNvPr>
          <p:cNvSpPr/>
          <p:nvPr userDrawn="1"/>
        </p:nvSpPr>
        <p:spPr>
          <a:xfrm rot="4308689">
            <a:off x="9191192" y="1651650"/>
            <a:ext cx="1980696" cy="2066510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980696" h="2066510">
                <a:moveTo>
                  <a:pt x="0" y="2066510"/>
                </a:moveTo>
                <a:lnTo>
                  <a:pt x="1138078" y="0"/>
                </a:lnTo>
                <a:lnTo>
                  <a:pt x="1980696" y="1530016"/>
                </a:lnTo>
                <a:lnTo>
                  <a:pt x="1459417" y="206651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ABD99355-65C1-4211-9E82-3D41ACE0AE17}"/>
              </a:ext>
            </a:extLst>
          </p:cNvPr>
          <p:cNvSpPr/>
          <p:nvPr userDrawn="1"/>
        </p:nvSpPr>
        <p:spPr>
          <a:xfrm rot="13830869">
            <a:off x="9457431" y="3977898"/>
            <a:ext cx="346713" cy="206124"/>
          </a:xfrm>
          <a:custGeom>
            <a:avLst/>
            <a:gdLst>
              <a:gd name="connsiteX0" fmla="*/ 346713 w 346713"/>
              <a:gd name="connsiteY0" fmla="*/ 206124 h 206124"/>
              <a:gd name="connsiteX1" fmla="*/ 0 w 346713"/>
              <a:gd name="connsiteY1" fmla="*/ 206124 h 206124"/>
              <a:gd name="connsiteX2" fmla="*/ 86666 w 346713"/>
              <a:gd name="connsiteY2" fmla="*/ 0 h 206124"/>
              <a:gd name="connsiteX3" fmla="*/ 346713 w 346713"/>
              <a:gd name="connsiteY3" fmla="*/ 206124 h 2061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6713" h="206124">
                <a:moveTo>
                  <a:pt x="346713" y="206124"/>
                </a:moveTo>
                <a:lnTo>
                  <a:pt x="0" y="206124"/>
                </a:lnTo>
                <a:lnTo>
                  <a:pt x="86666" y="0"/>
                </a:lnTo>
                <a:lnTo>
                  <a:pt x="346713" y="206124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F459E701-5FEF-4918-8F3A-04E29BF09009}"/>
              </a:ext>
            </a:extLst>
          </p:cNvPr>
          <p:cNvSpPr/>
          <p:nvPr userDrawn="1"/>
        </p:nvSpPr>
        <p:spPr>
          <a:xfrm rot="12431080">
            <a:off x="9528615" y="3713859"/>
            <a:ext cx="710669" cy="335543"/>
          </a:xfrm>
          <a:custGeom>
            <a:avLst/>
            <a:gdLst>
              <a:gd name="connsiteX0" fmla="*/ 710669 w 710669"/>
              <a:gd name="connsiteY0" fmla="*/ 176660 h 335543"/>
              <a:gd name="connsiteX1" fmla="*/ 0 w 710669"/>
              <a:gd name="connsiteY1" fmla="*/ 335543 h 335543"/>
              <a:gd name="connsiteX2" fmla="*/ 141082 w 710669"/>
              <a:gd name="connsiteY2" fmla="*/ 0 h 335543"/>
              <a:gd name="connsiteX3" fmla="*/ 487795 w 710669"/>
              <a:gd name="connsiteY3" fmla="*/ 0 h 335543"/>
              <a:gd name="connsiteX4" fmla="*/ 710669 w 710669"/>
              <a:gd name="connsiteY4" fmla="*/ 176660 h 3355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10669" h="335543">
                <a:moveTo>
                  <a:pt x="710669" y="176660"/>
                </a:moveTo>
                <a:lnTo>
                  <a:pt x="0" y="335543"/>
                </a:lnTo>
                <a:lnTo>
                  <a:pt x="141082" y="0"/>
                </a:lnTo>
                <a:lnTo>
                  <a:pt x="487795" y="0"/>
                </a:lnTo>
                <a:lnTo>
                  <a:pt x="710669" y="17666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8550A0A6-1197-4153-9800-69D58909D0C7}"/>
              </a:ext>
            </a:extLst>
          </p:cNvPr>
          <p:cNvSpPr/>
          <p:nvPr userDrawn="1"/>
        </p:nvSpPr>
        <p:spPr>
          <a:xfrm rot="4308689">
            <a:off x="8785444" y="1075879"/>
            <a:ext cx="1246227" cy="1580187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  <a:gd name="connsiteX0" fmla="*/ 0 w 1980696"/>
              <a:gd name="connsiteY0" fmla="*/ 1680311 h 1680311"/>
              <a:gd name="connsiteX1" fmla="*/ 1337031 w 1980696"/>
              <a:gd name="connsiteY1" fmla="*/ 0 h 1680311"/>
              <a:gd name="connsiteX2" fmla="*/ 1980696 w 1980696"/>
              <a:gd name="connsiteY2" fmla="*/ 1143817 h 1680311"/>
              <a:gd name="connsiteX3" fmla="*/ 1459417 w 1980696"/>
              <a:gd name="connsiteY3" fmla="*/ 1680311 h 1680311"/>
              <a:gd name="connsiteX4" fmla="*/ 0 w 1980696"/>
              <a:gd name="connsiteY4" fmla="*/ 1680311 h 1680311"/>
              <a:gd name="connsiteX0" fmla="*/ 0 w 1459417"/>
              <a:gd name="connsiteY0" fmla="*/ 1680311 h 1680311"/>
              <a:gd name="connsiteX1" fmla="*/ 1337031 w 1459417"/>
              <a:gd name="connsiteY1" fmla="*/ 0 h 1680311"/>
              <a:gd name="connsiteX2" fmla="*/ 1360698 w 1459417"/>
              <a:gd name="connsiteY2" fmla="*/ 208215 h 1680311"/>
              <a:gd name="connsiteX3" fmla="*/ 1459417 w 1459417"/>
              <a:gd name="connsiteY3" fmla="*/ 1680311 h 1680311"/>
              <a:gd name="connsiteX4" fmla="*/ 0 w 1459417"/>
              <a:gd name="connsiteY4" fmla="*/ 1680311 h 1680311"/>
              <a:gd name="connsiteX0" fmla="*/ 0 w 1360698"/>
              <a:gd name="connsiteY0" fmla="*/ 1680311 h 1688402"/>
              <a:gd name="connsiteX1" fmla="*/ 1337031 w 1360698"/>
              <a:gd name="connsiteY1" fmla="*/ 0 h 1688402"/>
              <a:gd name="connsiteX2" fmla="*/ 1360698 w 1360698"/>
              <a:gd name="connsiteY2" fmla="*/ 208215 h 1688402"/>
              <a:gd name="connsiteX3" fmla="*/ 278710 w 1360698"/>
              <a:gd name="connsiteY3" fmla="*/ 1688402 h 1688402"/>
              <a:gd name="connsiteX4" fmla="*/ 0 w 1360698"/>
              <a:gd name="connsiteY4" fmla="*/ 1680311 h 1688402"/>
              <a:gd name="connsiteX0" fmla="*/ 0 w 1360698"/>
              <a:gd name="connsiteY0" fmla="*/ 1680311 h 1698354"/>
              <a:gd name="connsiteX1" fmla="*/ 1337031 w 1360698"/>
              <a:gd name="connsiteY1" fmla="*/ 0 h 1698354"/>
              <a:gd name="connsiteX2" fmla="*/ 1360698 w 1360698"/>
              <a:gd name="connsiteY2" fmla="*/ 208215 h 1698354"/>
              <a:gd name="connsiteX3" fmla="*/ 415804 w 1360698"/>
              <a:gd name="connsiteY3" fmla="*/ 1698354 h 1698354"/>
              <a:gd name="connsiteX4" fmla="*/ 0 w 1360698"/>
              <a:gd name="connsiteY4" fmla="*/ 1680311 h 1698354"/>
              <a:gd name="connsiteX0" fmla="*/ 0 w 1360698"/>
              <a:gd name="connsiteY0" fmla="*/ 1556337 h 1574380"/>
              <a:gd name="connsiteX1" fmla="*/ 1226116 w 1360698"/>
              <a:gd name="connsiteY1" fmla="*/ 0 h 1574380"/>
              <a:gd name="connsiteX2" fmla="*/ 1360698 w 1360698"/>
              <a:gd name="connsiteY2" fmla="*/ 84241 h 1574380"/>
              <a:gd name="connsiteX3" fmla="*/ 415804 w 1360698"/>
              <a:gd name="connsiteY3" fmla="*/ 1574380 h 1574380"/>
              <a:gd name="connsiteX4" fmla="*/ 0 w 1360698"/>
              <a:gd name="connsiteY4" fmla="*/ 1556337 h 1574380"/>
              <a:gd name="connsiteX0" fmla="*/ 0 w 1303560"/>
              <a:gd name="connsiteY0" fmla="*/ 1556337 h 1574380"/>
              <a:gd name="connsiteX1" fmla="*/ 1226116 w 1303560"/>
              <a:gd name="connsiteY1" fmla="*/ 0 h 1574380"/>
              <a:gd name="connsiteX2" fmla="*/ 1303560 w 1303560"/>
              <a:gd name="connsiteY2" fmla="*/ 105569 h 1574380"/>
              <a:gd name="connsiteX3" fmla="*/ 415804 w 1303560"/>
              <a:gd name="connsiteY3" fmla="*/ 1574380 h 1574380"/>
              <a:gd name="connsiteX4" fmla="*/ 0 w 1303560"/>
              <a:gd name="connsiteY4" fmla="*/ 1556337 h 1574380"/>
              <a:gd name="connsiteX0" fmla="*/ 0 w 1246227"/>
              <a:gd name="connsiteY0" fmla="*/ 1580187 h 1580187"/>
              <a:gd name="connsiteX1" fmla="*/ 1168783 w 1246227"/>
              <a:gd name="connsiteY1" fmla="*/ 0 h 1580187"/>
              <a:gd name="connsiteX2" fmla="*/ 1246227 w 1246227"/>
              <a:gd name="connsiteY2" fmla="*/ 105569 h 1580187"/>
              <a:gd name="connsiteX3" fmla="*/ 358471 w 1246227"/>
              <a:gd name="connsiteY3" fmla="*/ 1574380 h 1580187"/>
              <a:gd name="connsiteX4" fmla="*/ 0 w 1246227"/>
              <a:gd name="connsiteY4" fmla="*/ 1580187 h 1580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46227" h="1580187">
                <a:moveTo>
                  <a:pt x="0" y="1580187"/>
                </a:moveTo>
                <a:lnTo>
                  <a:pt x="1168783" y="0"/>
                </a:lnTo>
                <a:lnTo>
                  <a:pt x="1246227" y="105569"/>
                </a:lnTo>
                <a:lnTo>
                  <a:pt x="358471" y="1574380"/>
                </a:lnTo>
                <a:lnTo>
                  <a:pt x="0" y="1580187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4F0A2415-21FA-4B06-89CA-A379C8C2E262}"/>
              </a:ext>
            </a:extLst>
          </p:cNvPr>
          <p:cNvSpPr/>
          <p:nvPr userDrawn="1"/>
        </p:nvSpPr>
        <p:spPr>
          <a:xfrm rot="17193105">
            <a:off x="11374788" y="2846425"/>
            <a:ext cx="243160" cy="406553"/>
          </a:xfrm>
          <a:custGeom>
            <a:avLst/>
            <a:gdLst>
              <a:gd name="connsiteX0" fmla="*/ 243160 w 243160"/>
              <a:gd name="connsiteY0" fmla="*/ 342071 h 406553"/>
              <a:gd name="connsiteX1" fmla="*/ 156493 w 243160"/>
              <a:gd name="connsiteY1" fmla="*/ 406553 h 406553"/>
              <a:gd name="connsiteX2" fmla="*/ 0 w 243160"/>
              <a:gd name="connsiteY2" fmla="*/ 0 h 406553"/>
              <a:gd name="connsiteX3" fmla="*/ 243160 w 243160"/>
              <a:gd name="connsiteY3" fmla="*/ 342071 h 406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3160" h="406553">
                <a:moveTo>
                  <a:pt x="243160" y="342071"/>
                </a:moveTo>
                <a:lnTo>
                  <a:pt x="156493" y="406553"/>
                </a:lnTo>
                <a:lnTo>
                  <a:pt x="0" y="0"/>
                </a:lnTo>
                <a:lnTo>
                  <a:pt x="243160" y="342071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Freeform: Shape 22">
            <a:extLst>
              <a:ext uri="{FF2B5EF4-FFF2-40B4-BE49-F238E27FC236}">
                <a16:creationId xmlns:a16="http://schemas.microsoft.com/office/drawing/2014/main" id="{FF9CE8FE-77D6-45E0-BBF7-78F07AC29771}"/>
              </a:ext>
            </a:extLst>
          </p:cNvPr>
          <p:cNvSpPr/>
          <p:nvPr userDrawn="1"/>
        </p:nvSpPr>
        <p:spPr>
          <a:xfrm rot="17193105">
            <a:off x="10879052" y="2627354"/>
            <a:ext cx="692798" cy="510610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Title 1">
            <a:extLst>
              <a:ext uri="{FF2B5EF4-FFF2-40B4-BE49-F238E27FC236}">
                <a16:creationId xmlns:a16="http://schemas.microsoft.com/office/drawing/2014/main" id="{E73E47D5-BDE7-46E7-8C4E-6111A41AF8D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6" name="Text Placeholder 3">
            <a:extLst>
              <a:ext uri="{FF2B5EF4-FFF2-40B4-BE49-F238E27FC236}">
                <a16:creationId xmlns:a16="http://schemas.microsoft.com/office/drawing/2014/main" id="{4D90A547-C01D-42BC-98ED-831FDD76F30D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7" name="Content Placeholder 2">
            <a:extLst>
              <a:ext uri="{FF2B5EF4-FFF2-40B4-BE49-F238E27FC236}">
                <a16:creationId xmlns:a16="http://schemas.microsoft.com/office/drawing/2014/main" id="{AEBF3BE3-47D8-4511-B598-743DF88DF91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3188" y="457201"/>
            <a:ext cx="6172200" cy="5403850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662331131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F8AB0F04-910C-4647-AE1C-177C66B50038}"/>
              </a:ext>
            </a:extLst>
          </p:cNvPr>
          <p:cNvSpPr/>
          <p:nvPr userDrawn="1"/>
        </p:nvSpPr>
        <p:spPr>
          <a:xfrm rot="4308689">
            <a:off x="8139110" y="-52404"/>
            <a:ext cx="648657" cy="777553"/>
          </a:xfrm>
          <a:custGeom>
            <a:avLst/>
            <a:gdLst>
              <a:gd name="connsiteX0" fmla="*/ 0 w 648657"/>
              <a:gd name="connsiteY0" fmla="*/ 777553 h 777553"/>
              <a:gd name="connsiteX1" fmla="*/ 255474 w 648657"/>
              <a:gd name="connsiteY1" fmla="*/ 0 h 777553"/>
              <a:gd name="connsiteX2" fmla="*/ 648657 w 648657"/>
              <a:gd name="connsiteY2" fmla="*/ 713937 h 777553"/>
              <a:gd name="connsiteX3" fmla="*/ 0 w 648657"/>
              <a:gd name="connsiteY3" fmla="*/ 777553 h 777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8657" h="777553">
                <a:moveTo>
                  <a:pt x="0" y="777553"/>
                </a:moveTo>
                <a:lnTo>
                  <a:pt x="255474" y="0"/>
                </a:lnTo>
                <a:lnTo>
                  <a:pt x="648657" y="713937"/>
                </a:lnTo>
                <a:lnTo>
                  <a:pt x="0" y="777553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Freeform: Shape 26">
            <a:extLst>
              <a:ext uri="{FF2B5EF4-FFF2-40B4-BE49-F238E27FC236}">
                <a16:creationId xmlns:a16="http://schemas.microsoft.com/office/drawing/2014/main" id="{3E72A672-7789-4744-A4CB-D177B890FDE6}"/>
              </a:ext>
            </a:extLst>
          </p:cNvPr>
          <p:cNvSpPr/>
          <p:nvPr userDrawn="1"/>
        </p:nvSpPr>
        <p:spPr>
          <a:xfrm rot="4308689">
            <a:off x="8878526" y="-532562"/>
            <a:ext cx="3571215" cy="3737093"/>
          </a:xfrm>
          <a:custGeom>
            <a:avLst/>
            <a:gdLst>
              <a:gd name="connsiteX0" fmla="*/ 0 w 3571215"/>
              <a:gd name="connsiteY0" fmla="*/ 3023156 h 3737093"/>
              <a:gd name="connsiteX1" fmla="*/ 993291 w 3571215"/>
              <a:gd name="connsiteY1" fmla="*/ 0 h 3737093"/>
              <a:gd name="connsiteX2" fmla="*/ 3571215 w 3571215"/>
              <a:gd name="connsiteY2" fmla="*/ 847006 h 3737093"/>
              <a:gd name="connsiteX3" fmla="*/ 1392370 w 3571215"/>
              <a:gd name="connsiteY3" fmla="*/ 3639100 h 3737093"/>
              <a:gd name="connsiteX4" fmla="*/ 393183 w 3571215"/>
              <a:gd name="connsiteY4" fmla="*/ 3737093 h 3737093"/>
              <a:gd name="connsiteX5" fmla="*/ 0 w 3571215"/>
              <a:gd name="connsiteY5" fmla="*/ 3023156 h 37370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71215" h="3737093">
                <a:moveTo>
                  <a:pt x="0" y="3023156"/>
                </a:moveTo>
                <a:lnTo>
                  <a:pt x="993291" y="0"/>
                </a:lnTo>
                <a:lnTo>
                  <a:pt x="3571215" y="847006"/>
                </a:lnTo>
                <a:lnTo>
                  <a:pt x="1392370" y="3639100"/>
                </a:lnTo>
                <a:lnTo>
                  <a:pt x="393183" y="3737093"/>
                </a:lnTo>
                <a:lnTo>
                  <a:pt x="0" y="3023156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9E5E346-F307-4307-949D-77CDB6E6577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B4446C0-A637-4726-88A6-815A6AB63B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0C7CDA8E-8D79-474E-8278-7D77C867E238}"/>
              </a:ext>
            </a:extLst>
          </p:cNvPr>
          <p:cNvSpPr/>
          <p:nvPr userDrawn="1"/>
        </p:nvSpPr>
        <p:spPr>
          <a:xfrm rot="4308689">
            <a:off x="9191192" y="1651650"/>
            <a:ext cx="1980696" cy="2066510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980696" h="2066510">
                <a:moveTo>
                  <a:pt x="0" y="2066510"/>
                </a:moveTo>
                <a:lnTo>
                  <a:pt x="1138078" y="0"/>
                </a:lnTo>
                <a:lnTo>
                  <a:pt x="1980696" y="1530016"/>
                </a:lnTo>
                <a:lnTo>
                  <a:pt x="1459417" y="206651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ABD99355-65C1-4211-9E82-3D41ACE0AE17}"/>
              </a:ext>
            </a:extLst>
          </p:cNvPr>
          <p:cNvSpPr/>
          <p:nvPr userDrawn="1"/>
        </p:nvSpPr>
        <p:spPr>
          <a:xfrm rot="13830869">
            <a:off x="9457431" y="3977898"/>
            <a:ext cx="346713" cy="206124"/>
          </a:xfrm>
          <a:custGeom>
            <a:avLst/>
            <a:gdLst>
              <a:gd name="connsiteX0" fmla="*/ 346713 w 346713"/>
              <a:gd name="connsiteY0" fmla="*/ 206124 h 206124"/>
              <a:gd name="connsiteX1" fmla="*/ 0 w 346713"/>
              <a:gd name="connsiteY1" fmla="*/ 206124 h 206124"/>
              <a:gd name="connsiteX2" fmla="*/ 86666 w 346713"/>
              <a:gd name="connsiteY2" fmla="*/ 0 h 206124"/>
              <a:gd name="connsiteX3" fmla="*/ 346713 w 346713"/>
              <a:gd name="connsiteY3" fmla="*/ 206124 h 2061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6713" h="206124">
                <a:moveTo>
                  <a:pt x="346713" y="206124"/>
                </a:moveTo>
                <a:lnTo>
                  <a:pt x="0" y="206124"/>
                </a:lnTo>
                <a:lnTo>
                  <a:pt x="86666" y="0"/>
                </a:lnTo>
                <a:lnTo>
                  <a:pt x="346713" y="206124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F459E701-5FEF-4918-8F3A-04E29BF09009}"/>
              </a:ext>
            </a:extLst>
          </p:cNvPr>
          <p:cNvSpPr/>
          <p:nvPr userDrawn="1"/>
        </p:nvSpPr>
        <p:spPr>
          <a:xfrm rot="12431080">
            <a:off x="9528615" y="3713859"/>
            <a:ext cx="710669" cy="335543"/>
          </a:xfrm>
          <a:custGeom>
            <a:avLst/>
            <a:gdLst>
              <a:gd name="connsiteX0" fmla="*/ 710669 w 710669"/>
              <a:gd name="connsiteY0" fmla="*/ 176660 h 335543"/>
              <a:gd name="connsiteX1" fmla="*/ 0 w 710669"/>
              <a:gd name="connsiteY1" fmla="*/ 335543 h 335543"/>
              <a:gd name="connsiteX2" fmla="*/ 141082 w 710669"/>
              <a:gd name="connsiteY2" fmla="*/ 0 h 335543"/>
              <a:gd name="connsiteX3" fmla="*/ 487795 w 710669"/>
              <a:gd name="connsiteY3" fmla="*/ 0 h 335543"/>
              <a:gd name="connsiteX4" fmla="*/ 710669 w 710669"/>
              <a:gd name="connsiteY4" fmla="*/ 176660 h 3355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10669" h="335543">
                <a:moveTo>
                  <a:pt x="710669" y="176660"/>
                </a:moveTo>
                <a:lnTo>
                  <a:pt x="0" y="335543"/>
                </a:lnTo>
                <a:lnTo>
                  <a:pt x="141082" y="0"/>
                </a:lnTo>
                <a:lnTo>
                  <a:pt x="487795" y="0"/>
                </a:lnTo>
                <a:lnTo>
                  <a:pt x="710669" y="17666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8550A0A6-1197-4153-9800-69D58909D0C7}"/>
              </a:ext>
            </a:extLst>
          </p:cNvPr>
          <p:cNvSpPr/>
          <p:nvPr userDrawn="1"/>
        </p:nvSpPr>
        <p:spPr>
          <a:xfrm rot="4308689">
            <a:off x="8785444" y="1075879"/>
            <a:ext cx="1246227" cy="1580187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  <a:gd name="connsiteX0" fmla="*/ 0 w 1980696"/>
              <a:gd name="connsiteY0" fmla="*/ 1680311 h 1680311"/>
              <a:gd name="connsiteX1" fmla="*/ 1337031 w 1980696"/>
              <a:gd name="connsiteY1" fmla="*/ 0 h 1680311"/>
              <a:gd name="connsiteX2" fmla="*/ 1980696 w 1980696"/>
              <a:gd name="connsiteY2" fmla="*/ 1143817 h 1680311"/>
              <a:gd name="connsiteX3" fmla="*/ 1459417 w 1980696"/>
              <a:gd name="connsiteY3" fmla="*/ 1680311 h 1680311"/>
              <a:gd name="connsiteX4" fmla="*/ 0 w 1980696"/>
              <a:gd name="connsiteY4" fmla="*/ 1680311 h 1680311"/>
              <a:gd name="connsiteX0" fmla="*/ 0 w 1459417"/>
              <a:gd name="connsiteY0" fmla="*/ 1680311 h 1680311"/>
              <a:gd name="connsiteX1" fmla="*/ 1337031 w 1459417"/>
              <a:gd name="connsiteY1" fmla="*/ 0 h 1680311"/>
              <a:gd name="connsiteX2" fmla="*/ 1360698 w 1459417"/>
              <a:gd name="connsiteY2" fmla="*/ 208215 h 1680311"/>
              <a:gd name="connsiteX3" fmla="*/ 1459417 w 1459417"/>
              <a:gd name="connsiteY3" fmla="*/ 1680311 h 1680311"/>
              <a:gd name="connsiteX4" fmla="*/ 0 w 1459417"/>
              <a:gd name="connsiteY4" fmla="*/ 1680311 h 1680311"/>
              <a:gd name="connsiteX0" fmla="*/ 0 w 1360698"/>
              <a:gd name="connsiteY0" fmla="*/ 1680311 h 1688402"/>
              <a:gd name="connsiteX1" fmla="*/ 1337031 w 1360698"/>
              <a:gd name="connsiteY1" fmla="*/ 0 h 1688402"/>
              <a:gd name="connsiteX2" fmla="*/ 1360698 w 1360698"/>
              <a:gd name="connsiteY2" fmla="*/ 208215 h 1688402"/>
              <a:gd name="connsiteX3" fmla="*/ 278710 w 1360698"/>
              <a:gd name="connsiteY3" fmla="*/ 1688402 h 1688402"/>
              <a:gd name="connsiteX4" fmla="*/ 0 w 1360698"/>
              <a:gd name="connsiteY4" fmla="*/ 1680311 h 1688402"/>
              <a:gd name="connsiteX0" fmla="*/ 0 w 1360698"/>
              <a:gd name="connsiteY0" fmla="*/ 1680311 h 1698354"/>
              <a:gd name="connsiteX1" fmla="*/ 1337031 w 1360698"/>
              <a:gd name="connsiteY1" fmla="*/ 0 h 1698354"/>
              <a:gd name="connsiteX2" fmla="*/ 1360698 w 1360698"/>
              <a:gd name="connsiteY2" fmla="*/ 208215 h 1698354"/>
              <a:gd name="connsiteX3" fmla="*/ 415804 w 1360698"/>
              <a:gd name="connsiteY3" fmla="*/ 1698354 h 1698354"/>
              <a:gd name="connsiteX4" fmla="*/ 0 w 1360698"/>
              <a:gd name="connsiteY4" fmla="*/ 1680311 h 1698354"/>
              <a:gd name="connsiteX0" fmla="*/ 0 w 1360698"/>
              <a:gd name="connsiteY0" fmla="*/ 1556337 h 1574380"/>
              <a:gd name="connsiteX1" fmla="*/ 1226116 w 1360698"/>
              <a:gd name="connsiteY1" fmla="*/ 0 h 1574380"/>
              <a:gd name="connsiteX2" fmla="*/ 1360698 w 1360698"/>
              <a:gd name="connsiteY2" fmla="*/ 84241 h 1574380"/>
              <a:gd name="connsiteX3" fmla="*/ 415804 w 1360698"/>
              <a:gd name="connsiteY3" fmla="*/ 1574380 h 1574380"/>
              <a:gd name="connsiteX4" fmla="*/ 0 w 1360698"/>
              <a:gd name="connsiteY4" fmla="*/ 1556337 h 1574380"/>
              <a:gd name="connsiteX0" fmla="*/ 0 w 1303560"/>
              <a:gd name="connsiteY0" fmla="*/ 1556337 h 1574380"/>
              <a:gd name="connsiteX1" fmla="*/ 1226116 w 1303560"/>
              <a:gd name="connsiteY1" fmla="*/ 0 h 1574380"/>
              <a:gd name="connsiteX2" fmla="*/ 1303560 w 1303560"/>
              <a:gd name="connsiteY2" fmla="*/ 105569 h 1574380"/>
              <a:gd name="connsiteX3" fmla="*/ 415804 w 1303560"/>
              <a:gd name="connsiteY3" fmla="*/ 1574380 h 1574380"/>
              <a:gd name="connsiteX4" fmla="*/ 0 w 1303560"/>
              <a:gd name="connsiteY4" fmla="*/ 1556337 h 1574380"/>
              <a:gd name="connsiteX0" fmla="*/ 0 w 1246227"/>
              <a:gd name="connsiteY0" fmla="*/ 1580187 h 1580187"/>
              <a:gd name="connsiteX1" fmla="*/ 1168783 w 1246227"/>
              <a:gd name="connsiteY1" fmla="*/ 0 h 1580187"/>
              <a:gd name="connsiteX2" fmla="*/ 1246227 w 1246227"/>
              <a:gd name="connsiteY2" fmla="*/ 105569 h 1580187"/>
              <a:gd name="connsiteX3" fmla="*/ 358471 w 1246227"/>
              <a:gd name="connsiteY3" fmla="*/ 1574380 h 1580187"/>
              <a:gd name="connsiteX4" fmla="*/ 0 w 1246227"/>
              <a:gd name="connsiteY4" fmla="*/ 1580187 h 1580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46227" h="1580187">
                <a:moveTo>
                  <a:pt x="0" y="1580187"/>
                </a:moveTo>
                <a:lnTo>
                  <a:pt x="1168783" y="0"/>
                </a:lnTo>
                <a:lnTo>
                  <a:pt x="1246227" y="105569"/>
                </a:lnTo>
                <a:lnTo>
                  <a:pt x="358471" y="1574380"/>
                </a:lnTo>
                <a:lnTo>
                  <a:pt x="0" y="1580187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4F0A2415-21FA-4B06-89CA-A379C8C2E262}"/>
              </a:ext>
            </a:extLst>
          </p:cNvPr>
          <p:cNvSpPr/>
          <p:nvPr userDrawn="1"/>
        </p:nvSpPr>
        <p:spPr>
          <a:xfrm rot="17193105">
            <a:off x="11374788" y="2846425"/>
            <a:ext cx="243160" cy="406553"/>
          </a:xfrm>
          <a:custGeom>
            <a:avLst/>
            <a:gdLst>
              <a:gd name="connsiteX0" fmla="*/ 243160 w 243160"/>
              <a:gd name="connsiteY0" fmla="*/ 342071 h 406553"/>
              <a:gd name="connsiteX1" fmla="*/ 156493 w 243160"/>
              <a:gd name="connsiteY1" fmla="*/ 406553 h 406553"/>
              <a:gd name="connsiteX2" fmla="*/ 0 w 243160"/>
              <a:gd name="connsiteY2" fmla="*/ 0 h 406553"/>
              <a:gd name="connsiteX3" fmla="*/ 243160 w 243160"/>
              <a:gd name="connsiteY3" fmla="*/ 342071 h 406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3160" h="406553">
                <a:moveTo>
                  <a:pt x="243160" y="342071"/>
                </a:moveTo>
                <a:lnTo>
                  <a:pt x="156493" y="406553"/>
                </a:lnTo>
                <a:lnTo>
                  <a:pt x="0" y="0"/>
                </a:lnTo>
                <a:lnTo>
                  <a:pt x="243160" y="342071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Freeform: Shape 22">
            <a:extLst>
              <a:ext uri="{FF2B5EF4-FFF2-40B4-BE49-F238E27FC236}">
                <a16:creationId xmlns:a16="http://schemas.microsoft.com/office/drawing/2014/main" id="{FF9CE8FE-77D6-45E0-BBF7-78F07AC29771}"/>
              </a:ext>
            </a:extLst>
          </p:cNvPr>
          <p:cNvSpPr/>
          <p:nvPr userDrawn="1"/>
        </p:nvSpPr>
        <p:spPr>
          <a:xfrm rot="17193105">
            <a:off x="10879052" y="2627354"/>
            <a:ext cx="692798" cy="510610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Title 1">
            <a:extLst>
              <a:ext uri="{FF2B5EF4-FFF2-40B4-BE49-F238E27FC236}">
                <a16:creationId xmlns:a16="http://schemas.microsoft.com/office/drawing/2014/main" id="{91434632-BEE5-428E-872A-794325BA806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6" name="Text Placeholder 3">
            <a:extLst>
              <a:ext uri="{FF2B5EF4-FFF2-40B4-BE49-F238E27FC236}">
                <a16:creationId xmlns:a16="http://schemas.microsoft.com/office/drawing/2014/main" id="{7CB95FD3-7DAC-4417-8633-7EFA4852E016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7" name="Picture Placeholder 2">
            <a:extLst>
              <a:ext uri="{FF2B5EF4-FFF2-40B4-BE49-F238E27FC236}">
                <a16:creationId xmlns:a16="http://schemas.microsoft.com/office/drawing/2014/main" id="{94CDAD6C-9665-443F-B344-147513A6C144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183188" y="457201"/>
            <a:ext cx="6172200" cy="540385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994763127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F8AB0F04-910C-4647-AE1C-177C66B50038}"/>
              </a:ext>
            </a:extLst>
          </p:cNvPr>
          <p:cNvSpPr/>
          <p:nvPr userDrawn="1"/>
        </p:nvSpPr>
        <p:spPr>
          <a:xfrm rot="4308689">
            <a:off x="8139110" y="-52404"/>
            <a:ext cx="648657" cy="777553"/>
          </a:xfrm>
          <a:custGeom>
            <a:avLst/>
            <a:gdLst>
              <a:gd name="connsiteX0" fmla="*/ 0 w 648657"/>
              <a:gd name="connsiteY0" fmla="*/ 777553 h 777553"/>
              <a:gd name="connsiteX1" fmla="*/ 255474 w 648657"/>
              <a:gd name="connsiteY1" fmla="*/ 0 h 777553"/>
              <a:gd name="connsiteX2" fmla="*/ 648657 w 648657"/>
              <a:gd name="connsiteY2" fmla="*/ 713937 h 777553"/>
              <a:gd name="connsiteX3" fmla="*/ 0 w 648657"/>
              <a:gd name="connsiteY3" fmla="*/ 777553 h 777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8657" h="777553">
                <a:moveTo>
                  <a:pt x="0" y="777553"/>
                </a:moveTo>
                <a:lnTo>
                  <a:pt x="255474" y="0"/>
                </a:lnTo>
                <a:lnTo>
                  <a:pt x="648657" y="713937"/>
                </a:lnTo>
                <a:lnTo>
                  <a:pt x="0" y="777553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Freeform: Shape 26">
            <a:extLst>
              <a:ext uri="{FF2B5EF4-FFF2-40B4-BE49-F238E27FC236}">
                <a16:creationId xmlns:a16="http://schemas.microsoft.com/office/drawing/2014/main" id="{3E72A672-7789-4744-A4CB-D177B890FDE6}"/>
              </a:ext>
            </a:extLst>
          </p:cNvPr>
          <p:cNvSpPr/>
          <p:nvPr userDrawn="1"/>
        </p:nvSpPr>
        <p:spPr>
          <a:xfrm rot="4308689">
            <a:off x="8878526" y="-532562"/>
            <a:ext cx="3571215" cy="3737093"/>
          </a:xfrm>
          <a:custGeom>
            <a:avLst/>
            <a:gdLst>
              <a:gd name="connsiteX0" fmla="*/ 0 w 3571215"/>
              <a:gd name="connsiteY0" fmla="*/ 3023156 h 3737093"/>
              <a:gd name="connsiteX1" fmla="*/ 993291 w 3571215"/>
              <a:gd name="connsiteY1" fmla="*/ 0 h 3737093"/>
              <a:gd name="connsiteX2" fmla="*/ 3571215 w 3571215"/>
              <a:gd name="connsiteY2" fmla="*/ 847006 h 3737093"/>
              <a:gd name="connsiteX3" fmla="*/ 1392370 w 3571215"/>
              <a:gd name="connsiteY3" fmla="*/ 3639100 h 3737093"/>
              <a:gd name="connsiteX4" fmla="*/ 393183 w 3571215"/>
              <a:gd name="connsiteY4" fmla="*/ 3737093 h 3737093"/>
              <a:gd name="connsiteX5" fmla="*/ 0 w 3571215"/>
              <a:gd name="connsiteY5" fmla="*/ 3023156 h 37370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71215" h="3737093">
                <a:moveTo>
                  <a:pt x="0" y="3023156"/>
                </a:moveTo>
                <a:lnTo>
                  <a:pt x="993291" y="0"/>
                </a:lnTo>
                <a:lnTo>
                  <a:pt x="3571215" y="847006"/>
                </a:lnTo>
                <a:lnTo>
                  <a:pt x="1392370" y="3639100"/>
                </a:lnTo>
                <a:lnTo>
                  <a:pt x="393183" y="3737093"/>
                </a:lnTo>
                <a:lnTo>
                  <a:pt x="0" y="3023156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9E5E346-F307-4307-949D-77CDB6E6577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B4446C0-A637-4726-88A6-815A6AB63B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0C7CDA8E-8D79-474E-8278-7D77C867E238}"/>
              </a:ext>
            </a:extLst>
          </p:cNvPr>
          <p:cNvSpPr/>
          <p:nvPr userDrawn="1"/>
        </p:nvSpPr>
        <p:spPr>
          <a:xfrm rot="4308689">
            <a:off x="9191192" y="1651650"/>
            <a:ext cx="1980696" cy="2066510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980696" h="2066510">
                <a:moveTo>
                  <a:pt x="0" y="2066510"/>
                </a:moveTo>
                <a:lnTo>
                  <a:pt x="1138078" y="0"/>
                </a:lnTo>
                <a:lnTo>
                  <a:pt x="1980696" y="1530016"/>
                </a:lnTo>
                <a:lnTo>
                  <a:pt x="1459417" y="206651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ABD99355-65C1-4211-9E82-3D41ACE0AE17}"/>
              </a:ext>
            </a:extLst>
          </p:cNvPr>
          <p:cNvSpPr/>
          <p:nvPr userDrawn="1"/>
        </p:nvSpPr>
        <p:spPr>
          <a:xfrm rot="13830869">
            <a:off x="9457431" y="3977898"/>
            <a:ext cx="346713" cy="206124"/>
          </a:xfrm>
          <a:custGeom>
            <a:avLst/>
            <a:gdLst>
              <a:gd name="connsiteX0" fmla="*/ 346713 w 346713"/>
              <a:gd name="connsiteY0" fmla="*/ 206124 h 206124"/>
              <a:gd name="connsiteX1" fmla="*/ 0 w 346713"/>
              <a:gd name="connsiteY1" fmla="*/ 206124 h 206124"/>
              <a:gd name="connsiteX2" fmla="*/ 86666 w 346713"/>
              <a:gd name="connsiteY2" fmla="*/ 0 h 206124"/>
              <a:gd name="connsiteX3" fmla="*/ 346713 w 346713"/>
              <a:gd name="connsiteY3" fmla="*/ 206124 h 2061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6713" h="206124">
                <a:moveTo>
                  <a:pt x="346713" y="206124"/>
                </a:moveTo>
                <a:lnTo>
                  <a:pt x="0" y="206124"/>
                </a:lnTo>
                <a:lnTo>
                  <a:pt x="86666" y="0"/>
                </a:lnTo>
                <a:lnTo>
                  <a:pt x="346713" y="206124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F459E701-5FEF-4918-8F3A-04E29BF09009}"/>
              </a:ext>
            </a:extLst>
          </p:cNvPr>
          <p:cNvSpPr/>
          <p:nvPr userDrawn="1"/>
        </p:nvSpPr>
        <p:spPr>
          <a:xfrm rot="12431080">
            <a:off x="9528615" y="3713859"/>
            <a:ext cx="710669" cy="335543"/>
          </a:xfrm>
          <a:custGeom>
            <a:avLst/>
            <a:gdLst>
              <a:gd name="connsiteX0" fmla="*/ 710669 w 710669"/>
              <a:gd name="connsiteY0" fmla="*/ 176660 h 335543"/>
              <a:gd name="connsiteX1" fmla="*/ 0 w 710669"/>
              <a:gd name="connsiteY1" fmla="*/ 335543 h 335543"/>
              <a:gd name="connsiteX2" fmla="*/ 141082 w 710669"/>
              <a:gd name="connsiteY2" fmla="*/ 0 h 335543"/>
              <a:gd name="connsiteX3" fmla="*/ 487795 w 710669"/>
              <a:gd name="connsiteY3" fmla="*/ 0 h 335543"/>
              <a:gd name="connsiteX4" fmla="*/ 710669 w 710669"/>
              <a:gd name="connsiteY4" fmla="*/ 176660 h 3355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10669" h="335543">
                <a:moveTo>
                  <a:pt x="710669" y="176660"/>
                </a:moveTo>
                <a:lnTo>
                  <a:pt x="0" y="335543"/>
                </a:lnTo>
                <a:lnTo>
                  <a:pt x="141082" y="0"/>
                </a:lnTo>
                <a:lnTo>
                  <a:pt x="487795" y="0"/>
                </a:lnTo>
                <a:lnTo>
                  <a:pt x="710669" y="17666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8550A0A6-1197-4153-9800-69D58909D0C7}"/>
              </a:ext>
            </a:extLst>
          </p:cNvPr>
          <p:cNvSpPr/>
          <p:nvPr userDrawn="1"/>
        </p:nvSpPr>
        <p:spPr>
          <a:xfrm rot="4308689">
            <a:off x="8785444" y="1075879"/>
            <a:ext cx="1246227" cy="1580187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  <a:gd name="connsiteX0" fmla="*/ 0 w 1980696"/>
              <a:gd name="connsiteY0" fmla="*/ 1680311 h 1680311"/>
              <a:gd name="connsiteX1" fmla="*/ 1337031 w 1980696"/>
              <a:gd name="connsiteY1" fmla="*/ 0 h 1680311"/>
              <a:gd name="connsiteX2" fmla="*/ 1980696 w 1980696"/>
              <a:gd name="connsiteY2" fmla="*/ 1143817 h 1680311"/>
              <a:gd name="connsiteX3" fmla="*/ 1459417 w 1980696"/>
              <a:gd name="connsiteY3" fmla="*/ 1680311 h 1680311"/>
              <a:gd name="connsiteX4" fmla="*/ 0 w 1980696"/>
              <a:gd name="connsiteY4" fmla="*/ 1680311 h 1680311"/>
              <a:gd name="connsiteX0" fmla="*/ 0 w 1459417"/>
              <a:gd name="connsiteY0" fmla="*/ 1680311 h 1680311"/>
              <a:gd name="connsiteX1" fmla="*/ 1337031 w 1459417"/>
              <a:gd name="connsiteY1" fmla="*/ 0 h 1680311"/>
              <a:gd name="connsiteX2" fmla="*/ 1360698 w 1459417"/>
              <a:gd name="connsiteY2" fmla="*/ 208215 h 1680311"/>
              <a:gd name="connsiteX3" fmla="*/ 1459417 w 1459417"/>
              <a:gd name="connsiteY3" fmla="*/ 1680311 h 1680311"/>
              <a:gd name="connsiteX4" fmla="*/ 0 w 1459417"/>
              <a:gd name="connsiteY4" fmla="*/ 1680311 h 1680311"/>
              <a:gd name="connsiteX0" fmla="*/ 0 w 1360698"/>
              <a:gd name="connsiteY0" fmla="*/ 1680311 h 1688402"/>
              <a:gd name="connsiteX1" fmla="*/ 1337031 w 1360698"/>
              <a:gd name="connsiteY1" fmla="*/ 0 h 1688402"/>
              <a:gd name="connsiteX2" fmla="*/ 1360698 w 1360698"/>
              <a:gd name="connsiteY2" fmla="*/ 208215 h 1688402"/>
              <a:gd name="connsiteX3" fmla="*/ 278710 w 1360698"/>
              <a:gd name="connsiteY3" fmla="*/ 1688402 h 1688402"/>
              <a:gd name="connsiteX4" fmla="*/ 0 w 1360698"/>
              <a:gd name="connsiteY4" fmla="*/ 1680311 h 1688402"/>
              <a:gd name="connsiteX0" fmla="*/ 0 w 1360698"/>
              <a:gd name="connsiteY0" fmla="*/ 1680311 h 1698354"/>
              <a:gd name="connsiteX1" fmla="*/ 1337031 w 1360698"/>
              <a:gd name="connsiteY1" fmla="*/ 0 h 1698354"/>
              <a:gd name="connsiteX2" fmla="*/ 1360698 w 1360698"/>
              <a:gd name="connsiteY2" fmla="*/ 208215 h 1698354"/>
              <a:gd name="connsiteX3" fmla="*/ 415804 w 1360698"/>
              <a:gd name="connsiteY3" fmla="*/ 1698354 h 1698354"/>
              <a:gd name="connsiteX4" fmla="*/ 0 w 1360698"/>
              <a:gd name="connsiteY4" fmla="*/ 1680311 h 1698354"/>
              <a:gd name="connsiteX0" fmla="*/ 0 w 1360698"/>
              <a:gd name="connsiteY0" fmla="*/ 1556337 h 1574380"/>
              <a:gd name="connsiteX1" fmla="*/ 1226116 w 1360698"/>
              <a:gd name="connsiteY1" fmla="*/ 0 h 1574380"/>
              <a:gd name="connsiteX2" fmla="*/ 1360698 w 1360698"/>
              <a:gd name="connsiteY2" fmla="*/ 84241 h 1574380"/>
              <a:gd name="connsiteX3" fmla="*/ 415804 w 1360698"/>
              <a:gd name="connsiteY3" fmla="*/ 1574380 h 1574380"/>
              <a:gd name="connsiteX4" fmla="*/ 0 w 1360698"/>
              <a:gd name="connsiteY4" fmla="*/ 1556337 h 1574380"/>
              <a:gd name="connsiteX0" fmla="*/ 0 w 1303560"/>
              <a:gd name="connsiteY0" fmla="*/ 1556337 h 1574380"/>
              <a:gd name="connsiteX1" fmla="*/ 1226116 w 1303560"/>
              <a:gd name="connsiteY1" fmla="*/ 0 h 1574380"/>
              <a:gd name="connsiteX2" fmla="*/ 1303560 w 1303560"/>
              <a:gd name="connsiteY2" fmla="*/ 105569 h 1574380"/>
              <a:gd name="connsiteX3" fmla="*/ 415804 w 1303560"/>
              <a:gd name="connsiteY3" fmla="*/ 1574380 h 1574380"/>
              <a:gd name="connsiteX4" fmla="*/ 0 w 1303560"/>
              <a:gd name="connsiteY4" fmla="*/ 1556337 h 1574380"/>
              <a:gd name="connsiteX0" fmla="*/ 0 w 1246227"/>
              <a:gd name="connsiteY0" fmla="*/ 1580187 h 1580187"/>
              <a:gd name="connsiteX1" fmla="*/ 1168783 w 1246227"/>
              <a:gd name="connsiteY1" fmla="*/ 0 h 1580187"/>
              <a:gd name="connsiteX2" fmla="*/ 1246227 w 1246227"/>
              <a:gd name="connsiteY2" fmla="*/ 105569 h 1580187"/>
              <a:gd name="connsiteX3" fmla="*/ 358471 w 1246227"/>
              <a:gd name="connsiteY3" fmla="*/ 1574380 h 1580187"/>
              <a:gd name="connsiteX4" fmla="*/ 0 w 1246227"/>
              <a:gd name="connsiteY4" fmla="*/ 1580187 h 1580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46227" h="1580187">
                <a:moveTo>
                  <a:pt x="0" y="1580187"/>
                </a:moveTo>
                <a:lnTo>
                  <a:pt x="1168783" y="0"/>
                </a:lnTo>
                <a:lnTo>
                  <a:pt x="1246227" y="105569"/>
                </a:lnTo>
                <a:lnTo>
                  <a:pt x="358471" y="1574380"/>
                </a:lnTo>
                <a:lnTo>
                  <a:pt x="0" y="1580187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4F0A2415-21FA-4B06-89CA-A379C8C2E262}"/>
              </a:ext>
            </a:extLst>
          </p:cNvPr>
          <p:cNvSpPr/>
          <p:nvPr userDrawn="1"/>
        </p:nvSpPr>
        <p:spPr>
          <a:xfrm rot="17193105">
            <a:off x="11374788" y="2846425"/>
            <a:ext cx="243160" cy="406553"/>
          </a:xfrm>
          <a:custGeom>
            <a:avLst/>
            <a:gdLst>
              <a:gd name="connsiteX0" fmla="*/ 243160 w 243160"/>
              <a:gd name="connsiteY0" fmla="*/ 342071 h 406553"/>
              <a:gd name="connsiteX1" fmla="*/ 156493 w 243160"/>
              <a:gd name="connsiteY1" fmla="*/ 406553 h 406553"/>
              <a:gd name="connsiteX2" fmla="*/ 0 w 243160"/>
              <a:gd name="connsiteY2" fmla="*/ 0 h 406553"/>
              <a:gd name="connsiteX3" fmla="*/ 243160 w 243160"/>
              <a:gd name="connsiteY3" fmla="*/ 342071 h 4065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3160" h="406553">
                <a:moveTo>
                  <a:pt x="243160" y="342071"/>
                </a:moveTo>
                <a:lnTo>
                  <a:pt x="156493" y="406553"/>
                </a:lnTo>
                <a:lnTo>
                  <a:pt x="0" y="0"/>
                </a:lnTo>
                <a:lnTo>
                  <a:pt x="243160" y="342071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Freeform: Shape 22">
            <a:extLst>
              <a:ext uri="{FF2B5EF4-FFF2-40B4-BE49-F238E27FC236}">
                <a16:creationId xmlns:a16="http://schemas.microsoft.com/office/drawing/2014/main" id="{FF9CE8FE-77D6-45E0-BBF7-78F07AC29771}"/>
              </a:ext>
            </a:extLst>
          </p:cNvPr>
          <p:cNvSpPr/>
          <p:nvPr userDrawn="1"/>
        </p:nvSpPr>
        <p:spPr>
          <a:xfrm rot="17193105">
            <a:off x="10879052" y="2627354"/>
            <a:ext cx="692798" cy="510610"/>
          </a:xfrm>
          <a:custGeom>
            <a:avLst/>
            <a:gdLst>
              <a:gd name="connsiteX0" fmla="*/ 692798 w 692798"/>
              <a:gd name="connsiteY0" fmla="*/ 224339 h 510610"/>
              <a:gd name="connsiteX1" fmla="*/ 308036 w 692798"/>
              <a:gd name="connsiteY1" fmla="*/ 510610 h 510610"/>
              <a:gd name="connsiteX2" fmla="*/ 64876 w 692798"/>
              <a:gd name="connsiteY2" fmla="*/ 168539 h 510610"/>
              <a:gd name="connsiteX3" fmla="*/ 0 w 692798"/>
              <a:gd name="connsiteY3" fmla="*/ 0 h 510610"/>
              <a:gd name="connsiteX4" fmla="*/ 692798 w 692798"/>
              <a:gd name="connsiteY4" fmla="*/ 224339 h 510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92798" h="510610">
                <a:moveTo>
                  <a:pt x="692798" y="224339"/>
                </a:moveTo>
                <a:lnTo>
                  <a:pt x="308036" y="510610"/>
                </a:lnTo>
                <a:lnTo>
                  <a:pt x="64876" y="168539"/>
                </a:lnTo>
                <a:lnTo>
                  <a:pt x="0" y="0"/>
                </a:lnTo>
                <a:lnTo>
                  <a:pt x="692798" y="22433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76487803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Octagon 6">
            <a:extLst>
              <a:ext uri="{FF2B5EF4-FFF2-40B4-BE49-F238E27FC236}">
                <a16:creationId xmlns:a16="http://schemas.microsoft.com/office/drawing/2014/main" id="{12B87281-2FCA-44C5-BFC9-FD653787EFC4}"/>
              </a:ext>
            </a:extLst>
          </p:cNvPr>
          <p:cNvSpPr/>
          <p:nvPr userDrawn="1"/>
        </p:nvSpPr>
        <p:spPr>
          <a:xfrm rot="1361022">
            <a:off x="11394972" y="6053793"/>
            <a:ext cx="634795" cy="634795"/>
          </a:xfrm>
          <a:prstGeom prst="octagon">
            <a:avLst/>
          </a:prstGeom>
          <a:noFill/>
          <a:ln w="3175">
            <a:solidFill>
              <a:schemeClr val="bg1">
                <a:lumMod val="85000"/>
              </a:schemeClr>
            </a:solidFill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90F41A2-6535-4CA6-81E4-026A5B56D9D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13AB95C-7DD4-4796-80E4-1B7466A2A03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152000"/>
            <a:ext cx="11340000" cy="468000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8879C91-B77F-4273-9A27-A3535FB889D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31999" y="6188628"/>
            <a:ext cx="8784941" cy="365125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ECA3099-A94F-4C3E-BC29-780EDD38F72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496369" y="6155190"/>
            <a:ext cx="432000" cy="432000"/>
          </a:xfrm>
          <a:prstGeom prst="ellipse">
            <a:avLst/>
          </a:prstGeom>
          <a:noFill/>
          <a:ln w="3175">
            <a:solidFill>
              <a:schemeClr val="accent1"/>
            </a:solidFill>
          </a:ln>
        </p:spPr>
        <p:txBody>
          <a:bodyPr vert="horz" lIns="0" tIns="0" rIns="0" bIns="0" rtlCol="0" anchor="ctr"/>
          <a:lstStyle>
            <a:lvl1pPr algn="ctr">
              <a:defRPr sz="1200" b="1" i="1">
                <a:solidFill>
                  <a:schemeClr val="tx1"/>
                </a:solidFill>
                <a:latin typeface="+mj-lt"/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Oval 8">
            <a:extLst>
              <a:ext uri="{FF2B5EF4-FFF2-40B4-BE49-F238E27FC236}">
                <a16:creationId xmlns:a16="http://schemas.microsoft.com/office/drawing/2014/main" id="{B66BF03E-F48E-4C0A-9078-07AC4DDF896A}"/>
              </a:ext>
            </a:extLst>
          </p:cNvPr>
          <p:cNvSpPr/>
          <p:nvPr userDrawn="1"/>
        </p:nvSpPr>
        <p:spPr>
          <a:xfrm>
            <a:off x="11533871" y="6185902"/>
            <a:ext cx="73515" cy="73515"/>
          </a:xfrm>
          <a:prstGeom prst="ellipse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accent1"/>
              </a:solidFill>
            </a:endParaRPr>
          </a:p>
        </p:txBody>
      </p:sp>
      <p:sp>
        <p:nvSpPr>
          <p:cNvPr id="10" name="Oval 9">
            <a:extLst>
              <a:ext uri="{FF2B5EF4-FFF2-40B4-BE49-F238E27FC236}">
                <a16:creationId xmlns:a16="http://schemas.microsoft.com/office/drawing/2014/main" id="{9F827500-FC74-463C-9312-BC59104AEBD6}"/>
              </a:ext>
            </a:extLst>
          </p:cNvPr>
          <p:cNvSpPr/>
          <p:nvPr userDrawn="1"/>
        </p:nvSpPr>
        <p:spPr>
          <a:xfrm>
            <a:off x="11892084" y="6561525"/>
            <a:ext cx="100439" cy="100439"/>
          </a:xfrm>
          <a:prstGeom prst="ellipse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110EE18F-610D-4230-BA82-4E5007401ADD}"/>
              </a:ext>
            </a:extLst>
          </p:cNvPr>
          <p:cNvSpPr txBox="1"/>
          <p:nvPr userDrawn="1"/>
        </p:nvSpPr>
        <p:spPr>
          <a:xfrm>
            <a:off x="8734570" y="6278857"/>
            <a:ext cx="2510557" cy="184666"/>
          </a:xfrm>
          <a:prstGeom prst="rect">
            <a:avLst/>
          </a:prstGeom>
          <a:noFill/>
        </p:spPr>
        <p:txBody>
          <a:bodyPr wrap="square" lIns="0" tIns="0" rIns="0" bIns="0" rtlCol="0">
            <a:noAutofit/>
          </a:bodyPr>
          <a:lstStyle/>
          <a:p>
            <a:pPr algn="r"/>
            <a:r>
              <a:rPr lang="en-US" sz="1200" noProof="0" dirty="0">
                <a:solidFill>
                  <a:schemeClr val="tx2"/>
                </a:solidFill>
                <a:latin typeface="+mj-lt"/>
              </a:rPr>
              <a:t>Your Logo or Name Here</a:t>
            </a:r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2AF375EA-F235-4EAA-A52F-D6BF0D6EDDCA}"/>
              </a:ext>
            </a:extLst>
          </p:cNvPr>
          <p:cNvSpPr/>
          <p:nvPr userDrawn="1"/>
        </p:nvSpPr>
        <p:spPr>
          <a:xfrm>
            <a:off x="11342875" y="5990144"/>
            <a:ext cx="260512" cy="260512"/>
          </a:xfrm>
          <a:prstGeom prst="ellipse">
            <a:avLst/>
          </a:prstGeom>
          <a:noFill/>
          <a:ln w="3175">
            <a:solidFill>
              <a:schemeClr val="bg1">
                <a:lumMod val="8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accent1"/>
              </a:solidFill>
            </a:endParaRP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7E3C8C5B-6356-4B7C-887C-A436D7DB4059}"/>
              </a:ext>
            </a:extLst>
          </p:cNvPr>
          <p:cNvSpPr/>
          <p:nvPr userDrawn="1"/>
        </p:nvSpPr>
        <p:spPr>
          <a:xfrm>
            <a:off x="0" y="6771286"/>
            <a:ext cx="12192000" cy="86714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13120C00-0FF6-411F-B2D6-C625ED6BD241}"/>
              </a:ext>
            </a:extLst>
          </p:cNvPr>
          <p:cNvSpPr/>
          <p:nvPr userDrawn="1"/>
        </p:nvSpPr>
        <p:spPr>
          <a:xfrm>
            <a:off x="0" y="0"/>
            <a:ext cx="12192000" cy="86714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2D142C1D-78E5-4AD5-BEF3-C015D6E3FEBD}"/>
              </a:ext>
            </a:extLst>
          </p:cNvPr>
          <p:cNvSpPr/>
          <p:nvPr userDrawn="1"/>
        </p:nvSpPr>
        <p:spPr>
          <a:xfrm rot="5400000">
            <a:off x="-3385643" y="3385642"/>
            <a:ext cx="6858001" cy="86714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300D9306-2240-47FF-AA2F-DC7C26A008A4}"/>
              </a:ext>
            </a:extLst>
          </p:cNvPr>
          <p:cNvSpPr/>
          <p:nvPr userDrawn="1"/>
        </p:nvSpPr>
        <p:spPr>
          <a:xfrm rot="5400000">
            <a:off x="8719643" y="3385643"/>
            <a:ext cx="6858000" cy="86714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4616327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3" r:id="rId2"/>
    <p:sldLayoutId id="2147483664" r:id="rId3"/>
    <p:sldLayoutId id="2147483650" r:id="rId4"/>
    <p:sldLayoutId id="2147483652" r:id="rId5"/>
    <p:sldLayoutId id="2147483656" r:id="rId6"/>
    <p:sldLayoutId id="2147483657" r:id="rId7"/>
    <p:sldLayoutId id="2147483685" r:id="rId8"/>
    <p:sldLayoutId id="2147483684" r:id="rId9"/>
    <p:sldLayoutId id="2147483683" r:id="rId10"/>
    <p:sldLayoutId id="2147483668" r:id="rId11"/>
    <p:sldLayoutId id="2147483682" r:id="rId12"/>
    <p:sldLayoutId id="2147483670" r:id="rId13"/>
    <p:sldLayoutId id="2147483653" r:id="rId14"/>
    <p:sldLayoutId id="2147483673" r:id="rId15"/>
    <p:sldLayoutId id="2147483674" r:id="rId16"/>
    <p:sldLayoutId id="2147483676" r:id="rId17"/>
    <p:sldLayoutId id="2147483677" r:id="rId18"/>
    <p:sldLayoutId id="2147483654" r:id="rId19"/>
    <p:sldLayoutId id="2147483660" r:id="rId20"/>
    <p:sldLayoutId id="2147483661" r:id="rId21"/>
    <p:sldLayoutId id="2147483678" r:id="rId22"/>
    <p:sldLayoutId id="2147483686" r:id="rId23"/>
    <p:sldLayoutId id="2147483687" r:id="rId24"/>
    <p:sldLayoutId id="2147483689" r:id="rId25"/>
    <p:sldLayoutId id="2147483690" r:id="rId26"/>
    <p:sldLayoutId id="2147483688" r:id="rId27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kern="1200">
          <a:solidFill>
            <a:schemeClr val="tx2"/>
          </a:solidFill>
          <a:latin typeface="+mj-lt"/>
          <a:ea typeface="+mj-ea"/>
          <a:cs typeface="+mj-cs"/>
        </a:defRPr>
      </a:lvl1pPr>
    </p:titleStyle>
    <p:bodyStyle>
      <a:lvl1pPr marL="266700" indent="-2667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2.pn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svg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image" Target="../media/image13.sv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8.xml"/><Relationship Id="rId6" Type="http://schemas.openxmlformats.org/officeDocument/2006/relationships/image" Target="../media/image7.svg"/><Relationship Id="rId11" Type="http://schemas.openxmlformats.org/officeDocument/2006/relationships/image" Target="../media/image12.png"/><Relationship Id="rId5" Type="http://schemas.openxmlformats.org/officeDocument/2006/relationships/image" Target="../media/image6.png"/><Relationship Id="rId10" Type="http://schemas.openxmlformats.org/officeDocument/2006/relationships/image" Target="../media/image11.svg"/><Relationship Id="rId4" Type="http://schemas.openxmlformats.org/officeDocument/2006/relationships/image" Target="../media/image5.svg"/><Relationship Id="rId9" Type="http://schemas.openxmlformats.org/officeDocument/2006/relationships/image" Target="../media/image10.png"/></Relationships>
</file>

<file path=ppt/slides/_rels/slide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9.svg"/><Relationship Id="rId3" Type="http://schemas.openxmlformats.org/officeDocument/2006/relationships/image" Target="../media/image14.png"/><Relationship Id="rId7" Type="http://schemas.openxmlformats.org/officeDocument/2006/relationships/image" Target="../media/image18.pn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17.svg"/><Relationship Id="rId5" Type="http://schemas.openxmlformats.org/officeDocument/2006/relationships/image" Target="../media/image16.png"/><Relationship Id="rId4" Type="http://schemas.openxmlformats.org/officeDocument/2006/relationships/image" Target="../media/image15.svg"/><Relationship Id="rId9" Type="http://schemas.openxmlformats.org/officeDocument/2006/relationships/image" Target="../media/image20.png"/></Relationships>
</file>

<file path=ppt/slides/_rels/slide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png"/><Relationship Id="rId3" Type="http://schemas.openxmlformats.org/officeDocument/2006/relationships/image" Target="../media/image21.png"/><Relationship Id="rId7" Type="http://schemas.openxmlformats.org/officeDocument/2006/relationships/image" Target="../media/image25.sv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0.xml"/><Relationship Id="rId6" Type="http://schemas.openxmlformats.org/officeDocument/2006/relationships/image" Target="../media/image24.png"/><Relationship Id="rId5" Type="http://schemas.openxmlformats.org/officeDocument/2006/relationships/image" Target="../media/image23.svg"/><Relationship Id="rId4" Type="http://schemas.openxmlformats.org/officeDocument/2006/relationships/image" Target="../media/image22.png"/><Relationship Id="rId9" Type="http://schemas.openxmlformats.org/officeDocument/2006/relationships/image" Target="../media/image27.sv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jpe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1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jpe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2.xml"/></Relationships>
</file>

<file path=ppt/slides/_rels/slide8.xml.rels><?xml version="1.0" encoding="UTF-8" standalone="yes"?>
<Relationships xmlns="http://schemas.openxmlformats.org/package/2006/relationships"><Relationship Id="rId8" Type="http://schemas.openxmlformats.org/officeDocument/2006/relationships/image" Target="../media/image35.svg"/><Relationship Id="rId3" Type="http://schemas.openxmlformats.org/officeDocument/2006/relationships/image" Target="../media/image30.png"/><Relationship Id="rId7" Type="http://schemas.openxmlformats.org/officeDocument/2006/relationships/image" Target="../media/image34.pn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2.xml"/><Relationship Id="rId6" Type="http://schemas.openxmlformats.org/officeDocument/2006/relationships/image" Target="../media/image33.svg"/><Relationship Id="rId5" Type="http://schemas.openxmlformats.org/officeDocument/2006/relationships/image" Target="../media/image32.png"/><Relationship Id="rId4" Type="http://schemas.openxmlformats.org/officeDocument/2006/relationships/image" Target="../media/image31.sv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36.pn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3.xml"/><Relationship Id="rId6" Type="http://schemas.openxmlformats.org/officeDocument/2006/relationships/image" Target="../media/image39.svg"/><Relationship Id="rId5" Type="http://schemas.openxmlformats.org/officeDocument/2006/relationships/image" Target="../media/image38.png"/><Relationship Id="rId4" Type="http://schemas.openxmlformats.org/officeDocument/2006/relationships/image" Target="../media/image37.svg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4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5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9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6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21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40.jpe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7.xml"/><Relationship Id="rId5" Type="http://schemas.openxmlformats.org/officeDocument/2006/relationships/image" Target="../media/image42.jpeg"/><Relationship Id="rId4" Type="http://schemas.openxmlformats.org/officeDocument/2006/relationships/image" Target="../media/image41.jpeg"/></Relationships>
</file>

<file path=ppt/slides/_rels/slide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46.png"/><Relationship Id="rId3" Type="http://schemas.openxmlformats.org/officeDocument/2006/relationships/image" Target="../media/image26.png"/><Relationship Id="rId7" Type="http://schemas.openxmlformats.org/officeDocument/2006/relationships/chart" Target="../charts/chart2.xml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20.xml"/><Relationship Id="rId6" Type="http://schemas.openxmlformats.org/officeDocument/2006/relationships/image" Target="../media/image45.svg"/><Relationship Id="rId11" Type="http://schemas.openxmlformats.org/officeDocument/2006/relationships/image" Target="../media/image49.svg"/><Relationship Id="rId5" Type="http://schemas.openxmlformats.org/officeDocument/2006/relationships/image" Target="../media/image44.png"/><Relationship Id="rId10" Type="http://schemas.openxmlformats.org/officeDocument/2006/relationships/image" Target="../media/image48.png"/><Relationship Id="rId4" Type="http://schemas.openxmlformats.org/officeDocument/2006/relationships/image" Target="../media/image43.svg"/><Relationship Id="rId9" Type="http://schemas.openxmlformats.org/officeDocument/2006/relationships/image" Target="../media/image47.sv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50.jpeg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3.xml"/></Relationships>
</file>

<file path=ppt/slides/_rels/slide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56.svg"/><Relationship Id="rId13" Type="http://schemas.openxmlformats.org/officeDocument/2006/relationships/image" Target="../media/image60.svg"/><Relationship Id="rId3" Type="http://schemas.openxmlformats.org/officeDocument/2006/relationships/image" Target="../media/image51.jpeg"/><Relationship Id="rId7" Type="http://schemas.openxmlformats.org/officeDocument/2006/relationships/image" Target="../media/image55.png"/><Relationship Id="rId12" Type="http://schemas.openxmlformats.org/officeDocument/2006/relationships/image" Target="../media/image59.pn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22.xml"/><Relationship Id="rId6" Type="http://schemas.openxmlformats.org/officeDocument/2006/relationships/image" Target="../media/image54.svg"/><Relationship Id="rId11" Type="http://schemas.openxmlformats.org/officeDocument/2006/relationships/hyperlink" Target="http://www.fabrikcam.com/" TargetMode="External"/><Relationship Id="rId5" Type="http://schemas.openxmlformats.org/officeDocument/2006/relationships/image" Target="../media/image53.png"/><Relationship Id="rId10" Type="http://schemas.openxmlformats.org/officeDocument/2006/relationships/image" Target="../media/image58.svg"/><Relationship Id="rId4" Type="http://schemas.openxmlformats.org/officeDocument/2006/relationships/image" Target="../media/image52.png"/><Relationship Id="rId9" Type="http://schemas.openxmlformats.org/officeDocument/2006/relationships/image" Target="../media/image57.pn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hyperlink" Target="https://go.microsoft.com/fwlink/?linkid=2006808&amp;clcid=0x409" TargetMode="External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20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Picture Placeholder 19" descr="Arial view of open farm land">
            <a:extLst>
              <a:ext uri="{FF2B5EF4-FFF2-40B4-BE49-F238E27FC236}">
                <a16:creationId xmlns:a16="http://schemas.microsoft.com/office/drawing/2014/main" id="{3072B96B-8E35-4D15-80A0-1DD4745F75B5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itle 5">
            <a:extLst>
              <a:ext uri="{FF2B5EF4-FFF2-40B4-BE49-F238E27FC236}">
                <a16:creationId xmlns:a16="http://schemas.microsoft.com/office/drawing/2014/main" id="{2E3EA56B-BEB0-4656-A20B-D15F03B7ACA1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</a:t>
            </a:r>
            <a:br>
              <a:rPr lang="en-US" dirty="0"/>
            </a:br>
            <a:r>
              <a:rPr lang="en-US" dirty="0"/>
              <a:t>Title</a:t>
            </a:r>
          </a:p>
        </p:txBody>
      </p:sp>
      <p:pic>
        <p:nvPicPr>
          <p:cNvPr id="15" name="Picture 14" title="Placeholder Logo">
            <a:extLst>
              <a:ext uri="{FF2B5EF4-FFF2-40B4-BE49-F238E27FC236}">
                <a16:creationId xmlns:a16="http://schemas.microsoft.com/office/drawing/2014/main" id="{E59089BD-A05A-4E28-AFD9-50A72EA81166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12960" t="11382" r="12962" b="31756"/>
          <a:stretch/>
        </p:blipFill>
        <p:spPr>
          <a:xfrm>
            <a:off x="352184" y="2001190"/>
            <a:ext cx="1347064" cy="703232"/>
          </a:xfrm>
          <a:prstGeom prst="rect">
            <a:avLst/>
          </a:prstGeom>
        </p:spPr>
      </p:pic>
      <p:sp>
        <p:nvSpPr>
          <p:cNvPr id="7" name="Subtitle 6">
            <a:extLst>
              <a:ext uri="{FF2B5EF4-FFF2-40B4-BE49-F238E27FC236}">
                <a16:creationId xmlns:a16="http://schemas.microsoft.com/office/drawing/2014/main" id="{DA0FE6D5-D475-4CBB-A6C2-E3D991A36891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Pitch Deck Tagline</a:t>
            </a:r>
            <a:br>
              <a:rPr lang="en-US" dirty="0"/>
            </a:br>
            <a:r>
              <a:rPr lang="en-US" dirty="0"/>
              <a:t>Can Extend to Two Lines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B6D0B8EE-8E06-4051-87BF-62C153F3FBB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4308689">
            <a:off x="5269765" y="1275138"/>
            <a:ext cx="1980696" cy="2066510"/>
          </a:xfrm>
          <a:custGeom>
            <a:avLst/>
            <a:gdLst>
              <a:gd name="connsiteX0" fmla="*/ 0 w 1980696"/>
              <a:gd name="connsiteY0" fmla="*/ 2066510 h 2066510"/>
              <a:gd name="connsiteX1" fmla="*/ 1138078 w 1980696"/>
              <a:gd name="connsiteY1" fmla="*/ 0 h 2066510"/>
              <a:gd name="connsiteX2" fmla="*/ 1980696 w 1980696"/>
              <a:gd name="connsiteY2" fmla="*/ 1530016 h 2066510"/>
              <a:gd name="connsiteX3" fmla="*/ 1459417 w 1980696"/>
              <a:gd name="connsiteY3" fmla="*/ 2066510 h 20665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980696" h="2066510">
                <a:moveTo>
                  <a:pt x="0" y="2066510"/>
                </a:moveTo>
                <a:lnTo>
                  <a:pt x="1138078" y="0"/>
                </a:lnTo>
                <a:lnTo>
                  <a:pt x="1980696" y="1530016"/>
                </a:lnTo>
                <a:lnTo>
                  <a:pt x="1459417" y="2066510"/>
                </a:lnTo>
                <a:close/>
              </a:path>
            </a:pathLst>
          </a:cu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85234858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Placeholder 13" descr="arial view of snowy ground and pine trees">
            <a:extLst>
              <a:ext uri="{FF2B5EF4-FFF2-40B4-BE49-F238E27FC236}">
                <a16:creationId xmlns:a16="http://schemas.microsoft.com/office/drawing/2014/main" id="{2DD80BD6-4966-4B27-A63C-89B71D8967E8}"/>
              </a:ext>
            </a:extLst>
          </p:cNvPr>
          <p:cNvPicPr>
            <a:picLocks noGrp="1" noChangeAspect="1"/>
          </p:cNvPicPr>
          <p:nvPr>
            <p:ph type="pic" sz="quarter" idx="4294967295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84000" y="86714"/>
            <a:ext cx="6009285" cy="3977285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CB1D87D-E475-451A-B36C-E4A4F63609C1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84000" y="4063999"/>
            <a:ext cx="6012000" cy="863601"/>
          </a:xfrm>
        </p:spPr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D56BE522-961D-4737-9715-127DB8A86EB2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2645A1B7-8B88-4D90-983D-BAA2E9AAFFD3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sz="4400" dirty="0"/>
              <a:t>Larger Headline</a:t>
            </a:r>
            <a:br>
              <a:rPr lang="en-US" sz="4400" dirty="0"/>
            </a:br>
            <a:r>
              <a:rPr lang="en-US" sz="4400" dirty="0"/>
              <a:t>Goes Here</a:t>
            </a:r>
          </a:p>
          <a:p>
            <a:pPr marL="0" indent="0">
              <a:buNone/>
            </a:pPr>
            <a:r>
              <a:rPr lang="en-US" dirty="0"/>
              <a:t>Pellentesque habitant morbi tristique senectus et netus et malesuada fames ac turpis egestas. Proin pharetra nonummy pede. Mauris et orci</a:t>
            </a: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62DF6AE8-6133-4C1E-91DD-755705ACF0F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9862160" y="831132"/>
            <a:ext cx="1850209" cy="1915995"/>
            <a:chOff x="9862160" y="831132"/>
            <a:chExt cx="1850209" cy="1915995"/>
          </a:xfrm>
        </p:grpSpPr>
        <p:sp>
          <p:nvSpPr>
            <p:cNvPr id="16" name="Freeform: Shape 15" title="triangles">
              <a:extLst>
                <a:ext uri="{FF2B5EF4-FFF2-40B4-BE49-F238E27FC236}">
                  <a16:creationId xmlns:a16="http://schemas.microsoft.com/office/drawing/2014/main" id="{156942E6-31A5-42F5-A00C-A90D409A08BC}"/>
                </a:ext>
              </a:extLst>
            </p:cNvPr>
            <p:cNvSpPr/>
            <p:nvPr/>
          </p:nvSpPr>
          <p:spPr>
            <a:xfrm rot="19260823">
              <a:off x="9984083" y="1150976"/>
              <a:ext cx="467362" cy="344458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7" name="Freeform: Shape 16" title="triangles">
              <a:extLst>
                <a:ext uri="{FF2B5EF4-FFF2-40B4-BE49-F238E27FC236}">
                  <a16:creationId xmlns:a16="http://schemas.microsoft.com/office/drawing/2014/main" id="{055D27E0-4C92-4640-A2B8-86540741DCE6}"/>
                </a:ext>
              </a:extLst>
            </p:cNvPr>
            <p:cNvSpPr/>
            <p:nvPr/>
          </p:nvSpPr>
          <p:spPr>
            <a:xfrm rot="20377627">
              <a:off x="10445799" y="1461330"/>
              <a:ext cx="316887" cy="233554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8" name="Freeform: Shape 17" title="triangles">
              <a:extLst>
                <a:ext uri="{FF2B5EF4-FFF2-40B4-BE49-F238E27FC236}">
                  <a16:creationId xmlns:a16="http://schemas.microsoft.com/office/drawing/2014/main" id="{E760DC62-191E-4D60-AAAC-37DDF411BF9D}"/>
                </a:ext>
              </a:extLst>
            </p:cNvPr>
            <p:cNvSpPr/>
            <p:nvPr/>
          </p:nvSpPr>
          <p:spPr>
            <a:xfrm rot="19260823">
              <a:off x="10485025" y="1232684"/>
              <a:ext cx="250689" cy="184764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9" name="Freeform: Shape 18" title="triangles">
              <a:extLst>
                <a:ext uri="{FF2B5EF4-FFF2-40B4-BE49-F238E27FC236}">
                  <a16:creationId xmlns:a16="http://schemas.microsoft.com/office/drawing/2014/main" id="{B21F5D55-03CC-4A29-B8D0-2B1C7DE7C79D}"/>
                </a:ext>
              </a:extLst>
            </p:cNvPr>
            <p:cNvSpPr/>
            <p:nvPr/>
          </p:nvSpPr>
          <p:spPr>
            <a:xfrm rot="19810388">
              <a:off x="10832584" y="1393714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0" name="Freeform: Shape 19" title="triangles">
              <a:extLst>
                <a:ext uri="{FF2B5EF4-FFF2-40B4-BE49-F238E27FC236}">
                  <a16:creationId xmlns:a16="http://schemas.microsoft.com/office/drawing/2014/main" id="{6A692EA0-8FB5-4D6A-B1B1-20463392DEDE}"/>
                </a:ext>
              </a:extLst>
            </p:cNvPr>
            <p:cNvSpPr/>
            <p:nvPr/>
          </p:nvSpPr>
          <p:spPr>
            <a:xfrm rot="18277851">
              <a:off x="10920185" y="994164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1" name="Freeform: Shape 20" title="triangles">
              <a:extLst>
                <a:ext uri="{FF2B5EF4-FFF2-40B4-BE49-F238E27FC236}">
                  <a16:creationId xmlns:a16="http://schemas.microsoft.com/office/drawing/2014/main" id="{46FB2BA9-5E08-4A8F-BC47-8EFA61E4E6CE}"/>
                </a:ext>
              </a:extLst>
            </p:cNvPr>
            <p:cNvSpPr/>
            <p:nvPr/>
          </p:nvSpPr>
          <p:spPr>
            <a:xfrm rot="20761418">
              <a:off x="11313110" y="1642801"/>
              <a:ext cx="162256" cy="119587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2" name="Freeform: Shape 21" title="triangles">
              <a:extLst>
                <a:ext uri="{FF2B5EF4-FFF2-40B4-BE49-F238E27FC236}">
                  <a16:creationId xmlns:a16="http://schemas.microsoft.com/office/drawing/2014/main" id="{5B0A2587-D640-4AEE-9456-860CD02427C8}"/>
                </a:ext>
              </a:extLst>
            </p:cNvPr>
            <p:cNvSpPr/>
            <p:nvPr/>
          </p:nvSpPr>
          <p:spPr>
            <a:xfrm rot="17315293">
              <a:off x="11523906" y="859664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3" name="Freeform: Shape 22" title="triangles">
              <a:extLst>
                <a:ext uri="{FF2B5EF4-FFF2-40B4-BE49-F238E27FC236}">
                  <a16:creationId xmlns:a16="http://schemas.microsoft.com/office/drawing/2014/main" id="{373F2649-8DA3-441F-9BDD-77A942FA3DBE}"/>
                </a:ext>
              </a:extLst>
            </p:cNvPr>
            <p:cNvSpPr/>
            <p:nvPr/>
          </p:nvSpPr>
          <p:spPr>
            <a:xfrm rot="20082236">
              <a:off x="11215766" y="1243239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4" name="Freeform: Shape 23" title="triangles">
              <a:extLst>
                <a:ext uri="{FF2B5EF4-FFF2-40B4-BE49-F238E27FC236}">
                  <a16:creationId xmlns:a16="http://schemas.microsoft.com/office/drawing/2014/main" id="{95933F98-3B9B-4270-9281-570AD41C3F19}"/>
                </a:ext>
              </a:extLst>
            </p:cNvPr>
            <p:cNvSpPr/>
            <p:nvPr/>
          </p:nvSpPr>
          <p:spPr>
            <a:xfrm rot="19879732">
              <a:off x="11436537" y="1436545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5" name="Freeform: Shape 24" title="triangles">
              <a:extLst>
                <a:ext uri="{FF2B5EF4-FFF2-40B4-BE49-F238E27FC236}">
                  <a16:creationId xmlns:a16="http://schemas.microsoft.com/office/drawing/2014/main" id="{3DAB5C84-F2AD-47FD-ABEC-6D6626D2B7FF}"/>
                </a:ext>
              </a:extLst>
            </p:cNvPr>
            <p:cNvSpPr/>
            <p:nvPr/>
          </p:nvSpPr>
          <p:spPr>
            <a:xfrm rot="328041">
              <a:off x="9862160" y="1513660"/>
              <a:ext cx="579699" cy="606799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  <a:gd name="connsiteX0" fmla="*/ 487806 w 487806"/>
                <a:gd name="connsiteY0" fmla="*/ 171848 h 510610"/>
                <a:gd name="connsiteX1" fmla="*/ 308036 w 487806"/>
                <a:gd name="connsiteY1" fmla="*/ 510610 h 510610"/>
                <a:gd name="connsiteX2" fmla="*/ 0 w 487806"/>
                <a:gd name="connsiteY2" fmla="*/ 0 h 510610"/>
                <a:gd name="connsiteX3" fmla="*/ 487806 w 487806"/>
                <a:gd name="connsiteY3" fmla="*/ 171848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87806" h="510610">
                  <a:moveTo>
                    <a:pt x="487806" y="171848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487806" y="171848"/>
                  </a:lnTo>
                  <a:close/>
                </a:path>
              </a:pathLst>
            </a:custGeom>
            <a:noFill/>
            <a:ln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6" name="Freeform: Shape 25" title="triangles">
              <a:extLst>
                <a:ext uri="{FF2B5EF4-FFF2-40B4-BE49-F238E27FC236}">
                  <a16:creationId xmlns:a16="http://schemas.microsoft.com/office/drawing/2014/main" id="{A4E2ACF8-4066-4DB9-B5D5-E8AA3B152710}"/>
                </a:ext>
              </a:extLst>
            </p:cNvPr>
            <p:cNvSpPr/>
            <p:nvPr/>
          </p:nvSpPr>
          <p:spPr>
            <a:xfrm>
              <a:off x="10639428" y="1814668"/>
              <a:ext cx="316887" cy="233554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7" name="Freeform: Shape 26" title="triangles">
              <a:extLst>
                <a:ext uri="{FF2B5EF4-FFF2-40B4-BE49-F238E27FC236}">
                  <a16:creationId xmlns:a16="http://schemas.microsoft.com/office/drawing/2014/main" id="{74FCCA2A-37FF-4031-AF2F-A894DBE6EE0E}"/>
                </a:ext>
              </a:extLst>
            </p:cNvPr>
            <p:cNvSpPr/>
            <p:nvPr/>
          </p:nvSpPr>
          <p:spPr>
            <a:xfrm rot="20761418">
              <a:off x="11280262" y="2096947"/>
              <a:ext cx="162256" cy="119587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8" name="Freeform: Shape 27" title="triangles">
              <a:extLst>
                <a:ext uri="{FF2B5EF4-FFF2-40B4-BE49-F238E27FC236}">
                  <a16:creationId xmlns:a16="http://schemas.microsoft.com/office/drawing/2014/main" id="{5C7D7734-820D-40CE-BBBA-6E6D9452D308}"/>
                </a:ext>
              </a:extLst>
            </p:cNvPr>
            <p:cNvSpPr/>
            <p:nvPr/>
          </p:nvSpPr>
          <p:spPr>
            <a:xfrm rot="1160487">
              <a:off x="10059320" y="2226127"/>
              <a:ext cx="316887" cy="233554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9" name="Freeform: Shape 28" title="triangles">
              <a:extLst>
                <a:ext uri="{FF2B5EF4-FFF2-40B4-BE49-F238E27FC236}">
                  <a16:creationId xmlns:a16="http://schemas.microsoft.com/office/drawing/2014/main" id="{5BCE508A-E107-4075-9976-73D3ED8272C2}"/>
                </a:ext>
              </a:extLst>
            </p:cNvPr>
            <p:cNvSpPr/>
            <p:nvPr/>
          </p:nvSpPr>
          <p:spPr>
            <a:xfrm rot="803026">
              <a:off x="11353765" y="2627540"/>
              <a:ext cx="162256" cy="119587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1DAF16E1-87DB-4920-A90B-23E1C72DDC7F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95754523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52D215A-7D9D-4B71-81A1-3220FCFE316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The Problem</a:t>
            </a:r>
          </a:p>
        </p:txBody>
      </p:sp>
      <p:pic>
        <p:nvPicPr>
          <p:cNvPr id="67" name="Picture Placeholder 66" descr="Cloud">
            <a:extLst>
              <a:ext uri="{FF2B5EF4-FFF2-40B4-BE49-F238E27FC236}">
                <a16:creationId xmlns:a16="http://schemas.microsoft.com/office/drawing/2014/main" id="{83A6FB07-C3E8-FC4B-818B-404D48DAF4FA}"/>
              </a:ext>
            </a:extLst>
          </p:cNvPr>
          <p:cNvPicPr>
            <a:picLocks noGrp="1" noChangeAspect="1"/>
          </p:cNvPicPr>
          <p:nvPr>
            <p:ph type="pic" sz="quarter" idx="27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6971D8C-ECC5-4EDD-AC10-DDF4CA7E9DC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Changing</a:t>
            </a:r>
            <a:br>
              <a:rPr lang="en-US" dirty="0"/>
            </a:br>
            <a:r>
              <a:rPr lang="en-US" dirty="0"/>
              <a:t>Climate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A6B0E616-411B-4401-BC87-821D72B9D614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159" name="Picture Placeholder 158" descr="Cactus">
            <a:extLst>
              <a:ext uri="{FF2B5EF4-FFF2-40B4-BE49-F238E27FC236}">
                <a16:creationId xmlns:a16="http://schemas.microsoft.com/office/drawing/2014/main" id="{9F99EF5B-831D-4852-A739-269399B8FA71}"/>
              </a:ext>
            </a:extLst>
          </p:cNvPr>
          <p:cNvPicPr>
            <a:picLocks noGrp="1" noChangeAspect="1"/>
          </p:cNvPicPr>
          <p:nvPr>
            <p:ph type="pic" sz="quarter" idx="28"/>
          </p:nvPr>
        </p:nvPicPr>
        <p:blipFill rotWithShape="1"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/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A6E9F776-E542-4D93-851A-A3A10F6D2A7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Water</a:t>
            </a:r>
            <a:br>
              <a:rPr lang="en-US" dirty="0"/>
            </a:br>
            <a:r>
              <a:rPr lang="en-US" dirty="0"/>
              <a:t>Shortages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79CEA89E-0B03-4727-AB47-73EA4E2DF948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161" name="Picture Placeholder 160" descr="Thermometer">
            <a:extLst>
              <a:ext uri="{FF2B5EF4-FFF2-40B4-BE49-F238E27FC236}">
                <a16:creationId xmlns:a16="http://schemas.microsoft.com/office/drawing/2014/main" id="{22C4A1E7-2C42-4D5E-9D5C-DB503F231A34}"/>
              </a:ext>
            </a:extLst>
          </p:cNvPr>
          <p:cNvPicPr>
            <a:picLocks noGrp="1" noChangeAspect="1"/>
          </p:cNvPicPr>
          <p:nvPr>
            <p:ph type="pic" sz="quarter" idx="29"/>
          </p:nvPr>
        </p:nvPicPr>
        <p:blipFill rotWithShape="1"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/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E222CAE-9234-4B0E-90FC-584C469313C6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Longer</a:t>
            </a:r>
            <a:br>
              <a:rPr lang="en-US" dirty="0"/>
            </a:br>
            <a:r>
              <a:rPr lang="en-US" dirty="0"/>
              <a:t>Winters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4F969E5-6F82-4658-A735-72D16DDDD1D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163" name="Picture Placeholder 162" descr="Palm tree">
            <a:extLst>
              <a:ext uri="{FF2B5EF4-FFF2-40B4-BE49-F238E27FC236}">
                <a16:creationId xmlns:a16="http://schemas.microsoft.com/office/drawing/2014/main" id="{B21D58C1-B806-40E0-9006-675AF7916756}"/>
              </a:ext>
            </a:extLst>
          </p:cNvPr>
          <p:cNvPicPr>
            <a:picLocks noGrp="1" noChangeAspect="1"/>
          </p:cNvPicPr>
          <p:nvPr>
            <p:ph type="pic" sz="quarter" idx="30"/>
          </p:nvPr>
        </p:nvPicPr>
        <p:blipFill rotWithShape="1"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/>
          <a:stretch/>
        </p:blipFill>
        <p:spPr/>
      </p:pic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CD29343-5246-427C-BFCC-F61B25177CF4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New</a:t>
            </a:r>
            <a:br>
              <a:rPr lang="en-US" dirty="0"/>
            </a:br>
            <a:r>
              <a:rPr lang="en-US" dirty="0"/>
              <a:t>Terrain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A163F1F1-E70E-4823-905B-45B18FCD35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165" name="Picture Placeholder 164" descr="Factory">
            <a:extLst>
              <a:ext uri="{FF2B5EF4-FFF2-40B4-BE49-F238E27FC236}">
                <a16:creationId xmlns:a16="http://schemas.microsoft.com/office/drawing/2014/main" id="{6D714D76-10CE-413E-BCF3-42860232AB97}"/>
              </a:ext>
            </a:extLst>
          </p:cNvPr>
          <p:cNvPicPr>
            <a:picLocks noGrp="1" noChangeAspect="1"/>
          </p:cNvPicPr>
          <p:nvPr>
            <p:ph type="pic" sz="quarter" idx="31"/>
          </p:nvPr>
        </p:nvPicPr>
        <p:blipFill rotWithShape="1">
          <a:blip r:embed="rId11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/>
          <a:stretch/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6248F5E2-762B-44E2-83B5-C078E3551BEA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Industrial </a:t>
            </a:r>
            <a:br>
              <a:rPr lang="en-US" dirty="0"/>
            </a:br>
            <a:r>
              <a:rPr lang="en-US" dirty="0"/>
              <a:t>Impact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A938F1A8-AEA6-473B-9AF3-DA6DF3A50827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2A7A116-BC28-4E39-B586-25212F9948F2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37687488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52D215A-7D9D-4B71-81A1-3220FCFE316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The Solution</a:t>
            </a:r>
          </a:p>
        </p:txBody>
      </p:sp>
      <p:pic>
        <p:nvPicPr>
          <p:cNvPr id="93" name="Picture Placeholder 92" descr="magnifying glass">
            <a:extLst>
              <a:ext uri="{FF2B5EF4-FFF2-40B4-BE49-F238E27FC236}">
                <a16:creationId xmlns:a16="http://schemas.microsoft.com/office/drawing/2014/main" id="{EAF3579C-5F54-BD44-AD76-C07BBA5EFEA7}"/>
              </a:ext>
            </a:extLst>
          </p:cNvPr>
          <p:cNvPicPr>
            <a:picLocks noGrp="1" noChangeAspect="1"/>
          </p:cNvPicPr>
          <p:nvPr>
            <p:ph type="pic" sz="quarter" idx="27"/>
          </p:nvPr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6971D8C-ECC5-4EDD-AC10-DDF4CA7E9DC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Clean </a:t>
            </a:r>
            <a:br>
              <a:rPr lang="en-US" dirty="0"/>
            </a:br>
            <a:r>
              <a:rPr lang="en-US" dirty="0"/>
              <a:t>Water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A6B0E616-411B-4401-BC87-821D72B9D614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95" name="Picture Placeholder 94" descr="foliage">
            <a:extLst>
              <a:ext uri="{FF2B5EF4-FFF2-40B4-BE49-F238E27FC236}">
                <a16:creationId xmlns:a16="http://schemas.microsoft.com/office/drawing/2014/main" id="{1B98F2ED-22A7-8047-A12B-3AE19B270198}"/>
              </a:ext>
            </a:extLst>
          </p:cNvPr>
          <p:cNvPicPr>
            <a:picLocks noGrp="1" noChangeAspect="1"/>
          </p:cNvPicPr>
          <p:nvPr>
            <p:ph type="pic" sz="quarter" idx="28"/>
          </p:nvPr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A6E9F776-E542-4D93-851A-A3A10F6D2A7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Evergreen</a:t>
            </a:r>
            <a:br>
              <a:rPr lang="en-US" dirty="0"/>
            </a:br>
            <a:r>
              <a:rPr lang="en-US" dirty="0"/>
              <a:t>Foliage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79CEA89E-0B03-4727-AB47-73EA4E2DF948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97" name="Picture Placeholder 96" descr="apple">
            <a:extLst>
              <a:ext uri="{FF2B5EF4-FFF2-40B4-BE49-F238E27FC236}">
                <a16:creationId xmlns:a16="http://schemas.microsoft.com/office/drawing/2014/main" id="{41A48230-7A6F-634A-84FA-2508F0A6B9D5}"/>
              </a:ext>
            </a:extLst>
          </p:cNvPr>
          <p:cNvPicPr>
            <a:picLocks noGrp="1" noChangeAspect="1"/>
          </p:cNvPicPr>
          <p:nvPr>
            <p:ph type="pic" sz="quarter" idx="29"/>
          </p:nvPr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E222CAE-9234-4B0E-90FC-584C469313C6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Healthy </a:t>
            </a:r>
            <a:br>
              <a:rPr lang="en-US" dirty="0"/>
            </a:br>
            <a:r>
              <a:rPr lang="en-US" dirty="0"/>
              <a:t>Vegetables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4F969E5-6F82-4658-A735-72D16DDDD1D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12" name="Picture Placeholder 11" descr="aerial image of trees, forest">
            <a:extLst>
              <a:ext uri="{FF2B5EF4-FFF2-40B4-BE49-F238E27FC236}">
                <a16:creationId xmlns:a16="http://schemas.microsoft.com/office/drawing/2014/main" id="{8DE8CF4E-7F06-3246-808D-A52256A2A35C}"/>
              </a:ext>
            </a:extLst>
          </p:cNvPr>
          <p:cNvPicPr>
            <a:picLocks noGrp="1" noChangeAspect="1"/>
          </p:cNvPicPr>
          <p:nvPr>
            <p:ph type="pic" sz="quarter" idx="25"/>
          </p:nvPr>
        </p:nvPicPr>
        <p:blipFill>
          <a:blip r:embed="rId9"/>
          <a:srcRect l="93" r="93"/>
          <a:stretch>
            <a:fillRect/>
          </a:stretch>
        </p:blipFill>
        <p:spPr/>
      </p:pic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2A7A116-BC28-4E39-B586-25212F9948F2}"/>
              </a:ext>
            </a:extLst>
          </p:cNvPr>
          <p:cNvSpPr>
            <a:spLocks noGrp="1"/>
          </p:cNvSpPr>
          <p:nvPr>
            <p:ph type="sldNum" sz="quarter" idx="26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6836836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 descr="water, waves, sandy shore">
            <a:extLst>
              <a:ext uri="{FF2B5EF4-FFF2-40B4-BE49-F238E27FC236}">
                <a16:creationId xmlns:a16="http://schemas.microsoft.com/office/drawing/2014/main" id="{3C93D08A-A6C3-0E48-9CD7-3960B2A050BE}"/>
              </a:ext>
            </a:extLst>
          </p:cNvPr>
          <p:cNvPicPr>
            <a:picLocks noGrp="1" noChangeAspect="1"/>
          </p:cNvPicPr>
          <p:nvPr>
            <p:ph type="pic" sz="quarter" idx="27"/>
          </p:nvPr>
        </p:nvPicPr>
        <p:blipFill>
          <a:blip r:embed="rId3"/>
          <a:srcRect t="89" b="89"/>
          <a:stretch>
            <a:fillRect/>
          </a:stretch>
        </p:blipFill>
        <p:spPr>
          <a:xfrm>
            <a:off x="105351" y="496139"/>
            <a:ext cx="6208364" cy="6275148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352D215A-7D9D-4B71-81A1-3220FCFE316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The Product</a:t>
            </a:r>
          </a:p>
        </p:txBody>
      </p:sp>
      <p:pic>
        <p:nvPicPr>
          <p:cNvPr id="71" name="Picture Placeholder 70" descr="link">
            <a:extLst>
              <a:ext uri="{FF2B5EF4-FFF2-40B4-BE49-F238E27FC236}">
                <a16:creationId xmlns:a16="http://schemas.microsoft.com/office/drawing/2014/main" id="{E5542F6D-CB05-1E49-9D10-41D51547FB68}"/>
              </a:ext>
            </a:extLst>
          </p:cNvPr>
          <p:cNvPicPr>
            <a:picLocks noGrp="1" noChangeAspect="1"/>
          </p:cNvPicPr>
          <p:nvPr>
            <p:ph type="pic" sz="quarter" idx="32"/>
          </p:nvPr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6971D8C-ECC5-4EDD-AC10-DDF4CA7E9DC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Web Deep Links</a:t>
            </a:r>
          </a:p>
        </p:txBody>
      </p:sp>
      <p:sp>
        <p:nvSpPr>
          <p:cNvPr id="78" name="Text Placeholder 12">
            <a:extLst>
              <a:ext uri="{FF2B5EF4-FFF2-40B4-BE49-F238E27FC236}">
                <a16:creationId xmlns:a16="http://schemas.microsoft.com/office/drawing/2014/main" id="{B9366D2C-DAC9-484E-BC91-EFDB13FDA0EE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>
          <a:xfrm>
            <a:off x="8768283" y="1694262"/>
            <a:ext cx="2001317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73" name="Picture Placeholder 72" descr="send">
            <a:extLst>
              <a:ext uri="{FF2B5EF4-FFF2-40B4-BE49-F238E27FC236}">
                <a16:creationId xmlns:a16="http://schemas.microsoft.com/office/drawing/2014/main" id="{434488A9-1494-5A4A-9B81-A4830C2F8568}"/>
              </a:ext>
            </a:extLst>
          </p:cNvPr>
          <p:cNvPicPr>
            <a:picLocks noGrp="1" noChangeAspect="1"/>
          </p:cNvPicPr>
          <p:nvPr>
            <p:ph type="pic" sz="quarter" idx="31"/>
          </p:nvPr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rcRect t="115" b="115"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A6E9F776-E542-4D93-851A-A3A10F6D2A7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Instant Communication</a:t>
            </a:r>
          </a:p>
        </p:txBody>
      </p:sp>
      <p:sp>
        <p:nvSpPr>
          <p:cNvPr id="76" name="Text Placeholder 3">
            <a:extLst>
              <a:ext uri="{FF2B5EF4-FFF2-40B4-BE49-F238E27FC236}">
                <a16:creationId xmlns:a16="http://schemas.microsoft.com/office/drawing/2014/main" id="{4BB1D872-AE86-6841-98FC-E66E618311AB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8768283" y="3301993"/>
            <a:ext cx="2001317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75" name="Picture Placeholder 74" descr="network">
            <a:extLst>
              <a:ext uri="{FF2B5EF4-FFF2-40B4-BE49-F238E27FC236}">
                <a16:creationId xmlns:a16="http://schemas.microsoft.com/office/drawing/2014/main" id="{2259C1B6-6592-CA47-8223-67E45CA2A8CB}"/>
              </a:ext>
            </a:extLst>
          </p:cNvPr>
          <p:cNvPicPr>
            <a:picLocks noGrp="1" noChangeAspect="1"/>
          </p:cNvPicPr>
          <p:nvPr>
            <p:ph type="pic" sz="quarter" idx="30"/>
          </p:nvPr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/>
          <a:stretch>
            <a:fillRect/>
          </a:stretch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E222CAE-9234-4B0E-90FC-584C469313C6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Networked API</a:t>
            </a:r>
          </a:p>
        </p:txBody>
      </p:sp>
      <p:sp>
        <p:nvSpPr>
          <p:cNvPr id="77" name="Text Placeholder 4">
            <a:extLst>
              <a:ext uri="{FF2B5EF4-FFF2-40B4-BE49-F238E27FC236}">
                <a16:creationId xmlns:a16="http://schemas.microsoft.com/office/drawing/2014/main" id="{428D8FC0-4DC8-7F4A-AA1F-F12F19656FDD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8768283" y="4866629"/>
            <a:ext cx="2001317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2A7A116-BC28-4E39-B586-25212F9948F2}"/>
              </a:ext>
            </a:extLst>
          </p:cNvPr>
          <p:cNvSpPr>
            <a:spLocks noGrp="1"/>
          </p:cNvSpPr>
          <p:nvPr>
            <p:ph type="sldNum" sz="quarter" idx="26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22696648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68F35FE5-0290-47F2-B7E6-3CC40E48D78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Digital Product</a:t>
            </a:r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841DD5B3-8651-4B9B-A7E5-6560B2FD9D31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dirty="0"/>
              <a:t>Emphasize your </a:t>
            </a:r>
            <a:br>
              <a:rPr lang="en-US" dirty="0"/>
            </a:br>
            <a:r>
              <a:rPr lang="en-US" dirty="0"/>
              <a:t>main benefit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E1B34DAC-653D-4287-8375-0858E3DB01F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dirty="0"/>
              <a:t>Other benefits include</a:t>
            </a:r>
          </a:p>
          <a:p>
            <a:r>
              <a:rPr lang="en-US" sz="1200" dirty="0"/>
              <a:t>Nunc viverra imperdiet enim. Fusce est.</a:t>
            </a:r>
            <a:br>
              <a:rPr lang="en-US" sz="1200" dirty="0"/>
            </a:br>
            <a:r>
              <a:rPr lang="en-US" sz="1200" dirty="0"/>
              <a:t>Vivamus a tellus</a:t>
            </a:r>
          </a:p>
          <a:p>
            <a:r>
              <a:rPr lang="en-US" sz="1200" dirty="0"/>
              <a:t>Nunc viverra imperdiet enim. Fusce est.</a:t>
            </a:r>
            <a:br>
              <a:rPr lang="en-US" sz="1200" dirty="0"/>
            </a:br>
            <a:r>
              <a:rPr lang="en-US" sz="1200" dirty="0"/>
              <a:t>Vivamus a tellus</a:t>
            </a:r>
          </a:p>
        </p:txBody>
      </p:sp>
      <p:pic>
        <p:nvPicPr>
          <p:cNvPr id="17" name="Picture Placeholder 16" descr="arial view of the shoreline of the ocean and sand">
            <a:extLst>
              <a:ext uri="{FF2B5EF4-FFF2-40B4-BE49-F238E27FC236}">
                <a16:creationId xmlns:a16="http://schemas.microsoft.com/office/drawing/2014/main" id="{3B6B24E4-D6F2-45A2-990E-B855C75B71B6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092796" y="1376357"/>
            <a:ext cx="6333545" cy="4379625"/>
          </a:xfrm>
        </p:spPr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48AB8A96-4ECB-445D-90F1-4C7E558D2A8A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97378197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Left panel image">
            <a:extLst>
              <a:ext uri="{FF2B5EF4-FFF2-40B4-BE49-F238E27FC236}">
                <a16:creationId xmlns:a16="http://schemas.microsoft.com/office/drawing/2014/main" id="{ED8B39DD-303E-47F7-92C7-94E7D5FCB9F5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86714" y="86714"/>
            <a:ext cx="6009285" cy="6684572"/>
          </a:xfrm>
        </p:spPr>
      </p:pic>
      <p:sp>
        <p:nvSpPr>
          <p:cNvPr id="6" name="Title 5">
            <a:extLst>
              <a:ext uri="{FF2B5EF4-FFF2-40B4-BE49-F238E27FC236}">
                <a16:creationId xmlns:a16="http://schemas.microsoft.com/office/drawing/2014/main" id="{2E3EA56B-BEB0-4656-A20B-D15F03B7ACA1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Divider Slide Title</a:t>
            </a:r>
          </a:p>
        </p:txBody>
      </p:sp>
      <p:sp>
        <p:nvSpPr>
          <p:cNvPr id="7" name="Subtitle 6">
            <a:extLst>
              <a:ext uri="{FF2B5EF4-FFF2-40B4-BE49-F238E27FC236}">
                <a16:creationId xmlns:a16="http://schemas.microsoft.com/office/drawing/2014/main" id="{DA0FE6D5-D475-4CBB-A6C2-E3D991A36891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DFB2076-ED27-384F-AA60-C162A455D1CB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7</a:t>
            </a:fld>
            <a:endParaRPr lang="en-US" dirty="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502D7333-D43E-4F9D-B14F-59FA693F743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8203224" y="-109"/>
            <a:ext cx="3081180" cy="3011457"/>
            <a:chOff x="8203224" y="-109"/>
            <a:chExt cx="3081180" cy="3011457"/>
          </a:xfrm>
        </p:grpSpPr>
        <p:sp>
          <p:nvSpPr>
            <p:cNvPr id="50" name="Freeform: Shape 13">
              <a:extLst>
                <a:ext uri="{FF2B5EF4-FFF2-40B4-BE49-F238E27FC236}">
                  <a16:creationId xmlns:a16="http://schemas.microsoft.com/office/drawing/2014/main" id="{59FDA323-CBDE-41E6-924C-03E74A614CC9}"/>
                </a:ext>
              </a:extLst>
            </p:cNvPr>
            <p:cNvSpPr/>
            <p:nvPr/>
          </p:nvSpPr>
          <p:spPr>
            <a:xfrm rot="4308689">
              <a:off x="8775952" y="408682"/>
              <a:ext cx="1980696" cy="2066510"/>
            </a:xfrm>
            <a:custGeom>
              <a:avLst/>
              <a:gdLst>
                <a:gd name="connsiteX0" fmla="*/ 0 w 1980696"/>
                <a:gd name="connsiteY0" fmla="*/ 2066510 h 2066510"/>
                <a:gd name="connsiteX1" fmla="*/ 1138078 w 1980696"/>
                <a:gd name="connsiteY1" fmla="*/ 0 h 2066510"/>
                <a:gd name="connsiteX2" fmla="*/ 1980696 w 1980696"/>
                <a:gd name="connsiteY2" fmla="*/ 1530016 h 2066510"/>
                <a:gd name="connsiteX3" fmla="*/ 1459417 w 1980696"/>
                <a:gd name="connsiteY3" fmla="*/ 2066510 h 20665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980696" h="2066510">
                  <a:moveTo>
                    <a:pt x="0" y="2066510"/>
                  </a:moveTo>
                  <a:lnTo>
                    <a:pt x="1138078" y="0"/>
                  </a:lnTo>
                  <a:lnTo>
                    <a:pt x="1980696" y="1530016"/>
                  </a:lnTo>
                  <a:lnTo>
                    <a:pt x="1459417" y="2066510"/>
                  </a:lnTo>
                  <a:close/>
                </a:path>
              </a:pathLst>
            </a:custGeom>
            <a:noFill/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9CE92FB3-8AD8-47EB-97CA-0ECDC09120D0}"/>
                </a:ext>
              </a:extLst>
            </p:cNvPr>
            <p:cNvSpPr/>
            <p:nvPr/>
          </p:nvSpPr>
          <p:spPr>
            <a:xfrm rot="13830869">
              <a:off x="9042191" y="2734930"/>
              <a:ext cx="346713" cy="206124"/>
            </a:xfrm>
            <a:custGeom>
              <a:avLst/>
              <a:gdLst>
                <a:gd name="connsiteX0" fmla="*/ 346713 w 346713"/>
                <a:gd name="connsiteY0" fmla="*/ 206124 h 206124"/>
                <a:gd name="connsiteX1" fmla="*/ 0 w 346713"/>
                <a:gd name="connsiteY1" fmla="*/ 206124 h 206124"/>
                <a:gd name="connsiteX2" fmla="*/ 86666 w 346713"/>
                <a:gd name="connsiteY2" fmla="*/ 0 h 206124"/>
                <a:gd name="connsiteX3" fmla="*/ 346713 w 346713"/>
                <a:gd name="connsiteY3" fmla="*/ 206124 h 2061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46713" h="206124">
                  <a:moveTo>
                    <a:pt x="346713" y="206124"/>
                  </a:moveTo>
                  <a:lnTo>
                    <a:pt x="0" y="206124"/>
                  </a:lnTo>
                  <a:lnTo>
                    <a:pt x="86666" y="0"/>
                  </a:lnTo>
                  <a:lnTo>
                    <a:pt x="346713" y="206124"/>
                  </a:lnTo>
                  <a:close/>
                </a:path>
              </a:pathLst>
            </a:custGeom>
            <a:noFill/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52" name="Freeform: Shape 17">
              <a:extLst>
                <a:ext uri="{FF2B5EF4-FFF2-40B4-BE49-F238E27FC236}">
                  <a16:creationId xmlns:a16="http://schemas.microsoft.com/office/drawing/2014/main" id="{4F13AF84-D580-486F-B6A7-DD766242180B}"/>
                </a:ext>
              </a:extLst>
            </p:cNvPr>
            <p:cNvSpPr/>
            <p:nvPr/>
          </p:nvSpPr>
          <p:spPr>
            <a:xfrm rot="12431080">
              <a:off x="9113375" y="2470891"/>
              <a:ext cx="710669" cy="335543"/>
            </a:xfrm>
            <a:custGeom>
              <a:avLst/>
              <a:gdLst>
                <a:gd name="connsiteX0" fmla="*/ 710669 w 710669"/>
                <a:gd name="connsiteY0" fmla="*/ 176660 h 335543"/>
                <a:gd name="connsiteX1" fmla="*/ 0 w 710669"/>
                <a:gd name="connsiteY1" fmla="*/ 335543 h 335543"/>
                <a:gd name="connsiteX2" fmla="*/ 141082 w 710669"/>
                <a:gd name="connsiteY2" fmla="*/ 0 h 335543"/>
                <a:gd name="connsiteX3" fmla="*/ 487795 w 710669"/>
                <a:gd name="connsiteY3" fmla="*/ 0 h 335543"/>
                <a:gd name="connsiteX4" fmla="*/ 710669 w 710669"/>
                <a:gd name="connsiteY4" fmla="*/ 176660 h 3355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10669" h="335543">
                  <a:moveTo>
                    <a:pt x="710669" y="176660"/>
                  </a:moveTo>
                  <a:lnTo>
                    <a:pt x="0" y="335543"/>
                  </a:lnTo>
                  <a:lnTo>
                    <a:pt x="141082" y="0"/>
                  </a:lnTo>
                  <a:lnTo>
                    <a:pt x="487795" y="0"/>
                  </a:lnTo>
                  <a:lnTo>
                    <a:pt x="710669" y="176660"/>
                  </a:lnTo>
                  <a:close/>
                </a:path>
              </a:pathLst>
            </a:custGeom>
            <a:noFill/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53" name="Freeform: Shape 19">
              <a:extLst>
                <a:ext uri="{FF2B5EF4-FFF2-40B4-BE49-F238E27FC236}">
                  <a16:creationId xmlns:a16="http://schemas.microsoft.com/office/drawing/2014/main" id="{D9B80E43-DA23-4DAF-9988-45904EB5005D}"/>
                </a:ext>
              </a:extLst>
            </p:cNvPr>
            <p:cNvSpPr/>
            <p:nvPr/>
          </p:nvSpPr>
          <p:spPr>
            <a:xfrm rot="4308689">
              <a:off x="8370204" y="-167089"/>
              <a:ext cx="1246227" cy="1580187"/>
            </a:xfrm>
            <a:custGeom>
              <a:avLst/>
              <a:gdLst>
                <a:gd name="connsiteX0" fmla="*/ 0 w 1980696"/>
                <a:gd name="connsiteY0" fmla="*/ 2066510 h 2066510"/>
                <a:gd name="connsiteX1" fmla="*/ 1138078 w 1980696"/>
                <a:gd name="connsiteY1" fmla="*/ 0 h 2066510"/>
                <a:gd name="connsiteX2" fmla="*/ 1980696 w 1980696"/>
                <a:gd name="connsiteY2" fmla="*/ 1530016 h 2066510"/>
                <a:gd name="connsiteX3" fmla="*/ 1459417 w 1980696"/>
                <a:gd name="connsiteY3" fmla="*/ 2066510 h 2066510"/>
                <a:gd name="connsiteX0" fmla="*/ 0 w 1980696"/>
                <a:gd name="connsiteY0" fmla="*/ 1680311 h 1680311"/>
                <a:gd name="connsiteX1" fmla="*/ 1337031 w 1980696"/>
                <a:gd name="connsiteY1" fmla="*/ 0 h 1680311"/>
                <a:gd name="connsiteX2" fmla="*/ 1980696 w 1980696"/>
                <a:gd name="connsiteY2" fmla="*/ 1143817 h 1680311"/>
                <a:gd name="connsiteX3" fmla="*/ 1459417 w 1980696"/>
                <a:gd name="connsiteY3" fmla="*/ 1680311 h 1680311"/>
                <a:gd name="connsiteX4" fmla="*/ 0 w 1980696"/>
                <a:gd name="connsiteY4" fmla="*/ 1680311 h 1680311"/>
                <a:gd name="connsiteX0" fmla="*/ 0 w 1459417"/>
                <a:gd name="connsiteY0" fmla="*/ 1680311 h 1680311"/>
                <a:gd name="connsiteX1" fmla="*/ 1337031 w 1459417"/>
                <a:gd name="connsiteY1" fmla="*/ 0 h 1680311"/>
                <a:gd name="connsiteX2" fmla="*/ 1360698 w 1459417"/>
                <a:gd name="connsiteY2" fmla="*/ 208215 h 1680311"/>
                <a:gd name="connsiteX3" fmla="*/ 1459417 w 1459417"/>
                <a:gd name="connsiteY3" fmla="*/ 1680311 h 1680311"/>
                <a:gd name="connsiteX4" fmla="*/ 0 w 1459417"/>
                <a:gd name="connsiteY4" fmla="*/ 1680311 h 1680311"/>
                <a:gd name="connsiteX0" fmla="*/ 0 w 1360698"/>
                <a:gd name="connsiteY0" fmla="*/ 1680311 h 1688402"/>
                <a:gd name="connsiteX1" fmla="*/ 1337031 w 1360698"/>
                <a:gd name="connsiteY1" fmla="*/ 0 h 1688402"/>
                <a:gd name="connsiteX2" fmla="*/ 1360698 w 1360698"/>
                <a:gd name="connsiteY2" fmla="*/ 208215 h 1688402"/>
                <a:gd name="connsiteX3" fmla="*/ 278710 w 1360698"/>
                <a:gd name="connsiteY3" fmla="*/ 1688402 h 1688402"/>
                <a:gd name="connsiteX4" fmla="*/ 0 w 1360698"/>
                <a:gd name="connsiteY4" fmla="*/ 1680311 h 1688402"/>
                <a:gd name="connsiteX0" fmla="*/ 0 w 1360698"/>
                <a:gd name="connsiteY0" fmla="*/ 1680311 h 1698354"/>
                <a:gd name="connsiteX1" fmla="*/ 1337031 w 1360698"/>
                <a:gd name="connsiteY1" fmla="*/ 0 h 1698354"/>
                <a:gd name="connsiteX2" fmla="*/ 1360698 w 1360698"/>
                <a:gd name="connsiteY2" fmla="*/ 208215 h 1698354"/>
                <a:gd name="connsiteX3" fmla="*/ 415804 w 1360698"/>
                <a:gd name="connsiteY3" fmla="*/ 1698354 h 1698354"/>
                <a:gd name="connsiteX4" fmla="*/ 0 w 1360698"/>
                <a:gd name="connsiteY4" fmla="*/ 1680311 h 1698354"/>
                <a:gd name="connsiteX0" fmla="*/ 0 w 1360698"/>
                <a:gd name="connsiteY0" fmla="*/ 1556337 h 1574380"/>
                <a:gd name="connsiteX1" fmla="*/ 1226116 w 1360698"/>
                <a:gd name="connsiteY1" fmla="*/ 0 h 1574380"/>
                <a:gd name="connsiteX2" fmla="*/ 1360698 w 1360698"/>
                <a:gd name="connsiteY2" fmla="*/ 84241 h 1574380"/>
                <a:gd name="connsiteX3" fmla="*/ 415804 w 1360698"/>
                <a:gd name="connsiteY3" fmla="*/ 1574380 h 1574380"/>
                <a:gd name="connsiteX4" fmla="*/ 0 w 1360698"/>
                <a:gd name="connsiteY4" fmla="*/ 1556337 h 1574380"/>
                <a:gd name="connsiteX0" fmla="*/ 0 w 1303560"/>
                <a:gd name="connsiteY0" fmla="*/ 1556337 h 1574380"/>
                <a:gd name="connsiteX1" fmla="*/ 1226116 w 1303560"/>
                <a:gd name="connsiteY1" fmla="*/ 0 h 1574380"/>
                <a:gd name="connsiteX2" fmla="*/ 1303560 w 1303560"/>
                <a:gd name="connsiteY2" fmla="*/ 105569 h 1574380"/>
                <a:gd name="connsiteX3" fmla="*/ 415804 w 1303560"/>
                <a:gd name="connsiteY3" fmla="*/ 1574380 h 1574380"/>
                <a:gd name="connsiteX4" fmla="*/ 0 w 1303560"/>
                <a:gd name="connsiteY4" fmla="*/ 1556337 h 1574380"/>
                <a:gd name="connsiteX0" fmla="*/ 0 w 1246227"/>
                <a:gd name="connsiteY0" fmla="*/ 1580187 h 1580187"/>
                <a:gd name="connsiteX1" fmla="*/ 1168783 w 1246227"/>
                <a:gd name="connsiteY1" fmla="*/ 0 h 1580187"/>
                <a:gd name="connsiteX2" fmla="*/ 1246227 w 1246227"/>
                <a:gd name="connsiteY2" fmla="*/ 105569 h 1580187"/>
                <a:gd name="connsiteX3" fmla="*/ 358471 w 1246227"/>
                <a:gd name="connsiteY3" fmla="*/ 1574380 h 1580187"/>
                <a:gd name="connsiteX4" fmla="*/ 0 w 1246227"/>
                <a:gd name="connsiteY4" fmla="*/ 1580187 h 158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46227" h="1580187">
                  <a:moveTo>
                    <a:pt x="0" y="1580187"/>
                  </a:moveTo>
                  <a:lnTo>
                    <a:pt x="1168783" y="0"/>
                  </a:lnTo>
                  <a:lnTo>
                    <a:pt x="1246227" y="105569"/>
                  </a:lnTo>
                  <a:lnTo>
                    <a:pt x="358471" y="1574380"/>
                  </a:lnTo>
                  <a:lnTo>
                    <a:pt x="0" y="1580187"/>
                  </a:lnTo>
                  <a:close/>
                </a:path>
              </a:pathLst>
            </a:custGeom>
            <a:noFill/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54" name="Freeform: Shape 23">
              <a:extLst>
                <a:ext uri="{FF2B5EF4-FFF2-40B4-BE49-F238E27FC236}">
                  <a16:creationId xmlns:a16="http://schemas.microsoft.com/office/drawing/2014/main" id="{F9FBA27B-A072-4DE9-A04B-B238E9C6C89C}"/>
                </a:ext>
              </a:extLst>
            </p:cNvPr>
            <p:cNvSpPr/>
            <p:nvPr/>
          </p:nvSpPr>
          <p:spPr>
            <a:xfrm rot="17193105">
              <a:off x="10959548" y="1603457"/>
              <a:ext cx="243160" cy="406553"/>
            </a:xfrm>
            <a:custGeom>
              <a:avLst/>
              <a:gdLst>
                <a:gd name="connsiteX0" fmla="*/ 243160 w 243160"/>
                <a:gd name="connsiteY0" fmla="*/ 342071 h 406553"/>
                <a:gd name="connsiteX1" fmla="*/ 156493 w 243160"/>
                <a:gd name="connsiteY1" fmla="*/ 406553 h 406553"/>
                <a:gd name="connsiteX2" fmla="*/ 0 w 243160"/>
                <a:gd name="connsiteY2" fmla="*/ 0 h 406553"/>
                <a:gd name="connsiteX3" fmla="*/ 243160 w 243160"/>
                <a:gd name="connsiteY3" fmla="*/ 342071 h 4065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43160" h="406553">
                  <a:moveTo>
                    <a:pt x="243160" y="342071"/>
                  </a:moveTo>
                  <a:lnTo>
                    <a:pt x="156493" y="406553"/>
                  </a:lnTo>
                  <a:lnTo>
                    <a:pt x="0" y="0"/>
                  </a:lnTo>
                  <a:lnTo>
                    <a:pt x="243160" y="342071"/>
                  </a:lnTo>
                  <a:close/>
                </a:path>
              </a:pathLst>
            </a:custGeom>
            <a:noFill/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E67CB484-653D-4AC0-97B9-380A17B2A23B}"/>
                </a:ext>
              </a:extLst>
            </p:cNvPr>
            <p:cNvSpPr/>
            <p:nvPr/>
          </p:nvSpPr>
          <p:spPr>
            <a:xfrm rot="17193105">
              <a:off x="10463812" y="1384386"/>
              <a:ext cx="692798" cy="510610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</p:spTree>
    <p:extLst>
      <p:ext uri="{BB962C8B-B14F-4D97-AF65-F5344CB8AC3E}">
        <p14:creationId xmlns:p14="http://schemas.microsoft.com/office/powerpoint/2010/main" val="2037263798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itle 13">
            <a:extLst>
              <a:ext uri="{FF2B5EF4-FFF2-40B4-BE49-F238E27FC236}">
                <a16:creationId xmlns:a16="http://schemas.microsoft.com/office/drawing/2014/main" id="{5A66ED23-4FD1-4E82-A830-0FFC1B6F807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Business Model</a:t>
            </a:r>
          </a:p>
        </p:txBody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7DDE25BB-92A4-43F5-9121-27E4398711F7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There is an opportunity for success</a:t>
            </a:r>
          </a:p>
        </p:txBody>
      </p:sp>
      <p:pic>
        <p:nvPicPr>
          <p:cNvPr id="33" name="Picture Placeholder 32" descr="Teacher">
            <a:extLst>
              <a:ext uri="{FF2B5EF4-FFF2-40B4-BE49-F238E27FC236}">
                <a16:creationId xmlns:a16="http://schemas.microsoft.com/office/drawing/2014/main" id="{DDFE365F-F609-43BD-AA8F-F26828263D0D}"/>
              </a:ext>
            </a:extLst>
          </p:cNvPr>
          <p:cNvPicPr>
            <a:picLocks noGrp="1" noChangeAspect="1"/>
          </p:cNvPicPr>
          <p:nvPr>
            <p:ph type="pic" sz="quarter" idx="27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/>
        </p:blipFill>
        <p:spPr/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EF1735BC-D84A-49D9-A1F5-98B0F92CC4E6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Fortify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FC7A0458-F32A-49CF-9495-28592AEBA2F4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35" name="Picture Placeholder 34" descr="Group">
            <a:extLst>
              <a:ext uri="{FF2B5EF4-FFF2-40B4-BE49-F238E27FC236}">
                <a16:creationId xmlns:a16="http://schemas.microsoft.com/office/drawing/2014/main" id="{29D864EF-7534-4411-9666-4707F93191F9}"/>
              </a:ext>
            </a:extLst>
          </p:cNvPr>
          <p:cNvPicPr>
            <a:picLocks noGrp="1" noChangeAspect="1"/>
          </p:cNvPicPr>
          <p:nvPr>
            <p:ph type="pic" sz="quarter" idx="28"/>
          </p:nvPr>
        </p:nvPicPr>
        <p:blipFill rotWithShape="1"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/>
        </p:blipFill>
        <p:spPr/>
      </p:pic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015436B2-77D6-4D3F-8744-02853C3A274C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De-Marginalize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BFEB8D05-C4DC-4D45-A8B0-4428698040AB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37" name="Picture Placeholder 36" descr="Books">
            <a:extLst>
              <a:ext uri="{FF2B5EF4-FFF2-40B4-BE49-F238E27FC236}">
                <a16:creationId xmlns:a16="http://schemas.microsoft.com/office/drawing/2014/main" id="{A3A82211-756C-4184-979C-5420002F8071}"/>
              </a:ext>
            </a:extLst>
          </p:cNvPr>
          <p:cNvPicPr>
            <a:picLocks noGrp="1" noChangeAspect="1"/>
          </p:cNvPicPr>
          <p:nvPr>
            <p:ph type="pic" sz="quarter" idx="29"/>
          </p:nvPr>
        </p:nvPicPr>
        <p:blipFill rotWithShape="1"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/>
        </p:blipFill>
        <p:spPr/>
      </p:pic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CC9889A9-325A-412C-9CE0-44F85B421B89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Research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61B02380-86E2-479F-BE93-7A7EA97E0CA4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CF05422-1112-470B-99A8-5D6041CBE945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7144531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FC30B8C-152D-4041-AC3C-8B85647A46D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Market Opportunity</a:t>
            </a:r>
          </a:p>
        </p:txBody>
      </p:sp>
      <p:pic>
        <p:nvPicPr>
          <p:cNvPr id="9" name="Graphic 8" descr="Bullseye" title="Placeholder Icon">
            <a:extLst>
              <a:ext uri="{FF2B5EF4-FFF2-40B4-BE49-F238E27FC236}">
                <a16:creationId xmlns:a16="http://schemas.microsoft.com/office/drawing/2014/main" id="{FE3C0AD7-AC2C-4BF6-9B04-D74540297ED2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906750" y="1391763"/>
            <a:ext cx="753719" cy="753719"/>
          </a:xfrm>
          <a:prstGeom prst="rect">
            <a:avLst/>
          </a:prstGeom>
        </p:spPr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216DD47F-D181-45CD-A525-14A14AF4840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$1B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84FC6F7-3678-4EB1-9653-A3E4DAC471AC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906843" y="3429050"/>
            <a:ext cx="4522314" cy="2762949"/>
          </a:xfrm>
        </p:spPr>
        <p:txBody>
          <a:bodyPr/>
          <a:lstStyle/>
          <a:p>
            <a:r>
              <a:rPr lang="en-US" dirty="0"/>
              <a:t>Lorem ipsum dolor sit amet, consectetuer adipiscing elit. Maecenas porttitor congue massa </a:t>
            </a:r>
          </a:p>
          <a:p>
            <a:r>
              <a:rPr lang="en-US" dirty="0"/>
              <a:t>Fusce posuere, magna sed pulvinar ultricies, purus lectus malesuada libero, sit amet commodo magna eros quis urna</a:t>
            </a:r>
          </a:p>
        </p:txBody>
      </p:sp>
      <p:pic>
        <p:nvPicPr>
          <p:cNvPr id="8" name="Graphic 7" descr="Lecturer" title="Placeholder Icon">
            <a:extLst>
              <a:ext uri="{FF2B5EF4-FFF2-40B4-BE49-F238E27FC236}">
                <a16:creationId xmlns:a16="http://schemas.microsoft.com/office/drawing/2014/main" id="{CA2E6407-E074-43E0-AA4A-D7B9ADF2DA70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6774740" y="1391763"/>
            <a:ext cx="753719" cy="753719"/>
          </a:xfrm>
          <a:prstGeom prst="rect">
            <a:avLst/>
          </a:prstGeom>
        </p:spPr>
      </p:pic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60976196-87DB-406C-9904-8B1F6B13B4EE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$2B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4F6CA641-190C-4E8A-B694-3EA9C4DCD9C5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774740" y="3429000"/>
            <a:ext cx="4522407" cy="2762250"/>
          </a:xfrm>
        </p:spPr>
        <p:txBody>
          <a:bodyPr/>
          <a:lstStyle/>
          <a:p>
            <a:r>
              <a:rPr lang="en-US" dirty="0"/>
              <a:t>Lorem ipsum dolor sit amet, consectetuer adipiscing elit. Maecenas porttitor congue massa </a:t>
            </a:r>
          </a:p>
          <a:p>
            <a:r>
              <a:rPr lang="en-US" dirty="0"/>
              <a:t>Fusce posuere, magna sed pulvinar ultricies, purus lectus malesuada libero, sit amet commodo magna eros quis urna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E6BFC72F-9055-4E36-A7BE-25745403342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93784229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B4B6816F-B457-4100-9975-0F3BAA3F5A2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Competition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3BE73219-73B6-4A50-8412-77850D5624F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2438720"/>
            <a:ext cx="5472000" cy="360000"/>
          </a:xfrm>
        </p:spPr>
        <p:txBody>
          <a:bodyPr/>
          <a:lstStyle/>
          <a:p>
            <a:r>
              <a:rPr lang="en-US" dirty="0"/>
              <a:t>Our Company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BF40752B-B871-4B72-8FE1-D34B8BB36D6A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3062534"/>
            <a:ext cx="5472000" cy="3129466"/>
          </a:xfrm>
        </p:spPr>
        <p:txBody>
          <a:bodyPr/>
          <a:lstStyle/>
          <a:p>
            <a:r>
              <a:rPr lang="en-US" dirty="0"/>
              <a:t>Bring to the table win-win survival strategies to ensure proactive domination. </a:t>
            </a:r>
          </a:p>
          <a:p>
            <a:pPr lvl="1"/>
            <a:r>
              <a:rPr lang="en-US" dirty="0"/>
              <a:t>Lorem ipsum dolor sit amet, consectetuer adipiscing elit. Maecenas porttitor congue massa </a:t>
            </a:r>
          </a:p>
          <a:p>
            <a:pPr lvl="1"/>
            <a:r>
              <a:rPr lang="en-US" dirty="0"/>
              <a:t>Fusce posuere, magna sed pulvinar ultricies, purus lectus malesuada libero, sit amet commodo magna eros quis urna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D902C058-20DE-46C9-BB43-8B24E6B9E82B}"/>
              </a:ext>
            </a:extLst>
          </p:cNvPr>
          <p:cNvSpPr>
            <a:spLocks noGrp="1"/>
          </p:cNvSpPr>
          <p:nvPr>
            <p:ph type="body" sz="quarter" idx="4294967295"/>
          </p:nvPr>
        </p:nvSpPr>
        <p:spPr>
          <a:xfrm>
            <a:off x="6300000" y="2439245"/>
            <a:ext cx="5472000" cy="358775"/>
          </a:xfrm>
        </p:spPr>
        <p:txBody>
          <a:bodyPr vert="horz" lIns="0" tIns="0" rIns="0" bIns="0" rtlCol="0" anchor="t">
            <a:noAutofit/>
          </a:bodyPr>
          <a:lstStyle/>
          <a:p>
            <a:pPr marL="0" indent="0">
              <a:buNone/>
            </a:pPr>
            <a:r>
              <a:rPr lang="en-US" sz="2400" b="1" dirty="0"/>
              <a:t>Competitor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0033CE4-940B-422B-A258-BEC239BA978C}"/>
              </a:ext>
            </a:extLst>
          </p:cNvPr>
          <p:cNvSpPr>
            <a:spLocks noGrp="1"/>
          </p:cNvSpPr>
          <p:nvPr>
            <p:ph type="body" sz="quarter" idx="4294967295"/>
          </p:nvPr>
        </p:nvSpPr>
        <p:spPr>
          <a:xfrm>
            <a:off x="6299887" y="3062514"/>
            <a:ext cx="5472113" cy="3128736"/>
          </a:xfrm>
        </p:spPr>
        <p:txBody>
          <a:bodyPr/>
          <a:lstStyle/>
          <a:p>
            <a:r>
              <a:rPr lang="en-US" dirty="0"/>
              <a:t>Podcasting operational change management inside of workflows to establish a framework. </a:t>
            </a:r>
          </a:p>
          <a:p>
            <a:pPr lvl="1"/>
            <a:r>
              <a:rPr lang="en-US" dirty="0"/>
              <a:t>Lorem ipsum dolor sit amet, consectetuer adipiscing elit. Maecenas porttitor congue massa </a:t>
            </a:r>
          </a:p>
          <a:p>
            <a:pPr lvl="1"/>
            <a:r>
              <a:rPr lang="en-US" dirty="0"/>
              <a:t>Fusce posuere, magna sed pulvinar ultricies, purus lectus malesuada libero, sit amet commodo magna eros quis urna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8C59AED6-5408-4E4A-93B2-3909F2C87739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88643666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724E6C1-B1C5-40C3-9B90-EF2666FB1C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Growth Strategy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DDC64B4F-EF8E-442A-8D01-0AD7034A6823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How will we scale in the future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869ACF9-B7F9-4774-B207-2EF789711513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Phase 1</a:t>
            </a:r>
            <a:br>
              <a:rPr lang="en-US" dirty="0"/>
            </a:br>
            <a:r>
              <a:rPr lang="en-US" sz="1400" dirty="0">
                <a:latin typeface="+mn-lt"/>
              </a:rPr>
              <a:t>Month, Year</a:t>
            </a:r>
            <a:endParaRPr lang="en-US" dirty="0">
              <a:latin typeface="+mn-lt"/>
            </a:endParaRP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350F641-F6F8-461C-9C2D-07E416875818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</a:t>
            </a:r>
          </a:p>
          <a:p>
            <a:r>
              <a:rPr lang="en-US" dirty="0"/>
              <a:t>Nunc viverra imperdiet enim. Fusce est. Vivamus a tellus.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3A2613D7-9904-47E7-A848-78E09B4F4A05}"/>
              </a:ext>
            </a:extLst>
          </p:cNvPr>
          <p:cNvSpPr>
            <a:spLocks noGrp="1"/>
          </p:cNvSpPr>
          <p:nvPr>
            <p:ph type="body" sz="quarter" idx="28"/>
          </p:nvPr>
        </p:nvSpPr>
        <p:spPr/>
        <p:txBody>
          <a:bodyPr/>
          <a:lstStyle/>
          <a:p>
            <a:r>
              <a:rPr lang="en-US" dirty="0"/>
              <a:t>Phase 2</a:t>
            </a:r>
            <a:br>
              <a:rPr lang="en-US" dirty="0"/>
            </a:br>
            <a:r>
              <a:rPr lang="en-US" sz="1400" dirty="0">
                <a:latin typeface="+mn-lt"/>
              </a:rPr>
              <a:t>Month, Year</a:t>
            </a:r>
            <a:endParaRPr lang="en-US" dirty="0">
              <a:latin typeface="+mn-lt"/>
            </a:endParaRP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B9D7DA5-9DA5-4EDA-AAC1-B5A593D730C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</a:t>
            </a:r>
          </a:p>
          <a:p>
            <a:r>
              <a:rPr lang="en-US" dirty="0"/>
              <a:t>Nunc viverra imperdiet enim. Fusce est. Vivamus a tellus.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FCAA0F0E-6B7F-4145-A8E2-90DC4D675786}"/>
              </a:ext>
            </a:extLst>
          </p:cNvPr>
          <p:cNvSpPr>
            <a:spLocks noGrp="1"/>
          </p:cNvSpPr>
          <p:nvPr>
            <p:ph type="body" sz="quarter" idx="29"/>
          </p:nvPr>
        </p:nvSpPr>
        <p:spPr/>
        <p:txBody>
          <a:bodyPr/>
          <a:lstStyle/>
          <a:p>
            <a:r>
              <a:rPr lang="en-US" dirty="0"/>
              <a:t>Phase 3</a:t>
            </a:r>
            <a:br>
              <a:rPr lang="en-US" dirty="0"/>
            </a:br>
            <a:r>
              <a:rPr lang="en-US" sz="1400" dirty="0">
                <a:latin typeface="+mn-lt"/>
              </a:rPr>
              <a:t>Month, Year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4B29415E-FF87-4959-B427-0EA155C16B64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</a:t>
            </a:r>
          </a:p>
          <a:p>
            <a:r>
              <a:rPr lang="en-US" dirty="0"/>
              <a:t>Nunc viverra imperdiet enim. Fusce est. Vivamus a tellus.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81B23B52-8351-4A05-ABAB-5A128EE6896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35933895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C9AB7435-FDC7-403C-A171-B7EF270C4D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Traction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8C47F593-8BBB-4E42-93A0-A6382BB42B7B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Forecasting for success</a:t>
            </a:r>
          </a:p>
        </p:txBody>
      </p:sp>
      <p:graphicFrame>
        <p:nvGraphicFramePr>
          <p:cNvPr id="9" name="Table 8">
            <a:extLst>
              <a:ext uri="{FF2B5EF4-FFF2-40B4-BE49-F238E27FC236}">
                <a16:creationId xmlns:a16="http://schemas.microsoft.com/office/drawing/2014/main" id="{8A6FC5CC-5CC2-43D6-94AF-A54C059793A3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406132436"/>
              </p:ext>
            </p:extLst>
          </p:nvPr>
        </p:nvGraphicFramePr>
        <p:xfrm>
          <a:off x="431800" y="1728000"/>
          <a:ext cx="6680200" cy="4178330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1336040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1336040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1336040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1336040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1336040">
                  <a:extLst>
                    <a:ext uri="{9D8B030D-6E8A-4147-A177-3AD203B41FA5}">
                      <a16:colId xmlns:a16="http://schemas.microsoft.com/office/drawing/2014/main" val="1136644251"/>
                    </a:ext>
                  </a:extLst>
                </a:gridCol>
              </a:tblGrid>
              <a:tr h="578291">
                <a:tc>
                  <a:txBody>
                    <a:bodyPr/>
                    <a:lstStyle/>
                    <a:p>
                      <a:endParaRPr lang="en-ZA" dirty="0"/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81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latin typeface="+mn-lt"/>
                        </a:rPr>
                        <a:t>Vendors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latin typeface="+mn-lt"/>
                        </a:rPr>
                        <a:t>Users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latin typeface="+mn-lt"/>
                        </a:rPr>
                        <a:t>Gross Revenue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5715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latin typeface="+mn-lt"/>
                        </a:rPr>
                        <a:t>Company Revenue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719842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81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5715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719842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$6,750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$1,013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719842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$33,750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$5,063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719842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$135,000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$20,250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719842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$270,000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$40,500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</a:tbl>
          </a:graphicData>
        </a:graphic>
      </p:graphicFrame>
      <p:graphicFrame>
        <p:nvGraphicFramePr>
          <p:cNvPr id="10" name="Chart 9" title="Gross Revenue Placeholder Chart">
            <a:extLst>
              <a:ext uri="{FF2B5EF4-FFF2-40B4-BE49-F238E27FC236}">
                <a16:creationId xmlns:a16="http://schemas.microsoft.com/office/drawing/2014/main" id="{37148895-F8B0-42CA-81D7-420E8C24CACC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126225852"/>
              </p:ext>
            </p:extLst>
          </p:nvPr>
        </p:nvGraphicFramePr>
        <p:xfrm>
          <a:off x="7389813" y="1728001"/>
          <a:ext cx="4381500" cy="41774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AE657985-EFB2-47B6-8166-144FEAEC16F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85832603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372D59F-E459-41DB-985E-2CF08A5D0B6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Timeline</a:t>
            </a:r>
          </a:p>
        </p:txBody>
      </p:sp>
      <p:sp>
        <p:nvSpPr>
          <p:cNvPr id="68" name="Text Placeholder 67">
            <a:extLst>
              <a:ext uri="{FF2B5EF4-FFF2-40B4-BE49-F238E27FC236}">
                <a16:creationId xmlns:a16="http://schemas.microsoft.com/office/drawing/2014/main" id="{FA73531D-BDF3-4C9D-B4DE-8A7074CC6D1E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Our two-year action plan</a:t>
            </a:r>
          </a:p>
          <a:p>
            <a:endParaRPr lang="en-US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93838E21-DCBD-4BF3-A56B-1B0AC1845ACF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>
          <a:xfrm>
            <a:off x="344125" y="3973125"/>
            <a:ext cx="553175" cy="201776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20YY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47257058-2973-4B53-836C-41233BC0D27B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JAN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34F0970F-3033-4EF3-B593-8ECF1F1BC18B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FEB</a:t>
            </a:r>
          </a:p>
        </p:txBody>
      </p:sp>
      <p:sp>
        <p:nvSpPr>
          <p:cNvPr id="31" name="Text Placeholder 30">
            <a:extLst>
              <a:ext uri="{FF2B5EF4-FFF2-40B4-BE49-F238E27FC236}">
                <a16:creationId xmlns:a16="http://schemas.microsoft.com/office/drawing/2014/main" id="{0FBB9E34-9406-4432-A2AA-735C161D6F11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>
          <a:xfrm>
            <a:off x="411190" y="2190750"/>
            <a:ext cx="1793875" cy="561975"/>
          </a:xfrm>
          <a:ln>
            <a:noFill/>
          </a:ln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Design</a:t>
            </a:r>
          </a:p>
        </p:txBody>
      </p:sp>
      <p:sp>
        <p:nvSpPr>
          <p:cNvPr id="32" name="Text Placeholder 31">
            <a:extLst>
              <a:ext uri="{FF2B5EF4-FFF2-40B4-BE49-F238E27FC236}">
                <a16:creationId xmlns:a16="http://schemas.microsoft.com/office/drawing/2014/main" id="{715D1787-D9EC-42D7-9E58-06C783ACCE5D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>
          <a:xfrm>
            <a:off x="445930" y="2531196"/>
            <a:ext cx="1724394" cy="185808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Feb, 20YY</a:t>
            </a:r>
          </a:p>
        </p:txBody>
      </p:sp>
      <p:cxnSp>
        <p:nvCxnSpPr>
          <p:cNvPr id="71" name="Straight Arrow Connector 70" title="Timeline Event Lines">
            <a:extLst>
              <a:ext uri="{FF2B5EF4-FFF2-40B4-BE49-F238E27FC236}">
                <a16:creationId xmlns:a16="http://schemas.microsoft.com/office/drawing/2014/main" id="{BBE1F329-A8D2-4C03-9053-8D69618651CB}"/>
              </a:ext>
            </a:extLst>
          </p:cNvPr>
          <p:cNvCxnSpPr>
            <a:cxnSpLocks/>
          </p:cNvCxnSpPr>
          <p:nvPr/>
        </p:nvCxnSpPr>
        <p:spPr>
          <a:xfrm flipH="1">
            <a:off x="1092726" y="2752725"/>
            <a:ext cx="1" cy="776987"/>
          </a:xfrm>
          <a:prstGeom prst="straightConnector1">
            <a:avLst/>
          </a:prstGeom>
          <a:ln w="34925" cap="rnd">
            <a:round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7CCA00F5-B440-406B-A716-A13092CBFC24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MAR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6DD14BC5-F4CC-4A1D-B722-4B0E3AD084E4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APR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BB9576B-97C2-4B6F-8D7A-D3D94B000C9A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MAY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DB4DD14B-5E18-42FF-B2F1-6A2CB0938364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JUN</a:t>
            </a:r>
          </a:p>
        </p:txBody>
      </p:sp>
      <p:cxnSp>
        <p:nvCxnSpPr>
          <p:cNvPr id="74" name="Straight Arrow Connector 73" title="Timeline Event Lines">
            <a:extLst>
              <a:ext uri="{FF2B5EF4-FFF2-40B4-BE49-F238E27FC236}">
                <a16:creationId xmlns:a16="http://schemas.microsoft.com/office/drawing/2014/main" id="{3D985F57-4828-4F43-9FE0-15EF491E8160}"/>
              </a:ext>
            </a:extLst>
          </p:cNvPr>
          <p:cNvCxnSpPr>
            <a:cxnSpLocks/>
          </p:cNvCxnSpPr>
          <p:nvPr/>
        </p:nvCxnSpPr>
        <p:spPr>
          <a:xfrm rot="10800000" flipH="1">
            <a:off x="2971100" y="4171551"/>
            <a:ext cx="1" cy="776987"/>
          </a:xfrm>
          <a:prstGeom prst="straightConnector1">
            <a:avLst/>
          </a:prstGeom>
          <a:ln w="34925" cap="rnd">
            <a:round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8" name="Text Placeholder 30">
            <a:extLst>
              <a:ext uri="{FF2B5EF4-FFF2-40B4-BE49-F238E27FC236}">
                <a16:creationId xmlns:a16="http://schemas.microsoft.com/office/drawing/2014/main" id="{787813E1-07C6-496D-9E59-D41AD3127AD9}"/>
              </a:ext>
            </a:extLst>
          </p:cNvPr>
          <p:cNvSpPr txBox="1">
            <a:spLocks/>
          </p:cNvSpPr>
          <p:nvPr/>
        </p:nvSpPr>
        <p:spPr>
          <a:xfrm>
            <a:off x="2074163" y="4994301"/>
            <a:ext cx="1793875" cy="561975"/>
          </a:xfrm>
          <a:prstGeom prst="rect">
            <a:avLst/>
          </a:prstGeom>
          <a:noFill/>
          <a:ln>
            <a:noFill/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b="1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Focus Group</a:t>
            </a:r>
          </a:p>
        </p:txBody>
      </p:sp>
      <p:sp>
        <p:nvSpPr>
          <p:cNvPr id="59" name="Text Placeholder 31">
            <a:extLst>
              <a:ext uri="{FF2B5EF4-FFF2-40B4-BE49-F238E27FC236}">
                <a16:creationId xmlns:a16="http://schemas.microsoft.com/office/drawing/2014/main" id="{A3B6B7DF-5CB5-4DD4-A1FA-3CAD080EA255}"/>
              </a:ext>
            </a:extLst>
          </p:cNvPr>
          <p:cNvSpPr txBox="1">
            <a:spLocks/>
          </p:cNvSpPr>
          <p:nvPr/>
        </p:nvSpPr>
        <p:spPr>
          <a:xfrm>
            <a:off x="2108903" y="5333355"/>
            <a:ext cx="1724394" cy="187200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0" rIns="0" bIns="0" rtlCol="0" anchor="ctr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Jun, 20YY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F5F410E5-8F7F-4F9E-9FFE-E7BAE98D72FE}"/>
              </a:ext>
            </a:extLst>
          </p:cNvPr>
          <p:cNvSpPr>
            <a:spLocks noGrp="1"/>
          </p:cNvSpPr>
          <p:nvPr>
            <p:ph type="body" sz="quarter" idx="41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JUL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62A8B8B4-43EE-4C8C-A799-7FB8016D3DD0}"/>
              </a:ext>
            </a:extLst>
          </p:cNvPr>
          <p:cNvSpPr>
            <a:spLocks noGrp="1"/>
          </p:cNvSpPr>
          <p:nvPr>
            <p:ph type="body" sz="quarter" idx="43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AUG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BE55EE5B-B6FB-4321-9477-52192E27D65C}"/>
              </a:ext>
            </a:extLst>
          </p:cNvPr>
          <p:cNvSpPr>
            <a:spLocks noGrp="1"/>
          </p:cNvSpPr>
          <p:nvPr>
            <p:ph type="body" sz="quarter" idx="44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SEP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C93FB8A9-9620-42A8-A149-00CC0FC29CF4}"/>
              </a:ext>
            </a:extLst>
          </p:cNvPr>
          <p:cNvSpPr>
            <a:spLocks noGrp="1"/>
          </p:cNvSpPr>
          <p:nvPr>
            <p:ph type="body" sz="quarter" idx="42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OCT</a:t>
            </a:r>
          </a:p>
        </p:txBody>
      </p:sp>
      <p:sp>
        <p:nvSpPr>
          <p:cNvPr id="60" name="Text Placeholder 30">
            <a:extLst>
              <a:ext uri="{FF2B5EF4-FFF2-40B4-BE49-F238E27FC236}">
                <a16:creationId xmlns:a16="http://schemas.microsoft.com/office/drawing/2014/main" id="{518ED7A4-3142-4C1B-8706-E6F9BDA12CD4}"/>
              </a:ext>
            </a:extLst>
          </p:cNvPr>
          <p:cNvSpPr txBox="1">
            <a:spLocks/>
          </p:cNvSpPr>
          <p:nvPr/>
        </p:nvSpPr>
        <p:spPr>
          <a:xfrm>
            <a:off x="3971909" y="2190750"/>
            <a:ext cx="1793875" cy="561975"/>
          </a:xfrm>
          <a:prstGeom prst="rect">
            <a:avLst/>
          </a:prstGeom>
          <a:noFill/>
          <a:ln>
            <a:noFill/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b="1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Feedback</a:t>
            </a:r>
          </a:p>
        </p:txBody>
      </p:sp>
      <p:sp>
        <p:nvSpPr>
          <p:cNvPr id="61" name="Text Placeholder 31">
            <a:extLst>
              <a:ext uri="{FF2B5EF4-FFF2-40B4-BE49-F238E27FC236}">
                <a16:creationId xmlns:a16="http://schemas.microsoft.com/office/drawing/2014/main" id="{ADF4B596-4378-464E-8BA9-FB6ADF27D160}"/>
              </a:ext>
            </a:extLst>
          </p:cNvPr>
          <p:cNvSpPr txBox="1">
            <a:spLocks/>
          </p:cNvSpPr>
          <p:nvPr/>
        </p:nvSpPr>
        <p:spPr>
          <a:xfrm>
            <a:off x="4006649" y="2529804"/>
            <a:ext cx="1724394" cy="187200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0" rIns="0" bIns="0" rtlCol="0" anchor="ctr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Oct, 20YY</a:t>
            </a:r>
          </a:p>
        </p:txBody>
      </p:sp>
      <p:cxnSp>
        <p:nvCxnSpPr>
          <p:cNvPr id="72" name="Straight Arrow Connector 71" title="Timeline Event Lines">
            <a:extLst>
              <a:ext uri="{FF2B5EF4-FFF2-40B4-BE49-F238E27FC236}">
                <a16:creationId xmlns:a16="http://schemas.microsoft.com/office/drawing/2014/main" id="{8C361AC5-6734-49E5-8506-3F22C2DF6856}"/>
              </a:ext>
            </a:extLst>
          </p:cNvPr>
          <p:cNvCxnSpPr>
            <a:cxnSpLocks/>
          </p:cNvCxnSpPr>
          <p:nvPr/>
        </p:nvCxnSpPr>
        <p:spPr>
          <a:xfrm flipH="1">
            <a:off x="4868846" y="2752725"/>
            <a:ext cx="1" cy="776987"/>
          </a:xfrm>
          <a:prstGeom prst="straightConnector1">
            <a:avLst/>
          </a:prstGeom>
          <a:ln w="34925" cap="rnd">
            <a:round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5D9E0D54-DF90-4CE3-B2EF-54C50783B7CC}"/>
              </a:ext>
            </a:extLst>
          </p:cNvPr>
          <p:cNvSpPr>
            <a:spLocks noGrp="1"/>
          </p:cNvSpPr>
          <p:nvPr>
            <p:ph type="body" sz="quarter" idx="45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NOV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2CCC6E1D-9B5C-4276-A7D2-B86F661B7D47}"/>
              </a:ext>
            </a:extLst>
          </p:cNvPr>
          <p:cNvSpPr>
            <a:spLocks noGrp="1"/>
          </p:cNvSpPr>
          <p:nvPr>
            <p:ph type="body" sz="quarter" idx="46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DEC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645EDCB7-4237-4A5E-9B93-7DD3CD3C4FF5}"/>
              </a:ext>
            </a:extLst>
          </p:cNvPr>
          <p:cNvSpPr>
            <a:spLocks noGrp="1"/>
          </p:cNvSpPr>
          <p:nvPr>
            <p:ph type="body" sz="quarter" idx="47"/>
          </p:nvPr>
        </p:nvSpPr>
        <p:spPr/>
        <p:txBody>
          <a:bodyPr/>
          <a:lstStyle/>
          <a:p>
            <a:r>
              <a:rPr lang="en-US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JAN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449364A-2889-46F4-AB8E-EB64958B16DC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>
          <a:xfrm>
            <a:off x="6008325" y="3973125"/>
            <a:ext cx="553175" cy="201776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20YY</a:t>
            </a:r>
          </a:p>
        </p:txBody>
      </p:sp>
      <p:cxnSp>
        <p:nvCxnSpPr>
          <p:cNvPr id="75" name="Straight Arrow Connector 74" title="Timeline Event Lines">
            <a:extLst>
              <a:ext uri="{FF2B5EF4-FFF2-40B4-BE49-F238E27FC236}">
                <a16:creationId xmlns:a16="http://schemas.microsoft.com/office/drawing/2014/main" id="{40DC3788-4E8E-4F3D-BD1E-8EFA13B0705B}"/>
              </a:ext>
            </a:extLst>
          </p:cNvPr>
          <p:cNvCxnSpPr>
            <a:cxnSpLocks/>
          </p:cNvCxnSpPr>
          <p:nvPr/>
        </p:nvCxnSpPr>
        <p:spPr>
          <a:xfrm rot="10800000" flipH="1">
            <a:off x="6284891" y="4171551"/>
            <a:ext cx="1" cy="776987"/>
          </a:xfrm>
          <a:prstGeom prst="straightConnector1">
            <a:avLst/>
          </a:prstGeom>
          <a:ln w="34925" cap="rnd">
            <a:round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2" name="Text Placeholder 30">
            <a:extLst>
              <a:ext uri="{FF2B5EF4-FFF2-40B4-BE49-F238E27FC236}">
                <a16:creationId xmlns:a16="http://schemas.microsoft.com/office/drawing/2014/main" id="{86B6D762-C9DD-4996-B05F-20E8C744D387}"/>
              </a:ext>
            </a:extLst>
          </p:cNvPr>
          <p:cNvSpPr txBox="1">
            <a:spLocks/>
          </p:cNvSpPr>
          <p:nvPr/>
        </p:nvSpPr>
        <p:spPr>
          <a:xfrm>
            <a:off x="5387954" y="4994301"/>
            <a:ext cx="1793875" cy="561975"/>
          </a:xfrm>
          <a:prstGeom prst="rect">
            <a:avLst/>
          </a:prstGeom>
          <a:noFill/>
          <a:ln>
            <a:noFill/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b="1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MVP</a:t>
            </a:r>
          </a:p>
        </p:txBody>
      </p:sp>
      <p:sp>
        <p:nvSpPr>
          <p:cNvPr id="63" name="Text Placeholder 31">
            <a:extLst>
              <a:ext uri="{FF2B5EF4-FFF2-40B4-BE49-F238E27FC236}">
                <a16:creationId xmlns:a16="http://schemas.microsoft.com/office/drawing/2014/main" id="{096832AE-2EF2-4535-996B-35001117AE74}"/>
              </a:ext>
            </a:extLst>
          </p:cNvPr>
          <p:cNvSpPr txBox="1">
            <a:spLocks/>
          </p:cNvSpPr>
          <p:nvPr/>
        </p:nvSpPr>
        <p:spPr>
          <a:xfrm>
            <a:off x="5422694" y="5333355"/>
            <a:ext cx="1724394" cy="187200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0" rIns="0" bIns="0" rtlCol="0" anchor="ctr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Jan, 20YY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7936DD04-54B5-45E1-B77E-535E48E1D46D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FEB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3E1BC326-1FAE-422A-BA37-4C92724EF472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MAR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24CF4B32-44BD-46E1-B99A-1ADBAC380AC1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APR</a:t>
            </a:r>
          </a:p>
        </p:txBody>
      </p:sp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5DD0D4ED-8247-483E-A339-415BFA0545C5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MAY</a:t>
            </a:r>
          </a:p>
        </p:txBody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F8DA1472-0F22-45EC-9606-34DC3AF9CA7F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JUN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BED3DA06-A855-49CE-8356-4A9D947FC823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JUL</a:t>
            </a:r>
          </a:p>
        </p:txBody>
      </p:sp>
      <p:cxnSp>
        <p:nvCxnSpPr>
          <p:cNvPr id="76" name="Straight Arrow Connector 75" title="Timeline Event Lines">
            <a:extLst>
              <a:ext uri="{FF2B5EF4-FFF2-40B4-BE49-F238E27FC236}">
                <a16:creationId xmlns:a16="http://schemas.microsoft.com/office/drawing/2014/main" id="{EB858692-F88E-43A4-8B27-E23B8AC17249}"/>
              </a:ext>
            </a:extLst>
          </p:cNvPr>
          <p:cNvCxnSpPr>
            <a:cxnSpLocks/>
          </p:cNvCxnSpPr>
          <p:nvPr/>
        </p:nvCxnSpPr>
        <p:spPr>
          <a:xfrm rot="10800000" flipH="1">
            <a:off x="9116629" y="4171551"/>
            <a:ext cx="1" cy="776987"/>
          </a:xfrm>
          <a:prstGeom prst="straightConnector1">
            <a:avLst/>
          </a:prstGeom>
          <a:ln w="34925" cap="rnd">
            <a:round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6" name="Text Placeholder 30">
            <a:extLst>
              <a:ext uri="{FF2B5EF4-FFF2-40B4-BE49-F238E27FC236}">
                <a16:creationId xmlns:a16="http://schemas.microsoft.com/office/drawing/2014/main" id="{926B0AAB-FFB2-4EF7-823F-9CC4BE3F9038}"/>
              </a:ext>
            </a:extLst>
          </p:cNvPr>
          <p:cNvSpPr txBox="1">
            <a:spLocks/>
          </p:cNvSpPr>
          <p:nvPr/>
        </p:nvSpPr>
        <p:spPr>
          <a:xfrm>
            <a:off x="8219692" y="4994301"/>
            <a:ext cx="1793875" cy="561975"/>
          </a:xfrm>
          <a:prstGeom prst="rect">
            <a:avLst/>
          </a:prstGeom>
          <a:noFill/>
          <a:ln>
            <a:noFill/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b="1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Launch</a:t>
            </a:r>
          </a:p>
        </p:txBody>
      </p:sp>
      <p:sp>
        <p:nvSpPr>
          <p:cNvPr id="67" name="Text Placeholder 31">
            <a:extLst>
              <a:ext uri="{FF2B5EF4-FFF2-40B4-BE49-F238E27FC236}">
                <a16:creationId xmlns:a16="http://schemas.microsoft.com/office/drawing/2014/main" id="{8CD2E1AD-1EB5-4624-9837-0D937266EA13}"/>
              </a:ext>
            </a:extLst>
          </p:cNvPr>
          <p:cNvSpPr txBox="1">
            <a:spLocks/>
          </p:cNvSpPr>
          <p:nvPr/>
        </p:nvSpPr>
        <p:spPr>
          <a:xfrm>
            <a:off x="8254432" y="5333355"/>
            <a:ext cx="1724394" cy="187200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0" rIns="0" bIns="0" rtlCol="0" anchor="ctr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Jul, 20YY</a:t>
            </a: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E20F207A-33A7-43C3-873C-25499611EA61}"/>
              </a:ext>
            </a:extLst>
          </p:cNvPr>
          <p:cNvSpPr>
            <a:spLocks noGrp="1"/>
          </p:cNvSpPr>
          <p:nvPr>
            <p:ph type="body" sz="quarter" idx="55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AUG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B7E6CCF4-3AC5-455D-B1E1-9CDCE79FA2DA}"/>
              </a:ext>
            </a:extLst>
          </p:cNvPr>
          <p:cNvSpPr>
            <a:spLocks noGrp="1"/>
          </p:cNvSpPr>
          <p:nvPr>
            <p:ph type="body" sz="quarter" idx="56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SEP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57282C0-B362-4514-BC66-EC9066996ADC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OCT</a:t>
            </a:r>
          </a:p>
        </p:txBody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AF84C149-B9E1-4CEB-AC25-65E5E0C9ECDB}"/>
              </a:ext>
            </a:extLst>
          </p:cNvPr>
          <p:cNvSpPr>
            <a:spLocks noGrp="1"/>
          </p:cNvSpPr>
          <p:nvPr>
            <p:ph type="body" sz="quarter" idx="57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NOV</a:t>
            </a:r>
          </a:p>
        </p:txBody>
      </p:sp>
      <p:cxnSp>
        <p:nvCxnSpPr>
          <p:cNvPr id="73" name="Straight Arrow Connector 72" title="Timeline Event Lines">
            <a:extLst>
              <a:ext uri="{FF2B5EF4-FFF2-40B4-BE49-F238E27FC236}">
                <a16:creationId xmlns:a16="http://schemas.microsoft.com/office/drawing/2014/main" id="{4A412F69-2D59-4EA2-9BA0-74B513D9F63B}"/>
              </a:ext>
            </a:extLst>
          </p:cNvPr>
          <p:cNvCxnSpPr>
            <a:cxnSpLocks/>
          </p:cNvCxnSpPr>
          <p:nvPr/>
        </p:nvCxnSpPr>
        <p:spPr>
          <a:xfrm flipH="1">
            <a:off x="11005041" y="2752725"/>
            <a:ext cx="1" cy="776987"/>
          </a:xfrm>
          <a:prstGeom prst="straightConnector1">
            <a:avLst/>
          </a:prstGeom>
          <a:ln w="34925" cap="rnd">
            <a:round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4" name="Text Placeholder 30">
            <a:extLst>
              <a:ext uri="{FF2B5EF4-FFF2-40B4-BE49-F238E27FC236}">
                <a16:creationId xmlns:a16="http://schemas.microsoft.com/office/drawing/2014/main" id="{3BF16A02-C583-41A6-B28D-1DA71C3D603B}"/>
              </a:ext>
            </a:extLst>
          </p:cNvPr>
          <p:cNvSpPr txBox="1">
            <a:spLocks/>
          </p:cNvSpPr>
          <p:nvPr/>
        </p:nvSpPr>
        <p:spPr>
          <a:xfrm>
            <a:off x="9927693" y="2190750"/>
            <a:ext cx="1793875" cy="561975"/>
          </a:xfrm>
          <a:prstGeom prst="rect">
            <a:avLst/>
          </a:prstGeom>
          <a:noFill/>
          <a:ln>
            <a:noFill/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b="1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Design V2</a:t>
            </a:r>
          </a:p>
        </p:txBody>
      </p:sp>
      <p:sp>
        <p:nvSpPr>
          <p:cNvPr id="65" name="Text Placeholder 31">
            <a:extLst>
              <a:ext uri="{FF2B5EF4-FFF2-40B4-BE49-F238E27FC236}">
                <a16:creationId xmlns:a16="http://schemas.microsoft.com/office/drawing/2014/main" id="{F168CAA8-0A9E-4AEE-82FE-9F30480DEA54}"/>
              </a:ext>
            </a:extLst>
          </p:cNvPr>
          <p:cNvSpPr txBox="1">
            <a:spLocks/>
          </p:cNvSpPr>
          <p:nvPr/>
        </p:nvSpPr>
        <p:spPr>
          <a:xfrm>
            <a:off x="9962433" y="2529804"/>
            <a:ext cx="1724394" cy="187200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0" rIns="0" bIns="0" rtlCol="0" anchor="ctr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Nov, 20YY</a:t>
            </a:r>
          </a:p>
        </p:txBody>
      </p: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1182FFC2-5425-4688-B728-F2248AC174BD}"/>
              </a:ext>
            </a:extLst>
          </p:cNvPr>
          <p:cNvSpPr>
            <a:spLocks noGrp="1"/>
          </p:cNvSpPr>
          <p:nvPr>
            <p:ph type="body" sz="quarter" idx="58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DEC</a:t>
            </a:r>
          </a:p>
        </p:txBody>
      </p:sp>
      <p:grpSp>
        <p:nvGrpSpPr>
          <p:cNvPr id="33" name="Group 32" title="Timeline Month Lines">
            <a:extLst>
              <a:ext uri="{FF2B5EF4-FFF2-40B4-BE49-F238E27FC236}">
                <a16:creationId xmlns:a16="http://schemas.microsoft.com/office/drawing/2014/main" id="{AFD09076-D1F6-4F08-8939-1F1577E5A1AC}"/>
              </a:ext>
            </a:extLst>
          </p:cNvPr>
          <p:cNvGrpSpPr/>
          <p:nvPr/>
        </p:nvGrpSpPr>
        <p:grpSpPr>
          <a:xfrm>
            <a:off x="620712" y="3799174"/>
            <a:ext cx="10856346" cy="173951"/>
            <a:chOff x="620712" y="3799174"/>
            <a:chExt cx="10856346" cy="173951"/>
          </a:xfrm>
        </p:grpSpPr>
        <p:cxnSp>
          <p:nvCxnSpPr>
            <p:cNvPr id="34" name="Straight Connector 33">
              <a:extLst>
                <a:ext uri="{FF2B5EF4-FFF2-40B4-BE49-F238E27FC236}">
                  <a16:creationId xmlns:a16="http://schemas.microsoft.com/office/drawing/2014/main" id="{1851F931-A22B-44AA-B078-8F13276740C5}"/>
                </a:ext>
              </a:extLst>
            </p:cNvPr>
            <p:cNvCxnSpPr>
              <a:stCxn id="6" idx="2"/>
              <a:endCxn id="5" idx="0"/>
            </p:cNvCxnSpPr>
            <p:nvPr/>
          </p:nvCxnSpPr>
          <p:spPr>
            <a:xfrm>
              <a:off x="620712" y="3799174"/>
              <a:ext cx="1" cy="17395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5" name="Straight Connector 34">
              <a:extLst>
                <a:ext uri="{FF2B5EF4-FFF2-40B4-BE49-F238E27FC236}">
                  <a16:creationId xmlns:a16="http://schemas.microsoft.com/office/drawing/2014/main" id="{653A16F3-2319-4900-94E3-2D1EE11FE250}"/>
                </a:ext>
              </a:extLst>
            </p:cNvPr>
            <p:cNvCxnSpPr/>
            <p:nvPr/>
          </p:nvCxnSpPr>
          <p:spPr>
            <a:xfrm>
              <a:off x="1092727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6" name="Straight Connector 35">
              <a:extLst>
                <a:ext uri="{FF2B5EF4-FFF2-40B4-BE49-F238E27FC236}">
                  <a16:creationId xmlns:a16="http://schemas.microsoft.com/office/drawing/2014/main" id="{44FC807E-B2A8-4953-AA5C-6D49F5FE3128}"/>
                </a:ext>
              </a:extLst>
            </p:cNvPr>
            <p:cNvCxnSpPr/>
            <p:nvPr/>
          </p:nvCxnSpPr>
          <p:spPr>
            <a:xfrm>
              <a:off x="1564742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7" name="Straight Connector 36">
              <a:extLst>
                <a:ext uri="{FF2B5EF4-FFF2-40B4-BE49-F238E27FC236}">
                  <a16:creationId xmlns:a16="http://schemas.microsoft.com/office/drawing/2014/main" id="{62129982-9661-4201-A7A9-D830435CAF7C}"/>
                </a:ext>
              </a:extLst>
            </p:cNvPr>
            <p:cNvCxnSpPr/>
            <p:nvPr/>
          </p:nvCxnSpPr>
          <p:spPr>
            <a:xfrm>
              <a:off x="2036757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8EC9CA8C-382D-4780-857E-7923D6612296}"/>
                </a:ext>
              </a:extLst>
            </p:cNvPr>
            <p:cNvCxnSpPr/>
            <p:nvPr/>
          </p:nvCxnSpPr>
          <p:spPr>
            <a:xfrm>
              <a:off x="2508772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55124F5F-0D19-4683-ABFD-3276BD8C0D2A}"/>
                </a:ext>
              </a:extLst>
            </p:cNvPr>
            <p:cNvCxnSpPr/>
            <p:nvPr/>
          </p:nvCxnSpPr>
          <p:spPr>
            <a:xfrm>
              <a:off x="2980787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33740EF7-5BAA-4406-9463-F2DBFE3F1764}"/>
                </a:ext>
              </a:extLst>
            </p:cNvPr>
            <p:cNvCxnSpPr/>
            <p:nvPr/>
          </p:nvCxnSpPr>
          <p:spPr>
            <a:xfrm>
              <a:off x="3452802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1" name="Straight Connector 40">
              <a:extLst>
                <a:ext uri="{FF2B5EF4-FFF2-40B4-BE49-F238E27FC236}">
                  <a16:creationId xmlns:a16="http://schemas.microsoft.com/office/drawing/2014/main" id="{4E722C75-9D4B-4ACF-8624-346EBA52AB0C}"/>
                </a:ext>
              </a:extLst>
            </p:cNvPr>
            <p:cNvCxnSpPr/>
            <p:nvPr/>
          </p:nvCxnSpPr>
          <p:spPr>
            <a:xfrm>
              <a:off x="3924817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2" name="Straight Connector 41">
              <a:extLst>
                <a:ext uri="{FF2B5EF4-FFF2-40B4-BE49-F238E27FC236}">
                  <a16:creationId xmlns:a16="http://schemas.microsoft.com/office/drawing/2014/main" id="{2D341D20-3335-4187-B094-E72F119FBFA6}"/>
                </a:ext>
              </a:extLst>
            </p:cNvPr>
            <p:cNvCxnSpPr/>
            <p:nvPr/>
          </p:nvCxnSpPr>
          <p:spPr>
            <a:xfrm>
              <a:off x="4396832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3" name="Straight Connector 42">
              <a:extLst>
                <a:ext uri="{FF2B5EF4-FFF2-40B4-BE49-F238E27FC236}">
                  <a16:creationId xmlns:a16="http://schemas.microsoft.com/office/drawing/2014/main" id="{3BA093FB-4616-49E8-A8CB-7A95CC81F7BF}"/>
                </a:ext>
              </a:extLst>
            </p:cNvPr>
            <p:cNvCxnSpPr/>
            <p:nvPr/>
          </p:nvCxnSpPr>
          <p:spPr>
            <a:xfrm>
              <a:off x="4868847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4" name="Straight Connector 43">
              <a:extLst>
                <a:ext uri="{FF2B5EF4-FFF2-40B4-BE49-F238E27FC236}">
                  <a16:creationId xmlns:a16="http://schemas.microsoft.com/office/drawing/2014/main" id="{2237583E-E0FF-431F-AEFC-A3E007B41FEF}"/>
                </a:ext>
              </a:extLst>
            </p:cNvPr>
            <p:cNvCxnSpPr/>
            <p:nvPr/>
          </p:nvCxnSpPr>
          <p:spPr>
            <a:xfrm>
              <a:off x="5340862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5" name="Straight Connector 44">
              <a:extLst>
                <a:ext uri="{FF2B5EF4-FFF2-40B4-BE49-F238E27FC236}">
                  <a16:creationId xmlns:a16="http://schemas.microsoft.com/office/drawing/2014/main" id="{C8CC9F1D-9948-435E-B101-CE530C3C415D}"/>
                </a:ext>
              </a:extLst>
            </p:cNvPr>
            <p:cNvCxnSpPr/>
            <p:nvPr/>
          </p:nvCxnSpPr>
          <p:spPr>
            <a:xfrm>
              <a:off x="5812877" y="3799174"/>
              <a:ext cx="1" cy="154901"/>
            </a:xfrm>
            <a:prstGeom prst="line">
              <a:avLst/>
            </a:prstGeom>
            <a:ln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6" name="Straight Connector 45">
              <a:extLst>
                <a:ext uri="{FF2B5EF4-FFF2-40B4-BE49-F238E27FC236}">
                  <a16:creationId xmlns:a16="http://schemas.microsoft.com/office/drawing/2014/main" id="{FDED2865-67EC-4583-B0BC-2A7549CA14FE}"/>
                </a:ext>
              </a:extLst>
            </p:cNvPr>
            <p:cNvCxnSpPr/>
            <p:nvPr/>
          </p:nvCxnSpPr>
          <p:spPr>
            <a:xfrm>
              <a:off x="6284892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7" name="Straight Connector 46">
              <a:extLst>
                <a:ext uri="{FF2B5EF4-FFF2-40B4-BE49-F238E27FC236}">
                  <a16:creationId xmlns:a16="http://schemas.microsoft.com/office/drawing/2014/main" id="{78E72E4E-F5B7-469D-9C2A-54960B3814DA}"/>
                </a:ext>
              </a:extLst>
            </p:cNvPr>
            <p:cNvCxnSpPr/>
            <p:nvPr/>
          </p:nvCxnSpPr>
          <p:spPr>
            <a:xfrm>
              <a:off x="6756907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8" name="Straight Connector 47">
              <a:extLst>
                <a:ext uri="{FF2B5EF4-FFF2-40B4-BE49-F238E27FC236}">
                  <a16:creationId xmlns:a16="http://schemas.microsoft.com/office/drawing/2014/main" id="{F2A5CFE2-8B3A-4FE1-B4D5-A3C1CDD0D60B}"/>
                </a:ext>
              </a:extLst>
            </p:cNvPr>
            <p:cNvCxnSpPr/>
            <p:nvPr/>
          </p:nvCxnSpPr>
          <p:spPr>
            <a:xfrm>
              <a:off x="7228922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9" name="Straight Connector 48">
              <a:extLst>
                <a:ext uri="{FF2B5EF4-FFF2-40B4-BE49-F238E27FC236}">
                  <a16:creationId xmlns:a16="http://schemas.microsoft.com/office/drawing/2014/main" id="{D8945B65-A1FD-4893-8E5B-694EBE6ABE48}"/>
                </a:ext>
              </a:extLst>
            </p:cNvPr>
            <p:cNvCxnSpPr/>
            <p:nvPr/>
          </p:nvCxnSpPr>
          <p:spPr>
            <a:xfrm>
              <a:off x="7700937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0" name="Straight Connector 49">
              <a:extLst>
                <a:ext uri="{FF2B5EF4-FFF2-40B4-BE49-F238E27FC236}">
                  <a16:creationId xmlns:a16="http://schemas.microsoft.com/office/drawing/2014/main" id="{69559BBA-B1D3-41F3-BCBE-CB4BB933EEA0}"/>
                </a:ext>
              </a:extLst>
            </p:cNvPr>
            <p:cNvCxnSpPr/>
            <p:nvPr/>
          </p:nvCxnSpPr>
          <p:spPr>
            <a:xfrm>
              <a:off x="8172952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1" name="Straight Connector 50">
              <a:extLst>
                <a:ext uri="{FF2B5EF4-FFF2-40B4-BE49-F238E27FC236}">
                  <a16:creationId xmlns:a16="http://schemas.microsoft.com/office/drawing/2014/main" id="{03F8D889-DFE8-4946-8A9F-E89EBA86CE55}"/>
                </a:ext>
              </a:extLst>
            </p:cNvPr>
            <p:cNvCxnSpPr/>
            <p:nvPr/>
          </p:nvCxnSpPr>
          <p:spPr>
            <a:xfrm>
              <a:off x="8644967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2" name="Straight Connector 51">
              <a:extLst>
                <a:ext uri="{FF2B5EF4-FFF2-40B4-BE49-F238E27FC236}">
                  <a16:creationId xmlns:a16="http://schemas.microsoft.com/office/drawing/2014/main" id="{899FC3E1-760C-485D-A894-659E36DBFBA0}"/>
                </a:ext>
              </a:extLst>
            </p:cNvPr>
            <p:cNvCxnSpPr/>
            <p:nvPr/>
          </p:nvCxnSpPr>
          <p:spPr>
            <a:xfrm>
              <a:off x="9116982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3" name="Straight Connector 52">
              <a:extLst>
                <a:ext uri="{FF2B5EF4-FFF2-40B4-BE49-F238E27FC236}">
                  <a16:creationId xmlns:a16="http://schemas.microsoft.com/office/drawing/2014/main" id="{FC2AD8BF-2DAB-46F3-9334-006C0E601416}"/>
                </a:ext>
              </a:extLst>
            </p:cNvPr>
            <p:cNvCxnSpPr/>
            <p:nvPr/>
          </p:nvCxnSpPr>
          <p:spPr>
            <a:xfrm>
              <a:off x="9588997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4" name="Straight Connector 53">
              <a:extLst>
                <a:ext uri="{FF2B5EF4-FFF2-40B4-BE49-F238E27FC236}">
                  <a16:creationId xmlns:a16="http://schemas.microsoft.com/office/drawing/2014/main" id="{F3ECD0E7-AEC7-4FC2-AD8C-FD1309F9C4A9}"/>
                </a:ext>
              </a:extLst>
            </p:cNvPr>
            <p:cNvCxnSpPr/>
            <p:nvPr/>
          </p:nvCxnSpPr>
          <p:spPr>
            <a:xfrm>
              <a:off x="10061012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5" name="Straight Connector 54">
              <a:extLst>
                <a:ext uri="{FF2B5EF4-FFF2-40B4-BE49-F238E27FC236}">
                  <a16:creationId xmlns:a16="http://schemas.microsoft.com/office/drawing/2014/main" id="{D7C5386D-5D43-4282-AB46-61FD65332554}"/>
                </a:ext>
              </a:extLst>
            </p:cNvPr>
            <p:cNvCxnSpPr/>
            <p:nvPr/>
          </p:nvCxnSpPr>
          <p:spPr>
            <a:xfrm>
              <a:off x="10533027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6" name="Straight Connector 55">
              <a:extLst>
                <a:ext uri="{FF2B5EF4-FFF2-40B4-BE49-F238E27FC236}">
                  <a16:creationId xmlns:a16="http://schemas.microsoft.com/office/drawing/2014/main" id="{70974A3F-6B41-4413-8B89-13F538C736F8}"/>
                </a:ext>
              </a:extLst>
            </p:cNvPr>
            <p:cNvCxnSpPr/>
            <p:nvPr/>
          </p:nvCxnSpPr>
          <p:spPr>
            <a:xfrm>
              <a:off x="11005042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7" name="Straight Connector 56">
              <a:extLst>
                <a:ext uri="{FF2B5EF4-FFF2-40B4-BE49-F238E27FC236}">
                  <a16:creationId xmlns:a16="http://schemas.microsoft.com/office/drawing/2014/main" id="{8ABC7720-8A37-473F-B4FC-E67552008163}"/>
                </a:ext>
              </a:extLst>
            </p:cNvPr>
            <p:cNvCxnSpPr/>
            <p:nvPr/>
          </p:nvCxnSpPr>
          <p:spPr>
            <a:xfrm>
              <a:off x="11477057" y="3799174"/>
              <a:ext cx="1" cy="154901"/>
            </a:xfrm>
            <a:prstGeom prst="line">
              <a:avLst/>
            </a:prstGeom>
            <a:ln w="3175">
              <a:solidFill>
                <a:schemeClr val="accent1"/>
              </a:solidFill>
              <a:headEnd type="none" w="sm" len="sm"/>
              <a:tailEnd type="none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649B9F8F-4732-4438-9D9E-2501EE5F0839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08042991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F71FA10-2775-487B-B727-772179D8F76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Financials</a:t>
            </a:r>
          </a:p>
        </p:txBody>
      </p:sp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D5CEDA25-1E94-4CF9-B6CD-A1094EDD7B2C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472446186"/>
              </p:ext>
            </p:extLst>
          </p:nvPr>
        </p:nvGraphicFramePr>
        <p:xfrm>
          <a:off x="431800" y="1124680"/>
          <a:ext cx="11340000" cy="4666196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2268000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2839914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2839914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2839914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552258">
                  <a:extLst>
                    <a:ext uri="{9D8B030D-6E8A-4147-A177-3AD203B41FA5}">
                      <a16:colId xmlns:a16="http://schemas.microsoft.com/office/drawing/2014/main" val="1944590475"/>
                    </a:ext>
                  </a:extLst>
                </a:gridCol>
              </a:tblGrid>
              <a:tr h="293897"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Year 1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Year 2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Year 3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Detailers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160,000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Users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1,600,000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Sales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Average Price per Sale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75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80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90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Revenue @ 15%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5,625,000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48,000,000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216,000,000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Cost of Revenue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252520710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Gross Profit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5,625,000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48,000,000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216,000,000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899742177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Expenses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666649893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Sales &amp; Marketing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5,062,500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38,400,000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151,200,000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485679637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Customer Service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1,687,500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9,600,000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21,600,000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397003364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Product Development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562,500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2,400,000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10,800,000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605552400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Research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281,250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2,400,000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4,320,000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044338634"/>
                  </a:ext>
                </a:extLst>
              </a:tr>
              <a:tr h="305012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Total Expenses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7 593,750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52,800,000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187,920,000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500785602"/>
                  </a:ext>
                </a:extLst>
              </a:tr>
              <a:tr h="38206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EBIT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FF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j-lt"/>
                        </a:rPr>
                        <a:t>-1,968,750</a:t>
                      </a:r>
                    </a:p>
                  </a:txBody>
                  <a:tcPr anchor="b">
                    <a:lnL w="12700" cap="flat" cmpd="sng" algn="ctr">
                      <a:solidFill>
                        <a:srgbClr val="FF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FF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FF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j-lt"/>
                        </a:rPr>
                        <a:t>-4,800,000</a:t>
                      </a:r>
                    </a:p>
                  </a:txBody>
                  <a:tcPr anchor="b">
                    <a:lnL w="12700" cap="flat" cmpd="sng" algn="ctr">
                      <a:solidFill>
                        <a:srgbClr val="FF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FF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j-lt"/>
                        </a:rPr>
                        <a:t>28,080,000</a:t>
                      </a:r>
                    </a:p>
                  </a:txBody>
                  <a:tcPr anchor="b">
                    <a:lnL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13%</a:t>
                      </a:r>
                    </a:p>
                  </a:txBody>
                  <a:tcPr anchor="b">
                    <a:lnL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134959351"/>
                  </a:ext>
                </a:extLst>
              </a:tr>
            </a:tbl>
          </a:graphicData>
        </a:graphic>
      </p:graphicFrame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2CA3C8A8-A96E-4C3C-B900-3F4964389BD0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22097596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BA7F665-80EE-4503-AEF8-83FD1987DB7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</a:t>
            </a:r>
          </a:p>
        </p:txBody>
      </p:sp>
      <p:pic>
        <p:nvPicPr>
          <p:cNvPr id="49" name="Picture Placeholder 48" descr="man standing and looking down">
            <a:extLst>
              <a:ext uri="{FF2B5EF4-FFF2-40B4-BE49-F238E27FC236}">
                <a16:creationId xmlns:a16="http://schemas.microsoft.com/office/drawing/2014/main" id="{BEE07BF0-BD3B-4588-B435-7C90E9F11153}"/>
              </a:ext>
            </a:extLst>
          </p:cNvPr>
          <p:cNvPicPr>
            <a:picLocks noGrp="1" noChangeAspect="1"/>
          </p:cNvPicPr>
          <p:nvPr>
            <p:ph type="pic" sz="quarter" idx="23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31800" y="2808242"/>
            <a:ext cx="1505966" cy="1505966"/>
          </a:xfrm>
        </p:spPr>
      </p:pic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970B2821-A8E7-46E4-B168-879973D325B6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Allan</a:t>
            </a:r>
            <a:br>
              <a:rPr lang="en-US" dirty="0"/>
            </a:br>
            <a:r>
              <a:rPr lang="en-US" dirty="0"/>
              <a:t>Mattsson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01049CF-117A-4565-9592-D23257E4CE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COO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F6C3308C-9E0D-4714-B21C-782220416AB4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51" name="Picture Placeholder 50" descr="woman looking at and texting on her phone">
            <a:extLst>
              <a:ext uri="{FF2B5EF4-FFF2-40B4-BE49-F238E27FC236}">
                <a16:creationId xmlns:a16="http://schemas.microsoft.com/office/drawing/2014/main" id="{990571E5-B221-49BE-902B-B3D307AAD3D5}"/>
              </a:ext>
            </a:extLst>
          </p:cNvPr>
          <p:cNvPicPr>
            <a:picLocks noGrp="1" noChangeAspect="1"/>
          </p:cNvPicPr>
          <p:nvPr>
            <p:ph type="pic" sz="quarter" idx="24"/>
          </p:nvPr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283742" y="2808242"/>
            <a:ext cx="1505966" cy="1505966"/>
          </a:xfrm>
        </p:spPr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57DAA7A7-68A8-441E-AF97-3634DB9699BA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Mira</a:t>
            </a:r>
            <a:br>
              <a:rPr lang="en-US" dirty="0"/>
            </a:br>
            <a:r>
              <a:rPr lang="en-US" dirty="0"/>
              <a:t>Karlsson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A1B99F9D-EB43-4713-8B9F-9A43B2F7013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COB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A4AAB936-097B-4C03-AE79-B2920CDE259A}"/>
              </a:ext>
            </a:extLst>
          </p:cNvPr>
          <p:cNvSpPr>
            <a:spLocks noGrp="1"/>
          </p:cNvSpPr>
          <p:nvPr>
            <p:ph type="body" sz="quarter" idx="28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53" name="Picture Placeholder 52" descr="woman posing for portrait">
            <a:extLst>
              <a:ext uri="{FF2B5EF4-FFF2-40B4-BE49-F238E27FC236}">
                <a16:creationId xmlns:a16="http://schemas.microsoft.com/office/drawing/2014/main" id="{C47055E4-1604-491C-AEB0-8BF6FDE485F4}"/>
              </a:ext>
            </a:extLst>
          </p:cNvPr>
          <p:cNvPicPr>
            <a:picLocks noGrp="1" noChangeAspect="1"/>
          </p:cNvPicPr>
          <p:nvPr>
            <p:ph type="pic" sz="quarter" idx="25"/>
          </p:nvPr>
        </p:nvPicPr>
        <p:blipFill rotWithShape="1"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8135683" y="2808242"/>
            <a:ext cx="1505966" cy="1505966"/>
          </a:xfrm>
        </p:spPr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6D45246F-921D-40B3-8F49-8C6BC23173CC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Victoria Lindqvist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763732E-FB74-4F6C-88AC-EBAAC00C4277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CFO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5929A30E-A2FC-439E-B985-4BD4359DFE63}"/>
              </a:ext>
            </a:extLst>
          </p:cNvPr>
          <p:cNvSpPr>
            <a:spLocks noGrp="1"/>
          </p:cNvSpPr>
          <p:nvPr>
            <p:ph type="body" sz="quarter" idx="29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8F728585-A663-4E22-87F7-AAD67007120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9862160" y="831132"/>
            <a:ext cx="1850209" cy="1915995"/>
            <a:chOff x="9862160" y="831132"/>
            <a:chExt cx="1850209" cy="1915995"/>
          </a:xfrm>
        </p:grpSpPr>
        <p:sp>
          <p:nvSpPr>
            <p:cNvPr id="34" name="Freeform: Shape 33" title="triangles">
              <a:extLst>
                <a:ext uri="{FF2B5EF4-FFF2-40B4-BE49-F238E27FC236}">
                  <a16:creationId xmlns:a16="http://schemas.microsoft.com/office/drawing/2014/main" id="{74632BF7-7DCC-4CB0-A278-AD3B28FE96BA}"/>
                </a:ext>
              </a:extLst>
            </p:cNvPr>
            <p:cNvSpPr/>
            <p:nvPr/>
          </p:nvSpPr>
          <p:spPr>
            <a:xfrm rot="19260823">
              <a:off x="9984083" y="1150976"/>
              <a:ext cx="467362" cy="344458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35" name="Freeform: Shape 34" title="triangles">
              <a:extLst>
                <a:ext uri="{FF2B5EF4-FFF2-40B4-BE49-F238E27FC236}">
                  <a16:creationId xmlns:a16="http://schemas.microsoft.com/office/drawing/2014/main" id="{F3B7A750-FBC6-4475-9937-5A5FF7957A67}"/>
                </a:ext>
              </a:extLst>
            </p:cNvPr>
            <p:cNvSpPr/>
            <p:nvPr/>
          </p:nvSpPr>
          <p:spPr>
            <a:xfrm rot="20377627">
              <a:off x="10445799" y="1461330"/>
              <a:ext cx="316887" cy="233554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36" name="Freeform: Shape 35" title="triangles">
              <a:extLst>
                <a:ext uri="{FF2B5EF4-FFF2-40B4-BE49-F238E27FC236}">
                  <a16:creationId xmlns:a16="http://schemas.microsoft.com/office/drawing/2014/main" id="{2AEBF1D4-D3EA-4EFC-96B4-BE3208DC9F9D}"/>
                </a:ext>
              </a:extLst>
            </p:cNvPr>
            <p:cNvSpPr/>
            <p:nvPr/>
          </p:nvSpPr>
          <p:spPr>
            <a:xfrm rot="19260823">
              <a:off x="10485025" y="1232684"/>
              <a:ext cx="250689" cy="184764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37" name="Freeform: Shape 36" title="triangles">
              <a:extLst>
                <a:ext uri="{FF2B5EF4-FFF2-40B4-BE49-F238E27FC236}">
                  <a16:creationId xmlns:a16="http://schemas.microsoft.com/office/drawing/2014/main" id="{9482C603-BF06-493B-A4FB-922E55E073FE}"/>
                </a:ext>
              </a:extLst>
            </p:cNvPr>
            <p:cNvSpPr/>
            <p:nvPr/>
          </p:nvSpPr>
          <p:spPr>
            <a:xfrm rot="19810388">
              <a:off x="10832584" y="1393714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38" name="Freeform: Shape 37" title="triangles">
              <a:extLst>
                <a:ext uri="{FF2B5EF4-FFF2-40B4-BE49-F238E27FC236}">
                  <a16:creationId xmlns:a16="http://schemas.microsoft.com/office/drawing/2014/main" id="{8896E3A5-9F33-4D5C-9F1D-5072AAC7EDCD}"/>
                </a:ext>
              </a:extLst>
            </p:cNvPr>
            <p:cNvSpPr/>
            <p:nvPr/>
          </p:nvSpPr>
          <p:spPr>
            <a:xfrm rot="18277851">
              <a:off x="10920185" y="994164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39" name="Freeform: Shape 38" title="triangles">
              <a:extLst>
                <a:ext uri="{FF2B5EF4-FFF2-40B4-BE49-F238E27FC236}">
                  <a16:creationId xmlns:a16="http://schemas.microsoft.com/office/drawing/2014/main" id="{5CE56383-9C4D-4A22-8C3F-2BFAC639C530}"/>
                </a:ext>
              </a:extLst>
            </p:cNvPr>
            <p:cNvSpPr/>
            <p:nvPr/>
          </p:nvSpPr>
          <p:spPr>
            <a:xfrm rot="20761418">
              <a:off x="11313110" y="1642801"/>
              <a:ext cx="162256" cy="119587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0" name="Freeform: Shape 39" title="triangles">
              <a:extLst>
                <a:ext uri="{FF2B5EF4-FFF2-40B4-BE49-F238E27FC236}">
                  <a16:creationId xmlns:a16="http://schemas.microsoft.com/office/drawing/2014/main" id="{2B4AB49B-299B-45F1-A97B-165C71460A30}"/>
                </a:ext>
              </a:extLst>
            </p:cNvPr>
            <p:cNvSpPr/>
            <p:nvPr/>
          </p:nvSpPr>
          <p:spPr>
            <a:xfrm rot="17315293">
              <a:off x="11523906" y="859664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1" name="Freeform: Shape 40" title="triangles">
              <a:extLst>
                <a:ext uri="{FF2B5EF4-FFF2-40B4-BE49-F238E27FC236}">
                  <a16:creationId xmlns:a16="http://schemas.microsoft.com/office/drawing/2014/main" id="{223660C9-E786-4F4A-96A1-E22F6991217D}"/>
                </a:ext>
              </a:extLst>
            </p:cNvPr>
            <p:cNvSpPr/>
            <p:nvPr/>
          </p:nvSpPr>
          <p:spPr>
            <a:xfrm rot="20082236">
              <a:off x="11215766" y="1243239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2" name="Freeform: Shape 41" title="triangles">
              <a:extLst>
                <a:ext uri="{FF2B5EF4-FFF2-40B4-BE49-F238E27FC236}">
                  <a16:creationId xmlns:a16="http://schemas.microsoft.com/office/drawing/2014/main" id="{2C75C772-F093-4933-898C-D9C65C0F3F73}"/>
                </a:ext>
              </a:extLst>
            </p:cNvPr>
            <p:cNvSpPr/>
            <p:nvPr/>
          </p:nvSpPr>
          <p:spPr>
            <a:xfrm rot="19879732">
              <a:off x="11436537" y="1436545"/>
              <a:ext cx="216995" cy="159931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3" name="Freeform: Shape 42" title="triangles">
              <a:extLst>
                <a:ext uri="{FF2B5EF4-FFF2-40B4-BE49-F238E27FC236}">
                  <a16:creationId xmlns:a16="http://schemas.microsoft.com/office/drawing/2014/main" id="{8D768F9C-760D-410A-A60E-6285E1D66EAC}"/>
                </a:ext>
              </a:extLst>
            </p:cNvPr>
            <p:cNvSpPr/>
            <p:nvPr/>
          </p:nvSpPr>
          <p:spPr>
            <a:xfrm rot="328041">
              <a:off x="9862160" y="1513660"/>
              <a:ext cx="579699" cy="606799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  <a:gd name="connsiteX0" fmla="*/ 487806 w 487806"/>
                <a:gd name="connsiteY0" fmla="*/ 171848 h 510610"/>
                <a:gd name="connsiteX1" fmla="*/ 308036 w 487806"/>
                <a:gd name="connsiteY1" fmla="*/ 510610 h 510610"/>
                <a:gd name="connsiteX2" fmla="*/ 0 w 487806"/>
                <a:gd name="connsiteY2" fmla="*/ 0 h 510610"/>
                <a:gd name="connsiteX3" fmla="*/ 487806 w 487806"/>
                <a:gd name="connsiteY3" fmla="*/ 171848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87806" h="510610">
                  <a:moveTo>
                    <a:pt x="487806" y="171848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487806" y="171848"/>
                  </a:lnTo>
                  <a:close/>
                </a:path>
              </a:pathLst>
            </a:custGeom>
            <a:noFill/>
            <a:ln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4" name="Freeform: Shape 43" title="triangles">
              <a:extLst>
                <a:ext uri="{FF2B5EF4-FFF2-40B4-BE49-F238E27FC236}">
                  <a16:creationId xmlns:a16="http://schemas.microsoft.com/office/drawing/2014/main" id="{77C89462-3651-42AB-8271-83D9F6A88F96}"/>
                </a:ext>
              </a:extLst>
            </p:cNvPr>
            <p:cNvSpPr/>
            <p:nvPr/>
          </p:nvSpPr>
          <p:spPr>
            <a:xfrm>
              <a:off x="10639428" y="1814668"/>
              <a:ext cx="316887" cy="233554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5" name="Freeform: Shape 44" title="triangles">
              <a:extLst>
                <a:ext uri="{FF2B5EF4-FFF2-40B4-BE49-F238E27FC236}">
                  <a16:creationId xmlns:a16="http://schemas.microsoft.com/office/drawing/2014/main" id="{25A77506-DAFD-4EFD-BEC3-4B1CC7FED70B}"/>
                </a:ext>
              </a:extLst>
            </p:cNvPr>
            <p:cNvSpPr/>
            <p:nvPr/>
          </p:nvSpPr>
          <p:spPr>
            <a:xfrm rot="20761418">
              <a:off x="11280262" y="2096947"/>
              <a:ext cx="162256" cy="119587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6" name="Freeform: Shape 45" title="triangles">
              <a:extLst>
                <a:ext uri="{FF2B5EF4-FFF2-40B4-BE49-F238E27FC236}">
                  <a16:creationId xmlns:a16="http://schemas.microsoft.com/office/drawing/2014/main" id="{A2F7BBCC-60DA-4FA5-BB5C-2491F61740CB}"/>
                </a:ext>
              </a:extLst>
            </p:cNvPr>
            <p:cNvSpPr/>
            <p:nvPr/>
          </p:nvSpPr>
          <p:spPr>
            <a:xfrm rot="1160487">
              <a:off x="10059320" y="2226127"/>
              <a:ext cx="316887" cy="233554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0 w 692798"/>
                <a:gd name="connsiteY2" fmla="*/ 0 h 510610"/>
                <a:gd name="connsiteX3" fmla="*/ 692798 w 692798"/>
                <a:gd name="connsiteY3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47" name="Freeform: Shape 46" title="triangles">
              <a:extLst>
                <a:ext uri="{FF2B5EF4-FFF2-40B4-BE49-F238E27FC236}">
                  <a16:creationId xmlns:a16="http://schemas.microsoft.com/office/drawing/2014/main" id="{5506F340-1304-4556-9102-17C00BB75390}"/>
                </a:ext>
              </a:extLst>
            </p:cNvPr>
            <p:cNvSpPr/>
            <p:nvPr/>
          </p:nvSpPr>
          <p:spPr>
            <a:xfrm rot="803026">
              <a:off x="11353765" y="2627540"/>
              <a:ext cx="162256" cy="119587"/>
            </a:xfrm>
            <a:custGeom>
              <a:avLst/>
              <a:gdLst>
                <a:gd name="connsiteX0" fmla="*/ 692798 w 692798"/>
                <a:gd name="connsiteY0" fmla="*/ 224339 h 510610"/>
                <a:gd name="connsiteX1" fmla="*/ 308036 w 692798"/>
                <a:gd name="connsiteY1" fmla="*/ 510610 h 510610"/>
                <a:gd name="connsiteX2" fmla="*/ 64876 w 692798"/>
                <a:gd name="connsiteY2" fmla="*/ 168539 h 510610"/>
                <a:gd name="connsiteX3" fmla="*/ 0 w 692798"/>
                <a:gd name="connsiteY3" fmla="*/ 0 h 510610"/>
                <a:gd name="connsiteX4" fmla="*/ 692798 w 692798"/>
                <a:gd name="connsiteY4" fmla="*/ 224339 h 5106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92798" h="510610">
                  <a:moveTo>
                    <a:pt x="692798" y="224339"/>
                  </a:moveTo>
                  <a:lnTo>
                    <a:pt x="308036" y="510610"/>
                  </a:lnTo>
                  <a:lnTo>
                    <a:pt x="64876" y="168539"/>
                  </a:lnTo>
                  <a:lnTo>
                    <a:pt x="0" y="0"/>
                  </a:lnTo>
                  <a:lnTo>
                    <a:pt x="692798" y="224339"/>
                  </a:lnTo>
                  <a:close/>
                </a:path>
              </a:pathLst>
            </a:custGeom>
            <a:noFill/>
            <a:ln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546F736D-1910-4E6F-9F86-9A9B0FCF474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93802413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7B49E91-9331-4D7D-9534-00A6BAB64D7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Funding</a:t>
            </a:r>
          </a:p>
        </p:txBody>
      </p:sp>
      <p:grpSp>
        <p:nvGrpSpPr>
          <p:cNvPr id="10" name="Group 9" title="Fund Category (Grouped)">
            <a:extLst>
              <a:ext uri="{FF2B5EF4-FFF2-40B4-BE49-F238E27FC236}">
                <a16:creationId xmlns:a16="http://schemas.microsoft.com/office/drawing/2014/main" id="{7991DB0A-528C-4F75-B29F-30E8300DA02C}"/>
              </a:ext>
            </a:extLst>
          </p:cNvPr>
          <p:cNvGrpSpPr/>
          <p:nvPr/>
        </p:nvGrpSpPr>
        <p:grpSpPr>
          <a:xfrm>
            <a:off x="635303" y="1497049"/>
            <a:ext cx="2456706" cy="1634164"/>
            <a:chOff x="635303" y="993330"/>
            <a:chExt cx="2456706" cy="1634164"/>
          </a:xfrm>
        </p:grpSpPr>
        <p:pic>
          <p:nvPicPr>
            <p:cNvPr id="14" name="Graphic 13" descr="Network" title="Placeholder Icon">
              <a:extLst>
                <a:ext uri="{FF2B5EF4-FFF2-40B4-BE49-F238E27FC236}">
                  <a16:creationId xmlns:a16="http://schemas.microsoft.com/office/drawing/2014/main" id="{18424AB1-887D-4FB3-BE95-50D84780EE68}"/>
                </a:ext>
              </a:extLst>
            </p:cNvPr>
            <p:cNvPicPr>
              <a:picLocks noChangeAspect="1"/>
            </p:cNvPicPr>
            <p:nvPr/>
          </p:nvPicPr>
          <p:blipFill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/>
            </a:stretch>
          </p:blipFill>
          <p:spPr>
            <a:xfrm>
              <a:off x="2575854" y="993330"/>
              <a:ext cx="516155" cy="516155"/>
            </a:xfrm>
            <a:prstGeom prst="rect">
              <a:avLst/>
            </a:prstGeom>
          </p:spPr>
        </p:pic>
        <p:sp>
          <p:nvSpPr>
            <p:cNvPr id="12" name="Text Placeholder 80">
              <a:extLst>
                <a:ext uri="{FF2B5EF4-FFF2-40B4-BE49-F238E27FC236}">
                  <a16:creationId xmlns:a16="http://schemas.microsoft.com/office/drawing/2014/main" id="{90281C71-0600-4FA5-BF84-8F72BE03A85D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1504110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sp>
          <p:nvSpPr>
            <p:cNvPr id="11" name="Text Placeholder 80">
              <a:extLst>
                <a:ext uri="{FF2B5EF4-FFF2-40B4-BE49-F238E27FC236}">
                  <a16:creationId xmlns:a16="http://schemas.microsoft.com/office/drawing/2014/main" id="{3BF28A40-3F44-4C6A-81B5-2161EEF431B8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1910839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ipsum dolor sit amet, consectetuer adipiscing elit</a:t>
              </a:r>
            </a:p>
          </p:txBody>
        </p:sp>
      </p:grpSp>
      <p:grpSp>
        <p:nvGrpSpPr>
          <p:cNvPr id="20" name="Group 19" title="Fund Category (Grouped)">
            <a:extLst>
              <a:ext uri="{FF2B5EF4-FFF2-40B4-BE49-F238E27FC236}">
                <a16:creationId xmlns:a16="http://schemas.microsoft.com/office/drawing/2014/main" id="{9E1D0716-8092-4CF7-A12E-F1BCC99E89C3}"/>
              </a:ext>
            </a:extLst>
          </p:cNvPr>
          <p:cNvGrpSpPr/>
          <p:nvPr/>
        </p:nvGrpSpPr>
        <p:grpSpPr>
          <a:xfrm>
            <a:off x="695631" y="3927174"/>
            <a:ext cx="2439313" cy="1773976"/>
            <a:chOff x="635303" y="2759296"/>
            <a:chExt cx="2439313" cy="1773976"/>
          </a:xfrm>
        </p:grpSpPr>
        <p:pic>
          <p:nvPicPr>
            <p:cNvPr id="24" name="Graphic 23" descr="Newspaper" title="Placeholder Icon">
              <a:extLst>
                <a:ext uri="{FF2B5EF4-FFF2-40B4-BE49-F238E27FC236}">
                  <a16:creationId xmlns:a16="http://schemas.microsoft.com/office/drawing/2014/main" id="{87FF2375-B49A-4319-B4DC-3C80BAD9BB84}"/>
                </a:ext>
              </a:extLst>
            </p:cNvPr>
            <p:cNvPicPr>
              <a:picLocks noChangeAspect="1"/>
            </p:cNvPicPr>
            <p:nvPr/>
          </p:nvPicPr>
          <p:blipFill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/>
            </a:stretch>
          </p:blipFill>
          <p:spPr>
            <a:xfrm>
              <a:off x="2558461" y="2759296"/>
              <a:ext cx="516155" cy="516155"/>
            </a:xfrm>
            <a:prstGeom prst="rect">
              <a:avLst/>
            </a:prstGeom>
          </p:spPr>
        </p:pic>
        <p:sp>
          <p:nvSpPr>
            <p:cNvPr id="22" name="Text Placeholder 80">
              <a:extLst>
                <a:ext uri="{FF2B5EF4-FFF2-40B4-BE49-F238E27FC236}">
                  <a16:creationId xmlns:a16="http://schemas.microsoft.com/office/drawing/2014/main" id="{84749242-C662-4254-B6A3-246DC1FF6808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3409888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sp>
          <p:nvSpPr>
            <p:cNvPr id="21" name="Text Placeholder 80">
              <a:extLst>
                <a:ext uri="{FF2B5EF4-FFF2-40B4-BE49-F238E27FC236}">
                  <a16:creationId xmlns:a16="http://schemas.microsoft.com/office/drawing/2014/main" id="{C3483C53-05C7-41D1-985C-79B44C4DB3B7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3816617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ipsum dolor sit amet, consectetuer adipiscing elit</a:t>
              </a:r>
            </a:p>
          </p:txBody>
        </p:sp>
      </p:grpSp>
      <p:graphicFrame>
        <p:nvGraphicFramePr>
          <p:cNvPr id="4" name="Chart 3" title="Funding Chart">
            <a:extLst>
              <a:ext uri="{FF2B5EF4-FFF2-40B4-BE49-F238E27FC236}">
                <a16:creationId xmlns:a16="http://schemas.microsoft.com/office/drawing/2014/main" id="{1ABE75E8-2998-4AD8-8098-39EDE88A00FB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36401285"/>
              </p:ext>
            </p:extLst>
          </p:nvPr>
        </p:nvGraphicFramePr>
        <p:xfrm>
          <a:off x="3122536" y="1030514"/>
          <a:ext cx="5946928" cy="533484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7"/>
          </a:graphicData>
        </a:graphic>
      </p:graphicFrame>
      <p:grpSp>
        <p:nvGrpSpPr>
          <p:cNvPr id="25" name="Group 24" title="Fund Category (Grouped)">
            <a:extLst>
              <a:ext uri="{FF2B5EF4-FFF2-40B4-BE49-F238E27FC236}">
                <a16:creationId xmlns:a16="http://schemas.microsoft.com/office/drawing/2014/main" id="{C08AEB7B-A2ED-4C07-8C5A-156DA6D715BE}"/>
              </a:ext>
            </a:extLst>
          </p:cNvPr>
          <p:cNvGrpSpPr/>
          <p:nvPr/>
        </p:nvGrpSpPr>
        <p:grpSpPr>
          <a:xfrm>
            <a:off x="8881417" y="1497049"/>
            <a:ext cx="2497783" cy="1962347"/>
            <a:chOff x="8881417" y="2258575"/>
            <a:chExt cx="2497783" cy="1962347"/>
          </a:xfrm>
        </p:grpSpPr>
        <p:pic>
          <p:nvPicPr>
            <p:cNvPr id="29" name="Graphic 28" descr="Icon Placeholder">
              <a:extLst>
                <a:ext uri="{FF2B5EF4-FFF2-40B4-BE49-F238E27FC236}">
                  <a16:creationId xmlns:a16="http://schemas.microsoft.com/office/drawing/2014/main" id="{E0E3C227-EFA0-47A9-BAEC-A3B06FCAFB00}"/>
                </a:ext>
              </a:extLst>
            </p:cNvPr>
            <p:cNvPicPr>
              <a:picLocks noChangeAspect="1"/>
            </p:cNvPicPr>
            <p:nvPr/>
          </p:nvPicPr>
          <p:blipFill>
            <a:blip r:embed="rId8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8881417" y="2258575"/>
              <a:ext cx="567771" cy="567771"/>
            </a:xfrm>
            <a:prstGeom prst="rect">
              <a:avLst/>
            </a:prstGeom>
          </p:spPr>
        </p:pic>
        <p:sp>
          <p:nvSpPr>
            <p:cNvPr id="27" name="Text Placeholder 80">
              <a:extLst>
                <a:ext uri="{FF2B5EF4-FFF2-40B4-BE49-F238E27FC236}">
                  <a16:creationId xmlns:a16="http://schemas.microsoft.com/office/drawing/2014/main" id="{E691EA48-9FD0-4A91-A269-A8156DBAA8A1}"/>
                </a:ext>
              </a:extLst>
            </p:cNvPr>
            <p:cNvSpPr txBox="1">
              <a:spLocks/>
            </p:cNvSpPr>
            <p:nvPr/>
          </p:nvSpPr>
          <p:spPr>
            <a:xfrm>
              <a:off x="8967861" y="2909603"/>
              <a:ext cx="2391393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sp>
          <p:nvSpPr>
            <p:cNvPr id="26" name="Text Placeholder 80">
              <a:extLst>
                <a:ext uri="{FF2B5EF4-FFF2-40B4-BE49-F238E27FC236}">
                  <a16:creationId xmlns:a16="http://schemas.microsoft.com/office/drawing/2014/main" id="{CF9BA5D5-8439-442E-A476-F8D139086D8D}"/>
                </a:ext>
              </a:extLst>
            </p:cNvPr>
            <p:cNvSpPr txBox="1">
              <a:spLocks/>
            </p:cNvSpPr>
            <p:nvPr/>
          </p:nvSpPr>
          <p:spPr>
            <a:xfrm>
              <a:off x="8987806" y="3316332"/>
              <a:ext cx="2391394" cy="904590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ipsum dolor sit amet, consectetuer adipiscing elit</a:t>
              </a:r>
            </a:p>
          </p:txBody>
        </p:sp>
      </p:grpSp>
      <p:grpSp>
        <p:nvGrpSpPr>
          <p:cNvPr id="5" name="Group 4" title="Fund Category (Grouped)">
            <a:extLst>
              <a:ext uri="{FF2B5EF4-FFF2-40B4-BE49-F238E27FC236}">
                <a16:creationId xmlns:a16="http://schemas.microsoft.com/office/drawing/2014/main" id="{9D2FFF25-64F0-47A5-BE16-964530465F5E}"/>
              </a:ext>
            </a:extLst>
          </p:cNvPr>
          <p:cNvGrpSpPr/>
          <p:nvPr/>
        </p:nvGrpSpPr>
        <p:grpSpPr>
          <a:xfrm>
            <a:off x="8881417" y="3927174"/>
            <a:ext cx="2497783" cy="1962347"/>
            <a:chOff x="8881417" y="2258575"/>
            <a:chExt cx="2497783" cy="1962347"/>
          </a:xfrm>
        </p:grpSpPr>
        <p:pic>
          <p:nvPicPr>
            <p:cNvPr id="9" name="Graphic 8" descr="Bullseye" title="Placeholder Icon">
              <a:extLst>
                <a:ext uri="{FF2B5EF4-FFF2-40B4-BE49-F238E27FC236}">
                  <a16:creationId xmlns:a16="http://schemas.microsoft.com/office/drawing/2014/main" id="{CE6069C6-95DD-4ED1-982A-DC78C0F4C814}"/>
                </a:ext>
              </a:extLst>
            </p:cNvPr>
            <p:cNvPicPr>
              <a:picLocks noChangeAspect="1"/>
            </p:cNvPicPr>
            <p:nvPr/>
          </p:nvPicPr>
          <p:blipFill>
            <a:blip r:embed="rId10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8881417" y="2258575"/>
              <a:ext cx="567771" cy="567771"/>
            </a:xfrm>
            <a:prstGeom prst="rect">
              <a:avLst/>
            </a:prstGeom>
          </p:spPr>
        </p:pic>
        <p:sp>
          <p:nvSpPr>
            <p:cNvPr id="7" name="Text Placeholder 80">
              <a:extLst>
                <a:ext uri="{FF2B5EF4-FFF2-40B4-BE49-F238E27FC236}">
                  <a16:creationId xmlns:a16="http://schemas.microsoft.com/office/drawing/2014/main" id="{2ABA949D-514D-46F1-9EA0-0044B954A1B5}"/>
                </a:ext>
              </a:extLst>
            </p:cNvPr>
            <p:cNvSpPr txBox="1">
              <a:spLocks/>
            </p:cNvSpPr>
            <p:nvPr/>
          </p:nvSpPr>
          <p:spPr>
            <a:xfrm>
              <a:off x="8967861" y="2909603"/>
              <a:ext cx="2391393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sp>
          <p:nvSpPr>
            <p:cNvPr id="6" name="Text Placeholder 80">
              <a:extLst>
                <a:ext uri="{FF2B5EF4-FFF2-40B4-BE49-F238E27FC236}">
                  <a16:creationId xmlns:a16="http://schemas.microsoft.com/office/drawing/2014/main" id="{A0FE60BC-B552-4E0C-A2F3-D99FDA7DA656}"/>
                </a:ext>
              </a:extLst>
            </p:cNvPr>
            <p:cNvSpPr txBox="1">
              <a:spLocks/>
            </p:cNvSpPr>
            <p:nvPr/>
          </p:nvSpPr>
          <p:spPr>
            <a:xfrm>
              <a:off x="8987806" y="3316332"/>
              <a:ext cx="2391394" cy="904590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ipsum dolor sit amet, consectetuer adipiscing elit</a:t>
              </a:r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5108DE63-22D3-42B8-803D-E9D8BE04D5B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13809061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Placeholder 18" descr="Top left image">
            <a:extLst>
              <a:ext uri="{FF2B5EF4-FFF2-40B4-BE49-F238E27FC236}">
                <a16:creationId xmlns:a16="http://schemas.microsoft.com/office/drawing/2014/main" id="{09D613E8-8848-4CCA-946C-52A183E91F77}"/>
              </a:ext>
            </a:extLst>
          </p:cNvPr>
          <p:cNvPicPr>
            <a:picLocks noGrp="1" noChangeAspect="1"/>
          </p:cNvPicPr>
          <p:nvPr>
            <p:ph type="pic" sz="quarter" idx="4294967295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84000" y="86714"/>
            <a:ext cx="6009285" cy="3890571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8433CBA-6B58-475A-BAF2-04998BA4A54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Summary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46542706-50AC-4B17-A704-143D94A799CD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Summary tagline or sub-headline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BC163A50-2819-40D9-A42F-D84F47928C94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</a:t>
            </a:r>
          </a:p>
          <a:p>
            <a:r>
              <a:rPr lang="en-US" dirty="0"/>
              <a:t>Nunc viverra imperdiet enim. Fusce est.</a:t>
            </a:r>
            <a:br>
              <a:rPr lang="en-US" dirty="0"/>
            </a:br>
            <a:r>
              <a:rPr lang="en-US" dirty="0"/>
              <a:t>Vivamus a tellus</a:t>
            </a:r>
          </a:p>
          <a:p>
            <a:r>
              <a:rPr lang="en-US" dirty="0"/>
              <a:t>Pellentesque habitant morbi tristique senectus et netus et malesuada fames ac turpis egestas. Proin pharetra nonummy pede. Mauris et orci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FD249B8-A654-41FD-9724-45A3A5EE13F9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6715909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Placeholder 18" descr="arial view of ocean and land near the ocean">
            <a:extLst>
              <a:ext uri="{FF2B5EF4-FFF2-40B4-BE49-F238E27FC236}">
                <a16:creationId xmlns:a16="http://schemas.microsoft.com/office/drawing/2014/main" id="{7DD607C7-7CF7-4A0F-BFF7-6F3C46205E68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11" r="11"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EBDC24D3-EEF0-4B69-A174-E4DFF7884894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  <p:cxnSp>
        <p:nvCxnSpPr>
          <p:cNvPr id="5" name="Straight Connector 4" descr="Divider line">
            <a:extLst>
              <a:ext uri="{FF2B5EF4-FFF2-40B4-BE49-F238E27FC236}">
                <a16:creationId xmlns:a16="http://schemas.microsoft.com/office/drawing/2014/main" id="{FE07C9EC-5158-440C-995A-EAC50D3E05D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7777113" y="2412127"/>
            <a:ext cx="0" cy="110019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29" name="Picture Placeholder 28" descr="company logo">
            <a:extLst>
              <a:ext uri="{FF2B5EF4-FFF2-40B4-BE49-F238E27FC236}">
                <a16:creationId xmlns:a16="http://schemas.microsoft.com/office/drawing/2014/main" id="{F7A1C9A3-D9CA-3245-A622-A160A2C4AC84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>
          <a:blip r:embed="rId4"/>
          <a:srcRect l="946" r="946"/>
          <a:stretch>
            <a:fillRect/>
          </a:stretch>
        </p:blipFill>
        <p:spPr/>
      </p:pic>
      <p:sp>
        <p:nvSpPr>
          <p:cNvPr id="7" name="Subtitle 6">
            <a:extLst>
              <a:ext uri="{FF2B5EF4-FFF2-40B4-BE49-F238E27FC236}">
                <a16:creationId xmlns:a16="http://schemas.microsoft.com/office/drawing/2014/main" id="{ACCCCDAD-0E0B-437F-8CAA-0536470B2E2F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Kalle Persson</a:t>
            </a:r>
          </a:p>
        </p:txBody>
      </p:sp>
      <p:pic>
        <p:nvPicPr>
          <p:cNvPr id="13" name="Graphic 12" descr="Person icon">
            <a:extLst>
              <a:ext uri="{FF2B5EF4-FFF2-40B4-BE49-F238E27FC236}">
                <a16:creationId xmlns:a16="http://schemas.microsoft.com/office/drawing/2014/main" id="{708AF784-88DE-4E89-A28B-BECD54FC11CC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7284624" y="3886690"/>
            <a:ext cx="164463" cy="164463"/>
          </a:xfrm>
          <a:prstGeom prst="rect">
            <a:avLst/>
          </a:prstGeom>
        </p:spPr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650F9D0C-7F14-4B83-A0A3-5710128C815A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+1 23 987 6554</a:t>
            </a:r>
          </a:p>
        </p:txBody>
      </p:sp>
      <p:pic>
        <p:nvPicPr>
          <p:cNvPr id="15" name="Graphic 14" descr="Phone icon">
            <a:extLst>
              <a:ext uri="{FF2B5EF4-FFF2-40B4-BE49-F238E27FC236}">
                <a16:creationId xmlns:a16="http://schemas.microsoft.com/office/drawing/2014/main" id="{E276E47B-4C08-4FEC-AAE8-3DCCBA7EE72D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7284624" y="4196776"/>
            <a:ext cx="164463" cy="164463"/>
          </a:xfrm>
          <a:prstGeom prst="rect">
            <a:avLst/>
          </a:prstGeom>
        </p:spPr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2EF9E03C-A81E-4083-9F20-EF8FFAF5914D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kalle@email.com</a:t>
            </a:r>
          </a:p>
        </p:txBody>
      </p:sp>
      <p:pic>
        <p:nvPicPr>
          <p:cNvPr id="14" name="Graphic 13" descr="Email icon">
            <a:extLst>
              <a:ext uri="{FF2B5EF4-FFF2-40B4-BE49-F238E27FC236}">
                <a16:creationId xmlns:a16="http://schemas.microsoft.com/office/drawing/2014/main" id="{4F2D4997-93AD-4A62-8488-4572923DB817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7284624" y="4530964"/>
            <a:ext cx="164463" cy="164463"/>
          </a:xfrm>
          <a:prstGeom prst="rect">
            <a:avLst/>
          </a:prstGeom>
        </p:spPr>
      </p:pic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88557579-7DEF-FF4C-AD37-0E81A6BB3B75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>
                <a:hlinkClick r:id="rId11"/>
              </a:rPr>
              <a:t>www.fabrikam.com</a:t>
            </a:r>
            <a:r>
              <a:rPr lang="en-US" dirty="0"/>
              <a:t> </a:t>
            </a:r>
          </a:p>
        </p:txBody>
      </p:sp>
      <p:pic>
        <p:nvPicPr>
          <p:cNvPr id="30" name="Graphic 29" descr="World web icon">
            <a:extLst>
              <a:ext uri="{FF2B5EF4-FFF2-40B4-BE49-F238E27FC236}">
                <a16:creationId xmlns:a16="http://schemas.microsoft.com/office/drawing/2014/main" id="{07973E30-0C12-8442-90B5-47D1C45545AE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7278999" y="4843614"/>
            <a:ext cx="170088" cy="1700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01429680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3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16ECB4D9-C14E-4743-83A8-1670E858F15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Great Pitch Decks - Environment">
      <a:dk1>
        <a:sysClr val="windowText" lastClr="000000"/>
      </a:dk1>
      <a:lt1>
        <a:sysClr val="window" lastClr="FFFFFF"/>
      </a:lt1>
      <a:dk2>
        <a:srgbClr val="375C1E"/>
      </a:dk2>
      <a:lt2>
        <a:srgbClr val="E2DFCC"/>
      </a:lt2>
      <a:accent1>
        <a:srgbClr val="9ACB39"/>
      </a:accent1>
      <a:accent2>
        <a:srgbClr val="64C24A"/>
      </a:accent2>
      <a:accent3>
        <a:srgbClr val="297D53"/>
      </a:accent3>
      <a:accent4>
        <a:srgbClr val="FECF3F"/>
      </a:accent4>
      <a:accent5>
        <a:srgbClr val="F99D40"/>
      </a:accent5>
      <a:accent6>
        <a:srgbClr val="715C21"/>
      </a:accent6>
      <a:hlink>
        <a:srgbClr val="63A537"/>
      </a:hlink>
      <a:folHlink>
        <a:srgbClr val="63A537"/>
      </a:folHlink>
    </a:clrScheme>
    <a:fontScheme name="Custom 143">
      <a:majorFont>
        <a:latin typeface="Rockwell"/>
        <a:ea typeface=""/>
        <a:cs typeface=""/>
      </a:majorFont>
      <a:minorFont>
        <a:latin typeface="Calibri Light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bg1">
            <a:lumMod val="95000"/>
          </a:schemeClr>
        </a:solidFill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txDef>
      <a:spPr>
        <a:noFill/>
      </a:spPr>
      <a:bodyPr wrap="square" lIns="0" tIns="0" rIns="0" bIns="0" rtlCol="0">
        <a:noAutofit/>
      </a:bodyPr>
      <a:lstStyle>
        <a:defPPr algn="l">
          <a:defRPr sz="1200" dirty="0" smtClean="0">
            <a:solidFill>
              <a:schemeClr val="tx1">
                <a:lumMod val="75000"/>
                <a:lumOff val="25000"/>
              </a:schemeClr>
            </a:solidFill>
            <a:latin typeface="+mn-lt"/>
          </a:defRPr>
        </a:defPPr>
      </a:lstStyle>
    </a:txDef>
  </a:objectDefaults>
  <a:extraClrSchemeLst/>
  <a:extLst>
    <a:ext uri="{05A4C25C-085E-4340-85A3-A5531E510DB2}">
      <thm15:themeFamily xmlns:thm15="http://schemas.microsoft.com/office/thememl/2012/main" name="TF16411175_Green pitch deck_AAS_v4" id="{7774237F-020F-43A5-B912-064E6C199417}" vid="{D87B7C14-9379-4774-A3D4-9FA5066AD9EB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BE1961DD-CF27-443B-BFF6-660110ED05C9}"/>
</file>

<file path=customXml/itemProps2.xml><?xml version="1.0" encoding="utf-8"?>
<ds:datastoreItem xmlns:ds="http://schemas.openxmlformats.org/officeDocument/2006/customXml" ds:itemID="{19BF51BA-BD97-4518-9266-AD3D61549834}"/>
</file>

<file path=customXml/itemProps3.xml><?xml version="1.0" encoding="utf-8"?>
<ds:datastoreItem xmlns:ds="http://schemas.openxmlformats.org/officeDocument/2006/customXml" ds:itemID="{5F490261-1200-4EC7-95B0-2241EE54AA34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865</Words>
  <Application>Microsoft Office PowerPoint</Application>
  <PresentationFormat>Widescreen</PresentationFormat>
  <Paragraphs>278</Paragraphs>
  <Slides>19</Slides>
  <Notes>19</Notes>
  <HiddenSlides>0</HiddenSlides>
  <MMClips>0</MMClips>
  <ScaleCrop>false</ScaleCrop>
  <HeadingPairs>
    <vt:vector size="6" baseType="variant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19</vt:i4>
      </vt:variant>
    </vt:vector>
  </HeadingPairs>
  <TitlesOfParts>
    <vt:vector size="25" baseType="lpstr">
      <vt:lpstr>Arial</vt:lpstr>
      <vt:lpstr>Calibri</vt:lpstr>
      <vt:lpstr>Calibri Light</vt:lpstr>
      <vt:lpstr>Rockwell</vt:lpstr>
      <vt:lpstr>Times New Roman</vt:lpstr>
      <vt:lpstr>Office Theme</vt:lpstr>
      <vt:lpstr>Presentation  Title</vt:lpstr>
      <vt:lpstr>About Us</vt:lpstr>
      <vt:lpstr>The Problem</vt:lpstr>
      <vt:lpstr>The Solution</vt:lpstr>
      <vt:lpstr>The Product</vt:lpstr>
      <vt:lpstr>Digital Product</vt:lpstr>
      <vt:lpstr>Divider Slide Title</vt:lpstr>
      <vt:lpstr>Business Model</vt:lpstr>
      <vt:lpstr>Market Opportunity</vt:lpstr>
      <vt:lpstr>Competition</vt:lpstr>
      <vt:lpstr>Growth Strategy</vt:lpstr>
      <vt:lpstr>Traction</vt:lpstr>
      <vt:lpstr>Timeline</vt:lpstr>
      <vt:lpstr>Financials</vt:lpstr>
      <vt:lpstr>Team</vt:lpstr>
      <vt:lpstr>Funding</vt:lpstr>
      <vt:lpstr>Summary</vt:lpstr>
      <vt:lpstr>Thank You</vt:lpstr>
      <vt:lpstr>Customize this Template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2019-04-05T07:04:52Z</dcterms:created>
  <dcterms:modified xsi:type="dcterms:W3CDTF">2019-05-14T22:26:08Z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