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xlsx" ContentType="application/vnd.openxmlformats-officedocument.spreadsheetml.sheet"/>
  <Default Extension="jpeg" ContentType="image/jpeg"/>
  <Default Extension="jpg" ContentType="image/jpeg"/>
  <Default Extension="svg" ContentType="image/svg+xml"/>
  <Default Extension="png" ContentType="image/png"/>
  <Default Extension="wdp" ContentType="image/vnd.ms-photo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charts/chart11.xml" ContentType="application/vnd.openxmlformats-officedocument.drawingml.chart+xml"/>
  <Override PartName="/ppt/charts/colors1.xml" ContentType="application/vnd.ms-office.chartcolorstyle+xml"/>
  <Override PartName="/ppt/charts/style1.xml" ContentType="application/vnd.ms-office.chartstyle+xml"/>
  <Override PartName="/ppt/notesSlides/notesSlide7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12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133.xml" ContentType="application/vnd.openxmlformats-officedocument.presentationml.slideLayout+xml"/>
  <Override PartName="/ppt/slideLayouts/slideLayout184.xml" ContentType="application/vnd.openxmlformats-officedocument.presentationml.slideLayout+xml"/>
  <Override PartName="/ppt/slideLayouts/slideLayout35.xml" ContentType="application/vnd.openxmlformats-officedocument.presentationml.slideLayout+xml"/>
  <Override PartName="/ppt/theme/theme12.xml" ContentType="application/vnd.openxmlformats-officedocument.theme+xml"/>
  <Override PartName="/ppt/slideLayouts/slideLayout76.xml" ContentType="application/vnd.openxmlformats-officedocument.presentationml.slideLayout+xml"/>
  <Override PartName="/ppt/slideLayouts/slideLayout17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169.xml" ContentType="application/vnd.openxmlformats-officedocument.presentationml.slideLayout+xml"/>
  <Override PartName="/ppt/slideLayouts/slideLayout2010.xml" ContentType="application/vnd.openxmlformats-officedocument.presentationml.slideLayout+xml"/>
  <Override PartName="/ppt/slideLayouts/slideLayout111.xml" ContentType="application/vnd.openxmlformats-officedocument.presentationml.slideLayout+xml"/>
  <Override PartName="/ppt/slideLayouts/slideLayout612.xml" ContentType="application/vnd.openxmlformats-officedocument.presentationml.slideLayout+xml"/>
  <Override PartName="/ppt/slideLayouts/slideLayout1113.xml" ContentType="application/vnd.openxmlformats-officedocument.presentationml.slideLayout+xml"/>
  <Override PartName="/ppt/slideLayouts/slideLayout514.xml" ContentType="application/vnd.openxmlformats-officedocument.presentationml.slideLayout+xml"/>
  <Override PartName="/ppt/slideLayouts/slideLayout1515.xml" ContentType="application/vnd.openxmlformats-officedocument.presentationml.slideLayout+xml"/>
  <Override PartName="/ppt/slideLayouts/slideLayout1016.xml" ContentType="application/vnd.openxmlformats-officedocument.presentationml.slideLayout+xml"/>
  <Override PartName="/ppt/slideLayouts/slideLayout1917.xml" ContentType="application/vnd.openxmlformats-officedocument.presentationml.slideLayout+xml"/>
  <Override PartName="/ppt/slideLayouts/slideLayout418.xml" ContentType="application/vnd.openxmlformats-officedocument.presentationml.slideLayout+xml"/>
  <Override PartName="/ppt/slideLayouts/slideLayout919.xml" ContentType="application/vnd.openxmlformats-officedocument.presentationml.slideLayout+xml"/>
  <Override PartName="/ppt/slideLayouts/slideLayout1420.xml" ContentType="application/vnd.openxmlformats-officedocument.presentationml.slideLayout+xml"/>
  <Override PartName="/ppt/charts/chart22.xml" ContentType="application/vnd.openxmlformats-officedocument.drawingml.chart+xml"/>
  <Override PartName="/ppt/charts/colors22.xml" ContentType="application/vnd.ms-office.chartcolorstyle+xml"/>
  <Override PartName="/ppt/charts/style22.xml" ContentType="application/vnd.ms-office.chartstyle+xml"/>
  <Override PartName="/ppt/tableStyles.xml" ContentType="application/vnd.openxmlformats-officedocument.presentationml.tableStyles+xml"/>
  <Override PartName="/ppt/slides/slide22.xml" ContentType="application/vnd.openxmlformats-officedocument.presentationml.slide+xml"/>
  <Override PartName="/ppt/notesSlides/notesSlide22.xml" ContentType="application/vnd.openxmlformats-officedocument.presentationml.notesSlide+xml"/>
  <Override PartName="/customXml/item3.xml" ContentType="application/xml"/>
  <Override PartName="/customXml/itemProps31.xml" ContentType="application/vnd.openxmlformats-officedocument.customXmlProperties+xml"/>
  <Override PartName="/ppt/slides/slide63.xml" ContentType="application/vnd.openxmlformats-officedocument.presentationml.slide+xml"/>
  <Override PartName="/ppt/notesSlides/notesSlide63.xml" ContentType="application/vnd.openxmlformats-officedocument.presentationml.notesSlide+xml"/>
  <Override PartName="/ppt/slides/slide114.xml" ContentType="application/vnd.openxmlformats-officedocument.presentationml.slide+xml"/>
  <Override PartName="/ppt/notesSlides/notesSlide114.xml" ContentType="application/vnd.openxmlformats-officedocument.presentationml.notesSlide+xml"/>
  <Override PartName="/ppt/slides/slide15.xml" ContentType="application/vnd.openxmlformats-officedocument.presentationml.slide+xml"/>
  <Override PartName="/ppt/notesSlides/notesSlide15.xml" ContentType="application/vnd.openxmlformats-officedocument.presentationml.notesSlide+xml"/>
  <Override PartName="/ppt/viewProps.xml" ContentType="application/vnd.openxmlformats-officedocument.presentationml.viewProps+xml"/>
  <Override PartName="/customXml/item22.xml" ContentType="application/xml"/>
  <Override PartName="/customXml/itemProps22.xml" ContentType="application/vnd.openxmlformats-officedocument.customXmlProperties+xml"/>
  <Override PartName="/ppt/slides/slide56.xml" ContentType="application/vnd.openxmlformats-officedocument.presentationml.slide+xml"/>
  <Override PartName="/ppt/notesSlides/notesSlide56.xml" ContentType="application/vnd.openxmlformats-officedocument.presentationml.notesSlide+xml"/>
  <Override PartName="/ppt/slides/slide107.xml" ContentType="application/vnd.openxmlformats-officedocument.presentationml.slide+xml"/>
  <Override PartName="/ppt/notesSlides/notesSlide107.xml" ContentType="application/vnd.openxmlformats-officedocument.presentationml.notesSlide+xml"/>
  <Override PartName="/ppt/slides/slide48.xml" ContentType="application/vnd.openxmlformats-officedocument.presentationml.slide+xml"/>
  <Override PartName="/ppt/notesSlides/notesSlide48.xml" ContentType="application/vnd.openxmlformats-officedocument.presentationml.notesSlide+xml"/>
  <Override PartName="/ppt/presProps.xml" ContentType="application/vnd.openxmlformats-officedocument.presentationml.presProps+xml"/>
  <Override PartName="/ppt/slides/slide99.xml" ContentType="application/vnd.openxmlformats-officedocument.presentationml.slide+xml"/>
  <Override PartName="/ppt/notesSlides/notesSlide99.xml" ContentType="application/vnd.openxmlformats-officedocument.presentationml.notesSlide+xml"/>
  <Override PartName="/customXml/item13.xml" ContentType="application/xml"/>
  <Override PartName="/customXml/itemProps13.xml" ContentType="application/vnd.openxmlformats-officedocument.customXmlProperties+xml"/>
  <Override PartName="/ppt/slides/slide310.xml" ContentType="application/vnd.openxmlformats-officedocument.presentationml.slide+xml"/>
  <Override PartName="/ppt/notesSlides/notesSlide310.xml" ContentType="application/vnd.openxmlformats-officedocument.presentationml.notesSlide+xml"/>
  <Override PartName="/ppt/slides/slide811.xml" ContentType="application/vnd.openxmlformats-officedocument.presentationml.slide+xml"/>
  <Override PartName="/ppt/notesSlides/notesSlide811.xml" ContentType="application/vnd.openxmlformats-officedocument.presentationml.notes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3"/>
  </p:notesMasterIdLst>
  <p:handoutMasterIdLst>
    <p:handoutMasterId r:id="rId14"/>
  </p:handoutMasterIdLst>
  <p:sldIdLst>
    <p:sldId id="282" r:id="rId2"/>
    <p:sldId id="292" r:id="rId3"/>
    <p:sldId id="293" r:id="rId4"/>
    <p:sldId id="283" r:id="rId5"/>
    <p:sldId id="291" r:id="rId6"/>
    <p:sldId id="284" r:id="rId7"/>
    <p:sldId id="294" r:id="rId8"/>
    <p:sldId id="295" r:id="rId9"/>
    <p:sldId id="285" r:id="rId10"/>
    <p:sldId id="296" r:id="rId11"/>
    <p:sldId id="256" r:id="rId12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073A0DAA-6AF3-43AB-8588-CEC1D06C72B9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20533" autoAdjust="0"/>
    <p:restoredTop sz="94631" autoAdjust="0"/>
  </p:normalViewPr>
  <p:slideViewPr>
    <p:cSldViewPr snapToGrid="0">
      <p:cViewPr>
        <p:scale>
          <a:sx n="100" d="100"/>
          <a:sy n="100" d="100"/>
        </p:scale>
        <p:origin x="-936" y="-403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3" d="2"/>
        <a:sy n="3" d="2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60" d="100"/>
          <a:sy n="60" d="100"/>
        </p:scale>
        <p:origin x="2424" y="43"/>
      </p:cViewPr>
      <p:guideLst/>
    </p:cSldViewPr>
  </p:notesViewPr>
  <p:gridSpacing cx="72008" cy="72008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notesMaster" Target="/ppt/notesMasters/notesMaster11.xml" Id="rId13" /><Relationship Type="http://schemas.openxmlformats.org/officeDocument/2006/relationships/tableStyles" Target="/ppt/tableStyles.xml" Id="rId18" /><Relationship Type="http://schemas.openxmlformats.org/officeDocument/2006/relationships/slide" Target="/ppt/slides/slide22.xml" Id="rId3" /><Relationship Type="http://schemas.openxmlformats.org/officeDocument/2006/relationships/customXml" Target="/customXml/item3.xml" Id="rId21" /><Relationship Type="http://schemas.openxmlformats.org/officeDocument/2006/relationships/slide" Target="/ppt/slides/slide63.xml" Id="rId7" /><Relationship Type="http://schemas.openxmlformats.org/officeDocument/2006/relationships/slide" Target="/ppt/slides/slide114.xml" Id="rId12" /><Relationship Type="http://schemas.openxmlformats.org/officeDocument/2006/relationships/theme" Target="/ppt/theme/theme12.xml" Id="rId17" /><Relationship Type="http://schemas.openxmlformats.org/officeDocument/2006/relationships/slide" Target="/ppt/slides/slide15.xml" Id="rId2" /><Relationship Type="http://schemas.openxmlformats.org/officeDocument/2006/relationships/viewProps" Target="/ppt/viewProps.xml" Id="rId16" /><Relationship Type="http://schemas.openxmlformats.org/officeDocument/2006/relationships/customXml" Target="/customXml/item22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6.xml" Id="rId6" /><Relationship Type="http://schemas.openxmlformats.org/officeDocument/2006/relationships/slide" Target="/ppt/slides/slide107.xml" Id="rId11" /><Relationship Type="http://schemas.openxmlformats.org/officeDocument/2006/relationships/slide" Target="/ppt/slides/slide48.xml" Id="rId5" /><Relationship Type="http://schemas.openxmlformats.org/officeDocument/2006/relationships/presProps" Target="/ppt/presProps.xml" Id="rId15" /><Relationship Type="http://schemas.openxmlformats.org/officeDocument/2006/relationships/slide" Target="/ppt/slides/slide99.xml" Id="rId10" /><Relationship Type="http://schemas.openxmlformats.org/officeDocument/2006/relationships/customXml" Target="/customXml/item13.xml" Id="rId19" /><Relationship Type="http://schemas.openxmlformats.org/officeDocument/2006/relationships/slide" Target="/ppt/slides/slide310.xml" Id="rId4" /><Relationship Type="http://schemas.openxmlformats.org/officeDocument/2006/relationships/slide" Target="/ppt/slides/slide811.xml" Id="rId9" /><Relationship Type="http://schemas.openxmlformats.org/officeDocument/2006/relationships/handoutMaster" Target="/ppt/handoutMasters/handoutMaster11.xml" Id="rId14" /></Relationships>
</file>

<file path=ppt/charts/_rels/chart1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.xlsx" Id="rId3" /><Relationship Type="http://schemas.microsoft.com/office/2011/relationships/chartColorStyle" Target="/ppt/charts/colors1.xml" Id="rId2" /><Relationship Type="http://schemas.microsoft.com/office/2011/relationships/chartStyle" Target="/ppt/charts/style1.xml" Id="rId1" /></Relationships>
</file>

<file path=ppt/charts/_rels/chart22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2.xlsx" Id="rId3" /><Relationship Type="http://schemas.microsoft.com/office/2011/relationships/chartColorStyle" Target="/ppt/charts/colors22.xml" Id="rId2" /><Relationship Type="http://schemas.microsoft.com/office/2011/relationships/chartStyle" Target="/ppt/charts/style22.xml" Id="rId1" /></Relationships>
</file>

<file path=ppt/charts/chart1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1" u="none" strike="noStrike" kern="1200" spc="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en-US" i="1" dirty="0"/>
              <a:t>Gross Revenue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1" u="none" strike="noStrike" kern="1200" spc="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dPt>
            <c:idx val="1"/>
            <c:invertIfNegative val="0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0ADA-48E7-A321-402E979D2202}"/>
              </c:ext>
            </c:extLst>
          </c:dPt>
          <c:dPt>
            <c:idx val="2"/>
            <c:invertIfNegative val="0"/>
            <c:bubble3D val="0"/>
            <c:spPr>
              <a:solidFill>
                <a:schemeClr val="bg1">
                  <a:lumMod val="75000"/>
                </a:schemeClr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6-D62E-4EA4-B76E-50D876C5C11B}"/>
              </c:ext>
            </c:extLst>
          </c:dPt>
          <c:dPt>
            <c:idx val="3"/>
            <c:invertIfNegative val="0"/>
            <c:bubble3D val="0"/>
            <c:spPr>
              <a:solidFill>
                <a:schemeClr val="tx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ADA-48E7-A321-402E979D2202}"/>
              </c:ext>
            </c:extLst>
          </c:dPt>
          <c:dPt>
            <c:idx val="4"/>
            <c:invertIfNegative val="0"/>
            <c:bubble3D val="0"/>
            <c:spPr>
              <a:pattFill prst="dkUpDiag">
                <a:fgClr>
                  <a:schemeClr val="tx1">
                    <a:lumMod val="50000"/>
                    <a:lumOff val="50000"/>
                  </a:schemeClr>
                </a:fgClr>
                <a:bgClr>
                  <a:schemeClr val="tx1">
                    <a:lumMod val="75000"/>
                    <a:lumOff val="25000"/>
                  </a:schemeClr>
                </a:bgClr>
              </a:patt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0ADA-48E7-A321-402E979D2202}"/>
              </c:ext>
            </c:extLst>
          </c:dPt>
          <c:cat>
            <c:strRef>
              <c:f>Sheet1!$A$2:$A$6</c:f>
              <c:strCache>
                <c:ptCount val="5"/>
                <c:pt idx="0">
                  <c:v>20YY</c:v>
                </c:pt>
                <c:pt idx="1">
                  <c:v>20YY</c:v>
                </c:pt>
                <c:pt idx="2">
                  <c:v>20YY</c:v>
                </c:pt>
                <c:pt idx="3">
                  <c:v>20YY</c:v>
                </c:pt>
                <c:pt idx="4">
                  <c:v>20YY</c:v>
                </c:pt>
              </c:strCache>
            </c:strRef>
          </c:ca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6-0ADA-48E7-A321-402E979D220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5"/>
        <c:axId val="1000041416"/>
        <c:axId val="1000041744"/>
      </c:barChart>
      <c:catAx>
        <c:axId val="100004141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744"/>
        <c:crosses val="autoZero"/>
        <c:auto val="1"/>
        <c:lblAlgn val="ctr"/>
        <c:lblOffset val="100"/>
        <c:noMultiLvlLbl val="0"/>
      </c:catAx>
      <c:valAx>
        <c:axId val="100004174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41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>
          <a:latin typeface="+mn-lt"/>
        </a:defRPr>
      </a:pPr>
      <a:endParaRPr lang="en-US"/>
    </a:p>
  </c:txPr>
  <c:externalData r:id="rId3">
    <c:autoUpdate val="0"/>
  </c:externalData>
</c:chartSpace>
</file>

<file path=ppt/charts/chart2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1" u="none" strike="noStrike" kern="1200" spc="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en-US" dirty="0"/>
              <a:t>Company Sales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1" u="none" strike="noStrike" kern="1200" spc="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3"/>
            </a:solidFill>
          </c:spPr>
          <c:dPt>
            <c:idx val="0"/>
            <c:bubble3D val="0"/>
            <c:spPr>
              <a:solidFill>
                <a:schemeClr val="accent3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BEFA-4A5E-AB52-FBB4B74C74A7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0ADA-48E7-A321-402E979D2202}"/>
              </c:ext>
            </c:extLst>
          </c:dPt>
          <c:dPt>
            <c:idx val="2"/>
            <c:bubble3D val="0"/>
            <c:spPr>
              <a:pattFill prst="dkUpDiag">
                <a:fgClr>
                  <a:schemeClr val="bg1">
                    <a:lumMod val="75000"/>
                  </a:schemeClr>
                </a:fgClr>
                <a:bgClr>
                  <a:schemeClr val="tx1">
                    <a:lumMod val="75000"/>
                    <a:lumOff val="25000"/>
                  </a:schemeClr>
                </a:bgClr>
              </a:patt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6-BEFA-4A5E-AB52-FBB4B74C74A7}"/>
              </c:ext>
            </c:extLst>
          </c:dPt>
          <c:dPt>
            <c:idx val="3"/>
            <c:bubble3D val="0"/>
            <c:spPr>
              <a:solidFill>
                <a:schemeClr val="bg1">
                  <a:lumMod val="75000"/>
                </a:schemeClr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0ADA-48E7-A321-402E979D2202}"/>
              </c:ext>
            </c:extLst>
          </c:dPt>
          <c:dPt>
            <c:idx val="4"/>
            <c:bubble3D val="0"/>
            <c:spPr>
              <a:solidFill>
                <a:schemeClr val="tx1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0ADA-48E7-A321-402E979D2202}"/>
              </c:ext>
            </c:extLst>
          </c:dPt>
          <c:dLbls>
            <c:dLbl>
              <c:idx val="0"/>
              <c:layout>
                <c:manualLayout>
                  <c:x val="-9.4339622641509496E-2"/>
                  <c:y val="0.11144865475195867"/>
                </c:manualLayout>
              </c:layout>
              <c:showLegendKey val="0"/>
              <c:showVal val="0"/>
              <c:showCatName val="1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7-BEFA-4A5E-AB52-FBB4B74C74A7}"/>
                </c:ext>
              </c:extLst>
            </c:dLbl>
            <c:dLbl>
              <c:idx val="1"/>
              <c:layout>
                <c:manualLayout>
                  <c:x val="2.8301886792452831E-2"/>
                  <c:y val="0.11144865475195867"/>
                </c:manualLayout>
              </c:layout>
              <c:showLegendKey val="0"/>
              <c:showVal val="0"/>
              <c:showCatName val="1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1-0ADA-48E7-A321-402E979D2202}"/>
                </c:ext>
              </c:extLst>
            </c:dLbl>
            <c:dLbl>
              <c:idx val="2"/>
              <c:layout>
                <c:manualLayout>
                  <c:x val="0.13522012578616341"/>
                  <c:y val="-6.8583787539666874E-2"/>
                </c:manualLayout>
              </c:layout>
              <c:showLegendKey val="0"/>
              <c:showVal val="0"/>
              <c:showCatName val="1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6-BEFA-4A5E-AB52-FBB4B74C74A7}"/>
                </c:ext>
              </c:extLst>
            </c:dLbl>
            <c:dLbl>
              <c:idx val="3"/>
              <c:layout>
                <c:manualLayout>
                  <c:x val="6.6037735849056603E-2"/>
                  <c:y val="-0.14859820633594495"/>
                </c:manualLayout>
              </c:layout>
              <c:showLegendKey val="0"/>
              <c:showVal val="0"/>
              <c:showCatName val="1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3-0ADA-48E7-A321-402E979D2202}"/>
                </c:ext>
              </c:extLst>
            </c:dLbl>
            <c:dLbl>
              <c:idx val="4"/>
              <c:layout>
                <c:manualLayout>
                  <c:x val="-6.6037735849056603E-2"/>
                  <c:y val="0.12002162819441704"/>
                </c:manualLayout>
              </c:layout>
              <c:showLegendKey val="0"/>
              <c:showVal val="0"/>
              <c:showCatName val="1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5-0ADA-48E7-A321-402E979D2202}"/>
                </c:ext>
              </c:extLst>
            </c:dLbl>
            <c:spPr>
              <a:solidFill>
                <a:srgbClr val="FFFFFF"/>
              </a:solidFill>
              <a:ln>
                <a:solidFill>
                  <a:prstClr val="black">
                    <a:lumMod val="25000"/>
                    <a:lumOff val="75000"/>
                  </a:prstClr>
                </a:solidFill>
              </a:ln>
              <a:effectLst/>
            </c:spPr>
            <c:txPr>
              <a:bodyPr rot="0" spcFirstLastPara="1" vertOverflow="clip" horzOverflow="clip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1" u="none" strike="noStrike" kern="1200" baseline="0">
                    <a:solidFill>
                      <a:schemeClr val="dk1">
                        <a:lumMod val="65000"/>
                        <a:lumOff val="35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showLegendKey val="0"/>
            <c:showVal val="0"/>
            <c:showCatName val="1"/>
            <c:showSerName val="0"/>
            <c:showPercent val="1"/>
            <c:showBubbleSize val="0"/>
            <c:showLeaderLines val="0"/>
            <c:extLst>
              <c:ext xmlns:c15="http://schemas.microsoft.com/office/drawing/2012/chart" uri="{CE6537A1-D6FC-4f65-9D91-7224C49458BB}">
                <c15:spPr xmlns:c15="http://schemas.microsoft.com/office/drawing/2012/chart">
                  <a:prstGeom prst="wedgeRectCallout">
                    <a:avLst/>
                  </a:prstGeom>
                  <a:noFill/>
                  <a:ln>
                    <a:noFill/>
                  </a:ln>
                </c15:spPr>
              </c:ext>
            </c:extLst>
          </c:dLbls>
          <c:cat>
            <c:strRef>
              <c:f>Sheet1!$A$2:$A$6</c:f>
              <c:strCache>
                <c:ptCount val="5"/>
                <c:pt idx="0">
                  <c:v>20YY</c:v>
                </c:pt>
                <c:pt idx="1">
                  <c:v>20YY</c:v>
                </c:pt>
                <c:pt idx="2">
                  <c:v>20YY</c:v>
                </c:pt>
                <c:pt idx="3">
                  <c:v>20YY</c:v>
                </c:pt>
                <c:pt idx="4">
                  <c:v>20YY</c:v>
                </c:pt>
              </c:strCache>
            </c:strRef>
          </c:ca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6-0ADA-48E7-A321-402E979D220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0"/>
        <c:holeSize val="90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 i="1"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2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76F666D-E0C2-435B-BAA8-9287F9E5D38A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19FEBCAF-CB3F-4928-91AA-D61472F880C0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1077DB-935E-4A0A-947A-D283B9F9F452}" type="datetimeFigureOut">
              <a:rPr lang="en-US" smtClean="0"/>
              <a:t>5/14/2019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9256698-63C6-4CCC-81CB-EA5604C30F1E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2467FDA-05D7-4760-A373-5D6AEAAF427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82C0B10-7CAE-41E4-AB02-7E8B1FF2B898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8753759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2D9EC30E-1A71-4188-9BE7-E2A64929A436}" type="datetimeFigureOut">
              <a:rPr lang="en-US" noProof="0" smtClean="0"/>
              <a:t>2019/05/14</a:t>
            </a:fld>
            <a:endParaRPr lang="en-US" noProof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530193B-564F-4854-8A52-728F3FB19C85}" type="slidenum">
              <a:rPr lang="en-US" noProof="0" smtClean="0"/>
              <a:t>‹#›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360381651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5.xml.rels>&#65279;<?xml version="1.0" encoding="utf-8"?><Relationships xmlns="http://schemas.openxmlformats.org/package/2006/relationships"><Relationship Type="http://schemas.openxmlformats.org/officeDocument/2006/relationships/slide" Target="/ppt/slides/slide15.xml" Id="rId2" /><Relationship Type="http://schemas.openxmlformats.org/officeDocument/2006/relationships/notesMaster" Target="/ppt/notesMasters/notesMaster11.xml" Id="rId1" /></Relationships>
</file>

<file path=ppt/notesSlides/_rels/notesSlide22.xml.rels>&#65279;<?xml version="1.0" encoding="utf-8"?><Relationships xmlns="http://schemas.openxmlformats.org/package/2006/relationships"><Relationship Type="http://schemas.openxmlformats.org/officeDocument/2006/relationships/slide" Target="/ppt/slides/slide22.xml" Id="rId2" /><Relationship Type="http://schemas.openxmlformats.org/officeDocument/2006/relationships/notesMaster" Target="/ppt/notesMasters/notesMaster11.xml" Id="rId1" /></Relationships>
</file>

<file path=ppt/notesSlides/_rels/notesSlide48.xml.rels>&#65279;<?xml version="1.0" encoding="utf-8"?><Relationships xmlns="http://schemas.openxmlformats.org/package/2006/relationships"><Relationship Type="http://schemas.openxmlformats.org/officeDocument/2006/relationships/slide" Target="/ppt/slides/slide48.xml" Id="rId2" /><Relationship Type="http://schemas.openxmlformats.org/officeDocument/2006/relationships/notesMaster" Target="/ppt/notesMasters/notesMaster11.xml" Id="rId1" /></Relationships>
</file>

<file path=ppt/notesSlides/_rels/notesSlide56.xml.rels>&#65279;<?xml version="1.0" encoding="utf-8"?><Relationships xmlns="http://schemas.openxmlformats.org/package/2006/relationships"><Relationship Type="http://schemas.openxmlformats.org/officeDocument/2006/relationships/slide" Target="/ppt/slides/slide56.xml" Id="rId2" /><Relationship Type="http://schemas.openxmlformats.org/officeDocument/2006/relationships/notesMaster" Target="/ppt/notesMasters/notesMaster11.xml" Id="rId1" /></Relationships>
</file>

<file path=ppt/notesSlides/_rels/notesSlide63.xml.rels>&#65279;<?xml version="1.0" encoding="utf-8"?><Relationships xmlns="http://schemas.openxmlformats.org/package/2006/relationships"><Relationship Type="http://schemas.openxmlformats.org/officeDocument/2006/relationships/slide" Target="/ppt/slides/slide63.xml" Id="rId2" /><Relationship Type="http://schemas.openxmlformats.org/officeDocument/2006/relationships/notesMaster" Target="/ppt/notesMasters/notesMaster11.xml" Id="rId1" /></Relationships>
</file>

<file path=ppt/notesSlides/_rels/notesSlide71.xml.rels>&#65279;<?xml version="1.0" encoding="utf-8"?><Relationships xmlns="http://schemas.openxmlformats.org/package/2006/relationships"><Relationship Type="http://schemas.openxmlformats.org/officeDocument/2006/relationships/slide" Target="/ppt/slides/slide71.xml" Id="rId2" /><Relationship Type="http://schemas.openxmlformats.org/officeDocument/2006/relationships/notesMaster" Target="/ppt/notesMasters/notesMaster11.xml" Id="rId1" /></Relationships>
</file>

<file path=ppt/notesSlides/_rels/notesSlide99.xml.rels>&#65279;<?xml version="1.0" encoding="utf-8"?><Relationships xmlns="http://schemas.openxmlformats.org/package/2006/relationships"><Relationship Type="http://schemas.openxmlformats.org/officeDocument/2006/relationships/slide" Target="/ppt/slides/slide99.xml" Id="rId2" /><Relationship Type="http://schemas.openxmlformats.org/officeDocument/2006/relationships/notesMaster" Target="/ppt/notesMasters/notesMaster11.xml" Id="rId1" /></Relationships>
</file>

<file path=ppt/notesSlides/_rels/notesSlide107.xml.rels>&#65279;<?xml version="1.0" encoding="utf-8"?><Relationships xmlns="http://schemas.openxmlformats.org/package/2006/relationships"><Relationship Type="http://schemas.openxmlformats.org/officeDocument/2006/relationships/slide" Target="/ppt/slides/slide107.xml" Id="rId2" /><Relationship Type="http://schemas.openxmlformats.org/officeDocument/2006/relationships/notesMaster" Target="/ppt/notesMasters/notesMaster11.xml" Id="rId1" /></Relationships>
</file>

<file path=ppt/notesSlides/_rels/notesSlide114.xml.rels>&#65279;<?xml version="1.0" encoding="utf-8"?><Relationships xmlns="http://schemas.openxmlformats.org/package/2006/relationships"><Relationship Type="http://schemas.openxmlformats.org/officeDocument/2006/relationships/slide" Target="/ppt/slides/slide114.xml" Id="rId2" /><Relationship Type="http://schemas.openxmlformats.org/officeDocument/2006/relationships/notesMaster" Target="/ppt/notesMasters/notesMaster11.xml" Id="rId1" /></Relationships>
</file>

<file path=ppt/notesSlides/_rels/notesSlide310.xml.rels>&#65279;<?xml version="1.0" encoding="utf-8"?><Relationships xmlns="http://schemas.openxmlformats.org/package/2006/relationships"><Relationship Type="http://schemas.openxmlformats.org/officeDocument/2006/relationships/slide" Target="/ppt/slides/slide310.xml" Id="rId2" /><Relationship Type="http://schemas.openxmlformats.org/officeDocument/2006/relationships/notesMaster" Target="/ppt/notesMasters/notesMaster11.xml" Id="rId1" /></Relationships>
</file>

<file path=ppt/notesSlides/_rels/notesSlide811.xml.rels>&#65279;<?xml version="1.0" encoding="utf-8"?><Relationships xmlns="http://schemas.openxmlformats.org/package/2006/relationships"><Relationship Type="http://schemas.openxmlformats.org/officeDocument/2006/relationships/slide" Target="/ppt/slides/slide811.xml" Id="rId2" /><Relationship Type="http://schemas.openxmlformats.org/officeDocument/2006/relationships/notesMaster" Target="/ppt/notesMasters/notesMaster11.xml" Id="rId1" /></Relationship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530193B-564F-4854-8A52-728F3FB19C85}" type="slidenum">
              <a:rPr lang="en-US" noProof="0" smtClean="0"/>
              <a:t>1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386151356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530193B-564F-4854-8A52-728F3FB19C85}" type="slidenum">
              <a:rPr lang="en-US" noProof="0" smtClean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457486648"/>
      </p:ext>
    </p:extLst>
  </p:cSld>
  <p:clrMapOvr>
    <a:masterClrMapping/>
  </p:clrMapOvr>
</p:notes>
</file>

<file path=ppt/notesSlides/notesSlide4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530193B-564F-4854-8A52-728F3FB19C85}" type="slidenum">
              <a:rPr lang="en-US" noProof="0" smtClean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496249567"/>
      </p:ext>
    </p:extLst>
  </p:cSld>
  <p:clrMapOvr>
    <a:masterClrMapping/>
  </p:clrMapOvr>
</p:notes>
</file>

<file path=ppt/notesSlides/notesSlide5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530193B-564F-4854-8A52-728F3FB19C85}" type="slidenum">
              <a:rPr lang="en-US" noProof="0" smtClean="0"/>
              <a:t>5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007157388"/>
      </p:ext>
    </p:extLst>
  </p:cSld>
  <p:clrMapOvr>
    <a:masterClrMapping/>
  </p:clrMapOvr>
</p:notes>
</file>

<file path=ppt/notesSlides/notesSlide6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530193B-564F-4854-8A52-728F3FB19C85}" type="slidenum">
              <a:rPr lang="en-US" noProof="0" smtClean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589358713"/>
      </p:ext>
    </p:extLst>
  </p:cSld>
  <p:clrMapOvr>
    <a:masterClrMapping/>
  </p:clrMapOvr>
</p:notes>
</file>

<file path=ppt/notesSlides/notesSlide7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530193B-564F-4854-8A52-728F3FB19C85}" type="slidenum">
              <a:rPr lang="en-US" noProof="0" smtClean="0"/>
              <a:t>7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8203908"/>
      </p:ext>
    </p:extLst>
  </p:cSld>
  <p:clrMapOvr>
    <a:masterClrMapping/>
  </p:clrMapOvr>
</p:notes>
</file>

<file path=ppt/notesSlides/notesSlide9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530193B-564F-4854-8A52-728F3FB19C85}" type="slidenum">
              <a:rPr lang="en-US" noProof="0" smtClean="0"/>
              <a:t>9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651563101"/>
      </p:ext>
    </p:extLst>
  </p:cSld>
  <p:clrMapOvr>
    <a:masterClrMapping/>
  </p:clrMapOvr>
</p:notes>
</file>

<file path=ppt/notesSlides/notesSlide10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530193B-564F-4854-8A52-728F3FB19C85}" type="slidenum">
              <a:rPr lang="en-US" noProof="0" smtClean="0"/>
              <a:t>10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189610167"/>
      </p:ext>
    </p:extLst>
  </p:cSld>
  <p:clrMapOvr>
    <a:masterClrMapping/>
  </p:clrMapOvr>
</p:notes>
</file>

<file path=ppt/notesSlides/notesSlide1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530193B-564F-4854-8A52-728F3FB19C85}" type="slidenum">
              <a:rPr lang="en-US" noProof="0" smtClean="0"/>
              <a:t>11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43145632"/>
      </p:ext>
    </p:extLst>
  </p:cSld>
  <p:clrMapOvr>
    <a:masterClrMapping/>
  </p:clrMapOvr>
</p:notes>
</file>

<file path=ppt/notesSlides/notesSlide3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530193B-564F-4854-8A52-728F3FB19C85}" type="slidenum">
              <a:rPr lang="en-US" noProof="0" smtClean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3546845009"/>
      </p:ext>
    </p:extLst>
  </p:cSld>
  <p:clrMapOvr>
    <a:masterClrMapping/>
  </p:clrMapOvr>
</p:notes>
</file>

<file path=ppt/notesSlides/notesSlide8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8530193B-564F-4854-8A52-728F3FB19C85}" type="slidenum">
              <a:rPr lang="en-US" noProof="0" smtClean="0"/>
              <a:t>8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922272528"/>
      </p:ext>
    </p:extLst>
  </p:cSld>
  <p:clrMapOvr>
    <a:masterClrMapping/>
  </p:clrMapOvr>
</p:notes>
</file>

<file path=ppt/slideLayouts/_rels/slideLayout2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3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7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2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3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6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7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8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1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51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61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91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0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42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51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91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01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bg bwMode="auto"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Rectangle 11">
            <a:extLst>
              <a:ext uri="{FF2B5EF4-FFF2-40B4-BE49-F238E27FC236}">
                <a16:creationId xmlns:a16="http://schemas.microsoft.com/office/drawing/2014/main" id="{554ED587-2D2F-4D3F-B55B-C64465AB4EC5}"/>
              </a:ext>
            </a:extLst>
          </p:cNvPr>
          <p:cNvSpPr/>
          <p:nvPr userDrawn="1"/>
        </p:nvSpPr>
        <p:spPr>
          <a:xfrm>
            <a:off x="69274" y="66963"/>
            <a:ext cx="9911201" cy="6727345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286990" y="4346296"/>
            <a:ext cx="6798250" cy="1674470"/>
          </a:xfrm>
        </p:spPr>
        <p:txBody>
          <a:bodyPr anchor="b"/>
          <a:lstStyle>
            <a:lvl1pPr algn="r">
              <a:lnSpc>
                <a:spcPts val="5000"/>
              </a:lnSpc>
              <a:defRPr sz="6000" b="1" cap="all" spc="-300" baseline="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noProof="0"/>
              <a:t>PRESENTATION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326418" y="4650539"/>
            <a:ext cx="2456210" cy="1192038"/>
          </a:xfrm>
          <a:solidFill>
            <a:schemeClr val="bg1"/>
          </a:solidFill>
        </p:spPr>
        <p:txBody>
          <a:bodyPr lIns="252000" tIns="0" anchor="ctr"/>
          <a:lstStyle>
            <a:lvl1pPr marL="0" indent="0" algn="l">
              <a:lnSpc>
                <a:spcPct val="100000"/>
              </a:lnSpc>
              <a:buNone/>
              <a:defRPr sz="1800" i="1">
                <a:solidFill>
                  <a:schemeClr val="tx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56F2950-BBCB-4A53-9EAC-D714777B8FA2}"/>
              </a:ext>
            </a:extLst>
          </p:cNvPr>
          <p:cNvSpPr/>
          <p:nvPr userDrawn="1"/>
        </p:nvSpPr>
        <p:spPr>
          <a:xfrm>
            <a:off x="0" y="6794309"/>
            <a:ext cx="9980476" cy="6369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D5253865-24CF-4EF5-92A5-F64EB9ABC8B7}"/>
              </a:ext>
            </a:extLst>
          </p:cNvPr>
          <p:cNvSpPr/>
          <p:nvPr userDrawn="1"/>
        </p:nvSpPr>
        <p:spPr>
          <a:xfrm>
            <a:off x="0" y="0"/>
            <a:ext cx="9980476" cy="6369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BBE19773-9B6A-4A2C-95A5-69A3788C2D94}"/>
              </a:ext>
            </a:extLst>
          </p:cNvPr>
          <p:cNvSpPr/>
          <p:nvPr userDrawn="1"/>
        </p:nvSpPr>
        <p:spPr>
          <a:xfrm rot="5400000">
            <a:off x="-3378441" y="3410285"/>
            <a:ext cx="6826157" cy="69275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E798A99C-9485-48F0-8E1E-227AD1348A45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218115592"/>
      </p:ext>
    </p:extLst>
  </p:cSld>
  <p:clrMapOvr>
    <a:masterClrMapping/>
  </p:clrMapOvr>
</p:sldLayout>
</file>

<file path=ppt/slideLayouts/slideLayout3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 with Large Image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069FFAE5-B16E-4571-88F7-52FA5354B1A1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9273" y="63691"/>
            <a:ext cx="9911201" cy="6727346"/>
          </a:xfrm>
          <a:solidFill>
            <a:schemeClr val="tx1">
              <a:lumMod val="75000"/>
              <a:lumOff val="25000"/>
            </a:schemeClr>
          </a:solidFill>
        </p:spPr>
        <p:txBody>
          <a:bodyPr anchor="ctr"/>
          <a:lstStyle>
            <a:lvl1pPr marL="0" indent="0" algn="ctr">
              <a:buNone/>
              <a:defRPr sz="12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286990" y="4346296"/>
            <a:ext cx="6798250" cy="1674470"/>
          </a:xfrm>
        </p:spPr>
        <p:txBody>
          <a:bodyPr anchor="b"/>
          <a:lstStyle>
            <a:lvl1pPr algn="r">
              <a:lnSpc>
                <a:spcPts val="5000"/>
              </a:lnSpc>
              <a:defRPr sz="6000" b="1" cap="all" spc="-300" baseline="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noProof="0"/>
              <a:t>PRESENTATION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326418" y="4650539"/>
            <a:ext cx="2456210" cy="1192038"/>
          </a:xfrm>
          <a:solidFill>
            <a:schemeClr val="bg1"/>
          </a:solidFill>
        </p:spPr>
        <p:txBody>
          <a:bodyPr lIns="252000" tIns="0" anchor="ctr"/>
          <a:lstStyle>
            <a:lvl1pPr marL="0" indent="0" algn="l">
              <a:lnSpc>
                <a:spcPct val="100000"/>
              </a:lnSpc>
              <a:buNone/>
              <a:defRPr sz="1800" i="1">
                <a:solidFill>
                  <a:schemeClr val="tx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56F2950-BBCB-4A53-9EAC-D714777B8FA2}"/>
              </a:ext>
            </a:extLst>
          </p:cNvPr>
          <p:cNvSpPr/>
          <p:nvPr userDrawn="1"/>
        </p:nvSpPr>
        <p:spPr>
          <a:xfrm>
            <a:off x="0" y="6794309"/>
            <a:ext cx="9980476" cy="6369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D5253865-24CF-4EF5-92A5-F64EB9ABC8B7}"/>
              </a:ext>
            </a:extLst>
          </p:cNvPr>
          <p:cNvSpPr/>
          <p:nvPr userDrawn="1"/>
        </p:nvSpPr>
        <p:spPr>
          <a:xfrm>
            <a:off x="0" y="0"/>
            <a:ext cx="9980476" cy="63691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BBE19773-9B6A-4A2C-95A5-69A3788C2D94}"/>
              </a:ext>
            </a:extLst>
          </p:cNvPr>
          <p:cNvSpPr/>
          <p:nvPr userDrawn="1"/>
        </p:nvSpPr>
        <p:spPr>
          <a:xfrm rot="5400000">
            <a:off x="-3378441" y="3410285"/>
            <a:ext cx="6826157" cy="69275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E798A99C-9485-48F0-8E1E-227AD1348A45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094738917"/>
      </p:ext>
    </p:extLst>
  </p:cSld>
  <p:clrMapOvr>
    <a:masterClrMapping/>
  </p:clrMapOvr>
</p:sldLayout>
</file>

<file path=ppt/slideLayouts/slideLayout7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Phot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890ED7CE-A9D2-4D19-B978-56BFB74E657C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6299200" y="432000"/>
            <a:ext cx="5472113" cy="5759250"/>
          </a:xfrm>
          <a:solidFill>
            <a:schemeClr val="tx1">
              <a:lumMod val="75000"/>
              <a:lumOff val="25000"/>
            </a:schemeClr>
          </a:solidFill>
        </p:spPr>
        <p:txBody>
          <a:bodyPr anchor="ctr"/>
          <a:lstStyle>
            <a:lvl1pPr marL="0" indent="0" algn="ctr">
              <a:buNone/>
              <a:defRPr sz="12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3875314" y="5096632"/>
            <a:ext cx="2028686" cy="1094618"/>
          </a:xfrm>
        </p:spPr>
        <p:txBody>
          <a:bodyPr anchor="b"/>
          <a:lstStyle>
            <a:lvl1pPr marL="0" indent="0" algn="r">
              <a:buNone/>
              <a:defRPr i="1">
                <a:solidFill>
                  <a:schemeClr val="tx1"/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Enter your caption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E25951D2-91DB-40E7-95D5-4B372602DEBB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16EFF903-F1F3-440A-B12C-9FD51606B03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987784647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hank You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2174360" y="2112793"/>
            <a:ext cx="6798250" cy="1674470"/>
          </a:xfrm>
        </p:spPr>
        <p:txBody>
          <a:bodyPr anchor="ctr"/>
          <a:lstStyle>
            <a:lvl1pPr algn="ctr">
              <a:lnSpc>
                <a:spcPct val="100000"/>
              </a:lnSpc>
              <a:defRPr sz="6000" b="1" cap="all" spc="-300" baseline="0">
                <a:solidFill>
                  <a:schemeClr val="tx1"/>
                </a:solidFill>
                <a:latin typeface="+mj-lt"/>
              </a:defRPr>
            </a:lvl1pPr>
          </a:lstStyle>
          <a:p>
            <a:r>
              <a:rPr lang="en-US" noProof="0"/>
              <a:t>Thank you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56F2950-BBCB-4A53-9EAC-D714777B8FA2}"/>
              </a:ext>
            </a:extLst>
          </p:cNvPr>
          <p:cNvSpPr/>
          <p:nvPr userDrawn="1"/>
        </p:nvSpPr>
        <p:spPr>
          <a:xfrm>
            <a:off x="0" y="6794309"/>
            <a:ext cx="9980476" cy="63691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D5253865-24CF-4EF5-92A5-F64EB9ABC8B7}"/>
              </a:ext>
            </a:extLst>
          </p:cNvPr>
          <p:cNvSpPr/>
          <p:nvPr userDrawn="1"/>
        </p:nvSpPr>
        <p:spPr>
          <a:xfrm>
            <a:off x="0" y="0"/>
            <a:ext cx="9980476" cy="63691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BBE19773-9B6A-4A2C-95A5-69A3788C2D94}"/>
              </a:ext>
            </a:extLst>
          </p:cNvPr>
          <p:cNvSpPr/>
          <p:nvPr userDrawn="1"/>
        </p:nvSpPr>
        <p:spPr>
          <a:xfrm rot="5400000">
            <a:off x="-3378441" y="3410285"/>
            <a:ext cx="6826157" cy="69275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Text Placeholder 5">
            <a:extLst>
              <a:ext uri="{FF2B5EF4-FFF2-40B4-BE49-F238E27FC236}">
                <a16:creationId xmlns:a16="http://schemas.microsoft.com/office/drawing/2014/main" id="{CA3EFDD3-A9D2-4EB6-BB2A-F6999D9F7EA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2174361" y="4035727"/>
            <a:ext cx="3329850" cy="382887"/>
          </a:xfrm>
        </p:spPr>
        <p:txBody>
          <a:bodyPr/>
          <a:lstStyle>
            <a:lvl1pPr marL="0" indent="0" algn="r">
              <a:buNone/>
              <a:defRPr sz="2400"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12" name="Text Placeholder 6">
            <a:extLst>
              <a:ext uri="{FF2B5EF4-FFF2-40B4-BE49-F238E27FC236}">
                <a16:creationId xmlns:a16="http://schemas.microsoft.com/office/drawing/2014/main" id="{261ED1F7-B623-43D9-9BDA-8808C5CFAFFB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062268" y="4150118"/>
            <a:ext cx="2910342" cy="238016"/>
          </a:xfrm>
        </p:spPr>
        <p:txBody>
          <a:bodyPr/>
          <a:lstStyle>
            <a:lvl1pPr marL="0" indent="0" algn="l">
              <a:buNone/>
              <a:defRPr sz="1400" i="1"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Phone Number</a:t>
            </a:r>
          </a:p>
        </p:txBody>
      </p:sp>
      <p:sp>
        <p:nvSpPr>
          <p:cNvPr id="13" name="Text Placeholder 7">
            <a:extLst>
              <a:ext uri="{FF2B5EF4-FFF2-40B4-BE49-F238E27FC236}">
                <a16:creationId xmlns:a16="http://schemas.microsoft.com/office/drawing/2014/main" id="{E27366FC-4115-4122-9CE2-5FA9D424AD51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6062268" y="4540691"/>
            <a:ext cx="2910342" cy="238016"/>
          </a:xfrm>
        </p:spPr>
        <p:txBody>
          <a:bodyPr/>
          <a:lstStyle>
            <a:lvl1pPr marL="0" indent="0" algn="l">
              <a:buNone/>
              <a:defRPr sz="1400" i="1"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Email or Social Media Handle</a:t>
            </a:r>
          </a:p>
        </p:txBody>
      </p:sp>
      <p:sp>
        <p:nvSpPr>
          <p:cNvPr id="14" name="Text Placeholder 8">
            <a:extLst>
              <a:ext uri="{FF2B5EF4-FFF2-40B4-BE49-F238E27FC236}">
                <a16:creationId xmlns:a16="http://schemas.microsoft.com/office/drawing/2014/main" id="{DEB36829-2F8B-4E22-AB6D-4111D18AF847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6062268" y="4931263"/>
            <a:ext cx="2910342" cy="238016"/>
          </a:xfrm>
        </p:spPr>
        <p:txBody>
          <a:bodyPr/>
          <a:lstStyle>
            <a:lvl1pPr marL="0" indent="0" algn="l">
              <a:buNone/>
              <a:defRPr sz="1400" i="1"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Company Website</a:t>
            </a:r>
          </a:p>
        </p:txBody>
      </p:sp>
    </p:spTree>
    <p:extLst>
      <p:ext uri="{BB962C8B-B14F-4D97-AF65-F5344CB8AC3E}">
        <p14:creationId xmlns:p14="http://schemas.microsoft.com/office/powerpoint/2010/main" val="3189010068"/>
      </p:ext>
    </p:extLst>
  </p:cSld>
  <p:clrMapOvr>
    <a:masterClrMapping/>
  </p:clrMapOvr>
</p:sldLayout>
</file>

<file path=ppt/slideLayouts/slideLayout11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 with Small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1">
            <a:extLst>
              <a:ext uri="{FF2B5EF4-FFF2-40B4-BE49-F238E27FC236}">
                <a16:creationId xmlns:a16="http://schemas.microsoft.com/office/drawing/2014/main" id="{837F9836-5B23-424D-8C60-AC02A8512A4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9980476" y="0"/>
            <a:ext cx="2211524" cy="6858000"/>
          </a:xfrm>
          <a:solidFill>
            <a:schemeClr val="bg1">
              <a:lumMod val="95000"/>
            </a:schemeClr>
          </a:solidFill>
        </p:spPr>
        <p:txBody>
          <a:bodyPr anchor="ctr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286990" y="4346296"/>
            <a:ext cx="6798250" cy="1674470"/>
          </a:xfrm>
        </p:spPr>
        <p:txBody>
          <a:bodyPr anchor="b"/>
          <a:lstStyle>
            <a:lvl1pPr algn="r">
              <a:lnSpc>
                <a:spcPts val="5000"/>
              </a:lnSpc>
              <a:defRPr sz="6000" b="1" cap="all" spc="-300" baseline="0">
                <a:solidFill>
                  <a:schemeClr val="tx1"/>
                </a:solidFill>
                <a:latin typeface="+mj-lt"/>
              </a:defRPr>
            </a:lvl1pPr>
          </a:lstStyle>
          <a:p>
            <a:r>
              <a:rPr lang="en-US" noProof="0"/>
              <a:t>PRESENTATION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311904" y="4650539"/>
            <a:ext cx="3401478" cy="1192038"/>
          </a:xfrm>
          <a:solidFill>
            <a:schemeClr val="tx1"/>
          </a:solidFill>
        </p:spPr>
        <p:txBody>
          <a:bodyPr lIns="252000" tIns="0" anchor="ctr"/>
          <a:lstStyle>
            <a:lvl1pPr marL="0" indent="0" algn="l">
              <a:lnSpc>
                <a:spcPct val="100000"/>
              </a:lnSpc>
              <a:buNone/>
              <a:defRPr sz="18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56F2950-BBCB-4A53-9EAC-D714777B8FA2}"/>
              </a:ext>
            </a:extLst>
          </p:cNvPr>
          <p:cNvSpPr/>
          <p:nvPr userDrawn="1"/>
        </p:nvSpPr>
        <p:spPr>
          <a:xfrm>
            <a:off x="0" y="6794309"/>
            <a:ext cx="9980476" cy="63691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D5253865-24CF-4EF5-92A5-F64EB9ABC8B7}"/>
              </a:ext>
            </a:extLst>
          </p:cNvPr>
          <p:cNvSpPr/>
          <p:nvPr userDrawn="1"/>
        </p:nvSpPr>
        <p:spPr>
          <a:xfrm>
            <a:off x="0" y="0"/>
            <a:ext cx="9980476" cy="63691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BBE19773-9B6A-4A2C-95A5-69A3788C2D94}"/>
              </a:ext>
            </a:extLst>
          </p:cNvPr>
          <p:cNvSpPr/>
          <p:nvPr userDrawn="1"/>
        </p:nvSpPr>
        <p:spPr>
          <a:xfrm rot="5400000">
            <a:off x="-3378441" y="3410285"/>
            <a:ext cx="6826157" cy="69275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334038435"/>
      </p:ext>
    </p:extLst>
  </p:cSld>
  <p:clrMapOvr>
    <a:masterClrMapping/>
  </p:clrMapOvr>
</p:sldLayout>
</file>

<file path=ppt/slideLayouts/slideLayout1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Sub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FC626A5-4FF6-42BD-858A-AE4B2C23A6B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/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5" name="Subtitle 2">
            <a:extLst>
              <a:ext uri="{FF2B5EF4-FFF2-40B4-BE49-F238E27FC236}">
                <a16:creationId xmlns:a16="http://schemas.microsoft.com/office/drawing/2014/main" id="{10727B06-56A8-44A2-B6C2-9ED183D107F3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1" y="1008000"/>
            <a:ext cx="9198116" cy="360000"/>
          </a:xfrm>
        </p:spPr>
        <p:txBody>
          <a:bodyPr/>
          <a:lstStyle>
            <a:lvl1pPr marL="0" indent="0">
              <a:buNone/>
              <a:defRPr i="1">
                <a:latin typeface="+mn-lt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08CCB8C2-B6A2-4C69-8D3A-57420A034BA4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8E801980-CBAE-4A50-886D-54D7BB2E1947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505855276"/>
      </p:ext>
    </p:extLst>
  </p:cSld>
  <p:clrMapOvr>
    <a:masterClrMapping/>
  </p:clrMapOvr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>
            <a:extLst>
              <a:ext uri="{FF2B5EF4-FFF2-40B4-BE49-F238E27FC236}">
                <a16:creationId xmlns:a16="http://schemas.microsoft.com/office/drawing/2014/main" id="{1EDF756E-F310-4229-ACDD-055D299A95FB}"/>
              </a:ext>
            </a:extLst>
          </p:cNvPr>
          <p:cNvSpPr/>
          <p:nvPr userDrawn="1"/>
        </p:nvSpPr>
        <p:spPr>
          <a:xfrm>
            <a:off x="6297105" y="424206"/>
            <a:ext cx="5505254" cy="5731497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E25951D2-91DB-40E7-95D5-4B372602DEBB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9" name="Subtitle 2">
            <a:extLst>
              <a:ext uri="{FF2B5EF4-FFF2-40B4-BE49-F238E27FC236}">
                <a16:creationId xmlns:a16="http://schemas.microsoft.com/office/drawing/2014/main" id="{07666241-4AF6-458A-A571-6C6C291D72F1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532775" y="3639199"/>
            <a:ext cx="5053936" cy="1192038"/>
          </a:xfrm>
          <a:solidFill>
            <a:schemeClr val="bg1"/>
          </a:solidFill>
        </p:spPr>
        <p:txBody>
          <a:bodyPr lIns="252000" tIns="0" anchor="ctr"/>
          <a:lstStyle>
            <a:lvl1pPr marL="0" indent="0" algn="l">
              <a:lnSpc>
                <a:spcPct val="100000"/>
              </a:lnSpc>
              <a:buNone/>
              <a:defRPr sz="1800" i="1">
                <a:solidFill>
                  <a:schemeClr val="tx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6F4F2BBF-F210-4954-9C73-A0030AACDDF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532775" y="993303"/>
            <a:ext cx="5053936" cy="2513468"/>
          </a:xfrm>
        </p:spPr>
        <p:txBody>
          <a:bodyPr/>
          <a:lstStyle>
            <a:lvl1pPr>
              <a:defRPr sz="5400" cap="none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227779189"/>
      </p:ext>
    </p:extLst>
  </p:cSld>
  <p:clrMapOvr>
    <a:masterClrMapping/>
  </p:clrMapOvr>
</p:sldLayout>
</file>

<file path=ppt/slideLayouts/slideLayout16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F288DD7-6DAF-436D-B04A-EBCCAA36917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9198000" cy="432000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46B8F99-FAB0-4B33-87ED-9FF46D11A907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5D237A-BD90-4D90-B328-7F1A502A266D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Text Placeholder 2">
            <a:extLst>
              <a:ext uri="{FF2B5EF4-FFF2-40B4-BE49-F238E27FC236}">
                <a16:creationId xmlns:a16="http://schemas.microsoft.com/office/drawing/2014/main" id="{CB97B01E-88B2-448F-BD96-A1AAFA39AC1E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432000" y="1068420"/>
            <a:ext cx="4434840" cy="823912"/>
          </a:xfrm>
          <a:solidFill>
            <a:schemeClr val="tx1"/>
          </a:solidFill>
        </p:spPr>
        <p:txBody>
          <a:bodyPr anchor="ctr"/>
          <a:lstStyle>
            <a:lvl1pPr marL="0" indent="0">
              <a:buNone/>
              <a:defRPr sz="2400" b="1">
                <a:solidFill>
                  <a:schemeClr val="bg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8" name="Text Placeholder 4">
            <a:extLst>
              <a:ext uri="{FF2B5EF4-FFF2-40B4-BE49-F238E27FC236}">
                <a16:creationId xmlns:a16="http://schemas.microsoft.com/office/drawing/2014/main" id="{40BADDE2-4EE6-41B4-804C-EBF680128B40}"/>
              </a:ext>
            </a:extLst>
          </p:cNvPr>
          <p:cNvSpPr>
            <a:spLocks noGrp="1"/>
          </p:cNvSpPr>
          <p:nvPr>
            <p:ph type="body" sz="quarter" idx="3" hasCustomPrompt="1"/>
          </p:nvPr>
        </p:nvSpPr>
        <p:spPr>
          <a:xfrm>
            <a:off x="5195160" y="1068420"/>
            <a:ext cx="4434840" cy="823912"/>
          </a:xfrm>
          <a:solidFill>
            <a:schemeClr val="tx1"/>
          </a:solidFill>
        </p:spPr>
        <p:txBody>
          <a:bodyPr anchor="ctr"/>
          <a:lstStyle>
            <a:lvl1pPr marL="0" indent="0">
              <a:buNone/>
              <a:defRPr sz="2400" b="1">
                <a:solidFill>
                  <a:schemeClr val="bg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9" name="Content Placeholder 3">
            <a:extLst>
              <a:ext uri="{FF2B5EF4-FFF2-40B4-BE49-F238E27FC236}">
                <a16:creationId xmlns:a16="http://schemas.microsoft.com/office/drawing/2014/main" id="{BB0A14E0-899D-4594-BC9E-AE89BF0D3AB7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432001" y="2096752"/>
            <a:ext cx="4434840" cy="4092911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0" name="Content Placeholder 5">
            <a:extLst>
              <a:ext uri="{FF2B5EF4-FFF2-40B4-BE49-F238E27FC236}">
                <a16:creationId xmlns:a16="http://schemas.microsoft.com/office/drawing/2014/main" id="{2C699014-D902-4E9A-80CD-8D2BCFE67097}"/>
              </a:ext>
            </a:extLst>
          </p:cNvPr>
          <p:cNvSpPr>
            <a:spLocks noGrp="1"/>
          </p:cNvSpPr>
          <p:nvPr>
            <p:ph sz="quarter" idx="4" hasCustomPrompt="1"/>
          </p:nvPr>
        </p:nvSpPr>
        <p:spPr>
          <a:xfrm>
            <a:off x="5195160" y="2096752"/>
            <a:ext cx="4434840" cy="4092911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863468265"/>
      </p:ext>
    </p:extLst>
  </p:cSld>
  <p:clrMapOvr>
    <a:masterClrMapping/>
  </p:clrMapOvr>
</p:sldLayout>
</file>

<file path=ppt/slideLayouts/slideLayout17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46B8F99-FAB0-4B33-87ED-9FF46D11A907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>
          <a:xfrm>
            <a:off x="432000" y="6356350"/>
            <a:ext cx="4114800" cy="365125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5D237A-BD90-4D90-B328-7F1A502A266D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AC67C685-BABE-4B77-8C5E-B39B093D3AE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1" y="457200"/>
            <a:ext cx="3159612" cy="1600200"/>
          </a:xfrm>
        </p:spPr>
        <p:txBody>
          <a:bodyPr anchor="b"/>
          <a:lstStyle>
            <a:lvl1pPr>
              <a:defRPr sz="28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9" name="Text Placeholder 3">
            <a:extLst>
              <a:ext uri="{FF2B5EF4-FFF2-40B4-BE49-F238E27FC236}">
                <a16:creationId xmlns:a16="http://schemas.microsoft.com/office/drawing/2014/main" id="{0B6B7795-36CC-459B-AE8B-7FB2F40AF37C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432001" y="2057400"/>
            <a:ext cx="3159612" cy="4126584"/>
          </a:xfrm>
        </p:spPr>
        <p:txBody>
          <a:bodyPr/>
          <a:lstStyle>
            <a:lvl1pPr marL="0" indent="0">
              <a:buFont typeface="Arial" panose="020B0604020202020204" pitchFamily="34" charset="0"/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0" name="Content Placeholder 2">
            <a:extLst>
              <a:ext uri="{FF2B5EF4-FFF2-40B4-BE49-F238E27FC236}">
                <a16:creationId xmlns:a16="http://schemas.microsoft.com/office/drawing/2014/main" id="{79F53EF1-D412-467C-B7CE-30536F140AE1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3770722" y="457201"/>
            <a:ext cx="6023727" cy="5726784"/>
          </a:xfrm>
        </p:spPr>
        <p:txBody>
          <a:bodyPr/>
          <a:lstStyle>
            <a:lvl1pPr>
              <a:defRPr sz="2000"/>
            </a:lvl1pPr>
            <a:lvl2pPr>
              <a:defRPr sz="1800"/>
            </a:lvl2pPr>
            <a:lvl3pPr>
              <a:defRPr sz="1600"/>
            </a:lvl3pPr>
            <a:lvl4pPr>
              <a:defRPr sz="1400"/>
            </a:lvl4pPr>
            <a:lvl5pPr>
              <a:defRPr sz="14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872000532"/>
      </p:ext>
    </p:extLst>
  </p:cSld>
  <p:clrMapOvr>
    <a:masterClrMapping/>
  </p:clrMapOvr>
</p:sldLayout>
</file>

<file path=ppt/slideLayouts/slideLayout18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46B8F99-FAB0-4B33-87ED-9FF46D11A907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>
          <a:xfrm>
            <a:off x="432000" y="6356350"/>
            <a:ext cx="4114800" cy="365125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5D237A-BD90-4D90-B328-7F1A502A266D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AC67C685-BABE-4B77-8C5E-B39B093D3AE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1" y="457200"/>
            <a:ext cx="3159612" cy="1600200"/>
          </a:xfrm>
        </p:spPr>
        <p:txBody>
          <a:bodyPr anchor="b"/>
          <a:lstStyle>
            <a:lvl1pPr>
              <a:defRPr sz="28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9" name="Text Placeholder 3">
            <a:extLst>
              <a:ext uri="{FF2B5EF4-FFF2-40B4-BE49-F238E27FC236}">
                <a16:creationId xmlns:a16="http://schemas.microsoft.com/office/drawing/2014/main" id="{0B6B7795-36CC-459B-AE8B-7FB2F40AF37C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432001" y="2057400"/>
            <a:ext cx="3159612" cy="4126584"/>
          </a:xfrm>
        </p:spPr>
        <p:txBody>
          <a:bodyPr/>
          <a:lstStyle>
            <a:lvl1pPr marL="0" indent="0">
              <a:buFont typeface="Arial" panose="020B0604020202020204" pitchFamily="34" charset="0"/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2" name="Picture Placeholder 2">
            <a:extLst>
              <a:ext uri="{FF2B5EF4-FFF2-40B4-BE49-F238E27FC236}">
                <a16:creationId xmlns:a16="http://schemas.microsoft.com/office/drawing/2014/main" id="{10319378-269C-406E-9B84-FCF22DA02EFF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3788021" y="457201"/>
            <a:ext cx="5949868" cy="5726784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302147249"/>
      </p:ext>
    </p:extLst>
  </p:cSld>
  <p:clrMapOvr>
    <a:masterClrMapping/>
  </p:clrMapOvr>
</p:sldLayout>
</file>

<file path=ppt/slideLayouts/slideLayout4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Photo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1">
            <a:extLst>
              <a:ext uri="{FF2B5EF4-FFF2-40B4-BE49-F238E27FC236}">
                <a16:creationId xmlns:a16="http://schemas.microsoft.com/office/drawing/2014/main" id="{1599E2D7-24B3-4D66-9AFB-83C1AEC4DBBB}"/>
              </a:ext>
            </a:extLst>
          </p:cNvPr>
          <p:cNvSpPr>
            <a:spLocks noGrp="1"/>
          </p:cNvSpPr>
          <p:nvPr>
            <p:ph type="pic" sz="quarter" idx="33" hasCustomPrompt="1"/>
          </p:nvPr>
        </p:nvSpPr>
        <p:spPr>
          <a:xfrm>
            <a:off x="9980476" y="0"/>
            <a:ext cx="2211524" cy="6192000"/>
          </a:xfrm>
          <a:solidFill>
            <a:schemeClr val="bg1">
              <a:lumMod val="95000"/>
            </a:schemeClr>
          </a:solidFill>
        </p:spPr>
        <p:txBody>
          <a:bodyPr anchor="ctr"/>
          <a:lstStyle>
            <a:lvl1pPr marL="0" indent="0" algn="ctr">
              <a:buNone/>
              <a:defRPr sz="1200" i="1"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0EE479C-D1F6-4BAC-80D2-90EF74E3261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445086" y="1807950"/>
            <a:ext cx="5184913" cy="432000"/>
          </a:xfrm>
        </p:spPr>
        <p:txBody>
          <a:bodyPr/>
          <a:lstStyle>
            <a:lvl1pPr algn="r"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10" name="Subtitle 2">
            <a:extLst>
              <a:ext uri="{FF2B5EF4-FFF2-40B4-BE49-F238E27FC236}">
                <a16:creationId xmlns:a16="http://schemas.microsoft.com/office/drawing/2014/main" id="{3FAEED1D-0E66-4F74-9455-675F5CB7EAD4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444886" y="2383950"/>
            <a:ext cx="5184913" cy="360000"/>
          </a:xfrm>
        </p:spPr>
        <p:txBody>
          <a:bodyPr/>
          <a:lstStyle>
            <a:lvl1pPr marL="0" indent="0" algn="r">
              <a:buNone/>
              <a:defRPr i="1">
                <a:latin typeface="+mn-lt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4445000" y="2908300"/>
            <a:ext cx="5184800" cy="3283700"/>
          </a:xfrm>
          <a:solidFill>
            <a:schemeClr val="bg1"/>
          </a:solidFill>
        </p:spPr>
        <p:txBody>
          <a:bodyPr lIns="180000" tIns="252000" rIns="252000"/>
          <a:lstStyle>
            <a:lvl1pPr algn="l"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algn="l"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algn="l"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algn="l"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algn="l"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53DA1E79-BA17-41C5-98B7-CFBC5859A512}"/>
              </a:ext>
            </a:extLst>
          </p:cNvPr>
          <p:cNvSpPr>
            <a:spLocks noGrp="1"/>
          </p:cNvSpPr>
          <p:nvPr>
            <p:ph type="sldNum" sz="quarter" idx="3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350103997"/>
      </p:ext>
    </p:extLst>
  </p:cSld>
  <p:clrMapOvr>
    <a:masterClrMapping/>
  </p:clrMapOvr>
</p:sldLayout>
</file>

<file path=ppt/slideLayouts/slideLayout5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Photo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3823393" y="1343906"/>
            <a:ext cx="3736800" cy="3933645"/>
          </a:xfrm>
          <a:solidFill>
            <a:schemeClr val="bg1"/>
          </a:solidFill>
        </p:spPr>
        <p:txBody>
          <a:bodyPr lIns="180000" tIns="180000" rIns="180000"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7847F90-9DB6-4832-9EB7-393AADAE8B70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53DA1E79-BA17-41C5-98B7-CFBC5859A512}"/>
              </a:ext>
            </a:extLst>
          </p:cNvPr>
          <p:cNvSpPr>
            <a:spLocks noGrp="1"/>
          </p:cNvSpPr>
          <p:nvPr>
            <p:ph type="sldNum" sz="quarter" idx="34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9" name="Picture Placeholder 6">
            <a:extLst>
              <a:ext uri="{FF2B5EF4-FFF2-40B4-BE49-F238E27FC236}">
                <a16:creationId xmlns:a16="http://schemas.microsoft.com/office/drawing/2014/main" id="{492C2A1D-F7BD-46B6-BC01-15D365ACD50B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7560193" y="1344803"/>
            <a:ext cx="3737526" cy="3933645"/>
          </a:xfrm>
          <a:solidFill>
            <a:schemeClr val="tx1">
              <a:lumMod val="75000"/>
              <a:lumOff val="25000"/>
            </a:schemeClr>
          </a:solidFill>
        </p:spPr>
        <p:txBody>
          <a:bodyPr anchor="ctr"/>
          <a:lstStyle>
            <a:lvl1pPr marL="0" indent="0" algn="ctr">
              <a:buNone/>
              <a:defRPr sz="1200"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7F4F1543-153D-4F77-A4A9-C9BBA1C2052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9131100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11" name="Subtitle 2">
            <a:extLst>
              <a:ext uri="{FF2B5EF4-FFF2-40B4-BE49-F238E27FC236}">
                <a16:creationId xmlns:a16="http://schemas.microsoft.com/office/drawing/2014/main" id="{9FAA210E-391A-499A-89D5-F222045FD1A4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6895900" cy="360000"/>
          </a:xfrm>
        </p:spPr>
        <p:txBody>
          <a:bodyPr/>
          <a:lstStyle>
            <a:lvl1pPr marL="0" indent="0">
              <a:buNone/>
              <a:defRPr i="1">
                <a:latin typeface="+mn-lt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2347197990"/>
      </p:ext>
    </p:extLst>
  </p:cSld>
  <p:clrMapOvr>
    <a:masterClrMapping/>
  </p:clrMapOvr>
</p:sldLayout>
</file>

<file path=ppt/slideLayouts/slideLayout6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 with Sub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F288DD7-6DAF-436D-B04A-EBCCAA36917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9198000" cy="432000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9" name="Subtitle 2">
            <a:extLst>
              <a:ext uri="{FF2B5EF4-FFF2-40B4-BE49-F238E27FC236}">
                <a16:creationId xmlns:a16="http://schemas.microsoft.com/office/drawing/2014/main" id="{E4633398-8EC3-417B-BEA6-101D8F224678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9198000" cy="360000"/>
          </a:xfrm>
        </p:spPr>
        <p:txBody>
          <a:bodyPr/>
          <a:lstStyle>
            <a:lvl1pPr marL="0" indent="0">
              <a:buNone/>
              <a:defRPr i="1">
                <a:latin typeface="+mn-lt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mparison Left Placeholder 1">
            <a:extLst>
              <a:ext uri="{FF2B5EF4-FFF2-40B4-BE49-F238E27FC236}">
                <a16:creationId xmlns:a16="http://schemas.microsoft.com/office/drawing/2014/main" id="{9322B50D-6A7D-41C6-BA57-613BC231DF36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432000" y="1432296"/>
            <a:ext cx="4500000" cy="527076"/>
          </a:xfrm>
          <a:solidFill>
            <a:schemeClr val="tx1"/>
          </a:solidFill>
        </p:spPr>
        <p:txBody>
          <a:bodyPr lIns="180000" tIns="36000" anchor="ctr"/>
          <a:lstStyle>
            <a:lvl1pPr marL="0" indent="0">
              <a:buNone/>
              <a:defRPr sz="2400" b="1" spc="-150">
                <a:solidFill>
                  <a:schemeClr val="bg1"/>
                </a:solidFill>
                <a:latin typeface="+mj-lt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" name="Content Placeholder 2">
            <a:extLst>
              <a:ext uri="{FF2B5EF4-FFF2-40B4-BE49-F238E27FC236}">
                <a16:creationId xmlns:a16="http://schemas.microsoft.com/office/drawing/2014/main" id="{9FD584DA-F775-47B8-A1D7-6556AD5FCBD2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432000" y="2023668"/>
            <a:ext cx="4500000" cy="4168332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Comparison Left Placeholder 2">
            <a:extLst>
              <a:ext uri="{FF2B5EF4-FFF2-40B4-BE49-F238E27FC236}">
                <a16:creationId xmlns:a16="http://schemas.microsoft.com/office/drawing/2014/main" id="{78A963F8-6F6E-440E-B3B3-DDE13C083A3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5129800" y="1433105"/>
            <a:ext cx="4500000" cy="525283"/>
          </a:xfrm>
          <a:solidFill>
            <a:schemeClr val="tx1"/>
          </a:solidFill>
        </p:spPr>
        <p:txBody>
          <a:bodyPr lIns="180000" tIns="36000" anchor="ctr"/>
          <a:lstStyle>
            <a:lvl1pPr marL="0" indent="0">
              <a:buNone/>
              <a:defRPr sz="2400" b="1" spc="-150">
                <a:solidFill>
                  <a:schemeClr val="bg1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8" name="Text Placeholder 4">
            <a:extLst>
              <a:ext uri="{FF2B5EF4-FFF2-40B4-BE49-F238E27FC236}">
                <a16:creationId xmlns:a16="http://schemas.microsoft.com/office/drawing/2014/main" id="{DF0A5256-B267-47DA-858A-0F3867CB613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5129800" y="2020359"/>
            <a:ext cx="4500000" cy="4170891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46B8F99-FAB0-4B33-87ED-9FF46D11A907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5D237A-BD90-4D90-B328-7F1A502A266D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509955754"/>
      </p:ext>
    </p:extLst>
  </p:cSld>
  <p:clrMapOvr>
    <a:masterClrMapping/>
  </p:clrMapOvr>
</p:sldLayout>
</file>

<file path=ppt/slideLayouts/slideLayout9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, Subtitle,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/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7" name="Subtitle 2">
            <a:extLst>
              <a:ext uri="{FF2B5EF4-FFF2-40B4-BE49-F238E27FC236}">
                <a16:creationId xmlns:a16="http://schemas.microsoft.com/office/drawing/2014/main" id="{E97A9A62-1AA6-47A9-A1A0-54196823744C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1" y="1008000"/>
            <a:ext cx="9198116" cy="360000"/>
          </a:xfrm>
        </p:spPr>
        <p:txBody>
          <a:bodyPr/>
          <a:lstStyle>
            <a:lvl1pPr marL="0" indent="0">
              <a:buNone/>
              <a:defRPr i="1">
                <a:latin typeface="+mn-lt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 hasCustomPrompt="1"/>
          </p:nvPr>
        </p:nvSpPr>
        <p:spPr/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E8FE0EB3-0FF4-4285-B9D3-90A5751B7BBF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442953D-28FC-41B5-A1BB-BB3BA7CA40BE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34501631"/>
      </p:ext>
    </p:extLst>
  </p:cSld>
  <p:clrMapOvr>
    <a:masterClrMapping/>
  </p:clrMapOvr>
</p:sldLayout>
</file>

<file path=ppt/slideLayouts/slideLayout10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Colum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9198000" cy="432000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9" name="Subtitle 2">
            <a:extLst>
              <a:ext uri="{FF2B5EF4-FFF2-40B4-BE49-F238E27FC236}">
                <a16:creationId xmlns:a16="http://schemas.microsoft.com/office/drawing/2014/main" id="{F94EB5D3-F8CB-4E76-8D7E-FF441818EECB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9198000" cy="360000"/>
          </a:xfrm>
        </p:spPr>
        <p:txBody>
          <a:bodyPr/>
          <a:lstStyle>
            <a:lvl1pPr marL="0" indent="0">
              <a:buNone/>
              <a:defRPr i="1">
                <a:latin typeface="+mn-lt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432000" y="1512000"/>
            <a:ext cx="2916000" cy="4679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6A38E24-EB1C-472F-B631-5DF32F9C4CF5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3572900" y="1511476"/>
            <a:ext cx="2916000" cy="4679249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1" name="Text Placeholder 5">
            <a:extLst>
              <a:ext uri="{FF2B5EF4-FFF2-40B4-BE49-F238E27FC236}">
                <a16:creationId xmlns:a16="http://schemas.microsoft.com/office/drawing/2014/main" id="{5B4A252E-78C9-4F76-98A4-A4B580AD072A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713800" y="1511475"/>
            <a:ext cx="2916000" cy="4679250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D4BCA97-F31B-451D-82F8-6E000DF2118A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817AAC4-A657-4D75-A527-0307AFF2B17B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654388017"/>
      </p:ext>
    </p:extLst>
  </p:cSld>
  <p:clrMapOvr>
    <a:masterClrMapping/>
  </p:clrMapOvr>
</p:sldLayout>
</file>

<file path=ppt/slideLayouts/slideLayout11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 Colum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FF4C50-933F-41F9-AD11-BD02410AA7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9198000" cy="432000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10" name="Subtitle 2">
            <a:extLst>
              <a:ext uri="{FF2B5EF4-FFF2-40B4-BE49-F238E27FC236}">
                <a16:creationId xmlns:a16="http://schemas.microsoft.com/office/drawing/2014/main" id="{9D7ACCB5-9A86-4F46-89E2-B79F48C9EC1D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431800" y="1008000"/>
            <a:ext cx="9198000" cy="360000"/>
          </a:xfrm>
        </p:spPr>
        <p:txBody>
          <a:bodyPr/>
          <a:lstStyle>
            <a:lvl1pPr marL="0" indent="0">
              <a:buNone/>
              <a:defRPr i="1">
                <a:latin typeface="+mn-lt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432000" y="1512000"/>
            <a:ext cx="1764000" cy="4679250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F5B3657-F2AE-455A-BF81-1A0C2ACECD20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290450" y="1512000"/>
            <a:ext cx="1764000" cy="4679250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3" name="Text Placeholder 5">
            <a:extLst>
              <a:ext uri="{FF2B5EF4-FFF2-40B4-BE49-F238E27FC236}">
                <a16:creationId xmlns:a16="http://schemas.microsoft.com/office/drawing/2014/main" id="{6A983D98-E0AB-429A-9EC2-B50D4216D691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148900" y="1512000"/>
            <a:ext cx="1764000" cy="4679250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5" name="Text Placeholder 6">
            <a:extLst>
              <a:ext uri="{FF2B5EF4-FFF2-40B4-BE49-F238E27FC236}">
                <a16:creationId xmlns:a16="http://schemas.microsoft.com/office/drawing/2014/main" id="{755213BF-EF6D-45DC-A01B-DE6C2F23A6D2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007350" y="1507535"/>
            <a:ext cx="1764000" cy="4679250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7" name="Text Placeholder 7">
            <a:extLst>
              <a:ext uri="{FF2B5EF4-FFF2-40B4-BE49-F238E27FC236}">
                <a16:creationId xmlns:a16="http://schemas.microsoft.com/office/drawing/2014/main" id="{77D6BBBA-F4A3-45D4-91BC-A405FFDC7C3D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7865800" y="1507535"/>
            <a:ext cx="1764000" cy="4683715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2D09234E-176D-4BBF-9391-7B6F018C51AB}"/>
              </a:ext>
            </a:extLst>
          </p:cNvPr>
          <p:cNvSpPr>
            <a:spLocks noGrp="1"/>
          </p:cNvSpPr>
          <p:nvPr>
            <p:ph type="ftr" sz="quarter" idx="16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B5A8293F-A5B5-4FCC-BF27-A25B1BAFF245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74837237"/>
      </p:ext>
    </p:extLst>
  </p:cSld>
  <p:clrMapOvr>
    <a:masterClrMapping/>
  </p:clrMapOvr>
</p:sldLayout>
</file>

<file path=ppt/slideLayouts/slideLayout14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F288DD7-6DAF-436D-B04A-EBCCAA36917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9198000" cy="432000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46B8F99-FAB0-4B33-87ED-9FF46D11A907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5D237A-BD90-4D90-B328-7F1A502A266D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0" name="Content Placeholder 2">
            <a:extLst>
              <a:ext uri="{FF2B5EF4-FFF2-40B4-BE49-F238E27FC236}">
                <a16:creationId xmlns:a16="http://schemas.microsoft.com/office/drawing/2014/main" id="{FD1EE834-4B70-4715-8346-1C0298347EE0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432000" y="1046375"/>
            <a:ext cx="9198000" cy="5130588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280088827"/>
      </p:ext>
    </p:extLst>
  </p:cSld>
  <p:clrMapOvr>
    <a:masterClrMapping/>
  </p:clrMapOvr>
</p:sldLayout>
</file>

<file path=ppt/slideLayouts/slideLayout15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F288DD7-6DAF-436D-B04A-EBCCAA36917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9198000" cy="432000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46B8F99-FAB0-4B33-87ED-9FF46D11A907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5D237A-BD90-4D90-B328-7F1A502A266D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7" name="Content Placeholder 2">
            <a:extLst>
              <a:ext uri="{FF2B5EF4-FFF2-40B4-BE49-F238E27FC236}">
                <a16:creationId xmlns:a16="http://schemas.microsoft.com/office/drawing/2014/main" id="{EAE43F4C-1A64-4197-A44B-E6EB874E243B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432000" y="1046376"/>
            <a:ext cx="4435831" cy="5130588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Content Placeholder 3">
            <a:extLst>
              <a:ext uri="{FF2B5EF4-FFF2-40B4-BE49-F238E27FC236}">
                <a16:creationId xmlns:a16="http://schemas.microsoft.com/office/drawing/2014/main" id="{D7B3F5B8-DC28-4878-AC9F-D434D7542D8F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5194169" y="1046376"/>
            <a:ext cx="4435831" cy="5130588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57439784"/>
      </p:ext>
    </p:extLst>
  </p:cSld>
  <p:clrMapOvr>
    <a:masterClrMapping/>
  </p:clrMapOvr>
</p:sldLayout>
</file>

<file path=ppt/slideLayouts/slideLayout19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F288DD7-6DAF-436D-B04A-EBCCAA36917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432000" y="432000"/>
            <a:ext cx="9198000" cy="432000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page title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46B8F99-FAB0-4B33-87ED-9FF46D11A907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5D237A-BD90-4D90-B328-7F1A502A266D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53779689"/>
      </p:ext>
    </p:extLst>
  </p:cSld>
  <p:clrMapOvr>
    <a:masterClrMapping/>
  </p:clrMapOvr>
</p:sldLayout>
</file>

<file path=ppt/slideLayouts/slideLayout2010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16D0504D-4610-4E9E-A2DB-8B701F044BBC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2310D190-B83D-438A-91BC-470C41B22A29}"/>
              </a:ext>
            </a:extLst>
          </p:cNvPr>
          <p:cNvSpPr>
            <a:spLocks noGrp="1"/>
          </p:cNvSpPr>
          <p:nvPr>
            <p:ph type="sldNum" sz="quarter" idx="13"/>
          </p:nvPr>
        </p:nvSpPr>
        <p:spPr/>
        <p:txBody>
          <a:bodyPr/>
          <a:lstStyle/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139767039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184.xml" Id="rId18" /><Relationship Type="http://schemas.openxmlformats.org/officeDocument/2006/relationships/slideLayout" Target="/ppt/slideLayouts/slideLayout35.xml" Id="rId3" /><Relationship Type="http://schemas.openxmlformats.org/officeDocument/2006/relationships/theme" Target="/ppt/theme/theme12.xml" Id="rId21" /><Relationship Type="http://schemas.openxmlformats.org/officeDocument/2006/relationships/slideLayout" Target="/ppt/slideLayouts/slideLayout76.xml" Id="rId7" /><Relationship Type="http://schemas.openxmlformats.org/officeDocument/2006/relationships/slideLayout" Target="/ppt/slideLayouts/slideLayout121.xml" Id="rId12" /><Relationship Type="http://schemas.openxmlformats.org/officeDocument/2006/relationships/slideLayout" Target="/ppt/slideLayouts/slideLayout177.xml" Id="rId17" /><Relationship Type="http://schemas.openxmlformats.org/officeDocument/2006/relationships/slideLayout" Target="/ppt/slideLayouts/slideLayout28.xml" Id="rId2" /><Relationship Type="http://schemas.openxmlformats.org/officeDocument/2006/relationships/slideLayout" Target="/ppt/slideLayouts/slideLayout169.xml" Id="rId16" /><Relationship Type="http://schemas.openxmlformats.org/officeDocument/2006/relationships/slideLayout" Target="/ppt/slideLayouts/slideLayout2010.xml" Id="rId20" /><Relationship Type="http://schemas.openxmlformats.org/officeDocument/2006/relationships/slideLayout" Target="/ppt/slideLayouts/slideLayout111.xml" Id="rId1" /><Relationship Type="http://schemas.openxmlformats.org/officeDocument/2006/relationships/slideLayout" Target="/ppt/slideLayouts/slideLayout612.xml" Id="rId6" /><Relationship Type="http://schemas.openxmlformats.org/officeDocument/2006/relationships/slideLayout" Target="/ppt/slideLayouts/slideLayout1113.xml" Id="rId11" /><Relationship Type="http://schemas.openxmlformats.org/officeDocument/2006/relationships/slideLayout" Target="/ppt/slideLayouts/slideLayout514.xml" Id="rId5" /><Relationship Type="http://schemas.openxmlformats.org/officeDocument/2006/relationships/slideLayout" Target="/ppt/slideLayouts/slideLayout1515.xml" Id="rId15" /><Relationship Type="http://schemas.openxmlformats.org/officeDocument/2006/relationships/slideLayout" Target="/ppt/slideLayouts/slideLayout1016.xml" Id="rId10" /><Relationship Type="http://schemas.openxmlformats.org/officeDocument/2006/relationships/slideLayout" Target="/ppt/slideLayouts/slideLayout1917.xml" Id="rId19" /><Relationship Type="http://schemas.openxmlformats.org/officeDocument/2006/relationships/slideLayout" Target="/ppt/slideLayouts/slideLayout418.xml" Id="rId4" /><Relationship Type="http://schemas.openxmlformats.org/officeDocument/2006/relationships/slideLayout" Target="/ppt/slideLayouts/slideLayout919.xml" Id="rId9" /><Relationship Type="http://schemas.openxmlformats.org/officeDocument/2006/relationships/slideLayout" Target="/ppt/slideLayouts/slideLayout1420.xml" Id="rId14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Rectangle 11">
            <a:extLst>
              <a:ext uri="{FF2B5EF4-FFF2-40B4-BE49-F238E27FC236}">
                <a16:creationId xmlns:a16="http://schemas.microsoft.com/office/drawing/2014/main" id="{32C8D0EF-1DB6-4ADC-8F31-5AE53BF5EAF4}"/>
              </a:ext>
            </a:extLst>
          </p:cNvPr>
          <p:cNvSpPr/>
          <p:nvPr userDrawn="1"/>
        </p:nvSpPr>
        <p:spPr>
          <a:xfrm>
            <a:off x="69274" y="66963"/>
            <a:ext cx="9911201" cy="6727345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62F208ED-79A0-4B2C-A5EE-9D27466BCA3F}"/>
              </a:ext>
            </a:extLst>
          </p:cNvPr>
          <p:cNvSpPr/>
          <p:nvPr userDrawn="1"/>
        </p:nvSpPr>
        <p:spPr>
          <a:xfrm>
            <a:off x="11407775" y="6356350"/>
            <a:ext cx="784225" cy="365125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090F41A2-6535-4CA6-81E4-026A5B56D9D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32000" y="432000"/>
            <a:ext cx="9198116" cy="432000"/>
          </a:xfrm>
          <a:prstGeom prst="rect">
            <a:avLst/>
          </a:prstGeom>
        </p:spPr>
        <p:txBody>
          <a:bodyPr vert="horz" lIns="0" tIns="0" rIns="0" bIns="0" rtlCol="0" anchor="ctr">
            <a:noAutofit/>
          </a:bodyPr>
          <a:lstStyle/>
          <a:p>
            <a:r>
              <a:rPr lang="en-US" noProof="0"/>
              <a:t>Click to edit page title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13AB95C-7DD4-4796-80E4-1B7466A2A037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1512000"/>
            <a:ext cx="9198116" cy="467925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8879C91-B77F-4273-9A27-A3535FB889D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32000" y="6356350"/>
            <a:ext cx="4114800" cy="365125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l">
              <a:defRPr sz="1200" i="1">
                <a:solidFill>
                  <a:schemeClr val="tx1">
                    <a:lumMod val="75000"/>
                    <a:lumOff val="25000"/>
                  </a:schemeClr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5ECA3099-A94F-4C3E-BC29-780EDD38F722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447502" y="6401750"/>
            <a:ext cx="278418" cy="274324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ctr">
              <a:defRPr sz="1200" i="1">
                <a:solidFill>
                  <a:schemeClr val="bg1"/>
                </a:solidFill>
              </a:defRPr>
            </a:lvl1pPr>
          </a:lstStyle>
          <a:p>
            <a:fld id="{19B51A1E-902D-48AF-9020-955120F399B6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34FDC6F9-37F9-4E25-AECA-D307B8421C73}"/>
              </a:ext>
            </a:extLst>
          </p:cNvPr>
          <p:cNvSpPr txBox="1"/>
          <p:nvPr userDrawn="1"/>
        </p:nvSpPr>
        <p:spPr>
          <a:xfrm>
            <a:off x="9630116" y="6346108"/>
            <a:ext cx="1662546" cy="404658"/>
          </a:xfrm>
          <a:prstGeom prst="rect">
            <a:avLst/>
          </a:prstGeom>
          <a:noFill/>
        </p:spPr>
        <p:txBody>
          <a:bodyPr wrap="square" lIns="0" tIns="36000" rIns="0" bIns="0" rtlCol="0">
            <a:spAutoFit/>
          </a:bodyPr>
          <a:lstStyle/>
          <a:p>
            <a:pPr algn="r">
              <a:lnSpc>
                <a:spcPts val="1400"/>
              </a:lnSpc>
            </a:pPr>
            <a:r>
              <a:rPr lang="en-US" sz="1600" b="1" spc="-100" baseline="0" noProof="0" dirty="0">
                <a:solidFill>
                  <a:schemeClr val="tx1">
                    <a:lumMod val="50000"/>
                    <a:lumOff val="50000"/>
                  </a:schemeClr>
                </a:solidFill>
                <a:latin typeface="Corbel" panose="020B0503020204020204" pitchFamily="34" charset="0"/>
              </a:rPr>
              <a:t>WOODGROVE</a:t>
            </a:r>
            <a:r>
              <a:rPr lang="en-US" sz="1600" b="1" spc="-100" baseline="0" noProof="0" dirty="0">
                <a:solidFill>
                  <a:schemeClr val="accent1"/>
                </a:solidFill>
                <a:latin typeface="Corbel" panose="020B0503020204020204" pitchFamily="34" charset="0"/>
              </a:rPr>
              <a:t> </a:t>
            </a:r>
            <a:r>
              <a:rPr lang="en-US" sz="1600" b="1" spc="-100" baseline="0" noProof="0" dirty="0">
                <a:solidFill>
                  <a:schemeClr val="tx1"/>
                </a:solidFill>
                <a:latin typeface="Corbel" panose="020B0503020204020204" pitchFamily="34" charset="0"/>
              </a:rPr>
              <a:t>BANK</a:t>
            </a: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6B322F68-670D-45A0-A54F-7E70BCEAED3F}"/>
              </a:ext>
            </a:extLst>
          </p:cNvPr>
          <p:cNvSpPr/>
          <p:nvPr userDrawn="1"/>
        </p:nvSpPr>
        <p:spPr>
          <a:xfrm>
            <a:off x="0" y="6794309"/>
            <a:ext cx="9980476" cy="63691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E69B5F15-353A-4344-8D61-F4E25AA9FB6C}"/>
              </a:ext>
            </a:extLst>
          </p:cNvPr>
          <p:cNvSpPr/>
          <p:nvPr userDrawn="1"/>
        </p:nvSpPr>
        <p:spPr>
          <a:xfrm>
            <a:off x="0" y="0"/>
            <a:ext cx="9980476" cy="63691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2FA0C0AA-FCE8-4A7F-928A-54C96BBA9053}"/>
              </a:ext>
            </a:extLst>
          </p:cNvPr>
          <p:cNvSpPr/>
          <p:nvPr userDrawn="1"/>
        </p:nvSpPr>
        <p:spPr>
          <a:xfrm rot="5400000">
            <a:off x="-3378441" y="3410285"/>
            <a:ext cx="6826157" cy="69275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4616327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62" r:id="rId2"/>
    <p:sldLayoutId id="2147483663" r:id="rId3"/>
    <p:sldLayoutId id="2147483658" r:id="rId4"/>
    <p:sldLayoutId id="2147483665" r:id="rId5"/>
    <p:sldLayoutId id="2147483659" r:id="rId6"/>
    <p:sldLayoutId id="2147483660" r:id="rId7"/>
    <p:sldLayoutId id="2147483664" r:id="rId8"/>
    <p:sldLayoutId id="2147483650" r:id="rId9"/>
    <p:sldLayoutId id="2147483656" r:id="rId10"/>
    <p:sldLayoutId id="2147483657" r:id="rId11"/>
    <p:sldLayoutId id="2147483654" r:id="rId12"/>
    <p:sldLayoutId id="2147483666" r:id="rId13"/>
    <p:sldLayoutId id="2147483667" r:id="rId14"/>
    <p:sldLayoutId id="2147483668" r:id="rId15"/>
    <p:sldLayoutId id="2147483669" r:id="rId16"/>
    <p:sldLayoutId id="2147483670" r:id="rId17"/>
    <p:sldLayoutId id="2147483671" r:id="rId18"/>
    <p:sldLayoutId id="2147483672" r:id="rId19"/>
    <p:sldLayoutId id="2147483655" r:id="rId20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200" b="1" kern="1200" cap="all" spc="-150" baseline="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66700" indent="-2667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542925" indent="-276225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2pPr>
      <a:lvl3pPr marL="8096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3pPr>
      <a:lvl4pPr marL="10763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4pPr>
      <a:lvl5pPr marL="13430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5.xml.rels>&#65279;<?xml version="1.0" encoding="utf-8"?><Relationships xmlns="http://schemas.openxmlformats.org/package/2006/relationships"><Relationship Type="http://schemas.openxmlformats.org/officeDocument/2006/relationships/image" Target="/ppt/media/image1.jpeg" Id="rId3" /><Relationship Type="http://schemas.openxmlformats.org/officeDocument/2006/relationships/notesSlide" Target="/ppt/notesSlides/notesSlide15.xml" Id="rId2" /><Relationship Type="http://schemas.openxmlformats.org/officeDocument/2006/relationships/slideLayout" Target="/ppt/slideLayouts/slideLayout111.xml" Id="rId1" /></Relationships>
</file>

<file path=ppt/slides/_rels/slide22.xml.rels>&#65279;<?xml version="1.0" encoding="utf-8"?><Relationships xmlns="http://schemas.openxmlformats.org/package/2006/relationships"><Relationship Type="http://schemas.openxmlformats.org/officeDocument/2006/relationships/notesSlide" Target="/ppt/notesSlides/notesSlide22.xml" Id="rId2" /><Relationship Type="http://schemas.openxmlformats.org/officeDocument/2006/relationships/slideLayout" Target="/ppt/slideLayouts/slideLayout28.xml" Id="rId1" /></Relationships>
</file>

<file path=ppt/slides/_rels/slide48.xml.rels>&#65279;<?xml version="1.0" encoding="utf-8"?><Relationships xmlns="http://schemas.openxmlformats.org/package/2006/relationships"><Relationship Type="http://schemas.openxmlformats.org/officeDocument/2006/relationships/image" Target="/ppt/media/image33.jpg" Id="rId3" /><Relationship Type="http://schemas.openxmlformats.org/officeDocument/2006/relationships/notesSlide" Target="/ppt/notesSlides/notesSlide48.xml" Id="rId2" /><Relationship Type="http://schemas.openxmlformats.org/officeDocument/2006/relationships/slideLayout" Target="/ppt/slideLayouts/slideLayout418.xml" Id="rId1" /></Relationships>
</file>

<file path=ppt/slides/_rels/slide56.xml.rels>&#65279;<?xml version="1.0" encoding="utf-8"?><Relationships xmlns="http://schemas.openxmlformats.org/package/2006/relationships"><Relationship Type="http://schemas.openxmlformats.org/officeDocument/2006/relationships/image" Target="/ppt/media/image42.jpg" Id="rId3" /><Relationship Type="http://schemas.openxmlformats.org/officeDocument/2006/relationships/notesSlide" Target="/ppt/notesSlides/notesSlide56.xml" Id="rId2" /><Relationship Type="http://schemas.openxmlformats.org/officeDocument/2006/relationships/slideLayout" Target="/ppt/slideLayouts/slideLayout514.xml" Id="rId1" /></Relationships>
</file>

<file path=ppt/slides/_rels/slide63.xml.rels>&#65279;<?xml version="1.0" encoding="utf-8"?><Relationships xmlns="http://schemas.openxmlformats.org/package/2006/relationships"><Relationship Type="http://schemas.openxmlformats.org/officeDocument/2006/relationships/notesSlide" Target="/ppt/notesSlides/notesSlide63.xml" Id="rId2" /><Relationship Type="http://schemas.openxmlformats.org/officeDocument/2006/relationships/slideLayout" Target="/ppt/slideLayouts/slideLayout612.xml" Id="rId1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chart" Target="/ppt/charts/chart11.xml" Id="rId3" /><Relationship Type="http://schemas.openxmlformats.org/officeDocument/2006/relationships/notesSlide" Target="/ppt/notesSlides/notesSlide71.xml" Id="rId2" /><Relationship Type="http://schemas.openxmlformats.org/officeDocument/2006/relationships/slideLayout" Target="/ppt/slideLayouts/slideLayout121.xml" Id="rId1" /><Relationship Type="http://schemas.openxmlformats.org/officeDocument/2006/relationships/chart" Target="/ppt/charts/chart22.xml" Id="rId4" /></Relationships>
</file>

<file path=ppt/slides/_rels/slide99.xml.rels>&#65279;<?xml version="1.0" encoding="utf-8"?><Relationships xmlns="http://schemas.openxmlformats.org/package/2006/relationships"><Relationship Type="http://schemas.openxmlformats.org/officeDocument/2006/relationships/image" Target="/ppt/media/image54.jpg" Id="rId3" /><Relationship Type="http://schemas.openxmlformats.org/officeDocument/2006/relationships/notesSlide" Target="/ppt/notesSlides/notesSlide99.xml" Id="rId2" /><Relationship Type="http://schemas.openxmlformats.org/officeDocument/2006/relationships/slideLayout" Target="/ppt/slideLayouts/slideLayout76.xml" Id="rId1" /></Relationships>
</file>

<file path=ppt/slides/_rels/slide107.xml.rels>&#65279;<?xml version="1.0" encoding="utf-8"?><Relationships xmlns="http://schemas.openxmlformats.org/package/2006/relationships"><Relationship Type="http://schemas.openxmlformats.org/officeDocument/2006/relationships/image" Target="/ppt/media/image11.svg" Id="rId8" /><Relationship Type="http://schemas.openxmlformats.org/officeDocument/2006/relationships/image" Target="/ppt/media/image6.png" Id="rId3" /><Relationship Type="http://schemas.openxmlformats.org/officeDocument/2006/relationships/image" Target="/ppt/media/image102.png" Id="rId7" /><Relationship Type="http://schemas.openxmlformats.org/officeDocument/2006/relationships/notesSlide" Target="/ppt/notesSlides/notesSlide107.xml" Id="rId2" /><Relationship Type="http://schemas.openxmlformats.org/officeDocument/2006/relationships/slideLayout" Target="/ppt/slideLayouts/slideLayout82.xml" Id="rId1" /><Relationship Type="http://schemas.openxmlformats.org/officeDocument/2006/relationships/image" Target="/ppt/media/image92.svg" Id="rId6" /><Relationship Type="http://schemas.openxmlformats.org/officeDocument/2006/relationships/image" Target="/ppt/media/image83.png" Id="rId5" /><Relationship Type="http://schemas.openxmlformats.org/officeDocument/2006/relationships/image" Target="/ppt/media/image73.svg" Id="rId4" /></Relationships>
</file>

<file path=ppt/slides/_rels/slide114.xml.rels>&#65279;<?xml version="1.0" encoding="utf-8"?><Relationships xmlns="http://schemas.openxmlformats.org/package/2006/relationships"><Relationship Type="http://schemas.openxmlformats.org/officeDocument/2006/relationships/notesSlide" Target="/ppt/notesSlides/notesSlide114.xml" Id="rId2" /><Relationship Type="http://schemas.openxmlformats.org/officeDocument/2006/relationships/slideLayout" Target="/ppt/slideLayouts/slideLayout1917.xml" Id="rId1" /><Relationship Type="http://schemas.openxmlformats.org/officeDocument/2006/relationships/hyperlink" Target="https://go.microsoft.com/fwlink/?linkid=2006808&amp;clcid=0x409" TargetMode="External" Id="rId3" /></Relationships>
</file>

<file path=ppt/slides/_rels/slide310.xml.rels>&#65279;<?xml version="1.0" encoding="utf-8"?><Relationships xmlns="http://schemas.openxmlformats.org/package/2006/relationships"><Relationship Type="http://schemas.openxmlformats.org/officeDocument/2006/relationships/image" Target="/ppt/media/image24.png" Id="rId3" /><Relationship Type="http://schemas.openxmlformats.org/officeDocument/2006/relationships/notesSlide" Target="/ppt/notesSlides/notesSlide310.xml" Id="rId2" /><Relationship Type="http://schemas.openxmlformats.org/officeDocument/2006/relationships/slideLayout" Target="/ppt/slideLayouts/slideLayout35.xml" Id="rId1" /><Relationship Type="http://schemas.microsoft.com/office/2007/relationships/hdphoto" Target="/ppt/media/hdphoto1.wdp" Id="rId4" /></Relationships>
</file>

<file path=ppt/slides/_rels/slide811.xml.rels>&#65279;<?xml version="1.0" encoding="utf-8"?><Relationships xmlns="http://schemas.openxmlformats.org/package/2006/relationships"><Relationship Type="http://schemas.openxmlformats.org/officeDocument/2006/relationships/notesSlide" Target="/ppt/notesSlides/notesSlide811.xml" Id="rId2" /><Relationship Type="http://schemas.openxmlformats.org/officeDocument/2006/relationships/slideLayout" Target="/ppt/slideLayouts/slideLayout121.xml" Id="rId1" /></Relationships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E2F2BFDF-E9F2-4569-A9F2-E1FFCB7FB82D}"/>
              </a:ext>
            </a:extLst>
          </p:cNvPr>
          <p:cNvSpPr txBox="1"/>
          <p:nvPr/>
        </p:nvSpPr>
        <p:spPr>
          <a:xfrm>
            <a:off x="5205663" y="3941638"/>
            <a:ext cx="1879577" cy="404658"/>
          </a:xfrm>
          <a:prstGeom prst="rect">
            <a:avLst/>
          </a:prstGeom>
          <a:noFill/>
        </p:spPr>
        <p:txBody>
          <a:bodyPr wrap="square" lIns="0" tIns="36000" rIns="0" bIns="0" rtlCol="0">
            <a:spAutoFit/>
          </a:bodyPr>
          <a:lstStyle/>
          <a:p>
            <a:pPr algn="r">
              <a:lnSpc>
                <a:spcPts val="1400"/>
              </a:lnSpc>
            </a:pPr>
            <a:r>
              <a:rPr lang="en-US" sz="1600" b="1" spc="-100" baseline="0" dirty="0">
                <a:solidFill>
                  <a:schemeClr val="tx1">
                    <a:lumMod val="50000"/>
                    <a:lumOff val="50000"/>
                  </a:schemeClr>
                </a:solidFill>
                <a:latin typeface="Corbel" panose="020B0503020204020204" pitchFamily="34" charset="0"/>
              </a:rPr>
              <a:t>WOODGROVE</a:t>
            </a:r>
            <a:br>
              <a:rPr lang="en-US" sz="1600" b="1" spc="-100" dirty="0">
                <a:solidFill>
                  <a:schemeClr val="accent1"/>
                </a:solidFill>
                <a:latin typeface="Corbel" panose="020B0503020204020204" pitchFamily="34" charset="0"/>
              </a:rPr>
            </a:br>
            <a:r>
              <a:rPr lang="en-US" sz="1600" b="1" spc="-100" baseline="0" dirty="0">
                <a:solidFill>
                  <a:schemeClr val="tx1"/>
                </a:solidFill>
                <a:latin typeface="Corbel" panose="020B0503020204020204" pitchFamily="34" charset="0"/>
              </a:rPr>
              <a:t>BANK</a:t>
            </a:r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200B3D2B-613A-41BE-987D-E6A1324B456D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Cover Title</a:t>
            </a:r>
          </a:p>
        </p:txBody>
      </p:sp>
      <p:pic>
        <p:nvPicPr>
          <p:cNvPr id="7" name="Picture Placeholder 6" descr="Wood piece cut through the middle">
            <a:extLst>
              <a:ext uri="{FF2B5EF4-FFF2-40B4-BE49-F238E27FC236}">
                <a16:creationId xmlns:a16="http://schemas.microsoft.com/office/drawing/2014/main" id="{C0BA96B3-F713-41B0-A2E3-15E9039E4743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9980476" y="0"/>
            <a:ext cx="2211524" cy="6858000"/>
          </a:xfrm>
        </p:spPr>
      </p:pic>
      <p:sp>
        <p:nvSpPr>
          <p:cNvPr id="4" name="Subtitle 3">
            <a:extLst>
              <a:ext uri="{FF2B5EF4-FFF2-40B4-BE49-F238E27FC236}">
                <a16:creationId xmlns:a16="http://schemas.microsoft.com/office/drawing/2014/main" id="{4772945D-CA91-4CFE-8EB7-941C7618C994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</a:t>
            </a:r>
          </a:p>
        </p:txBody>
      </p:sp>
    </p:spTree>
    <p:extLst>
      <p:ext uri="{BB962C8B-B14F-4D97-AF65-F5344CB8AC3E}">
        <p14:creationId xmlns:p14="http://schemas.microsoft.com/office/powerpoint/2010/main" val="3899961691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200B3D2B-613A-41BE-987D-E6A1324B456D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Section Divider Option 1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4772945D-CA91-4CFE-8EB7-941C7618C994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ipsum dolor sit amet, consectetur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DD5A594-D852-43BB-B591-E9D9027253BD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091674644"/>
      </p:ext>
    </p:extLst>
  </p:cSld>
  <p:clrMapOvr>
    <a:masterClrMapping/>
  </p:clrMapOvr>
</p:sld>
</file>

<file path=ppt/slides/slide4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560F281-4FF6-4617-A809-AC9C15ECF1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45086" y="2044500"/>
            <a:ext cx="5184913" cy="432000"/>
          </a:xfrm>
        </p:spPr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611DC577-0A95-47D0-95D9-5F8DA763D46B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>
          <a:xfrm>
            <a:off x="5130800" y="2747725"/>
            <a:ext cx="4498999" cy="727550"/>
          </a:xfrm>
        </p:spPr>
        <p:txBody>
          <a:bodyPr/>
          <a:lstStyle/>
          <a:p>
            <a:r>
              <a:rPr lang="en-US" dirty="0"/>
              <a:t>Lorem ipsum dolor sit amet, consectetur adipiscing elit. Etiam aliquet eu mi quis lacinia. Ut fermentum a magna ut.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D355C61F-C8F1-4977-8E1F-F16C0D9EA88C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4445000" y="3746500"/>
            <a:ext cx="5184800" cy="2445500"/>
          </a:xfrm>
        </p:spPr>
        <p:txBody>
          <a:bodyPr/>
          <a:lstStyle/>
          <a:p>
            <a:pPr marL="0" indent="0">
              <a:buNone/>
            </a:pPr>
            <a:r>
              <a:rPr lang="en-US" sz="2800" dirty="0"/>
              <a:t>Lorem ipsum dolor sit amet, consectetur adipiscing elit. </a:t>
            </a:r>
          </a:p>
          <a:p>
            <a:r>
              <a:rPr lang="en-US" dirty="0"/>
              <a:t>Ut fermentum a magna ut eleifend. </a:t>
            </a:r>
          </a:p>
          <a:p>
            <a:r>
              <a:rPr lang="en-US" dirty="0"/>
              <a:t>Integer convallis suscipit ante eu varius. </a:t>
            </a:r>
          </a:p>
          <a:p>
            <a:r>
              <a:rPr lang="en-US" dirty="0"/>
              <a:t>Morbi a purus dolor. </a:t>
            </a:r>
          </a:p>
        </p:txBody>
      </p:sp>
      <p:pic>
        <p:nvPicPr>
          <p:cNvPr id="10" name="Picture Placeholder 9" descr="Abstract architecture polygon">
            <a:extLst>
              <a:ext uri="{FF2B5EF4-FFF2-40B4-BE49-F238E27FC236}">
                <a16:creationId xmlns:a16="http://schemas.microsoft.com/office/drawing/2014/main" id="{38475F7B-316A-47DC-9CBB-B074A5B5994C}"/>
              </a:ext>
            </a:extLst>
          </p:cNvPr>
          <p:cNvPicPr>
            <a:picLocks noGrp="1" noChangeAspect="1"/>
          </p:cNvPicPr>
          <p:nvPr>
            <p:ph type="pic" sz="quarter" idx="33"/>
          </p:nvPr>
        </p:nvPicPr>
        <p:blipFill>
          <a:blip r:embed="rId3"/>
          <a:stretch>
            <a:fillRect/>
          </a:stretch>
        </p:blipFill>
        <p:spPr>
          <a:xfrm>
            <a:off x="9980476" y="1085"/>
            <a:ext cx="2211524" cy="6189830"/>
          </a:xfrm>
        </p:spPr>
      </p:pic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1C554D9F-1895-486E-BFBA-905BB2D29E08}"/>
              </a:ext>
            </a:extLst>
          </p:cNvPr>
          <p:cNvSpPr>
            <a:spLocks noGrp="1"/>
          </p:cNvSpPr>
          <p:nvPr>
            <p:ph type="sldNum" sz="quarter" idx="34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29746698"/>
      </p:ext>
    </p:extLst>
  </p:cSld>
  <p:clrMapOvr>
    <a:masterClrMapping/>
  </p:clrMapOvr>
</p:sld>
</file>

<file path=ppt/slides/slide5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EA5083B-CC27-4F1C-AD03-E3DBEC1C9E7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Promise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125E40B9-054F-4D79-BD17-68E71C740D01}"/>
              </a:ext>
            </a:extLst>
          </p:cNvPr>
          <p:cNvSpPr>
            <a:spLocks noGrp="1"/>
          </p:cNvSpPr>
          <p:nvPr>
            <p:ph sz="half" idx="1"/>
          </p:nvPr>
        </p:nvSpPr>
        <p:spPr/>
        <p:txBody>
          <a:bodyPr/>
          <a:lstStyle/>
          <a:p>
            <a:pPr marL="0" indent="0">
              <a:buNone/>
            </a:pPr>
            <a:r>
              <a:rPr lang="en-US" sz="3200" dirty="0"/>
              <a:t>Lorem ipsum dolor sit amet. </a:t>
            </a:r>
          </a:p>
          <a:p>
            <a:r>
              <a:rPr lang="en-US" dirty="0"/>
              <a:t>Ut fermentum a magna ut eleifend. Integer convallis suscipit ante eu varius. </a:t>
            </a:r>
          </a:p>
          <a:p>
            <a:r>
              <a:rPr lang="en-US" dirty="0"/>
              <a:t>Suspendisse sit amet ipsum finibus justo viverra blandit. </a:t>
            </a:r>
          </a:p>
          <a:p>
            <a:r>
              <a:rPr lang="en-US" dirty="0"/>
              <a:t>Ut congue quis tortor eget sodales. </a:t>
            </a:r>
          </a:p>
          <a:p>
            <a:endParaRPr lang="en-US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46D051DA-5DAD-43A7-A238-51C63BA59FEC}"/>
              </a:ext>
            </a:extLst>
          </p:cNvPr>
          <p:cNvSpPr>
            <a:spLocks noGrp="1"/>
          </p:cNvSpPr>
          <p:nvPr>
            <p:ph type="sldNum" sz="quarter" idx="34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5</a:t>
            </a:fld>
            <a:endParaRPr lang="en-US" dirty="0"/>
          </a:p>
        </p:txBody>
      </p:sp>
      <p:pic>
        <p:nvPicPr>
          <p:cNvPr id="9" name="Picture Placeholder 8" descr="Top view of three man rowing a boat">
            <a:extLst>
              <a:ext uri="{FF2B5EF4-FFF2-40B4-BE49-F238E27FC236}">
                <a16:creationId xmlns:a16="http://schemas.microsoft.com/office/drawing/2014/main" id="{804D2684-B8EF-41B8-9C43-86A9D34E655A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3"/>
          <a:stretch>
            <a:fillRect/>
          </a:stretch>
        </p:blipFill>
        <p:spPr>
          <a:xfrm>
            <a:off x="7560193" y="1345309"/>
            <a:ext cx="3737526" cy="3932633"/>
          </a:xfrm>
        </p:spPr>
      </p:pic>
    </p:spTree>
    <p:extLst>
      <p:ext uri="{BB962C8B-B14F-4D97-AF65-F5344CB8AC3E}">
        <p14:creationId xmlns:p14="http://schemas.microsoft.com/office/powerpoint/2010/main" val="3640701659"/>
      </p:ext>
    </p:extLst>
  </p:cSld>
  <p:clrMapOvr>
    <a:masterClrMapping/>
  </p:clrMapOvr>
</p:sld>
</file>

<file path=ppt/slides/slide6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9304E83-A4F0-49C5-BB01-F5773509A2B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Comparison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CA42D59-EAD6-4F95-84F1-32A30F057856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AB259A0-0017-492F-A0DC-4B70C7052AE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32000" y="2119626"/>
            <a:ext cx="4500000" cy="498616"/>
          </a:xfrm>
        </p:spPr>
        <p:txBody>
          <a:bodyPr/>
          <a:lstStyle/>
          <a:p>
            <a:r>
              <a:rPr lang="en-US" dirty="0"/>
              <a:t>Company Name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CEEB3BAE-C0B2-447C-B8BE-96C6BD84D658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432000" y="2979759"/>
            <a:ext cx="4500000" cy="2520000"/>
          </a:xfrm>
        </p:spPr>
        <p:txBody>
          <a:bodyPr/>
          <a:lstStyle/>
          <a:p>
            <a:r>
              <a:rPr lang="en-US" dirty="0"/>
              <a:t>Nulla a erat eget nunc hendrerit ultrices eu nec nulla. Donec viverra leo aliquet, auctor quam id, convallis orci. </a:t>
            </a:r>
          </a:p>
          <a:p>
            <a:endParaRPr lang="en-US" dirty="0"/>
          </a:p>
          <a:p>
            <a:pPr lvl="1"/>
            <a:r>
              <a:rPr lang="en-US" dirty="0"/>
              <a:t>Sed in molestie est. Cras ornare turpis at ligula posuere, sit amet accumsan neque lobortis.</a:t>
            </a:r>
          </a:p>
          <a:p>
            <a:pPr lvl="1"/>
            <a:r>
              <a:rPr lang="en-US" dirty="0"/>
              <a:t>Maecenas mattis risus ligula, sed ullamcorper nunc efficitur sed. 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B237D1CA-B91A-410E-A968-D017BBE99F9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5129800" y="2120386"/>
            <a:ext cx="4500000" cy="496920"/>
          </a:xfrm>
        </p:spPr>
        <p:txBody>
          <a:bodyPr/>
          <a:lstStyle/>
          <a:p>
            <a:r>
              <a:rPr lang="en-US" dirty="0"/>
              <a:t>Competitive Service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26A87885-D672-4CF9-A78D-CFE98385B03A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5129800" y="2976450"/>
            <a:ext cx="4500000" cy="2520000"/>
          </a:xfrm>
        </p:spPr>
        <p:txBody>
          <a:bodyPr/>
          <a:lstStyle/>
          <a:p>
            <a:r>
              <a:rPr lang="en-US" dirty="0"/>
              <a:t>Praesent venenatis quam tortor, viverra nunc rutrum. </a:t>
            </a:r>
          </a:p>
          <a:p>
            <a:endParaRPr lang="en-US" dirty="0"/>
          </a:p>
          <a:p>
            <a:pPr lvl="1"/>
            <a:r>
              <a:rPr lang="en-US" dirty="0"/>
              <a:t>Maecenas malesuada ultricies sapien sit amet pharetra. </a:t>
            </a:r>
          </a:p>
          <a:p>
            <a:pPr lvl="1"/>
            <a:r>
              <a:rPr lang="en-US" dirty="0"/>
              <a:t>Nunc tempus, risus sodales hendrerit, arcu dolor commodo libero, a sollicitudin quam nulla quis lectus. In at porta mauris. 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E6AC9832-FB01-464A-9824-61887B77997E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>
          <a:xfrm>
            <a:off x="11447502" y="6401750"/>
            <a:ext cx="278418" cy="274324"/>
          </a:xfrm>
        </p:spPr>
        <p:txBody>
          <a:bodyPr/>
          <a:lstStyle/>
          <a:p>
            <a:fld id="{19B51A1E-902D-48AF-9020-955120F399B6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88837873"/>
      </p:ext>
    </p:extLst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623FB4D5-DA14-4F29-9320-2DE0A6B571B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Chart Options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E9D0F75-42B5-4960-8C3A-291285872DAF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>
          <a:xfrm>
            <a:off x="431800" y="1008000"/>
            <a:ext cx="11339513" cy="360000"/>
          </a:xfrm>
        </p:spPr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graphicFrame>
        <p:nvGraphicFramePr>
          <p:cNvPr id="4" name="Chart 3" title="Gross Revenue Placeholder Chart">
            <a:extLst>
              <a:ext uri="{FF2B5EF4-FFF2-40B4-BE49-F238E27FC236}">
                <a16:creationId xmlns:a16="http://schemas.microsoft.com/office/drawing/2014/main" id="{FFE8AFAB-AE1F-4453-8C1B-70D2EF9B1373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673510481"/>
              </p:ext>
            </p:extLst>
          </p:nvPr>
        </p:nvGraphicFramePr>
        <p:xfrm>
          <a:off x="431800" y="1512000"/>
          <a:ext cx="3937000" cy="44441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aphicFrame>
        <p:nvGraphicFramePr>
          <p:cNvPr id="7" name="Chart 6" title="Gross Revenue Placeholder Chart">
            <a:extLst>
              <a:ext uri="{FF2B5EF4-FFF2-40B4-BE49-F238E27FC236}">
                <a16:creationId xmlns:a16="http://schemas.microsoft.com/office/drawing/2014/main" id="{9BEBE5AF-1D10-425C-8F3C-2236E52E6E6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00215775"/>
              </p:ext>
            </p:extLst>
          </p:nvPr>
        </p:nvGraphicFramePr>
        <p:xfrm>
          <a:off x="4940300" y="1512000"/>
          <a:ext cx="4038600" cy="44441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00A34EBD-7DEA-4599-A81B-0A363A0E17FC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>
          <a:xfrm>
            <a:off x="11447502" y="6401750"/>
            <a:ext cx="278418" cy="274324"/>
          </a:xfrm>
        </p:spPr>
        <p:txBody>
          <a:bodyPr/>
          <a:lstStyle/>
          <a:p>
            <a:fld id="{19B51A1E-902D-48AF-9020-955120F399B6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5800700"/>
      </p:ext>
    </p:extLst>
  </p:cSld>
  <p:clrMapOvr>
    <a:masterClrMapping/>
  </p:clrMapOvr>
</p:sld>
</file>

<file path=ppt/slides/slide9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7" hidden="1">
            <a:extLst>
              <a:ext uri="{FF2B5EF4-FFF2-40B4-BE49-F238E27FC236}">
                <a16:creationId xmlns:a16="http://schemas.microsoft.com/office/drawing/2014/main" id="{D4D7552C-2487-44D3-B47B-039B6E9A6EC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Image SLide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3B86E961-B76E-423F-995E-11B31E921437}"/>
              </a:ext>
            </a:extLst>
          </p:cNvPr>
          <p:cNvSpPr>
            <a:spLocks noGrp="1"/>
          </p:cNvSpPr>
          <p:nvPr>
            <p:ph sz="half" idx="1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0202D98-AA1E-41BB-B94E-180311759C13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9</a:t>
            </a:fld>
            <a:endParaRPr lang="en-US" dirty="0"/>
          </a:p>
        </p:txBody>
      </p:sp>
      <p:pic>
        <p:nvPicPr>
          <p:cNvPr id="9" name="Picture Placeholder 8" descr="Running track with numbers">
            <a:extLst>
              <a:ext uri="{FF2B5EF4-FFF2-40B4-BE49-F238E27FC236}">
                <a16:creationId xmlns:a16="http://schemas.microsoft.com/office/drawing/2014/main" id="{0696A4C5-7918-4F00-8A44-96747CE8A92C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3"/>
          <a:stretch>
            <a:fillRect/>
          </a:stretch>
        </p:blipFill>
        <p:spPr>
          <a:xfrm>
            <a:off x="6299200" y="432818"/>
            <a:ext cx="5472113" cy="5757614"/>
          </a:xfrm>
        </p:spPr>
      </p:pic>
    </p:spTree>
    <p:extLst>
      <p:ext uri="{BB962C8B-B14F-4D97-AF65-F5344CB8AC3E}">
        <p14:creationId xmlns:p14="http://schemas.microsoft.com/office/powerpoint/2010/main" val="665219316"/>
      </p:ext>
    </p:extLst>
  </p:cSld>
  <p:clrMapOvr>
    <a:masterClrMapping/>
  </p:clrMapOvr>
</p:sld>
</file>

<file path=ppt/slides/slide10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Title 19">
            <a:extLst>
              <a:ext uri="{FF2B5EF4-FFF2-40B4-BE49-F238E27FC236}">
                <a16:creationId xmlns:a16="http://schemas.microsoft.com/office/drawing/2014/main" id="{F11A6B65-5A20-4F4D-ACBB-ED50132D4571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THANK YOU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0828E04-9C2A-4859-8050-C2DF67A249CB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April Hansson</a:t>
            </a:r>
          </a:p>
        </p:txBody>
      </p:sp>
      <p:pic>
        <p:nvPicPr>
          <p:cNvPr id="10" name="Graphic 9" descr="Smart Phone" title="Icon - Presenter Phone Number">
            <a:extLst>
              <a:ext uri="{FF2B5EF4-FFF2-40B4-BE49-F238E27FC236}">
                <a16:creationId xmlns:a16="http://schemas.microsoft.com/office/drawing/2014/main" id="{A29DE31C-E099-4579-BB03-675E0A40C5F2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83050" y="4130805"/>
            <a:ext cx="218900" cy="218900"/>
          </a:xfrm>
          <a:prstGeom prst="rect">
            <a:avLst/>
          </a:prstGeom>
        </p:spPr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265965-2271-4C1C-BD0A-6F85F80FF9A6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+1 23 987 6554</a:t>
            </a:r>
          </a:p>
        </p:txBody>
      </p:sp>
      <p:pic>
        <p:nvPicPr>
          <p:cNvPr id="9" name="Graphic 8" descr="Envelope" title="Icon Presenter Email">
            <a:extLst>
              <a:ext uri="{FF2B5EF4-FFF2-40B4-BE49-F238E27FC236}">
                <a16:creationId xmlns:a16="http://schemas.microsoft.com/office/drawing/2014/main" id="{773C1382-ACE1-460F-A1B6-AB761A7D2E6B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5783050" y="4536623"/>
            <a:ext cx="218900" cy="218900"/>
          </a:xfrm>
          <a:prstGeom prst="rect">
            <a:avLst/>
          </a:prstGeom>
        </p:spPr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50A3BCC3-A277-4C0B-9EBA-EB53990D8EBD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april@woodgrovebank.com</a:t>
            </a:r>
          </a:p>
        </p:txBody>
      </p:sp>
      <p:pic>
        <p:nvPicPr>
          <p:cNvPr id="11" name="Graphic 10" descr="Link">
            <a:extLst>
              <a:ext uri="{FF2B5EF4-FFF2-40B4-BE49-F238E27FC236}">
                <a16:creationId xmlns:a16="http://schemas.microsoft.com/office/drawing/2014/main" id="{0718E6E0-05A2-479C-AEA8-1A385EB73474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5766191" y="4904341"/>
            <a:ext cx="244786" cy="244786"/>
          </a:xfrm>
          <a:prstGeom prst="rect">
            <a:avLst/>
          </a:prstGeom>
        </p:spPr>
      </p:pic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E382DE25-E72C-473B-AB0F-13DF377E6A8F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www.woodgrovebank.com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19352CF6-0F22-45A8-B28B-37FAFCE5C5D6}"/>
              </a:ext>
            </a:extLst>
          </p:cNvPr>
          <p:cNvSpPr txBox="1"/>
          <p:nvPr/>
        </p:nvSpPr>
        <p:spPr>
          <a:xfrm>
            <a:off x="10251642" y="182562"/>
            <a:ext cx="1662546" cy="404658"/>
          </a:xfrm>
          <a:prstGeom prst="rect">
            <a:avLst/>
          </a:prstGeom>
          <a:noFill/>
        </p:spPr>
        <p:txBody>
          <a:bodyPr wrap="square" lIns="0" tIns="36000" rIns="0" bIns="0" rtlCol="0">
            <a:spAutoFit/>
          </a:bodyPr>
          <a:lstStyle/>
          <a:p>
            <a:pPr algn="r">
              <a:lnSpc>
                <a:spcPts val="1400"/>
              </a:lnSpc>
            </a:pPr>
            <a:r>
              <a:rPr lang="en-US" sz="1600" b="1" spc="-100" baseline="0" dirty="0">
                <a:solidFill>
                  <a:schemeClr val="tx1">
                    <a:lumMod val="50000"/>
                    <a:lumOff val="50000"/>
                  </a:schemeClr>
                </a:solidFill>
                <a:latin typeface="Corbel" panose="020B0503020204020204" pitchFamily="34" charset="0"/>
              </a:rPr>
              <a:t>WOODGROVE</a:t>
            </a:r>
            <a:r>
              <a:rPr lang="en-US" sz="1600" b="1" spc="-100" baseline="0" dirty="0">
                <a:solidFill>
                  <a:schemeClr val="accent1"/>
                </a:solidFill>
                <a:latin typeface="Corbel" panose="020B0503020204020204" pitchFamily="34" charset="0"/>
              </a:rPr>
              <a:t> </a:t>
            </a:r>
            <a:r>
              <a:rPr lang="en-US" sz="1600" b="1" spc="-100" baseline="0" dirty="0">
                <a:solidFill>
                  <a:schemeClr val="tx1"/>
                </a:solidFill>
                <a:latin typeface="Corbel" panose="020B0503020204020204" pitchFamily="34" charset="0"/>
              </a:rPr>
              <a:t>BANK</a:t>
            </a:r>
          </a:p>
        </p:txBody>
      </p:sp>
    </p:spTree>
    <p:extLst>
      <p:ext uri="{BB962C8B-B14F-4D97-AF65-F5344CB8AC3E}">
        <p14:creationId xmlns:p14="http://schemas.microsoft.com/office/powerpoint/2010/main" val="4153678306"/>
      </p:ext>
    </p:extLst>
  </p:cSld>
  <p:clrMapOvr>
    <a:masterClrMapping/>
  </p:clrMapOvr>
</p:sld>
</file>

<file path=ppt/slides/slide1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3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490538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3AAFBD6A-CACA-4C51-A7BE-2C945E320831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slides/slide3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7" descr="Running track">
            <a:extLst>
              <a:ext uri="{FF2B5EF4-FFF2-40B4-BE49-F238E27FC236}">
                <a16:creationId xmlns:a16="http://schemas.microsoft.com/office/drawing/2014/main" id="{510AF14D-268D-4B93-96C4-26C9387AA4E2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 cstate="screen"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brightnessContrast bright="-5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200B3D2B-613A-41BE-987D-E6A1324B456D}"/>
              </a:ext>
            </a:extLst>
          </p:cNvPr>
          <p:cNvSpPr>
            <a:spLocks noGrp="1"/>
          </p:cNvSpPr>
          <p:nvPr>
            <p:ph type="ctrTitle"/>
          </p:nvPr>
        </p:nvSpPr>
        <p:spPr bwMode="ltGray"/>
        <p:txBody>
          <a:bodyPr/>
          <a:lstStyle/>
          <a:p>
            <a:r>
              <a:rPr lang="en-US" dirty="0"/>
              <a:t>Section Divider Option 2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4772945D-CA91-4CFE-8EB7-941C7618C994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ipsum dolor sit amet, consectetur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F6964141-6F81-4947-A236-746D94ED3F6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fld id="{19B51A1E-902D-48AF-9020-955120F399B6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17695413"/>
      </p:ext>
    </p:extLst>
  </p:cSld>
  <p:clrMapOvr>
    <a:masterClrMapping/>
  </p:clrMapOvr>
</p:sld>
</file>

<file path=ppt/slides/slide8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7267129-D582-495A-8F4B-6B9075899DD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Table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F204AFD2-303D-4B48-AA3E-C96B74D8127A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BEE0921D-4C1D-4106-9AC0-F73F30E8DA3C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5832633"/>
              </p:ext>
            </p:extLst>
          </p:nvPr>
        </p:nvGraphicFramePr>
        <p:xfrm>
          <a:off x="431801" y="1614845"/>
          <a:ext cx="11328400" cy="4212000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1618343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1588951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1588951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1588951">
                  <a:extLst>
                    <a:ext uri="{9D8B030D-6E8A-4147-A177-3AD203B41FA5}">
                      <a16:colId xmlns:a16="http://schemas.microsoft.com/office/drawing/2014/main" val="608292439"/>
                    </a:ext>
                  </a:extLst>
                </a:gridCol>
                <a:gridCol w="1588951">
                  <a:extLst>
                    <a:ext uri="{9D8B030D-6E8A-4147-A177-3AD203B41FA5}">
                      <a16:colId xmlns:a16="http://schemas.microsoft.com/office/drawing/2014/main" val="1007882540"/>
                    </a:ext>
                  </a:extLst>
                </a:gridCol>
                <a:gridCol w="1588951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1765302">
                  <a:extLst>
                    <a:ext uri="{9D8B030D-6E8A-4147-A177-3AD203B41FA5}">
                      <a16:colId xmlns:a16="http://schemas.microsoft.com/office/drawing/2014/main" val="1136644251"/>
                    </a:ext>
                  </a:extLst>
                </a:gridCol>
              </a:tblGrid>
              <a:tr h="612000">
                <a:tc>
                  <a:txBody>
                    <a:bodyPr/>
                    <a:lstStyle/>
                    <a:p>
                      <a:pPr algn="ctr"/>
                      <a:endParaRPr lang="en-ZA" dirty="0">
                        <a:solidFill>
                          <a:schemeClr val="bg1"/>
                        </a:solidFill>
                      </a:endParaRP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Vendors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Users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Consultants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Ad Buyers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Gross Revenue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Company Revenue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0" i="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ZA" sz="160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$0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0" i="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ZA" sz="160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$6,750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$1,013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0" i="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60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ZA" sz="160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$33,750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$5,063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0" i="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ZA" sz="160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$135,000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$20,250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720000">
                <a:tc>
                  <a:txBody>
                    <a:bodyPr/>
                    <a:lstStyle/>
                    <a:p>
                      <a:pPr algn="ctr"/>
                      <a:r>
                        <a:rPr lang="en-ZA" sz="1600" b="0" i="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120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ZA" sz="160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$270,000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$40,500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28575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28575" cap="flat" cmpd="sng" algn="ctr">
                      <a:solidFill>
                        <a:schemeClr val="accent1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</a:tbl>
          </a:graphicData>
        </a:graphic>
      </p:graphicFrame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4B379698-AB4C-493D-BF95-F5781FDF2AC5}"/>
              </a:ext>
            </a:extLst>
          </p:cNvPr>
          <p:cNvSpPr>
            <a:spLocks noGrp="1"/>
          </p:cNvSpPr>
          <p:nvPr>
            <p:ph type="sldNum" sz="quarter" idx="33"/>
          </p:nvPr>
        </p:nvSpPr>
        <p:spPr>
          <a:xfrm>
            <a:off x="11447502" y="6401750"/>
            <a:ext cx="278418" cy="274324"/>
          </a:xfrm>
        </p:spPr>
        <p:txBody>
          <a:bodyPr/>
          <a:lstStyle/>
          <a:p>
            <a:fld id="{19B51A1E-902D-48AF-9020-955120F399B6}" type="slidenum">
              <a:rPr lang="en-US" smtClean="0"/>
              <a:pPr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575421478"/>
      </p:ext>
    </p:extLst>
  </p:cSld>
  <p:clrMapOvr>
    <a:masterClrMapping/>
  </p:clrMapOvr>
</p:sld>
</file>

<file path=ppt/theme/theme12.xml><?xml version="1.0" encoding="utf-8"?>
<a:theme xmlns:a="http://schemas.openxmlformats.org/drawingml/2006/main" name="Office Theme">
  <a:themeElements>
    <a:clrScheme name="Custom 134">
      <a:dk1>
        <a:srgbClr val="000000"/>
      </a:dk1>
      <a:lt1>
        <a:srgbClr val="FFFFFF"/>
      </a:lt1>
      <a:dk2>
        <a:srgbClr val="000000"/>
      </a:dk2>
      <a:lt2>
        <a:srgbClr val="FFFFFF"/>
      </a:lt2>
      <a:accent1>
        <a:srgbClr val="5CB8B3"/>
      </a:accent1>
      <a:accent2>
        <a:srgbClr val="F5D66E"/>
      </a:accent2>
      <a:accent3>
        <a:srgbClr val="D78189"/>
      </a:accent3>
      <a:accent4>
        <a:srgbClr val="7030A0"/>
      </a:accent4>
      <a:accent5>
        <a:srgbClr val="0070C0"/>
      </a:accent5>
      <a:accent6>
        <a:srgbClr val="C4D36D"/>
      </a:accent6>
      <a:hlink>
        <a:srgbClr val="54C3BD"/>
      </a:hlink>
      <a:folHlink>
        <a:srgbClr val="54C3BD"/>
      </a:folHlink>
    </a:clrScheme>
    <a:fontScheme name="Custom 154">
      <a:majorFont>
        <a:latin typeface="Arial"/>
        <a:ea typeface=""/>
        <a:cs typeface=""/>
      </a:majorFont>
      <a:minorFont>
        <a:latin typeface="Times New Roman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tx1"/>
        </a:solidFill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TF67328976_Minimalist presentation_RVA_v4" id="{DA616D2A-CFEC-48D2-90FC-DF66CF8D2F8A}" vid="{8F2838F8-33B8-457C-9B19-1E5863B0E0DE}"/>
    </a:ext>
  </a:extLst>
</a:theme>
</file>

<file path=ppt/theme/theme2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3.xml.rels>&#65279;<?xml version="1.0" encoding="utf-8"?><Relationships xmlns="http://schemas.openxmlformats.org/package/2006/relationships"><Relationship Type="http://schemas.openxmlformats.org/officeDocument/2006/relationships/customXmlProps" Target="/customXml/itemProps31.xml" Id="rId1" /></Relationships>
</file>

<file path=customXml/_rels/item13.xml.rels>&#65279;<?xml version="1.0" encoding="utf-8"?><Relationships xmlns="http://schemas.openxmlformats.org/package/2006/relationships"><Relationship Type="http://schemas.openxmlformats.org/officeDocument/2006/relationships/customXmlProps" Target="/customXml/itemProps13.xml" Id="rId1" /></Relationships>
</file>

<file path=customXml/_rels/item22.xml.rels>&#65279;<?xml version="1.0" encoding="utf-8"?><Relationships xmlns="http://schemas.openxmlformats.org/package/2006/relationships"><Relationship Type="http://schemas.openxmlformats.org/officeDocument/2006/relationships/customXmlProps" Target="/customXml/itemProps22.xml" Id="rId1" /></Relationship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13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77210f24a1be23c92c90fd886aa0aa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60e05723c5c1908df1a1a4ebf11d344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3.xml><?xml version="1.0" encoding="utf-8"?>
<ds:datastoreItem xmlns:ds="http://schemas.openxmlformats.org/officeDocument/2006/customXml" ds:itemID="{853D8350-BC36-420E-83B3-2CFFF4E97F6D}"/>
</file>

<file path=customXml/itemProps22.xml><?xml version="1.0" encoding="utf-8"?>
<ds:datastoreItem xmlns:ds="http://schemas.openxmlformats.org/officeDocument/2006/customXml" ds:itemID="{47323504-CBC8-4A2F-BF86-8DF0D94D4A3D}"/>
</file>

<file path=customXml/itemProps31.xml><?xml version="1.0" encoding="utf-8"?>
<ds:datastoreItem xmlns:ds="http://schemas.openxmlformats.org/officeDocument/2006/customXml" ds:itemID="{96100F67-BC3D-46B4-8D39-802DC9D7F2EB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383</ap:Words>
  <ap:Application>Microsoft Office PowerPoint</ap:Application>
  <ap:PresentationFormat>Widescreen</ap:PresentationFormat>
  <ap:Paragraphs>112</ap:Paragraphs>
  <ap:Slides>11</ap:Slides>
  <ap:Notes>11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11</vt:i4>
      </vt:variant>
    </vt:vector>
  </ap:HeadingPairs>
  <ap:TitlesOfParts>
    <vt:vector baseType="lpstr" size="16">
      <vt:lpstr>Arial</vt:lpstr>
      <vt:lpstr>Calibri</vt:lpstr>
      <vt:lpstr>Corbel</vt:lpstr>
      <vt:lpstr>Times New Roman</vt:lpstr>
      <vt:lpstr>Office Theme</vt:lpstr>
      <vt:lpstr>Presentation Cover Title</vt:lpstr>
      <vt:lpstr>Section Divider Option 1</vt:lpstr>
      <vt:lpstr>Section Divider Option 2</vt:lpstr>
      <vt:lpstr>About Us</vt:lpstr>
      <vt:lpstr>Our Promise</vt:lpstr>
      <vt:lpstr>Comparison</vt:lpstr>
      <vt:lpstr>Chart Options</vt:lpstr>
      <vt:lpstr>Table</vt:lpstr>
      <vt:lpstr>Image SLide</vt:lpstr>
      <vt:lpstr>THANK YOU</vt:lpstr>
      <vt:lpstr>Customize this Template</vt:lpstr>
    </vt:vector>
  </ap:TitlesOfParts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2019-04-17T16:18:58Z</dcterms:created>
  <dcterms:modified xsi:type="dcterms:W3CDTF">2019-05-15T03:42:19Z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