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png" ContentType="image/png"/>
  <Default Extension="jpg" ContentType="image/jpeg"/>
  <Default Extension="svg" ContentType="image/svg+xml"/>
  <Default Extension="xlsx" ContentType="application/vnd.openxmlformats-officedocument.spreadsheetml.sheet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slideLayouts/slideLayout8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132.xml" ContentType="application/vnd.openxmlformats-officedocument.presentationml.slideLayout+xml"/>
  <Override PartName="/ppt/slideLayouts/slideLayout183.xml" ContentType="application/vnd.openxmlformats-officedocument.presentationml.slideLayout+xml"/>
  <Override PartName="/ppt/slideLayouts/slideLayout34.xml" ContentType="application/vnd.openxmlformats-officedocument.presentationml.slideLayout+xml"/>
  <Override PartName="/ppt/slideLayouts/slideLayout215.xml" ContentType="application/vnd.openxmlformats-officedocument.presentationml.slideLayout+xml"/>
  <Override PartName="/ppt/slideLayouts/slideLayout76.xml" ContentType="application/vnd.openxmlformats-officedocument.presentationml.slideLayout+xml"/>
  <Override PartName="/ppt/slideLayouts/slideLayout127.xml" ContentType="application/vnd.openxmlformats-officedocument.presentationml.slideLayout+xml"/>
  <Override PartName="/ppt/slideLayouts/slideLayout178.xml" ContentType="application/vnd.openxmlformats-officedocument.presentationml.slideLayout+xml"/>
  <Override PartName="/ppt/theme/theme11.xml" ContentType="application/vnd.openxmlformats-officedocument.theme+xml"/>
  <Override PartName="/ppt/slideLayouts/slideLayout29.xml" ContentType="application/vnd.openxmlformats-officedocument.presentationml.slideLayout+xml"/>
  <Override PartName="/ppt/slideLayouts/slideLayout1610.xml" ContentType="application/vnd.openxmlformats-officedocument.presentationml.slideLayout+xml"/>
  <Override PartName="/ppt/slideLayouts/slideLayout2011.xml" ContentType="application/vnd.openxmlformats-officedocument.presentationml.slideLayout+xml"/>
  <Override PartName="/ppt/slideLayouts/slideLayout112.xml" ContentType="application/vnd.openxmlformats-officedocument.presentationml.slideLayout+xml"/>
  <Override PartName="/ppt/slideLayouts/slideLayout613.xml" ContentType="application/vnd.openxmlformats-officedocument.presentationml.slideLayout+xml"/>
  <Override PartName="/ppt/slideLayouts/slideLayout1114.xml" ContentType="application/vnd.openxmlformats-officedocument.presentationml.slideLayout+xml"/>
  <Override PartName="/ppt/slideLayouts/slideLayout2415.xml" ContentType="application/vnd.openxmlformats-officedocument.presentationml.slideLayout+xml"/>
  <Override PartName="/ppt/slideLayouts/slideLayout516.xml" ContentType="application/vnd.openxmlformats-officedocument.presentationml.slideLayout+xml"/>
  <Override PartName="/ppt/slideLayouts/slideLayout1517.xml" ContentType="application/vnd.openxmlformats-officedocument.presentationml.slideLayout+xml"/>
  <Override PartName="/ppt/slideLayouts/slideLayout2318.xml" ContentType="application/vnd.openxmlformats-officedocument.presentationml.slideLayout+xml"/>
  <Override PartName="/ppt/slideLayouts/slideLayout1019.xml" ContentType="application/vnd.openxmlformats-officedocument.presentationml.slideLayout+xml"/>
  <Override PartName="/ppt/slideLayouts/slideLayout1920.xml" ContentType="application/vnd.openxmlformats-officedocument.presentationml.slideLayout+xml"/>
  <Override PartName="/ppt/slideLayouts/slideLayout421.xml" ContentType="application/vnd.openxmlformats-officedocument.presentationml.slideLayout+xml"/>
  <Override PartName="/ppt/slideLayouts/slideLayout922.xml" ContentType="application/vnd.openxmlformats-officedocument.presentationml.slideLayout+xml"/>
  <Override PartName="/ppt/slideLayouts/slideLayout1423.xml" ContentType="application/vnd.openxmlformats-officedocument.presentationml.slideLayout+xml"/>
  <Override PartName="/ppt/slideLayouts/slideLayout2224.xml" ContentType="application/vnd.openxmlformats-officedocument.presentationml.slideLayout+xml"/>
  <Override PartName="/ppt/slides/slide122.xml" ContentType="application/vnd.openxmlformats-officedocument.presentationml.slide+xml"/>
  <Override PartName="/ppt/viewProps.xml" ContentType="application/vnd.openxmlformats-officedocument.presentationml.viewProps+xml"/>
  <Override PartName="/ppt/slides/slide23.xml" ContentType="application/vnd.openxmlformats-officedocument.presentationml.slide+xml"/>
  <Override PartName="/customXml/item1.xml" ContentType="application/xml"/>
  <Override PartName="/customXml/itemProps11.xml" ContentType="application/vnd.openxmlformats-officedocument.customXmlProperties+xml"/>
  <Override PartName="/ppt/slides/slide64.xml" ContentType="application/vnd.openxmlformats-officedocument.presentationml.slide+xml"/>
  <Override PartName="/ppt/charts/chart11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slides/slide115.xml" ContentType="application/vnd.openxmlformats-officedocument.presentationml.slide+xml"/>
  <Override PartName="/ppt/presProps.xml" ContentType="application/vnd.openxmlformats-officedocument.presentationml.presProps+xml"/>
  <Override PartName="/ppt/slides/slide16.xml" ContentType="application/vnd.openxmlformats-officedocument.presentationml.slide+xml"/>
  <Override PartName="/ppt/handoutMasters/handoutMaster11.xml" ContentType="application/vnd.openxmlformats-officedocument.presentationml.handoutMaster+xml"/>
  <Override PartName="/ppt/theme/theme32.xml" ContentType="application/vnd.openxmlformats-officedocument.theme+xml"/>
  <Override PartName="/ppt/tableStyles.xml" ContentType="application/vnd.openxmlformats-officedocument.presentationml.tableStyles+xml"/>
  <Override PartName="/ppt/slides/slide57.xml" ContentType="application/vnd.openxmlformats-officedocument.presentationml.slide+xml"/>
  <Override PartName="/ppt/slides/slide108.xml" ContentType="application/vnd.openxmlformats-officedocument.presentationml.slide+xml"/>
  <Override PartName="/ppt/slides/slide49.xml" ContentType="application/vnd.openxmlformats-officedocument.presentationml.slide+xml"/>
  <Override PartName="/ppt/notesMasters/notesMaster11.xml" ContentType="application/vnd.openxmlformats-officedocument.presentationml.notesMaster+xml"/>
  <Override PartName="/ppt/theme/theme23.xml" ContentType="application/vnd.openxmlformats-officedocument.theme+xml"/>
  <Override PartName="/customXml/item32.xml" ContentType="application/xml"/>
  <Override PartName="/customXml/itemProps32.xml" ContentType="application/vnd.openxmlformats-officedocument.customXmlProperties+xml"/>
  <Override PartName="/ppt/slides/slide910.xml" ContentType="application/vnd.openxmlformats-officedocument.presentationml.slide+xml"/>
  <Override PartName="/ppt/slides/slide311.xml" ContentType="application/vnd.openxmlformats-officedocument.presentationml.slide+xml"/>
  <Override PartName="/ppt/slides/slide812.xml" ContentType="application/vnd.openxmlformats-officedocument.presentationml.slide+xml"/>
  <Override PartName="/ppt/slides/slide1313.xml" ContentType="application/vnd.openxmlformats-officedocument.presentationml.slide+xml"/>
  <Override PartName="/customXml/item23.xml" ContentType="application/xml"/>
  <Override PartName="/customXml/itemProps23.xml" ContentType="application/vnd.openxmlformats-officedocument.customXmlProperties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5"/>
  </p:notesMasterIdLst>
  <p:handoutMasterIdLst>
    <p:handoutMasterId r:id="rId16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4" r:id="rId10"/>
    <p:sldId id="268" r:id="rId11"/>
    <p:sldId id="269" r:id="rId12"/>
    <p:sldId id="265" r:id="rId13"/>
    <p:sldId id="270" r:id="rId14"/>
  </p:sldIdLst>
  <p:sldSz cx="12192000" cy="6858000"/>
  <p:notesSz cx="6858000" cy="9144000"/>
  <p:defaultTextStyle>
    <a:defPPr>
      <a:defRPr lang="ru-RU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2" pos="3840" userDrawn="1">
          <p15:clr>
            <a:srgbClr val="A4A3A4"/>
          </p15:clr>
        </p15:guide>
        <p15:guide id="6" orient="horz" pos="216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7F1E4"/>
    <a:srgbClr val="B8D3E8"/>
    <a:srgbClr val="197DCE"/>
    <a:srgbClr val="BC7FBB"/>
    <a:srgbClr val="7FC6E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F2DE63D5-997A-4646-A377-4702673A728D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3B4B98B0-60AC-42C2-AFA5-B58CD77FA1E5}" styleName="Light Style 1 - Accent 1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1">
              <a:alpha val="2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12700" cmpd="sng">
              <a:solidFill>
                <a:schemeClr val="accent1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12700" cmpd="sng">
              <a:solidFill>
                <a:schemeClr val="accent1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026" autoAdjust="0"/>
    <p:restoredTop sz="94291" autoAdjust="0"/>
  </p:normalViewPr>
  <p:slideViewPr>
    <p:cSldViewPr snapToGrid="0" showGuides="1">
      <p:cViewPr>
        <p:scale>
          <a:sx n="100" d="100"/>
          <a:sy n="100" d="100"/>
        </p:scale>
        <p:origin x="-261" y="-456"/>
      </p:cViewPr>
      <p:guideLst>
        <p:guide pos="3840"/>
        <p:guide orient="horz" pos="2160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8" d="100"/>
          <a:sy n="58" d="100"/>
        </p:scale>
        <p:origin x="2965" y="40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viewProps" Target="/ppt/viewProps.xml" Id="rId18" /><Relationship Type="http://schemas.openxmlformats.org/officeDocument/2006/relationships/slide" Target="/ppt/slides/slide23.xml" Id="rId3" /><Relationship Type="http://schemas.openxmlformats.org/officeDocument/2006/relationships/customXml" Target="/customXml/item1.xml" Id="rId21" /><Relationship Type="http://schemas.openxmlformats.org/officeDocument/2006/relationships/slide" Target="/ppt/slides/slide64.xml" Id="rId7" /><Relationship Type="http://schemas.openxmlformats.org/officeDocument/2006/relationships/slide" Target="/ppt/slides/slide115.xml" Id="rId12" /><Relationship Type="http://schemas.openxmlformats.org/officeDocument/2006/relationships/presProps" Target="/ppt/presProps.xml" Id="rId17" /><Relationship Type="http://schemas.openxmlformats.org/officeDocument/2006/relationships/slide" Target="/ppt/slides/slide16.xml" Id="rId2" /><Relationship Type="http://schemas.openxmlformats.org/officeDocument/2006/relationships/handoutMaster" Target="/ppt/handoutMasters/handoutMaster11.xml" Id="rId16" /><Relationship Type="http://schemas.openxmlformats.org/officeDocument/2006/relationships/tableStyles" Target="/ppt/tableStyles.xml" Id="rId20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7.xml" Id="rId6" /><Relationship Type="http://schemas.openxmlformats.org/officeDocument/2006/relationships/slide" Target="/ppt/slides/slide108.xml" Id="rId11" /><Relationship Type="http://schemas.openxmlformats.org/officeDocument/2006/relationships/slide" Target="/ppt/slides/slide49.xml" Id="rId5" /><Relationship Type="http://schemas.openxmlformats.org/officeDocument/2006/relationships/notesMaster" Target="/ppt/notesMasters/notesMaster11.xml" Id="rId15" /><Relationship Type="http://schemas.openxmlformats.org/officeDocument/2006/relationships/customXml" Target="/customXml/item32.xml" Id="rId23" /><Relationship Type="http://schemas.openxmlformats.org/officeDocument/2006/relationships/slide" Target="/ppt/slides/slide910.xml" Id="rId10" /><Relationship Type="http://schemas.openxmlformats.org/officeDocument/2006/relationships/theme" Target="/ppt/theme/theme11.xml" Id="rId19" /><Relationship Type="http://schemas.openxmlformats.org/officeDocument/2006/relationships/slide" Target="/ppt/slides/slide311.xml" Id="rId4" /><Relationship Type="http://schemas.openxmlformats.org/officeDocument/2006/relationships/slide" Target="/ppt/slides/slide812.xml" Id="rId9" /><Relationship Type="http://schemas.openxmlformats.org/officeDocument/2006/relationships/slide" Target="/ppt/slides/slide1313.xml" Id="rId14" /><Relationship Type="http://schemas.openxmlformats.org/officeDocument/2006/relationships/customXml" Target="/customXml/item23.xml" Id="rId22" /></Relationships>
</file>

<file path=ppt/charts/_rels/chart1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7298-47CF-9DB4-6096611516B7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7298-47CF-9DB4-6096611516B7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7298-47CF-9DB4-6096611516B7}"/>
              </c:ext>
            </c:extLst>
          </c:dPt>
          <c:dPt>
            <c:idx val="3"/>
            <c:bubble3D val="0"/>
            <c:spPr>
              <a:solidFill>
                <a:schemeClr val="accent1">
                  <a:lumMod val="60000"/>
                  <a:lumOff val="4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6F54-466F-A9F4-C681369359F3}"/>
              </c:ext>
            </c:extLst>
          </c:dPt>
          <c:dPt>
            <c:idx val="4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6F54-466F-A9F4-C681369359F3}"/>
              </c:ext>
            </c:extLst>
          </c:dPt>
          <c:dPt>
            <c:idx val="5"/>
            <c:bubble3D val="0"/>
            <c:spPr>
              <a:solidFill>
                <a:schemeClr val="accent4">
                  <a:lumMod val="60000"/>
                  <a:lumOff val="4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4-6F54-466F-A9F4-C681369359F3}"/>
              </c:ext>
            </c:extLst>
          </c:dPt>
          <c:cat>
            <c:strRef>
              <c:f>Sheet1!$A$2:$A$7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Sheet1!$B$2:$B$7</c:f>
              <c:numCache>
                <c:formatCode>General</c:formatCode>
                <c:ptCount val="6"/>
                <c:pt idx="0">
                  <c:v>30</c:v>
                </c:pt>
                <c:pt idx="1">
                  <c:v>10</c:v>
                </c:pt>
                <c:pt idx="2">
                  <c:v>20</c:v>
                </c:pt>
                <c:pt idx="3">
                  <c:v>25</c:v>
                </c:pt>
                <c:pt idx="4">
                  <c:v>10</c:v>
                </c:pt>
                <c:pt idx="5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F54-466F-A9F4-C681369359F3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5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2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EAACCC4E-6A2B-4A9E-A177-2FF76E4BCEFC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68B00294-99F8-4685-AA68-AF052F7998DA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A6C51BB-02ED-4F4E-A820-FB7EC9185EAE}" type="datetimeFigureOut">
              <a:rPr lang="en-US" smtClean="0"/>
              <a:t>4/3/2019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100D73E6-D1F9-4527-A750-9D0E0C27B680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98CA06DC-4B1A-4F3D-83A7-54741625BCEA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6B0FE8B-8329-4D47-BE4C-E7B6614FD8E3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4210881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3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000EB3D-2307-4317-8A1D-B47FA45245F0}" type="datetimeFigureOut">
              <a:rPr lang="en-US" noProof="0" smtClean="0"/>
              <a:t>4/3/2019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3D78A92-0141-4330-8F3E-FAADFAC23844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4888773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2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2.xml.rels>&#65279;<?xml version="1.0" encoding="utf-8"?><Relationships xmlns="http://schemas.openxmlformats.org/package/2006/relationships"><Relationship Type="http://schemas.openxmlformats.org/officeDocument/2006/relationships/image" Target="/ppt/media/image2.png" Id="rId3" /><Relationship Type="http://schemas.openxmlformats.org/officeDocument/2006/relationships/image" Target="/ppt/media/image12.jp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3.svg" Id="rId4" /></Relationships>
</file>

<file path=ppt/slideLayouts/_rels/slideLayout127.xml.rels>&#65279;<?xml version="1.0" encoding="utf-8"?><Relationships xmlns="http://schemas.openxmlformats.org/package/2006/relationships"><Relationship Type="http://schemas.openxmlformats.org/officeDocument/2006/relationships/image" Target="/ppt/media/image52.svg" Id="rId3" /><Relationship Type="http://schemas.openxmlformats.org/officeDocument/2006/relationships/image" Target="/ppt/media/image42.png" Id="rId2" /><Relationship Type="http://schemas.openxmlformats.org/officeDocument/2006/relationships/slideMaster" Target="/ppt/slideMasters/slideMaster11.xml" Id="rId1" /></Relationships>
</file>

<file path=ppt/slideLayouts/_rels/slideLayout132.xml.rels>&#65279;<?xml version="1.0" encoding="utf-8"?><Relationships xmlns="http://schemas.openxmlformats.org/package/2006/relationships"><Relationship Type="http://schemas.openxmlformats.org/officeDocument/2006/relationships/image" Target="/ppt/media/image2.png" Id="rId3" /><Relationship Type="http://schemas.openxmlformats.org/officeDocument/2006/relationships/image" Target="/ppt/media/image6.jp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3.svg" Id="rId4" /></Relationships>
</file>

<file path=ppt/slideLayouts/_rels/slideLayout17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8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2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4.xml.rels>&#65279;<?xml version="1.0" encoding="utf-8"?><Relationships xmlns="http://schemas.openxmlformats.org/package/2006/relationships"><Relationship Type="http://schemas.openxmlformats.org/officeDocument/2006/relationships/image" Target="/ppt/media/image52.svg" Id="rId3" /><Relationship Type="http://schemas.openxmlformats.org/officeDocument/2006/relationships/image" Target="/ppt/media/image42.png" Id="rId2" /><Relationship Type="http://schemas.openxmlformats.org/officeDocument/2006/relationships/slideMaster" Target="/ppt/slideMasters/slideMaster11.xml" Id="rId1" /></Relationships>
</file>

<file path=ppt/slideLayouts/_rels/slideLayout142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517.xml.rels>&#65279;<?xml version="1.0" encoding="utf-8"?><Relationships xmlns="http://schemas.openxmlformats.org/package/2006/relationships"><Relationship Type="http://schemas.openxmlformats.org/officeDocument/2006/relationships/image" Target="/ppt/media/image2.png" Id="rId3" /><Relationship Type="http://schemas.openxmlformats.org/officeDocument/2006/relationships/image" Target="/ppt/media/image12.jpg" Id="rId2" /><Relationship Type="http://schemas.openxmlformats.org/officeDocument/2006/relationships/slideMaster" Target="/ppt/slideMasters/slideMaster11.xml" Id="rId1" /><Relationship Type="http://schemas.openxmlformats.org/officeDocument/2006/relationships/image" Target="/ppt/media/image3.svg" Id="rId4" /></Relationships>
</file>

<file path=ppt/slideLayouts/_rels/slideLayout1610.xml.rels>&#65279;<?xml version="1.0" encoding="utf-8"?><Relationships xmlns="http://schemas.openxmlformats.org/package/2006/relationships"><Relationship Type="http://schemas.openxmlformats.org/officeDocument/2006/relationships/image" Target="/ppt/media/image12.jpg" Id="rId2" /><Relationship Type="http://schemas.openxmlformats.org/officeDocument/2006/relationships/slideMaster" Target="/ppt/slideMasters/slideMaster11.xml" Id="rId1" /></Relationships>
</file>

<file path=ppt/slideLayouts/_rels/slideLayout19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22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31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415.xml.rels>&#65279;<?xml version="1.0" encoding="utf-8"?><Relationships xmlns="http://schemas.openxmlformats.org/package/2006/relationships"><Relationship Type="http://schemas.openxmlformats.org/officeDocument/2006/relationships/image" Target="/ppt/media/image3.svg" Id="rId3" /><Relationship Type="http://schemas.openxmlformats.org/officeDocument/2006/relationships/image" Target="/ppt/media/image2.png" Id="rId2" /><Relationship Type="http://schemas.openxmlformats.org/officeDocument/2006/relationships/slideMaster" Target="/ppt/slideMasters/slideMaster11.xml" Id="rId1" /></Relationships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icture Placeholder 6">
            <a:extLst>
              <a:ext uri="{FF2B5EF4-FFF2-40B4-BE49-F238E27FC236}">
                <a16:creationId xmlns:a16="http://schemas.microsoft.com/office/drawing/2014/main" id="{4A7545D6-9827-7E4A-AB92-664BB510D96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0" y="0"/>
            <a:ext cx="12192000" cy="6858000"/>
          </a:xfrm>
        </p:spPr>
        <p:txBody>
          <a:bodyPr anchor="ctr" anchorCtr="0">
            <a:normAutofit/>
          </a:bodyPr>
          <a:lstStyle>
            <a:lvl1pPr marL="0" indent="0" algn="ctr">
              <a:buFont typeface="Arial" panose="020B0604020202020204" pitchFamily="34" charset="0"/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/>
          </a:p>
        </p:txBody>
      </p:sp>
      <p:sp>
        <p:nvSpPr>
          <p:cNvPr id="21" name="Text Placeholder 26">
            <a:extLst>
              <a:ext uri="{FF2B5EF4-FFF2-40B4-BE49-F238E27FC236}">
                <a16:creationId xmlns:a16="http://schemas.microsoft.com/office/drawing/2014/main" id="{E013E669-E15F-4096-81CC-6637C4A9F9E7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3912235" y="5380844"/>
            <a:ext cx="4367531" cy="324417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20XX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37021" y="2289328"/>
            <a:ext cx="10117959" cy="1517356"/>
          </a:xfrm>
        </p:spPr>
        <p:txBody>
          <a:bodyPr>
            <a:noAutofit/>
          </a:bodyPr>
          <a:lstStyle>
            <a:lvl1pPr algn="ctr">
              <a:defRPr sz="10000" b="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Presentation Title    </a:t>
            </a:r>
            <a:endParaRPr lang="ru-RU" dirty="0"/>
          </a:p>
        </p:txBody>
      </p:sp>
      <p:sp>
        <p:nvSpPr>
          <p:cNvPr id="23" name="Text Placeholder 26">
            <a:extLst>
              <a:ext uri="{FF2B5EF4-FFF2-40B4-BE49-F238E27FC236}">
                <a16:creationId xmlns:a16="http://schemas.microsoft.com/office/drawing/2014/main" id="{5BB088E3-63C1-423F-A939-150B8E1F87A7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3912235" y="5034596"/>
            <a:ext cx="4367531" cy="324417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Month</a:t>
            </a:r>
          </a:p>
        </p:txBody>
      </p:sp>
      <p:sp>
        <p:nvSpPr>
          <p:cNvPr id="36" name="Text Placeholder 14">
            <a:extLst>
              <a:ext uri="{FF2B5EF4-FFF2-40B4-BE49-F238E27FC236}">
                <a16:creationId xmlns:a16="http://schemas.microsoft.com/office/drawing/2014/main" id="{2A3D73F7-77EC-4576-B541-20C032F462DC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1050857" y="3890308"/>
            <a:ext cx="10090287" cy="60665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2"/>
                </a:solidFill>
              </a:defRPr>
            </a:lvl1pPr>
          </a:lstStyle>
          <a:p>
            <a:pPr lvl="0"/>
            <a:r>
              <a:rPr lang="en-US" dirty="0"/>
              <a:t>PRESENTATION TAGLINE</a:t>
            </a:r>
          </a:p>
        </p:txBody>
      </p:sp>
    </p:spTree>
    <p:extLst>
      <p:ext uri="{BB962C8B-B14F-4D97-AF65-F5344CB8AC3E}">
        <p14:creationId xmlns:p14="http://schemas.microsoft.com/office/powerpoint/2010/main" val="1050112452"/>
      </p:ext>
    </p:extLst>
  </p:cSld>
  <p:clrMapOvr>
    <a:masterClrMapping/>
  </p:clrMapOvr>
</p:sldLayout>
</file>

<file path=ppt/slideLayouts/slideLayout3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vider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Oval 8">
            <a:extLst>
              <a:ext uri="{FF2B5EF4-FFF2-40B4-BE49-F238E27FC236}">
                <a16:creationId xmlns:a16="http://schemas.microsoft.com/office/drawing/2014/main" id="{4D6B2F7A-6215-4548-B8BA-BFBFA46660CF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AC4B419-8728-4000-B6EF-1ECF88F80B8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62FC5F7-2AC0-4A53-8E2A-D6A7F4B4D7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652986"/>
            <a:ext cx="10515600" cy="904875"/>
          </a:xfrm>
        </p:spPr>
        <p:txBody>
          <a:bodyPr/>
          <a:lstStyle>
            <a:lvl1pPr algn="ctr">
              <a:defRPr b="0"/>
            </a:lvl1pPr>
          </a:lstStyle>
          <a:p>
            <a:r>
              <a:rPr lang="en-US" noProof="0"/>
              <a:t>Divider Slide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B516B06F-92DB-40BB-B026-E443732F67C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11FF27C1-06BD-4F55-BB58-DC1D0892188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5" name="Graphic 13">
            <a:extLst>
              <a:ext uri="{FF2B5EF4-FFF2-40B4-BE49-F238E27FC236}">
                <a16:creationId xmlns:a16="http://schemas.microsoft.com/office/drawing/2014/main" id="{6B7C1ECA-416B-4ED3-9B96-F05BED98E498}"/>
              </a:ext>
            </a:extLst>
          </p:cNvPr>
          <p:cNvSpPr/>
          <p:nvPr/>
        </p:nvSpPr>
        <p:spPr>
          <a:xfrm>
            <a:off x="4534478" y="1568994"/>
            <a:ext cx="3123044" cy="139083"/>
          </a:xfrm>
          <a:custGeom>
            <a:avLst/>
            <a:gdLst>
              <a:gd name="connsiteX0" fmla="*/ 281882 w 3123043"/>
              <a:gd name="connsiteY0" fmla="*/ 78315 h 139082"/>
              <a:gd name="connsiteX1" fmla="*/ 12567 w 3123043"/>
              <a:gd name="connsiteY1" fmla="*/ 78315 h 139082"/>
              <a:gd name="connsiteX2" fmla="*/ 12567 w 3123043"/>
              <a:gd name="connsiteY2" fmla="*/ 65671 h 139082"/>
              <a:gd name="connsiteX3" fmla="*/ 1155576 w 3123043"/>
              <a:gd name="connsiteY3" fmla="*/ 65671 h 139082"/>
              <a:gd name="connsiteX4" fmla="*/ 1350292 w 3123043"/>
              <a:gd name="connsiteY4" fmla="*/ 12567 h 139082"/>
              <a:gd name="connsiteX5" fmla="*/ 1466616 w 3123043"/>
              <a:gd name="connsiteY5" fmla="*/ 65671 h 139082"/>
              <a:gd name="connsiteX6" fmla="*/ 1495697 w 3123043"/>
              <a:gd name="connsiteY6" fmla="*/ 65671 h 139082"/>
              <a:gd name="connsiteX7" fmla="*/ 1551330 w 3123043"/>
              <a:gd name="connsiteY7" fmla="*/ 15096 h 139082"/>
              <a:gd name="connsiteX8" fmla="*/ 1606963 w 3123043"/>
              <a:gd name="connsiteY8" fmla="*/ 65671 h 139082"/>
              <a:gd name="connsiteX9" fmla="*/ 1636044 w 3123043"/>
              <a:gd name="connsiteY9" fmla="*/ 65671 h 139082"/>
              <a:gd name="connsiteX10" fmla="*/ 1752368 w 3123043"/>
              <a:gd name="connsiteY10" fmla="*/ 12567 h 139082"/>
              <a:gd name="connsiteX11" fmla="*/ 1947084 w 3123043"/>
              <a:gd name="connsiteY11" fmla="*/ 65671 h 139082"/>
              <a:gd name="connsiteX12" fmla="*/ 3119174 w 3123043"/>
              <a:gd name="connsiteY12" fmla="*/ 65671 h 139082"/>
              <a:gd name="connsiteX13" fmla="*/ 3119174 w 3123043"/>
              <a:gd name="connsiteY13" fmla="*/ 78315 h 139082"/>
              <a:gd name="connsiteX14" fmla="*/ 2824571 w 3123043"/>
              <a:gd name="connsiteY14" fmla="*/ 78315 h 139082"/>
              <a:gd name="connsiteX15" fmla="*/ 2824571 w 3123043"/>
              <a:gd name="connsiteY15" fmla="*/ 79579 h 139082"/>
              <a:gd name="connsiteX16" fmla="*/ 2097546 w 3123043"/>
              <a:gd name="connsiteY16" fmla="*/ 78315 h 139082"/>
              <a:gd name="connsiteX17" fmla="*/ 1987544 w 3123043"/>
              <a:gd name="connsiteY17" fmla="*/ 78315 h 139082"/>
              <a:gd name="connsiteX18" fmla="*/ 1751103 w 3123043"/>
              <a:gd name="connsiteY18" fmla="*/ 131419 h 139082"/>
              <a:gd name="connsiteX19" fmla="*/ 1634780 w 3123043"/>
              <a:gd name="connsiteY19" fmla="*/ 78315 h 139082"/>
              <a:gd name="connsiteX20" fmla="*/ 1605699 w 3123043"/>
              <a:gd name="connsiteY20" fmla="*/ 78315 h 139082"/>
              <a:gd name="connsiteX21" fmla="*/ 1551330 w 3123043"/>
              <a:gd name="connsiteY21" fmla="*/ 128891 h 139082"/>
              <a:gd name="connsiteX22" fmla="*/ 1495697 w 3123043"/>
              <a:gd name="connsiteY22" fmla="*/ 78315 h 139082"/>
              <a:gd name="connsiteX23" fmla="*/ 1466616 w 3123043"/>
              <a:gd name="connsiteY23" fmla="*/ 78315 h 139082"/>
              <a:gd name="connsiteX24" fmla="*/ 1350292 w 3123043"/>
              <a:gd name="connsiteY24" fmla="*/ 131419 h 139082"/>
              <a:gd name="connsiteX25" fmla="*/ 1113851 w 3123043"/>
              <a:gd name="connsiteY25" fmla="*/ 78315 h 139082"/>
              <a:gd name="connsiteX26" fmla="*/ 1005113 w 3123043"/>
              <a:gd name="connsiteY26" fmla="*/ 78315 h 139082"/>
              <a:gd name="connsiteX27" fmla="*/ 281882 w 3123043"/>
              <a:gd name="connsiteY27" fmla="*/ 78315 h 139082"/>
              <a:gd name="connsiteX28" fmla="*/ 281882 w 3123043"/>
              <a:gd name="connsiteY28" fmla="*/ 78315 h 139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3123043" h="139082">
                <a:moveTo>
                  <a:pt x="281882" y="78315"/>
                </a:moveTo>
                <a:lnTo>
                  <a:pt x="12567" y="78315"/>
                </a:lnTo>
                <a:lnTo>
                  <a:pt x="12567" y="65671"/>
                </a:lnTo>
                <a:lnTo>
                  <a:pt x="1155576" y="65671"/>
                </a:lnTo>
                <a:cubicBezTo>
                  <a:pt x="1260520" y="55556"/>
                  <a:pt x="1350292" y="12567"/>
                  <a:pt x="1350292" y="12567"/>
                </a:cubicBezTo>
                <a:cubicBezTo>
                  <a:pt x="1397074" y="47970"/>
                  <a:pt x="1440063" y="60614"/>
                  <a:pt x="1466616" y="65671"/>
                </a:cubicBezTo>
                <a:lnTo>
                  <a:pt x="1495697" y="65671"/>
                </a:lnTo>
                <a:cubicBezTo>
                  <a:pt x="1502019" y="23946"/>
                  <a:pt x="1534893" y="15096"/>
                  <a:pt x="1551330" y="15096"/>
                </a:cubicBezTo>
                <a:cubicBezTo>
                  <a:pt x="1567767" y="15096"/>
                  <a:pt x="1600641" y="23946"/>
                  <a:pt x="1606963" y="65671"/>
                </a:cubicBezTo>
                <a:lnTo>
                  <a:pt x="1636044" y="65671"/>
                </a:lnTo>
                <a:cubicBezTo>
                  <a:pt x="1662596" y="60614"/>
                  <a:pt x="1705585" y="46705"/>
                  <a:pt x="1752368" y="12567"/>
                </a:cubicBezTo>
                <a:cubicBezTo>
                  <a:pt x="1752368" y="12567"/>
                  <a:pt x="1842140" y="55556"/>
                  <a:pt x="1947084" y="65671"/>
                </a:cubicBezTo>
                <a:lnTo>
                  <a:pt x="3119174" y="65671"/>
                </a:lnTo>
                <a:lnTo>
                  <a:pt x="3119174" y="78315"/>
                </a:lnTo>
                <a:lnTo>
                  <a:pt x="2824571" y="78315"/>
                </a:lnTo>
                <a:lnTo>
                  <a:pt x="2824571" y="79579"/>
                </a:lnTo>
                <a:lnTo>
                  <a:pt x="2097546" y="78315"/>
                </a:lnTo>
                <a:lnTo>
                  <a:pt x="1987544" y="78315"/>
                </a:lnTo>
                <a:cubicBezTo>
                  <a:pt x="1867427" y="79579"/>
                  <a:pt x="1751103" y="131419"/>
                  <a:pt x="1751103" y="131419"/>
                </a:cubicBezTo>
                <a:cubicBezTo>
                  <a:pt x="1704321" y="96016"/>
                  <a:pt x="1661332" y="83373"/>
                  <a:pt x="1634780" y="78315"/>
                </a:cubicBezTo>
                <a:lnTo>
                  <a:pt x="1605699" y="78315"/>
                </a:lnTo>
                <a:cubicBezTo>
                  <a:pt x="1599377" y="118775"/>
                  <a:pt x="1567767" y="128891"/>
                  <a:pt x="1551330" y="128891"/>
                </a:cubicBezTo>
                <a:cubicBezTo>
                  <a:pt x="1534893" y="128891"/>
                  <a:pt x="1502019" y="121304"/>
                  <a:pt x="1495697" y="78315"/>
                </a:cubicBezTo>
                <a:lnTo>
                  <a:pt x="1466616" y="78315"/>
                </a:lnTo>
                <a:cubicBezTo>
                  <a:pt x="1440063" y="83373"/>
                  <a:pt x="1397074" y="97281"/>
                  <a:pt x="1350292" y="131419"/>
                </a:cubicBezTo>
                <a:cubicBezTo>
                  <a:pt x="1350292" y="131419"/>
                  <a:pt x="1235232" y="79579"/>
                  <a:pt x="1113851" y="78315"/>
                </a:cubicBezTo>
                <a:lnTo>
                  <a:pt x="1005113" y="78315"/>
                </a:lnTo>
                <a:lnTo>
                  <a:pt x="281882" y="78315"/>
                </a:lnTo>
                <a:lnTo>
                  <a:pt x="281882" y="78315"/>
                </a:lnTo>
                <a:close/>
              </a:path>
            </a:pathLst>
          </a:custGeom>
          <a:solidFill>
            <a:schemeClr val="bg2"/>
          </a:solidFill>
          <a:ln w="12623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4F134C5C-60EE-4E07-8A4F-120C1B5AA0A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38200" y="1874839"/>
            <a:ext cx="10515600" cy="476476"/>
          </a:xfrm>
        </p:spPr>
        <p:txBody>
          <a:bodyPr>
            <a:normAutofit/>
          </a:bodyPr>
          <a:lstStyle>
            <a:lvl1pPr marL="0" indent="0" algn="ctr">
              <a:buNone/>
              <a:defRPr sz="1800"/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C71C2E69-8C3C-4E87-BC9D-9810F56121B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2483223"/>
            <a:ext cx="12192000" cy="3465576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597739357"/>
      </p:ext>
    </p:extLst>
  </p:cSld>
  <p:clrMapOvr>
    <a:masterClrMapping/>
  </p:clrMapOvr>
</p:sldLayout>
</file>

<file path=ppt/slideLayouts/slideLayout7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hart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Oval 22">
            <a:extLst>
              <a:ext uri="{FF2B5EF4-FFF2-40B4-BE49-F238E27FC236}">
                <a16:creationId xmlns:a16="http://schemas.microsoft.com/office/drawing/2014/main" id="{99E16AA7-5075-3449-AB21-5E8037339A90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523D6FB-BDF5-462B-9DFB-6A253125443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3CAFBD2F-FD90-4C8F-BEA1-91BB2D242EE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5F47FDA8-53F5-4098-B6D5-32456ABFAE6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Chart Placeholder 18">
            <a:extLst>
              <a:ext uri="{FF2B5EF4-FFF2-40B4-BE49-F238E27FC236}">
                <a16:creationId xmlns:a16="http://schemas.microsoft.com/office/drawing/2014/main" id="{270B440B-C39E-47E6-9CBA-0BA4EB1EF522}"/>
              </a:ext>
            </a:extLst>
          </p:cNvPr>
          <p:cNvSpPr>
            <a:spLocks noGrp="1"/>
          </p:cNvSpPr>
          <p:nvPr>
            <p:ph type="chart" sz="quarter" idx="32"/>
          </p:nvPr>
        </p:nvSpPr>
        <p:spPr>
          <a:xfrm>
            <a:off x="6981371" y="1246188"/>
            <a:ext cx="4284663" cy="4365625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noProof="0" dirty="0"/>
              <a:t>Click icon to add chart</a:t>
            </a:r>
          </a:p>
        </p:txBody>
      </p:sp>
      <p:sp>
        <p:nvSpPr>
          <p:cNvPr id="8" name="Graphic 13">
            <a:extLst>
              <a:ext uri="{FF2B5EF4-FFF2-40B4-BE49-F238E27FC236}">
                <a16:creationId xmlns:a16="http://schemas.microsoft.com/office/drawing/2014/main" id="{1ED66CD9-A275-41A6-92EA-B32A8F51F472}"/>
              </a:ext>
            </a:extLst>
          </p:cNvPr>
          <p:cNvSpPr/>
          <p:nvPr userDrawn="1"/>
        </p:nvSpPr>
        <p:spPr>
          <a:xfrm>
            <a:off x="1949460" y="2168288"/>
            <a:ext cx="3123044" cy="139083"/>
          </a:xfrm>
          <a:custGeom>
            <a:avLst/>
            <a:gdLst>
              <a:gd name="connsiteX0" fmla="*/ 281882 w 3123043"/>
              <a:gd name="connsiteY0" fmla="*/ 78315 h 139082"/>
              <a:gd name="connsiteX1" fmla="*/ 12567 w 3123043"/>
              <a:gd name="connsiteY1" fmla="*/ 78315 h 139082"/>
              <a:gd name="connsiteX2" fmla="*/ 12567 w 3123043"/>
              <a:gd name="connsiteY2" fmla="*/ 65671 h 139082"/>
              <a:gd name="connsiteX3" fmla="*/ 1155576 w 3123043"/>
              <a:gd name="connsiteY3" fmla="*/ 65671 h 139082"/>
              <a:gd name="connsiteX4" fmla="*/ 1350292 w 3123043"/>
              <a:gd name="connsiteY4" fmla="*/ 12567 h 139082"/>
              <a:gd name="connsiteX5" fmla="*/ 1466616 w 3123043"/>
              <a:gd name="connsiteY5" fmla="*/ 65671 h 139082"/>
              <a:gd name="connsiteX6" fmla="*/ 1495697 w 3123043"/>
              <a:gd name="connsiteY6" fmla="*/ 65671 h 139082"/>
              <a:gd name="connsiteX7" fmla="*/ 1551330 w 3123043"/>
              <a:gd name="connsiteY7" fmla="*/ 15096 h 139082"/>
              <a:gd name="connsiteX8" fmla="*/ 1606963 w 3123043"/>
              <a:gd name="connsiteY8" fmla="*/ 65671 h 139082"/>
              <a:gd name="connsiteX9" fmla="*/ 1636044 w 3123043"/>
              <a:gd name="connsiteY9" fmla="*/ 65671 h 139082"/>
              <a:gd name="connsiteX10" fmla="*/ 1752368 w 3123043"/>
              <a:gd name="connsiteY10" fmla="*/ 12567 h 139082"/>
              <a:gd name="connsiteX11" fmla="*/ 1947084 w 3123043"/>
              <a:gd name="connsiteY11" fmla="*/ 65671 h 139082"/>
              <a:gd name="connsiteX12" fmla="*/ 3119174 w 3123043"/>
              <a:gd name="connsiteY12" fmla="*/ 65671 h 139082"/>
              <a:gd name="connsiteX13" fmla="*/ 3119174 w 3123043"/>
              <a:gd name="connsiteY13" fmla="*/ 78315 h 139082"/>
              <a:gd name="connsiteX14" fmla="*/ 2824571 w 3123043"/>
              <a:gd name="connsiteY14" fmla="*/ 78315 h 139082"/>
              <a:gd name="connsiteX15" fmla="*/ 2824571 w 3123043"/>
              <a:gd name="connsiteY15" fmla="*/ 79579 h 139082"/>
              <a:gd name="connsiteX16" fmla="*/ 2097546 w 3123043"/>
              <a:gd name="connsiteY16" fmla="*/ 78315 h 139082"/>
              <a:gd name="connsiteX17" fmla="*/ 1987544 w 3123043"/>
              <a:gd name="connsiteY17" fmla="*/ 78315 h 139082"/>
              <a:gd name="connsiteX18" fmla="*/ 1751103 w 3123043"/>
              <a:gd name="connsiteY18" fmla="*/ 131419 h 139082"/>
              <a:gd name="connsiteX19" fmla="*/ 1634780 w 3123043"/>
              <a:gd name="connsiteY19" fmla="*/ 78315 h 139082"/>
              <a:gd name="connsiteX20" fmla="*/ 1605699 w 3123043"/>
              <a:gd name="connsiteY20" fmla="*/ 78315 h 139082"/>
              <a:gd name="connsiteX21" fmla="*/ 1551330 w 3123043"/>
              <a:gd name="connsiteY21" fmla="*/ 128891 h 139082"/>
              <a:gd name="connsiteX22" fmla="*/ 1495697 w 3123043"/>
              <a:gd name="connsiteY22" fmla="*/ 78315 h 139082"/>
              <a:gd name="connsiteX23" fmla="*/ 1466616 w 3123043"/>
              <a:gd name="connsiteY23" fmla="*/ 78315 h 139082"/>
              <a:gd name="connsiteX24" fmla="*/ 1350292 w 3123043"/>
              <a:gd name="connsiteY24" fmla="*/ 131419 h 139082"/>
              <a:gd name="connsiteX25" fmla="*/ 1113851 w 3123043"/>
              <a:gd name="connsiteY25" fmla="*/ 78315 h 139082"/>
              <a:gd name="connsiteX26" fmla="*/ 1005113 w 3123043"/>
              <a:gd name="connsiteY26" fmla="*/ 78315 h 139082"/>
              <a:gd name="connsiteX27" fmla="*/ 281882 w 3123043"/>
              <a:gd name="connsiteY27" fmla="*/ 78315 h 139082"/>
              <a:gd name="connsiteX28" fmla="*/ 281882 w 3123043"/>
              <a:gd name="connsiteY28" fmla="*/ 78315 h 139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3123043" h="139082">
                <a:moveTo>
                  <a:pt x="281882" y="78315"/>
                </a:moveTo>
                <a:lnTo>
                  <a:pt x="12567" y="78315"/>
                </a:lnTo>
                <a:lnTo>
                  <a:pt x="12567" y="65671"/>
                </a:lnTo>
                <a:lnTo>
                  <a:pt x="1155576" y="65671"/>
                </a:lnTo>
                <a:cubicBezTo>
                  <a:pt x="1260520" y="55556"/>
                  <a:pt x="1350292" y="12567"/>
                  <a:pt x="1350292" y="12567"/>
                </a:cubicBezTo>
                <a:cubicBezTo>
                  <a:pt x="1397074" y="47970"/>
                  <a:pt x="1440063" y="60614"/>
                  <a:pt x="1466616" y="65671"/>
                </a:cubicBezTo>
                <a:lnTo>
                  <a:pt x="1495697" y="65671"/>
                </a:lnTo>
                <a:cubicBezTo>
                  <a:pt x="1502019" y="23946"/>
                  <a:pt x="1534893" y="15096"/>
                  <a:pt x="1551330" y="15096"/>
                </a:cubicBezTo>
                <a:cubicBezTo>
                  <a:pt x="1567767" y="15096"/>
                  <a:pt x="1600641" y="23946"/>
                  <a:pt x="1606963" y="65671"/>
                </a:cubicBezTo>
                <a:lnTo>
                  <a:pt x="1636044" y="65671"/>
                </a:lnTo>
                <a:cubicBezTo>
                  <a:pt x="1662596" y="60614"/>
                  <a:pt x="1705585" y="46705"/>
                  <a:pt x="1752368" y="12567"/>
                </a:cubicBezTo>
                <a:cubicBezTo>
                  <a:pt x="1752368" y="12567"/>
                  <a:pt x="1842140" y="55556"/>
                  <a:pt x="1947084" y="65671"/>
                </a:cubicBezTo>
                <a:lnTo>
                  <a:pt x="3119174" y="65671"/>
                </a:lnTo>
                <a:lnTo>
                  <a:pt x="3119174" y="78315"/>
                </a:lnTo>
                <a:lnTo>
                  <a:pt x="2824571" y="78315"/>
                </a:lnTo>
                <a:lnTo>
                  <a:pt x="2824571" y="79579"/>
                </a:lnTo>
                <a:lnTo>
                  <a:pt x="2097546" y="78315"/>
                </a:lnTo>
                <a:lnTo>
                  <a:pt x="1987544" y="78315"/>
                </a:lnTo>
                <a:cubicBezTo>
                  <a:pt x="1867427" y="79579"/>
                  <a:pt x="1751103" y="131419"/>
                  <a:pt x="1751103" y="131419"/>
                </a:cubicBezTo>
                <a:cubicBezTo>
                  <a:pt x="1704321" y="96016"/>
                  <a:pt x="1661332" y="83373"/>
                  <a:pt x="1634780" y="78315"/>
                </a:cubicBezTo>
                <a:lnTo>
                  <a:pt x="1605699" y="78315"/>
                </a:lnTo>
                <a:cubicBezTo>
                  <a:pt x="1599377" y="118775"/>
                  <a:pt x="1567767" y="128891"/>
                  <a:pt x="1551330" y="128891"/>
                </a:cubicBezTo>
                <a:cubicBezTo>
                  <a:pt x="1534893" y="128891"/>
                  <a:pt x="1502019" y="121304"/>
                  <a:pt x="1495697" y="78315"/>
                </a:cubicBezTo>
                <a:lnTo>
                  <a:pt x="1466616" y="78315"/>
                </a:lnTo>
                <a:cubicBezTo>
                  <a:pt x="1440063" y="83373"/>
                  <a:pt x="1397074" y="97281"/>
                  <a:pt x="1350292" y="131419"/>
                </a:cubicBezTo>
                <a:cubicBezTo>
                  <a:pt x="1350292" y="131419"/>
                  <a:pt x="1235232" y="79579"/>
                  <a:pt x="1113851" y="78315"/>
                </a:cubicBezTo>
                <a:lnTo>
                  <a:pt x="1005113" y="78315"/>
                </a:lnTo>
                <a:lnTo>
                  <a:pt x="281882" y="78315"/>
                </a:lnTo>
                <a:lnTo>
                  <a:pt x="281882" y="78315"/>
                </a:lnTo>
                <a:close/>
              </a:path>
            </a:pathLst>
          </a:custGeom>
          <a:solidFill>
            <a:schemeClr val="bg2"/>
          </a:solidFill>
          <a:ln w="12623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9" name="Text Placeholder 14">
            <a:extLst>
              <a:ext uri="{FF2B5EF4-FFF2-40B4-BE49-F238E27FC236}">
                <a16:creationId xmlns:a16="http://schemas.microsoft.com/office/drawing/2014/main" id="{B1A41807-9D03-4167-89E4-C5D1E8143661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25966" y="2478695"/>
            <a:ext cx="5170033" cy="758536"/>
          </a:xfrm>
        </p:spPr>
        <p:txBody>
          <a:bodyPr>
            <a:normAutofit/>
          </a:bodyPr>
          <a:lstStyle>
            <a:lvl1pPr marL="0" indent="0" algn="ctr">
              <a:buNone/>
              <a:defRPr sz="1800" b="0" i="0"/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itle 1">
            <a:extLst>
              <a:ext uri="{FF2B5EF4-FFF2-40B4-BE49-F238E27FC236}">
                <a16:creationId xmlns:a16="http://schemas.microsoft.com/office/drawing/2014/main" id="{CBDF72AB-A1AE-464E-A9E1-C5CDA8D5CCF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957858" y="1289573"/>
            <a:ext cx="3106248" cy="758536"/>
          </a:xfrm>
        </p:spPr>
        <p:txBody>
          <a:bodyPr lIns="0" tIns="0" rIns="0" bIns="0">
            <a:noAutofit/>
          </a:bodyPr>
          <a:lstStyle>
            <a:lvl1pPr algn="ctr">
              <a:defRPr/>
            </a:lvl1pPr>
          </a:lstStyle>
          <a:p>
            <a:r>
              <a:rPr lang="en-US" noProof="0"/>
              <a:t>Chart Slide</a:t>
            </a:r>
          </a:p>
        </p:txBody>
      </p:sp>
      <p:sp>
        <p:nvSpPr>
          <p:cNvPr id="12" name="Text Placeholder 2">
            <a:extLst>
              <a:ext uri="{FF2B5EF4-FFF2-40B4-BE49-F238E27FC236}">
                <a16:creationId xmlns:a16="http://schemas.microsoft.com/office/drawing/2014/main" id="{B83C9A6F-A614-4B31-91D5-3B5CB932149C}"/>
              </a:ext>
            </a:extLst>
          </p:cNvPr>
          <p:cNvSpPr>
            <a:spLocks noGrp="1"/>
          </p:cNvSpPr>
          <p:nvPr>
            <p:ph type="body" idx="18" hasCustomPrompt="1"/>
          </p:nvPr>
        </p:nvSpPr>
        <p:spPr>
          <a:xfrm>
            <a:off x="2030497" y="3408555"/>
            <a:ext cx="1597889" cy="482453"/>
          </a:xfrm>
        </p:spPr>
        <p:txBody>
          <a:bodyPr anchor="b" anchorCtr="0">
            <a:normAutofit/>
          </a:bodyPr>
          <a:lstStyle>
            <a:lvl1pPr marL="0" indent="0">
              <a:buNone/>
              <a:defRPr sz="35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30%</a:t>
            </a:r>
          </a:p>
        </p:txBody>
      </p:sp>
      <p:sp>
        <p:nvSpPr>
          <p:cNvPr id="13" name="Text Placeholder 26">
            <a:extLst>
              <a:ext uri="{FF2B5EF4-FFF2-40B4-BE49-F238E27FC236}">
                <a16:creationId xmlns:a16="http://schemas.microsoft.com/office/drawing/2014/main" id="{A985BA82-9C97-475F-8775-0F16D2FB4047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2030498" y="3739108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Category Title</a:t>
            </a:r>
          </a:p>
        </p:txBody>
      </p:sp>
      <p:sp>
        <p:nvSpPr>
          <p:cNvPr id="15" name="Text Placeholder 2">
            <a:extLst>
              <a:ext uri="{FF2B5EF4-FFF2-40B4-BE49-F238E27FC236}">
                <a16:creationId xmlns:a16="http://schemas.microsoft.com/office/drawing/2014/main" id="{E5376509-D29C-46DE-948E-15D430CE432A}"/>
              </a:ext>
            </a:extLst>
          </p:cNvPr>
          <p:cNvSpPr>
            <a:spLocks noGrp="1"/>
          </p:cNvSpPr>
          <p:nvPr>
            <p:ph type="body" idx="22" hasCustomPrompt="1"/>
          </p:nvPr>
        </p:nvSpPr>
        <p:spPr>
          <a:xfrm>
            <a:off x="2030522" y="4142228"/>
            <a:ext cx="1597889" cy="482452"/>
          </a:xfrm>
        </p:spPr>
        <p:txBody>
          <a:bodyPr anchor="b" anchorCtr="0">
            <a:normAutofit/>
          </a:bodyPr>
          <a:lstStyle>
            <a:lvl1pPr marL="0" indent="0">
              <a:buNone/>
              <a:defRPr sz="35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10%</a:t>
            </a:r>
          </a:p>
        </p:txBody>
      </p:sp>
      <p:sp>
        <p:nvSpPr>
          <p:cNvPr id="16" name="Text Placeholder 26">
            <a:extLst>
              <a:ext uri="{FF2B5EF4-FFF2-40B4-BE49-F238E27FC236}">
                <a16:creationId xmlns:a16="http://schemas.microsoft.com/office/drawing/2014/main" id="{A581FA6A-566D-4068-A898-F86FB96D4A93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2030523" y="4472778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Category Title</a:t>
            </a:r>
          </a:p>
        </p:txBody>
      </p:sp>
      <p:sp>
        <p:nvSpPr>
          <p:cNvPr id="18" name="Text Placeholder 2">
            <a:extLst>
              <a:ext uri="{FF2B5EF4-FFF2-40B4-BE49-F238E27FC236}">
                <a16:creationId xmlns:a16="http://schemas.microsoft.com/office/drawing/2014/main" id="{503636CF-AD49-411E-BE27-63C28BDE068C}"/>
              </a:ext>
            </a:extLst>
          </p:cNvPr>
          <p:cNvSpPr>
            <a:spLocks noGrp="1"/>
          </p:cNvSpPr>
          <p:nvPr>
            <p:ph type="body" idx="24" hasCustomPrompt="1"/>
          </p:nvPr>
        </p:nvSpPr>
        <p:spPr>
          <a:xfrm>
            <a:off x="3970011" y="3408555"/>
            <a:ext cx="1597889" cy="482453"/>
          </a:xfrm>
        </p:spPr>
        <p:txBody>
          <a:bodyPr anchor="b" anchorCtr="0">
            <a:normAutofit/>
          </a:bodyPr>
          <a:lstStyle>
            <a:lvl1pPr marL="0" indent="0">
              <a:buNone/>
              <a:defRPr sz="35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25%</a:t>
            </a:r>
          </a:p>
        </p:txBody>
      </p:sp>
      <p:sp>
        <p:nvSpPr>
          <p:cNvPr id="19" name="Text Placeholder 26">
            <a:extLst>
              <a:ext uri="{FF2B5EF4-FFF2-40B4-BE49-F238E27FC236}">
                <a16:creationId xmlns:a16="http://schemas.microsoft.com/office/drawing/2014/main" id="{F2C67681-C89E-4F74-A7C1-BD0812A9422A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3970012" y="3739108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Category Title</a:t>
            </a:r>
          </a:p>
        </p:txBody>
      </p:sp>
      <p:sp>
        <p:nvSpPr>
          <p:cNvPr id="21" name="Text Placeholder 2">
            <a:extLst>
              <a:ext uri="{FF2B5EF4-FFF2-40B4-BE49-F238E27FC236}">
                <a16:creationId xmlns:a16="http://schemas.microsoft.com/office/drawing/2014/main" id="{5742559E-6662-49A7-A091-9472A31ED26B}"/>
              </a:ext>
            </a:extLst>
          </p:cNvPr>
          <p:cNvSpPr>
            <a:spLocks noGrp="1"/>
          </p:cNvSpPr>
          <p:nvPr>
            <p:ph type="body" idx="26" hasCustomPrompt="1"/>
          </p:nvPr>
        </p:nvSpPr>
        <p:spPr>
          <a:xfrm>
            <a:off x="3970036" y="4142228"/>
            <a:ext cx="1597889" cy="482452"/>
          </a:xfrm>
        </p:spPr>
        <p:txBody>
          <a:bodyPr anchor="b" anchorCtr="0">
            <a:normAutofit/>
          </a:bodyPr>
          <a:lstStyle>
            <a:lvl1pPr marL="0" indent="0">
              <a:buNone/>
              <a:defRPr sz="35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10%</a:t>
            </a:r>
          </a:p>
        </p:txBody>
      </p:sp>
      <p:sp>
        <p:nvSpPr>
          <p:cNvPr id="22" name="Text Placeholder 26">
            <a:extLst>
              <a:ext uri="{FF2B5EF4-FFF2-40B4-BE49-F238E27FC236}">
                <a16:creationId xmlns:a16="http://schemas.microsoft.com/office/drawing/2014/main" id="{E514B383-1886-4E45-9DB3-6DF4FFCA6FCD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3970037" y="4472779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Category Title</a:t>
            </a:r>
          </a:p>
        </p:txBody>
      </p:sp>
      <p:sp>
        <p:nvSpPr>
          <p:cNvPr id="24" name="Text Placeholder 2">
            <a:extLst>
              <a:ext uri="{FF2B5EF4-FFF2-40B4-BE49-F238E27FC236}">
                <a16:creationId xmlns:a16="http://schemas.microsoft.com/office/drawing/2014/main" id="{2734F2A5-6B16-40E3-8EBB-0E1A0984BAB7}"/>
              </a:ext>
            </a:extLst>
          </p:cNvPr>
          <p:cNvSpPr>
            <a:spLocks noGrp="1"/>
          </p:cNvSpPr>
          <p:nvPr>
            <p:ph type="body" idx="28" hasCustomPrompt="1"/>
          </p:nvPr>
        </p:nvSpPr>
        <p:spPr>
          <a:xfrm>
            <a:off x="2030497" y="4875898"/>
            <a:ext cx="1597889" cy="482452"/>
          </a:xfrm>
        </p:spPr>
        <p:txBody>
          <a:bodyPr anchor="b" anchorCtr="0">
            <a:normAutofit/>
          </a:bodyPr>
          <a:lstStyle>
            <a:lvl1pPr marL="0" indent="0">
              <a:buNone/>
              <a:defRPr sz="35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20%</a:t>
            </a:r>
          </a:p>
        </p:txBody>
      </p:sp>
      <p:sp>
        <p:nvSpPr>
          <p:cNvPr id="25" name="Text Placeholder 26">
            <a:extLst>
              <a:ext uri="{FF2B5EF4-FFF2-40B4-BE49-F238E27FC236}">
                <a16:creationId xmlns:a16="http://schemas.microsoft.com/office/drawing/2014/main" id="{01D6AF2B-2CA0-4F6A-9C29-4AE73FCAB4E2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2030498" y="5206449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Category Title</a:t>
            </a:r>
          </a:p>
        </p:txBody>
      </p:sp>
      <p:sp>
        <p:nvSpPr>
          <p:cNvPr id="27" name="Text Placeholder 2">
            <a:extLst>
              <a:ext uri="{FF2B5EF4-FFF2-40B4-BE49-F238E27FC236}">
                <a16:creationId xmlns:a16="http://schemas.microsoft.com/office/drawing/2014/main" id="{C3E000C2-49D4-4D64-860A-0DB29B389387}"/>
              </a:ext>
            </a:extLst>
          </p:cNvPr>
          <p:cNvSpPr>
            <a:spLocks noGrp="1"/>
          </p:cNvSpPr>
          <p:nvPr>
            <p:ph type="body" idx="30" hasCustomPrompt="1"/>
          </p:nvPr>
        </p:nvSpPr>
        <p:spPr>
          <a:xfrm>
            <a:off x="3970037" y="4875898"/>
            <a:ext cx="1597889" cy="482452"/>
          </a:xfrm>
        </p:spPr>
        <p:txBody>
          <a:bodyPr anchor="b" anchorCtr="0">
            <a:noAutofit/>
          </a:bodyPr>
          <a:lstStyle>
            <a:lvl1pPr marL="0" indent="0">
              <a:buNone/>
              <a:defRPr sz="35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5%</a:t>
            </a:r>
          </a:p>
        </p:txBody>
      </p:sp>
      <p:sp>
        <p:nvSpPr>
          <p:cNvPr id="28" name="Text Placeholder 26">
            <a:extLst>
              <a:ext uri="{FF2B5EF4-FFF2-40B4-BE49-F238E27FC236}">
                <a16:creationId xmlns:a16="http://schemas.microsoft.com/office/drawing/2014/main" id="{4A6CF106-F60C-46A1-BD17-8EC35A637A7C}"/>
              </a:ext>
            </a:extLst>
          </p:cNvPr>
          <p:cNvSpPr>
            <a:spLocks noGrp="1"/>
          </p:cNvSpPr>
          <p:nvPr>
            <p:ph type="body" sz="quarter" idx="31" hasCustomPrompt="1"/>
          </p:nvPr>
        </p:nvSpPr>
        <p:spPr>
          <a:xfrm>
            <a:off x="3970037" y="5206449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Category Title</a:t>
            </a:r>
          </a:p>
        </p:txBody>
      </p:sp>
    </p:spTree>
    <p:extLst>
      <p:ext uri="{BB962C8B-B14F-4D97-AF65-F5344CB8AC3E}">
        <p14:creationId xmlns:p14="http://schemas.microsoft.com/office/powerpoint/2010/main" val="2847251865"/>
      </p:ext>
    </p:extLst>
  </p:cSld>
  <p:clrMapOvr>
    <a:masterClrMapping/>
  </p:clrMapOvr>
</p:sldLayout>
</file>

<file path=ppt/slideLayouts/slideLayout8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able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Oval 9">
            <a:extLst>
              <a:ext uri="{FF2B5EF4-FFF2-40B4-BE49-F238E27FC236}">
                <a16:creationId xmlns:a16="http://schemas.microsoft.com/office/drawing/2014/main" id="{FB049D0D-CE60-8E46-896A-1F4E3E51AABC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DE288F71-122C-49D4-9750-104A0F9BA30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67A81471-D048-496A-9DA4-EDB335843A90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BADBAE1-8416-4A24-B332-BA35F9D581F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Text Placeholder 14">
            <a:extLst>
              <a:ext uri="{FF2B5EF4-FFF2-40B4-BE49-F238E27FC236}">
                <a16:creationId xmlns:a16="http://schemas.microsoft.com/office/drawing/2014/main" id="{B9AF1F95-7091-4B50-892C-55F8B5B9AC8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291145" y="3029751"/>
            <a:ext cx="2825496" cy="2144162"/>
          </a:xfrm>
        </p:spPr>
        <p:txBody>
          <a:bodyPr>
            <a:normAutofit/>
          </a:bodyPr>
          <a:lstStyle>
            <a:lvl1pPr marL="0" indent="0" algn="ctr">
              <a:buNone/>
              <a:defRPr sz="1800" b="0" i="0"/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77DE3589-2C45-437A-BDA9-55A9B8859FF7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291145" y="1868285"/>
            <a:ext cx="2825496" cy="718222"/>
          </a:xfrm>
        </p:spPr>
        <p:txBody>
          <a:bodyPr/>
          <a:lstStyle>
            <a:lvl1pPr algn="ctr">
              <a:defRPr/>
            </a:lvl1pPr>
          </a:lstStyle>
          <a:p>
            <a:r>
              <a:rPr lang="en-US" noProof="0"/>
              <a:t>Table Slide</a:t>
            </a:r>
          </a:p>
        </p:txBody>
      </p:sp>
      <p:sp>
        <p:nvSpPr>
          <p:cNvPr id="15" name="Graphic 12">
            <a:extLst>
              <a:ext uri="{FF2B5EF4-FFF2-40B4-BE49-F238E27FC236}">
                <a16:creationId xmlns:a16="http://schemas.microsoft.com/office/drawing/2014/main" id="{6161C347-CD23-4D4F-981D-1C8457111EA8}"/>
              </a:ext>
            </a:extLst>
          </p:cNvPr>
          <p:cNvSpPr/>
          <p:nvPr userDrawn="1"/>
        </p:nvSpPr>
        <p:spPr>
          <a:xfrm>
            <a:off x="8340351" y="2726976"/>
            <a:ext cx="2727084" cy="139525"/>
          </a:xfrm>
          <a:custGeom>
            <a:avLst/>
            <a:gdLst>
              <a:gd name="connsiteX0" fmla="*/ 67167 w 2727084"/>
              <a:gd name="connsiteY0" fmla="*/ 78582 h 139525"/>
              <a:gd name="connsiteX1" fmla="*/ 12625 w 2727084"/>
              <a:gd name="connsiteY1" fmla="*/ 78582 h 139525"/>
              <a:gd name="connsiteX2" fmla="*/ 12625 w 2727084"/>
              <a:gd name="connsiteY2" fmla="*/ 65898 h 139525"/>
              <a:gd name="connsiteX3" fmla="*/ 956323 w 2727084"/>
              <a:gd name="connsiteY3" fmla="*/ 65898 h 139525"/>
              <a:gd name="connsiteX4" fmla="*/ 1151658 w 2727084"/>
              <a:gd name="connsiteY4" fmla="*/ 12625 h 139525"/>
              <a:gd name="connsiteX5" fmla="*/ 1268352 w 2727084"/>
              <a:gd name="connsiteY5" fmla="*/ 65898 h 139525"/>
              <a:gd name="connsiteX6" fmla="*/ 1297526 w 2727084"/>
              <a:gd name="connsiteY6" fmla="*/ 65898 h 139525"/>
              <a:gd name="connsiteX7" fmla="*/ 1353336 w 2727084"/>
              <a:gd name="connsiteY7" fmla="*/ 15162 h 139525"/>
              <a:gd name="connsiteX8" fmla="*/ 1409146 w 2727084"/>
              <a:gd name="connsiteY8" fmla="*/ 65898 h 139525"/>
              <a:gd name="connsiteX9" fmla="*/ 1438319 w 2727084"/>
              <a:gd name="connsiteY9" fmla="*/ 65898 h 139525"/>
              <a:gd name="connsiteX10" fmla="*/ 1555013 w 2727084"/>
              <a:gd name="connsiteY10" fmla="*/ 12625 h 139525"/>
              <a:gd name="connsiteX11" fmla="*/ 1750348 w 2727084"/>
              <a:gd name="connsiteY11" fmla="*/ 65898 h 139525"/>
              <a:gd name="connsiteX12" fmla="*/ 2723220 w 2727084"/>
              <a:gd name="connsiteY12" fmla="*/ 65898 h 139525"/>
              <a:gd name="connsiteX13" fmla="*/ 2723220 w 2727084"/>
              <a:gd name="connsiteY13" fmla="*/ 78582 h 139525"/>
              <a:gd name="connsiteX14" fmla="*/ 2630626 w 2727084"/>
              <a:gd name="connsiteY14" fmla="*/ 78582 h 139525"/>
              <a:gd name="connsiteX15" fmla="*/ 2630626 w 2727084"/>
              <a:gd name="connsiteY15" fmla="*/ 79851 h 139525"/>
              <a:gd name="connsiteX16" fmla="*/ 1901289 w 2727084"/>
              <a:gd name="connsiteY16" fmla="*/ 78582 h 139525"/>
              <a:gd name="connsiteX17" fmla="*/ 1790937 w 2727084"/>
              <a:gd name="connsiteY17" fmla="*/ 78582 h 139525"/>
              <a:gd name="connsiteX18" fmla="*/ 1553745 w 2727084"/>
              <a:gd name="connsiteY18" fmla="*/ 131855 h 139525"/>
              <a:gd name="connsiteX19" fmla="*/ 1437051 w 2727084"/>
              <a:gd name="connsiteY19" fmla="*/ 78582 h 139525"/>
              <a:gd name="connsiteX20" fmla="*/ 1407877 w 2727084"/>
              <a:gd name="connsiteY20" fmla="*/ 78582 h 139525"/>
              <a:gd name="connsiteX21" fmla="*/ 1353336 w 2727084"/>
              <a:gd name="connsiteY21" fmla="*/ 129319 h 139525"/>
              <a:gd name="connsiteX22" fmla="*/ 1297526 w 2727084"/>
              <a:gd name="connsiteY22" fmla="*/ 78582 h 139525"/>
              <a:gd name="connsiteX23" fmla="*/ 1268352 w 2727084"/>
              <a:gd name="connsiteY23" fmla="*/ 78582 h 139525"/>
              <a:gd name="connsiteX24" fmla="*/ 1151658 w 2727084"/>
              <a:gd name="connsiteY24" fmla="*/ 131855 h 139525"/>
              <a:gd name="connsiteX25" fmla="*/ 914465 w 2727084"/>
              <a:gd name="connsiteY25" fmla="*/ 78582 h 139525"/>
              <a:gd name="connsiteX26" fmla="*/ 805382 w 2727084"/>
              <a:gd name="connsiteY26" fmla="*/ 78582 h 139525"/>
              <a:gd name="connsiteX27" fmla="*/ 67167 w 2727084"/>
              <a:gd name="connsiteY27" fmla="*/ 78582 h 139525"/>
              <a:gd name="connsiteX28" fmla="*/ 67167 w 2727084"/>
              <a:gd name="connsiteY28" fmla="*/ 78582 h 139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2727084" h="139525">
                <a:moveTo>
                  <a:pt x="67167" y="78582"/>
                </a:moveTo>
                <a:lnTo>
                  <a:pt x="12625" y="78582"/>
                </a:lnTo>
                <a:lnTo>
                  <a:pt x="12625" y="65898"/>
                </a:lnTo>
                <a:lnTo>
                  <a:pt x="956323" y="65898"/>
                </a:lnTo>
                <a:cubicBezTo>
                  <a:pt x="1061601" y="55751"/>
                  <a:pt x="1151658" y="12625"/>
                  <a:pt x="1151658" y="12625"/>
                </a:cubicBezTo>
                <a:cubicBezTo>
                  <a:pt x="1198589" y="48140"/>
                  <a:pt x="1241715" y="60824"/>
                  <a:pt x="1268352" y="65898"/>
                </a:cubicBezTo>
                <a:lnTo>
                  <a:pt x="1297526" y="65898"/>
                </a:lnTo>
                <a:cubicBezTo>
                  <a:pt x="1303868" y="24041"/>
                  <a:pt x="1336846" y="15162"/>
                  <a:pt x="1353336" y="15162"/>
                </a:cubicBezTo>
                <a:cubicBezTo>
                  <a:pt x="1369825" y="15162"/>
                  <a:pt x="1402804" y="24041"/>
                  <a:pt x="1409146" y="65898"/>
                </a:cubicBezTo>
                <a:lnTo>
                  <a:pt x="1438319" y="65898"/>
                </a:lnTo>
                <a:cubicBezTo>
                  <a:pt x="1464956" y="60824"/>
                  <a:pt x="1508082" y="46872"/>
                  <a:pt x="1555013" y="12625"/>
                </a:cubicBezTo>
                <a:cubicBezTo>
                  <a:pt x="1555013" y="12625"/>
                  <a:pt x="1645070" y="55751"/>
                  <a:pt x="1750348" y="65898"/>
                </a:cubicBezTo>
                <a:lnTo>
                  <a:pt x="2723220" y="65898"/>
                </a:lnTo>
                <a:lnTo>
                  <a:pt x="2723220" y="78582"/>
                </a:lnTo>
                <a:lnTo>
                  <a:pt x="2630626" y="78582"/>
                </a:lnTo>
                <a:lnTo>
                  <a:pt x="2630626" y="79851"/>
                </a:lnTo>
                <a:lnTo>
                  <a:pt x="1901289" y="78582"/>
                </a:lnTo>
                <a:lnTo>
                  <a:pt x="1790937" y="78582"/>
                </a:lnTo>
                <a:cubicBezTo>
                  <a:pt x="1670438" y="79851"/>
                  <a:pt x="1553745" y="131855"/>
                  <a:pt x="1553745" y="131855"/>
                </a:cubicBezTo>
                <a:cubicBezTo>
                  <a:pt x="1506813" y="96340"/>
                  <a:pt x="1463687" y="83656"/>
                  <a:pt x="1437051" y="78582"/>
                </a:cubicBezTo>
                <a:lnTo>
                  <a:pt x="1407877" y="78582"/>
                </a:lnTo>
                <a:cubicBezTo>
                  <a:pt x="1401535" y="119171"/>
                  <a:pt x="1369825" y="129319"/>
                  <a:pt x="1353336" y="129319"/>
                </a:cubicBezTo>
                <a:cubicBezTo>
                  <a:pt x="1336846" y="129319"/>
                  <a:pt x="1303868" y="121708"/>
                  <a:pt x="1297526" y="78582"/>
                </a:cubicBezTo>
                <a:lnTo>
                  <a:pt x="1268352" y="78582"/>
                </a:lnTo>
                <a:cubicBezTo>
                  <a:pt x="1241715" y="83656"/>
                  <a:pt x="1198589" y="97608"/>
                  <a:pt x="1151658" y="131855"/>
                </a:cubicBezTo>
                <a:cubicBezTo>
                  <a:pt x="1151658" y="131855"/>
                  <a:pt x="1036233" y="79851"/>
                  <a:pt x="914465" y="78582"/>
                </a:cubicBezTo>
                <a:lnTo>
                  <a:pt x="805382" y="78582"/>
                </a:lnTo>
                <a:lnTo>
                  <a:pt x="67167" y="78582"/>
                </a:lnTo>
                <a:lnTo>
                  <a:pt x="67167" y="78582"/>
                </a:lnTo>
                <a:close/>
              </a:path>
            </a:pathLst>
          </a:custGeom>
          <a:solidFill>
            <a:schemeClr val="bg2"/>
          </a:solidFill>
          <a:ln w="12641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6" name="Table Placeholder 17">
            <a:extLst>
              <a:ext uri="{FF2B5EF4-FFF2-40B4-BE49-F238E27FC236}">
                <a16:creationId xmlns:a16="http://schemas.microsoft.com/office/drawing/2014/main" id="{263A1EA1-1C4F-4F47-9C24-928669CE38DE}"/>
              </a:ext>
            </a:extLst>
          </p:cNvPr>
          <p:cNvSpPr>
            <a:spLocks noGrp="1"/>
          </p:cNvSpPr>
          <p:nvPr>
            <p:ph type="tbl" sz="quarter" idx="17"/>
          </p:nvPr>
        </p:nvSpPr>
        <p:spPr>
          <a:xfrm>
            <a:off x="911225" y="1505433"/>
            <a:ext cx="6561138" cy="3847135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noProof="0" dirty="0"/>
              <a:t>Click icon to add table</a:t>
            </a:r>
          </a:p>
        </p:txBody>
      </p:sp>
    </p:spTree>
    <p:extLst>
      <p:ext uri="{BB962C8B-B14F-4D97-AF65-F5344CB8AC3E}">
        <p14:creationId xmlns:p14="http://schemas.microsoft.com/office/powerpoint/2010/main" val="4034108942"/>
      </p:ext>
    </p:extLst>
  </p:cSld>
  <p:clrMapOvr>
    <a:masterClrMapping/>
  </p:clrMapOvr>
</p:sldLayout>
</file>

<file path=ppt/slideLayouts/slideLayout1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Da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1DAC5403-E1D0-4032-A9FE-410B2982643C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2"/>
            <a:srcRect/>
            <a:stretch>
              <a:fillRect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F3C0C995-565B-4516-BC98-CCDEE529B154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80000"/>
            </a:schemeClr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1" name="Text Placeholder 26">
            <a:extLst>
              <a:ext uri="{FF2B5EF4-FFF2-40B4-BE49-F238E27FC236}">
                <a16:creationId xmlns:a16="http://schemas.microsoft.com/office/drawing/2014/main" id="{E013E669-E15F-4096-81CC-6637C4A9F9E7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3912235" y="5380844"/>
            <a:ext cx="4367531" cy="324417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20XX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37021" y="2289328"/>
            <a:ext cx="10117959" cy="1517356"/>
          </a:xfrm>
        </p:spPr>
        <p:txBody>
          <a:bodyPr>
            <a:noAutofit/>
          </a:bodyPr>
          <a:lstStyle>
            <a:lvl1pPr algn="ctr">
              <a:defRPr sz="10000" b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Presentation Title    </a:t>
            </a:r>
          </a:p>
        </p:txBody>
      </p:sp>
      <p:sp>
        <p:nvSpPr>
          <p:cNvPr id="23" name="Text Placeholder 26">
            <a:extLst>
              <a:ext uri="{FF2B5EF4-FFF2-40B4-BE49-F238E27FC236}">
                <a16:creationId xmlns:a16="http://schemas.microsoft.com/office/drawing/2014/main" id="{5BB088E3-63C1-423F-A939-150B8E1F87A7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3912235" y="5034596"/>
            <a:ext cx="4367531" cy="324417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Month</a:t>
            </a:r>
          </a:p>
        </p:txBody>
      </p:sp>
      <p:sp>
        <p:nvSpPr>
          <p:cNvPr id="36" name="Text Placeholder 14">
            <a:extLst>
              <a:ext uri="{FF2B5EF4-FFF2-40B4-BE49-F238E27FC236}">
                <a16:creationId xmlns:a16="http://schemas.microsoft.com/office/drawing/2014/main" id="{2A3D73F7-77EC-4576-B541-20C032F462DC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1050857" y="3890308"/>
            <a:ext cx="10090287" cy="60665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2"/>
                </a:solidFill>
              </a:defRPr>
            </a:lvl1pPr>
          </a:lstStyle>
          <a:p>
            <a:pPr lvl="0"/>
            <a:r>
              <a:rPr lang="en-US" noProof="0"/>
              <a:t>PRESENTATION TAGLINE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B1AB1BF5-25AE-4D07-8C5B-8ED82109AAFD}"/>
              </a:ext>
            </a:extLst>
          </p:cNvPr>
          <p:cNvSpPr/>
          <p:nvPr userDrawn="1"/>
        </p:nvSpPr>
        <p:spPr>
          <a:xfrm>
            <a:off x="376428" y="374904"/>
            <a:ext cx="11439144" cy="6108192"/>
          </a:xfrm>
          <a:prstGeom prst="rect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40356ECE-618B-4CAE-B0AA-1F1C86CF382A}"/>
              </a:ext>
            </a:extLst>
          </p:cNvPr>
          <p:cNvSpPr/>
          <p:nvPr userDrawn="1"/>
        </p:nvSpPr>
        <p:spPr>
          <a:xfrm>
            <a:off x="445008" y="443484"/>
            <a:ext cx="11301984" cy="5971032"/>
          </a:xfrm>
          <a:prstGeom prst="rect">
            <a:avLst/>
          </a:prstGeom>
          <a:noFill/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cxnSp>
        <p:nvCxnSpPr>
          <p:cNvPr id="6" name="Straight Connector 5">
            <a:extLst>
              <a:ext uri="{FF2B5EF4-FFF2-40B4-BE49-F238E27FC236}">
                <a16:creationId xmlns:a16="http://schemas.microsoft.com/office/drawing/2014/main" id="{2B62C84D-B809-41CE-8FCD-935E2343985F}"/>
              </a:ext>
            </a:extLst>
          </p:cNvPr>
          <p:cNvCxnSpPr/>
          <p:nvPr userDrawn="1"/>
        </p:nvCxnSpPr>
        <p:spPr>
          <a:xfrm>
            <a:off x="5711952" y="5382082"/>
            <a:ext cx="7680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3" name="Graphic 12">
            <a:extLst>
              <a:ext uri="{FF2B5EF4-FFF2-40B4-BE49-F238E27FC236}">
                <a16:creationId xmlns:a16="http://schemas.microsoft.com/office/drawing/2014/main" id="{B0670BD7-5166-40F4-A6FC-B5B1D91577B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3608400" y="3612713"/>
            <a:ext cx="4975200" cy="1142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66819956"/>
      </p:ext>
    </p:extLst>
  </p:cSld>
  <p:clrMapOvr>
    <a:masterClrMapping/>
  </p:clrMapOvr>
</p:sldLayout>
</file>

<file path=ppt/slideLayouts/slideLayout1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meline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Oval 32">
            <a:extLst>
              <a:ext uri="{FF2B5EF4-FFF2-40B4-BE49-F238E27FC236}">
                <a16:creationId xmlns:a16="http://schemas.microsoft.com/office/drawing/2014/main" id="{93CAE97F-7AA1-7243-A2C2-945FB7C81FFE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AC4B419-8728-4000-B6EF-1ECF88F80B8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62FC5F7-2AC0-4A53-8E2A-D6A7F4B4D7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652986"/>
            <a:ext cx="10515600" cy="904875"/>
          </a:xfrm>
        </p:spPr>
        <p:txBody>
          <a:bodyPr/>
          <a:lstStyle>
            <a:lvl1pPr algn="ctr">
              <a:defRPr b="0"/>
            </a:lvl1pPr>
          </a:lstStyle>
          <a:p>
            <a:r>
              <a:rPr lang="en-US" noProof="0"/>
              <a:t>Timeline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B516B06F-92DB-40BB-B026-E443732F67C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11FF27C1-06BD-4F55-BB58-DC1D0892188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4F134C5C-60EE-4E07-8A4F-120C1B5AA0A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38200" y="1874838"/>
            <a:ext cx="10515600" cy="904875"/>
          </a:xfrm>
        </p:spPr>
        <p:txBody>
          <a:bodyPr>
            <a:normAutofit/>
          </a:bodyPr>
          <a:lstStyle>
            <a:lvl1pPr marL="0" indent="0" algn="ctr">
              <a:buNone/>
              <a:defRPr sz="1800"/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pic>
        <p:nvPicPr>
          <p:cNvPr id="8" name="Graphic 7">
            <a:extLst>
              <a:ext uri="{FF2B5EF4-FFF2-40B4-BE49-F238E27FC236}">
                <a16:creationId xmlns:a16="http://schemas.microsoft.com/office/drawing/2014/main" id="{4E7124FD-A9E6-49DA-B2D3-4C868E3C90AD}"/>
              </a:ext>
            </a:extLst>
          </p:cNvPr>
          <p:cNvPicPr>
            <a:picLocks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728000" y="1583062"/>
            <a:ext cx="2736000" cy="133200"/>
          </a:xfrm>
          <a:prstGeom prst="rect">
            <a:avLst/>
          </a:prstGeom>
        </p:spPr>
      </p:pic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0128AD04-D032-4ED8-B747-79E215221BC3}"/>
              </a:ext>
            </a:extLst>
          </p:cNvPr>
          <p:cNvCxnSpPr/>
          <p:nvPr userDrawn="1"/>
        </p:nvCxnSpPr>
        <p:spPr>
          <a:xfrm>
            <a:off x="1003193" y="3429000"/>
            <a:ext cx="10735056" cy="0"/>
          </a:xfrm>
          <a:prstGeom prst="line">
            <a:avLst/>
          </a:prstGeom>
          <a:ln w="254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Oval 9">
            <a:extLst>
              <a:ext uri="{FF2B5EF4-FFF2-40B4-BE49-F238E27FC236}">
                <a16:creationId xmlns:a16="http://schemas.microsoft.com/office/drawing/2014/main" id="{7CADBD86-8962-4775-A03E-4D2D3F35D72C}"/>
              </a:ext>
            </a:extLst>
          </p:cNvPr>
          <p:cNvSpPr/>
          <p:nvPr userDrawn="1"/>
        </p:nvSpPr>
        <p:spPr>
          <a:xfrm>
            <a:off x="1003193" y="3346704"/>
            <a:ext cx="164592" cy="164592"/>
          </a:xfrm>
          <a:prstGeom prst="ellipse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325884FD-7D59-4699-84D1-14B6900E99F4}"/>
              </a:ext>
            </a:extLst>
          </p:cNvPr>
          <p:cNvSpPr/>
          <p:nvPr userDrawn="1"/>
        </p:nvSpPr>
        <p:spPr>
          <a:xfrm>
            <a:off x="6048611" y="3346704"/>
            <a:ext cx="164592" cy="164592"/>
          </a:xfrm>
          <a:prstGeom prst="ellipse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Oval 15">
            <a:extLst>
              <a:ext uri="{FF2B5EF4-FFF2-40B4-BE49-F238E27FC236}">
                <a16:creationId xmlns:a16="http://schemas.microsoft.com/office/drawing/2014/main" id="{F6A6A55C-2C42-4004-8120-A8A22C86DD6F}"/>
              </a:ext>
            </a:extLst>
          </p:cNvPr>
          <p:cNvSpPr/>
          <p:nvPr userDrawn="1"/>
        </p:nvSpPr>
        <p:spPr>
          <a:xfrm>
            <a:off x="9412224" y="3346704"/>
            <a:ext cx="164592" cy="164592"/>
          </a:xfrm>
          <a:prstGeom prst="ellipse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213A8FD8-4E6D-4DB1-8DA5-82151D87BDFF}"/>
              </a:ext>
            </a:extLst>
          </p:cNvPr>
          <p:cNvSpPr/>
          <p:nvPr userDrawn="1"/>
        </p:nvSpPr>
        <p:spPr>
          <a:xfrm>
            <a:off x="2684999" y="3346704"/>
            <a:ext cx="164592" cy="164592"/>
          </a:xfrm>
          <a:prstGeom prst="ellipse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9" name="Oval 18">
            <a:extLst>
              <a:ext uri="{FF2B5EF4-FFF2-40B4-BE49-F238E27FC236}">
                <a16:creationId xmlns:a16="http://schemas.microsoft.com/office/drawing/2014/main" id="{71E5BFBE-FB31-40FB-971E-8340FDBDE99A}"/>
              </a:ext>
            </a:extLst>
          </p:cNvPr>
          <p:cNvSpPr/>
          <p:nvPr userDrawn="1"/>
        </p:nvSpPr>
        <p:spPr>
          <a:xfrm>
            <a:off x="4366805" y="3346704"/>
            <a:ext cx="164592" cy="164592"/>
          </a:xfrm>
          <a:prstGeom prst="ellipse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0" name="Oval 19">
            <a:extLst>
              <a:ext uri="{FF2B5EF4-FFF2-40B4-BE49-F238E27FC236}">
                <a16:creationId xmlns:a16="http://schemas.microsoft.com/office/drawing/2014/main" id="{99956DA3-E64C-494F-8908-AC1D9418DC10}"/>
              </a:ext>
            </a:extLst>
          </p:cNvPr>
          <p:cNvSpPr/>
          <p:nvPr userDrawn="1"/>
        </p:nvSpPr>
        <p:spPr>
          <a:xfrm>
            <a:off x="7730417" y="3346704"/>
            <a:ext cx="164592" cy="164592"/>
          </a:xfrm>
          <a:prstGeom prst="ellipse">
            <a:avLst/>
          </a:prstGeom>
          <a:solidFill>
            <a:schemeClr val="bg2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F925B8D3-7699-4838-BB92-099F0752EF4D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006251" y="2809757"/>
            <a:ext cx="1171388" cy="484441"/>
          </a:xfrm>
        </p:spPr>
        <p:txBody>
          <a:bodyPr>
            <a:noAutofit/>
          </a:bodyPr>
          <a:lstStyle>
            <a:lvl1pPr marL="0" indent="0">
              <a:buNone/>
              <a:defRPr sz="3500">
                <a:latin typeface="+mj-lt"/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1" name="Text Placeholder 13">
            <a:extLst>
              <a:ext uri="{FF2B5EF4-FFF2-40B4-BE49-F238E27FC236}">
                <a16:creationId xmlns:a16="http://schemas.microsoft.com/office/drawing/2014/main" id="{F0ED1E4A-D0B2-44B6-AE21-6DC45B20C67E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56944" y="3579013"/>
            <a:ext cx="1646588" cy="1907381"/>
          </a:xfrm>
        </p:spPr>
        <p:txBody>
          <a:bodyPr>
            <a:noAutofit/>
          </a:bodyPr>
          <a:lstStyle>
            <a:lvl1pPr marL="0" indent="0">
              <a:buNone/>
              <a:defRPr lang="ru-RU" sz="1600" kern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3" name="Text Placeholder 13">
            <a:extLst>
              <a:ext uri="{FF2B5EF4-FFF2-40B4-BE49-F238E27FC236}">
                <a16:creationId xmlns:a16="http://schemas.microsoft.com/office/drawing/2014/main" id="{4648B297-D9C8-4F98-BBDB-5A2891F9499E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688286" y="2809757"/>
            <a:ext cx="1171388" cy="484441"/>
          </a:xfrm>
        </p:spPr>
        <p:txBody>
          <a:bodyPr>
            <a:noAutofit/>
          </a:bodyPr>
          <a:lstStyle>
            <a:lvl1pPr marL="0" indent="0">
              <a:buNone/>
              <a:defRPr sz="3500">
                <a:latin typeface="+mj-lt"/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4" name="Text Placeholder 13">
            <a:extLst>
              <a:ext uri="{FF2B5EF4-FFF2-40B4-BE49-F238E27FC236}">
                <a16:creationId xmlns:a16="http://schemas.microsoft.com/office/drawing/2014/main" id="{C5B52EBA-EDDF-4C7B-A681-393B771D3437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638979" y="3579013"/>
            <a:ext cx="1646588" cy="1907381"/>
          </a:xfrm>
        </p:spPr>
        <p:txBody>
          <a:bodyPr>
            <a:noAutofit/>
          </a:bodyPr>
          <a:lstStyle>
            <a:lvl1pPr marL="0" indent="0">
              <a:buNone/>
              <a:defRPr lang="ru-RU" sz="1600" kern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5" name="Text Placeholder 13">
            <a:extLst>
              <a:ext uri="{FF2B5EF4-FFF2-40B4-BE49-F238E27FC236}">
                <a16:creationId xmlns:a16="http://schemas.microsoft.com/office/drawing/2014/main" id="{97BC10B9-E990-4199-8B1A-8B69D6F40D81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370321" y="2809757"/>
            <a:ext cx="1171388" cy="484441"/>
          </a:xfrm>
        </p:spPr>
        <p:txBody>
          <a:bodyPr>
            <a:noAutofit/>
          </a:bodyPr>
          <a:lstStyle>
            <a:lvl1pPr marL="0" indent="0">
              <a:buNone/>
              <a:defRPr sz="3500">
                <a:latin typeface="+mj-lt"/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6" name="Text Placeholder 13">
            <a:extLst>
              <a:ext uri="{FF2B5EF4-FFF2-40B4-BE49-F238E27FC236}">
                <a16:creationId xmlns:a16="http://schemas.microsoft.com/office/drawing/2014/main" id="{5876A64D-FA56-4565-8EBF-B9D51A8B20DC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4321014" y="3579013"/>
            <a:ext cx="1646588" cy="1907381"/>
          </a:xfrm>
        </p:spPr>
        <p:txBody>
          <a:bodyPr>
            <a:noAutofit/>
          </a:bodyPr>
          <a:lstStyle>
            <a:lvl1pPr marL="0" indent="0">
              <a:buNone/>
              <a:defRPr lang="ru-RU" sz="1600" kern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7" name="Text Placeholder 13">
            <a:extLst>
              <a:ext uri="{FF2B5EF4-FFF2-40B4-BE49-F238E27FC236}">
                <a16:creationId xmlns:a16="http://schemas.microsoft.com/office/drawing/2014/main" id="{CA843817-8244-446A-9618-257B5329B463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6052356" y="2809757"/>
            <a:ext cx="1171388" cy="484441"/>
          </a:xfrm>
        </p:spPr>
        <p:txBody>
          <a:bodyPr>
            <a:noAutofit/>
          </a:bodyPr>
          <a:lstStyle>
            <a:lvl1pPr marL="0" indent="0">
              <a:buNone/>
              <a:defRPr sz="3500">
                <a:latin typeface="+mj-lt"/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8" name="Text Placeholder 13">
            <a:extLst>
              <a:ext uri="{FF2B5EF4-FFF2-40B4-BE49-F238E27FC236}">
                <a16:creationId xmlns:a16="http://schemas.microsoft.com/office/drawing/2014/main" id="{86A6FE38-5036-4D35-93E4-07C5DEC4010D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6003049" y="3579013"/>
            <a:ext cx="1646588" cy="1907381"/>
          </a:xfrm>
        </p:spPr>
        <p:txBody>
          <a:bodyPr>
            <a:noAutofit/>
          </a:bodyPr>
          <a:lstStyle>
            <a:lvl1pPr marL="0" indent="0">
              <a:buNone/>
              <a:defRPr lang="ru-RU" sz="1600" kern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9" name="Text Placeholder 13">
            <a:extLst>
              <a:ext uri="{FF2B5EF4-FFF2-40B4-BE49-F238E27FC236}">
                <a16:creationId xmlns:a16="http://schemas.microsoft.com/office/drawing/2014/main" id="{1966E981-C557-4255-9DCC-162A429B5EE2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7734391" y="2809757"/>
            <a:ext cx="1171388" cy="484441"/>
          </a:xfrm>
        </p:spPr>
        <p:txBody>
          <a:bodyPr>
            <a:noAutofit/>
          </a:bodyPr>
          <a:lstStyle>
            <a:lvl1pPr marL="0" indent="0">
              <a:buNone/>
              <a:defRPr sz="3500">
                <a:latin typeface="+mj-lt"/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30" name="Text Placeholder 13">
            <a:extLst>
              <a:ext uri="{FF2B5EF4-FFF2-40B4-BE49-F238E27FC236}">
                <a16:creationId xmlns:a16="http://schemas.microsoft.com/office/drawing/2014/main" id="{C386D796-CB69-4D7D-9C52-C41187CC88DB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7685084" y="3579013"/>
            <a:ext cx="1646588" cy="1907381"/>
          </a:xfrm>
        </p:spPr>
        <p:txBody>
          <a:bodyPr>
            <a:noAutofit/>
          </a:bodyPr>
          <a:lstStyle>
            <a:lvl1pPr marL="0" indent="0">
              <a:buNone/>
              <a:defRPr lang="ru-RU" sz="1600" kern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1" name="Text Placeholder 13">
            <a:extLst>
              <a:ext uri="{FF2B5EF4-FFF2-40B4-BE49-F238E27FC236}">
                <a16:creationId xmlns:a16="http://schemas.microsoft.com/office/drawing/2014/main" id="{24441BBA-89B7-4AE6-91F6-04DB373B54F3}"/>
              </a:ext>
            </a:extLst>
          </p:cNvPr>
          <p:cNvSpPr>
            <a:spLocks noGrp="1"/>
          </p:cNvSpPr>
          <p:nvPr>
            <p:ph type="body" sz="quarter" idx="24" hasCustomPrompt="1"/>
          </p:nvPr>
        </p:nvSpPr>
        <p:spPr>
          <a:xfrm>
            <a:off x="9416424" y="2809757"/>
            <a:ext cx="1171388" cy="484441"/>
          </a:xfrm>
        </p:spPr>
        <p:txBody>
          <a:bodyPr>
            <a:noAutofit/>
          </a:bodyPr>
          <a:lstStyle>
            <a:lvl1pPr marL="0" indent="0">
              <a:buNone/>
              <a:defRPr sz="3500">
                <a:latin typeface="+mj-lt"/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32" name="Text Placeholder 13">
            <a:extLst>
              <a:ext uri="{FF2B5EF4-FFF2-40B4-BE49-F238E27FC236}">
                <a16:creationId xmlns:a16="http://schemas.microsoft.com/office/drawing/2014/main" id="{B117E4C6-D10A-4738-8283-D63AB1B314D2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9367117" y="3579013"/>
            <a:ext cx="1646588" cy="1907381"/>
          </a:xfrm>
        </p:spPr>
        <p:txBody>
          <a:bodyPr>
            <a:noAutofit/>
          </a:bodyPr>
          <a:lstStyle>
            <a:lvl1pPr marL="0" indent="0">
              <a:buNone/>
              <a:defRPr lang="ru-RU" sz="1600" kern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679942913"/>
      </p:ext>
    </p:extLst>
  </p:cSld>
  <p:clrMapOvr>
    <a:masterClrMapping/>
  </p:clrMapOvr>
</p:sldLayout>
</file>

<file path=ppt/slideLayouts/slideLayout13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s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1DAC5403-E1D0-4032-A9FE-410B2982643C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2"/>
            <a:srcRect/>
            <a:stretch>
              <a:fillRect t="-6775" b="-5725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08C75CBB-4E7D-408E-AF76-442117F41B42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80000"/>
            </a:schemeClr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1" name="Text Placeholder 26">
            <a:extLst>
              <a:ext uri="{FF2B5EF4-FFF2-40B4-BE49-F238E27FC236}">
                <a16:creationId xmlns:a16="http://schemas.microsoft.com/office/drawing/2014/main" id="{E013E669-E15F-4096-81CC-6637C4A9F9E7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3912235" y="4447556"/>
            <a:ext cx="4367531" cy="47451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678-555-0128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37021" y="1663690"/>
            <a:ext cx="10117959" cy="1517356"/>
          </a:xfrm>
        </p:spPr>
        <p:txBody>
          <a:bodyPr>
            <a:noAutofit/>
          </a:bodyPr>
          <a:lstStyle>
            <a:lvl1pPr algn="ctr">
              <a:defRPr sz="10000" b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You!</a:t>
            </a:r>
          </a:p>
        </p:txBody>
      </p:sp>
      <p:sp>
        <p:nvSpPr>
          <p:cNvPr id="23" name="Text Placeholder 26">
            <a:extLst>
              <a:ext uri="{FF2B5EF4-FFF2-40B4-BE49-F238E27FC236}">
                <a16:creationId xmlns:a16="http://schemas.microsoft.com/office/drawing/2014/main" id="{5BB088E3-63C1-423F-A939-150B8E1F87A7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3912235" y="4152286"/>
            <a:ext cx="4367531" cy="288000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36" name="Text Placeholder 14">
            <a:extLst>
              <a:ext uri="{FF2B5EF4-FFF2-40B4-BE49-F238E27FC236}">
                <a16:creationId xmlns:a16="http://schemas.microsoft.com/office/drawing/2014/main" id="{2A3D73F7-77EC-4576-B541-20C032F462DC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1050857" y="3264670"/>
            <a:ext cx="10090287" cy="60665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2"/>
                </a:solidFill>
              </a:defRPr>
            </a:lvl1pPr>
          </a:lstStyle>
          <a:p>
            <a:pPr lvl="0"/>
            <a:r>
              <a:rPr lang="en-US" noProof="0"/>
              <a:t>ALEXANDER MARTENSSON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B1AB1BF5-25AE-4D07-8C5B-8ED82109AAFD}"/>
              </a:ext>
            </a:extLst>
          </p:cNvPr>
          <p:cNvSpPr/>
          <p:nvPr userDrawn="1"/>
        </p:nvSpPr>
        <p:spPr>
          <a:xfrm>
            <a:off x="376428" y="374904"/>
            <a:ext cx="11439144" cy="6108192"/>
          </a:xfrm>
          <a:prstGeom prst="rect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40356ECE-618B-4CAE-B0AA-1F1C86CF382A}"/>
              </a:ext>
            </a:extLst>
          </p:cNvPr>
          <p:cNvSpPr/>
          <p:nvPr userDrawn="1"/>
        </p:nvSpPr>
        <p:spPr>
          <a:xfrm>
            <a:off x="445008" y="443484"/>
            <a:ext cx="11301984" cy="5971032"/>
          </a:xfrm>
          <a:prstGeom prst="rect">
            <a:avLst/>
          </a:prstGeom>
          <a:noFill/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cxnSp>
        <p:nvCxnSpPr>
          <p:cNvPr id="6" name="Straight Connector 5">
            <a:extLst>
              <a:ext uri="{FF2B5EF4-FFF2-40B4-BE49-F238E27FC236}">
                <a16:creationId xmlns:a16="http://schemas.microsoft.com/office/drawing/2014/main" id="{2B62C84D-B809-41CE-8FCD-935E2343985F}"/>
              </a:ext>
            </a:extLst>
          </p:cNvPr>
          <p:cNvCxnSpPr/>
          <p:nvPr userDrawn="1"/>
        </p:nvCxnSpPr>
        <p:spPr>
          <a:xfrm>
            <a:off x="5711952" y="5004104"/>
            <a:ext cx="7680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3" name="Graphic 12">
            <a:extLst>
              <a:ext uri="{FF2B5EF4-FFF2-40B4-BE49-F238E27FC236}">
                <a16:creationId xmlns:a16="http://schemas.microsoft.com/office/drawing/2014/main" id="{B0670BD7-5166-40F4-A6FC-B5B1D91577B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3608400" y="2987075"/>
            <a:ext cx="4975200" cy="114227"/>
          </a:xfrm>
          <a:prstGeom prst="rect">
            <a:avLst/>
          </a:prstGeom>
        </p:spPr>
      </p:pic>
      <p:sp>
        <p:nvSpPr>
          <p:cNvPr id="12" name="Text Placeholder 26">
            <a:extLst>
              <a:ext uri="{FF2B5EF4-FFF2-40B4-BE49-F238E27FC236}">
                <a16:creationId xmlns:a16="http://schemas.microsoft.com/office/drawing/2014/main" id="{21AF3F24-9D59-456A-9130-8C4049C34FAB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2895600" y="5423227"/>
            <a:ext cx="6400800" cy="47451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MARTENSSON@EXAMPLE.COM</a:t>
            </a:r>
          </a:p>
        </p:txBody>
      </p:sp>
      <p:sp>
        <p:nvSpPr>
          <p:cNvPr id="14" name="Text Placeholder 26">
            <a:extLst>
              <a:ext uri="{FF2B5EF4-FFF2-40B4-BE49-F238E27FC236}">
                <a16:creationId xmlns:a16="http://schemas.microsoft.com/office/drawing/2014/main" id="{716B9C4F-E33C-4EA7-A4F7-A2137CFCF2FD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3912235" y="5121518"/>
            <a:ext cx="4367531" cy="288000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Email</a:t>
            </a:r>
          </a:p>
        </p:txBody>
      </p:sp>
    </p:spTree>
    <p:extLst>
      <p:ext uri="{BB962C8B-B14F-4D97-AF65-F5344CB8AC3E}">
        <p14:creationId xmlns:p14="http://schemas.microsoft.com/office/powerpoint/2010/main" val="2091879683"/>
      </p:ext>
    </p:extLst>
  </p:cSld>
  <p:clrMapOvr>
    <a:masterClrMapping/>
  </p:clrMapOvr>
</p:sldLayout>
</file>

<file path=ppt/slideLayouts/slideLayout17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30AF4CE-F455-4A31-8ED6-5841DF599BE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3A82F029-D8CC-4FE7-9C30-98E576ED41F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0F891442-6C1A-4969-A4A2-EFCF20E7917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64457F0D-7504-4879-BCFD-DDEA424C0A3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Content Placeholder 2">
            <a:extLst>
              <a:ext uri="{FF2B5EF4-FFF2-40B4-BE49-F238E27FC236}">
                <a16:creationId xmlns:a16="http://schemas.microsoft.com/office/drawing/2014/main" id="{50CCCB36-FE7F-43C1-810B-49BBAB494861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838200" y="1825625"/>
            <a:ext cx="10515600" cy="41243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330599116"/>
      </p:ext>
    </p:extLst>
  </p:cSld>
  <p:clrMapOvr>
    <a:masterClrMapping/>
  </p:clrMapOvr>
</p:sldLayout>
</file>

<file path=ppt/slideLayouts/slideLayout18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77B6609-6A41-45F4-9B8B-9A6DEABB9A2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4FFD4558-495E-4FE3-B256-7B6A8637C694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5C0E450-E490-45F1-909F-5831583C56B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BD7E109-C0EE-4D25-9A01-E58D7476D07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Content Placeholder 2">
            <a:extLst>
              <a:ext uri="{FF2B5EF4-FFF2-40B4-BE49-F238E27FC236}">
                <a16:creationId xmlns:a16="http://schemas.microsoft.com/office/drawing/2014/main" id="{62C48FC5-1EDF-4F7E-9E82-D342C4D45907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838200" y="1825625"/>
            <a:ext cx="5181600" cy="41243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7" name="Content Placeholder 3">
            <a:extLst>
              <a:ext uri="{FF2B5EF4-FFF2-40B4-BE49-F238E27FC236}">
                <a16:creationId xmlns:a16="http://schemas.microsoft.com/office/drawing/2014/main" id="{7245FF27-1D81-4487-86EE-A8826AB33310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6172200" y="1825625"/>
            <a:ext cx="5181600" cy="41243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494853255"/>
      </p:ext>
    </p:extLst>
  </p:cSld>
  <p:clrMapOvr>
    <a:masterClrMapping/>
  </p:clrMapOvr>
</p:sldLayout>
</file>

<file path=ppt/slideLayouts/slideLayout2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E90DEAF0-9B16-4335-875E-3D5B654FA9B4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0680122F-A667-467F-9ABE-57A77934DD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29B5B8C5-3BA1-4EE6-9D72-5F3863E69D0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Graphic 12">
            <a:extLst>
              <a:ext uri="{FF2B5EF4-FFF2-40B4-BE49-F238E27FC236}">
                <a16:creationId xmlns:a16="http://schemas.microsoft.com/office/drawing/2014/main" id="{ACBF854A-65B9-4A5D-97C6-BA041A37CD22}"/>
              </a:ext>
            </a:extLst>
          </p:cNvPr>
          <p:cNvSpPr/>
          <p:nvPr userDrawn="1"/>
        </p:nvSpPr>
        <p:spPr>
          <a:xfrm>
            <a:off x="1442364" y="2135538"/>
            <a:ext cx="2727084" cy="139525"/>
          </a:xfrm>
          <a:custGeom>
            <a:avLst/>
            <a:gdLst>
              <a:gd name="connsiteX0" fmla="*/ 67167 w 2727084"/>
              <a:gd name="connsiteY0" fmla="*/ 78582 h 139525"/>
              <a:gd name="connsiteX1" fmla="*/ 12625 w 2727084"/>
              <a:gd name="connsiteY1" fmla="*/ 78582 h 139525"/>
              <a:gd name="connsiteX2" fmla="*/ 12625 w 2727084"/>
              <a:gd name="connsiteY2" fmla="*/ 65898 h 139525"/>
              <a:gd name="connsiteX3" fmla="*/ 956323 w 2727084"/>
              <a:gd name="connsiteY3" fmla="*/ 65898 h 139525"/>
              <a:gd name="connsiteX4" fmla="*/ 1151658 w 2727084"/>
              <a:gd name="connsiteY4" fmla="*/ 12625 h 139525"/>
              <a:gd name="connsiteX5" fmla="*/ 1268352 w 2727084"/>
              <a:gd name="connsiteY5" fmla="*/ 65898 h 139525"/>
              <a:gd name="connsiteX6" fmla="*/ 1297526 w 2727084"/>
              <a:gd name="connsiteY6" fmla="*/ 65898 h 139525"/>
              <a:gd name="connsiteX7" fmla="*/ 1353336 w 2727084"/>
              <a:gd name="connsiteY7" fmla="*/ 15162 h 139525"/>
              <a:gd name="connsiteX8" fmla="*/ 1409146 w 2727084"/>
              <a:gd name="connsiteY8" fmla="*/ 65898 h 139525"/>
              <a:gd name="connsiteX9" fmla="*/ 1438319 w 2727084"/>
              <a:gd name="connsiteY9" fmla="*/ 65898 h 139525"/>
              <a:gd name="connsiteX10" fmla="*/ 1555013 w 2727084"/>
              <a:gd name="connsiteY10" fmla="*/ 12625 h 139525"/>
              <a:gd name="connsiteX11" fmla="*/ 1750348 w 2727084"/>
              <a:gd name="connsiteY11" fmla="*/ 65898 h 139525"/>
              <a:gd name="connsiteX12" fmla="*/ 2723220 w 2727084"/>
              <a:gd name="connsiteY12" fmla="*/ 65898 h 139525"/>
              <a:gd name="connsiteX13" fmla="*/ 2723220 w 2727084"/>
              <a:gd name="connsiteY13" fmla="*/ 78582 h 139525"/>
              <a:gd name="connsiteX14" fmla="*/ 2630626 w 2727084"/>
              <a:gd name="connsiteY14" fmla="*/ 78582 h 139525"/>
              <a:gd name="connsiteX15" fmla="*/ 2630626 w 2727084"/>
              <a:gd name="connsiteY15" fmla="*/ 79851 h 139525"/>
              <a:gd name="connsiteX16" fmla="*/ 1901289 w 2727084"/>
              <a:gd name="connsiteY16" fmla="*/ 78582 h 139525"/>
              <a:gd name="connsiteX17" fmla="*/ 1790937 w 2727084"/>
              <a:gd name="connsiteY17" fmla="*/ 78582 h 139525"/>
              <a:gd name="connsiteX18" fmla="*/ 1553745 w 2727084"/>
              <a:gd name="connsiteY18" fmla="*/ 131855 h 139525"/>
              <a:gd name="connsiteX19" fmla="*/ 1437051 w 2727084"/>
              <a:gd name="connsiteY19" fmla="*/ 78582 h 139525"/>
              <a:gd name="connsiteX20" fmla="*/ 1407877 w 2727084"/>
              <a:gd name="connsiteY20" fmla="*/ 78582 h 139525"/>
              <a:gd name="connsiteX21" fmla="*/ 1353336 w 2727084"/>
              <a:gd name="connsiteY21" fmla="*/ 129319 h 139525"/>
              <a:gd name="connsiteX22" fmla="*/ 1297526 w 2727084"/>
              <a:gd name="connsiteY22" fmla="*/ 78582 h 139525"/>
              <a:gd name="connsiteX23" fmla="*/ 1268352 w 2727084"/>
              <a:gd name="connsiteY23" fmla="*/ 78582 h 139525"/>
              <a:gd name="connsiteX24" fmla="*/ 1151658 w 2727084"/>
              <a:gd name="connsiteY24" fmla="*/ 131855 h 139525"/>
              <a:gd name="connsiteX25" fmla="*/ 914465 w 2727084"/>
              <a:gd name="connsiteY25" fmla="*/ 78582 h 139525"/>
              <a:gd name="connsiteX26" fmla="*/ 805382 w 2727084"/>
              <a:gd name="connsiteY26" fmla="*/ 78582 h 139525"/>
              <a:gd name="connsiteX27" fmla="*/ 67167 w 2727084"/>
              <a:gd name="connsiteY27" fmla="*/ 78582 h 139525"/>
              <a:gd name="connsiteX28" fmla="*/ 67167 w 2727084"/>
              <a:gd name="connsiteY28" fmla="*/ 78582 h 139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2727084" h="139525">
                <a:moveTo>
                  <a:pt x="67167" y="78582"/>
                </a:moveTo>
                <a:lnTo>
                  <a:pt x="12625" y="78582"/>
                </a:lnTo>
                <a:lnTo>
                  <a:pt x="12625" y="65898"/>
                </a:lnTo>
                <a:lnTo>
                  <a:pt x="956323" y="65898"/>
                </a:lnTo>
                <a:cubicBezTo>
                  <a:pt x="1061601" y="55751"/>
                  <a:pt x="1151658" y="12625"/>
                  <a:pt x="1151658" y="12625"/>
                </a:cubicBezTo>
                <a:cubicBezTo>
                  <a:pt x="1198589" y="48140"/>
                  <a:pt x="1241715" y="60824"/>
                  <a:pt x="1268352" y="65898"/>
                </a:cubicBezTo>
                <a:lnTo>
                  <a:pt x="1297526" y="65898"/>
                </a:lnTo>
                <a:cubicBezTo>
                  <a:pt x="1303868" y="24041"/>
                  <a:pt x="1336846" y="15162"/>
                  <a:pt x="1353336" y="15162"/>
                </a:cubicBezTo>
                <a:cubicBezTo>
                  <a:pt x="1369825" y="15162"/>
                  <a:pt x="1402804" y="24041"/>
                  <a:pt x="1409146" y="65898"/>
                </a:cubicBezTo>
                <a:lnTo>
                  <a:pt x="1438319" y="65898"/>
                </a:lnTo>
                <a:cubicBezTo>
                  <a:pt x="1464956" y="60824"/>
                  <a:pt x="1508082" y="46872"/>
                  <a:pt x="1555013" y="12625"/>
                </a:cubicBezTo>
                <a:cubicBezTo>
                  <a:pt x="1555013" y="12625"/>
                  <a:pt x="1645070" y="55751"/>
                  <a:pt x="1750348" y="65898"/>
                </a:cubicBezTo>
                <a:lnTo>
                  <a:pt x="2723220" y="65898"/>
                </a:lnTo>
                <a:lnTo>
                  <a:pt x="2723220" y="78582"/>
                </a:lnTo>
                <a:lnTo>
                  <a:pt x="2630626" y="78582"/>
                </a:lnTo>
                <a:lnTo>
                  <a:pt x="2630626" y="79851"/>
                </a:lnTo>
                <a:lnTo>
                  <a:pt x="1901289" y="78582"/>
                </a:lnTo>
                <a:lnTo>
                  <a:pt x="1790937" y="78582"/>
                </a:lnTo>
                <a:cubicBezTo>
                  <a:pt x="1670438" y="79851"/>
                  <a:pt x="1553745" y="131855"/>
                  <a:pt x="1553745" y="131855"/>
                </a:cubicBezTo>
                <a:cubicBezTo>
                  <a:pt x="1506813" y="96340"/>
                  <a:pt x="1463687" y="83656"/>
                  <a:pt x="1437051" y="78582"/>
                </a:cubicBezTo>
                <a:lnTo>
                  <a:pt x="1407877" y="78582"/>
                </a:lnTo>
                <a:cubicBezTo>
                  <a:pt x="1401535" y="119171"/>
                  <a:pt x="1369825" y="129319"/>
                  <a:pt x="1353336" y="129319"/>
                </a:cubicBezTo>
                <a:cubicBezTo>
                  <a:pt x="1336846" y="129319"/>
                  <a:pt x="1303868" y="121708"/>
                  <a:pt x="1297526" y="78582"/>
                </a:cubicBezTo>
                <a:lnTo>
                  <a:pt x="1268352" y="78582"/>
                </a:lnTo>
                <a:cubicBezTo>
                  <a:pt x="1241715" y="83656"/>
                  <a:pt x="1198589" y="97608"/>
                  <a:pt x="1151658" y="131855"/>
                </a:cubicBezTo>
                <a:cubicBezTo>
                  <a:pt x="1151658" y="131855"/>
                  <a:pt x="1036233" y="79851"/>
                  <a:pt x="914465" y="78582"/>
                </a:cubicBezTo>
                <a:lnTo>
                  <a:pt x="805382" y="78582"/>
                </a:lnTo>
                <a:lnTo>
                  <a:pt x="67167" y="78582"/>
                </a:lnTo>
                <a:lnTo>
                  <a:pt x="67167" y="78582"/>
                </a:lnTo>
                <a:close/>
              </a:path>
            </a:pathLst>
          </a:custGeom>
          <a:solidFill>
            <a:schemeClr val="bg2"/>
          </a:solidFill>
          <a:ln w="12641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C3E8E02D-385B-477A-BAE1-4A97C6E9D72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908050"/>
            <a:ext cx="3932237" cy="114935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8" name="Text Placeholder 3">
            <a:extLst>
              <a:ext uri="{FF2B5EF4-FFF2-40B4-BE49-F238E27FC236}">
                <a16:creationId xmlns:a16="http://schemas.microsoft.com/office/drawing/2014/main" id="{E6CA7378-0B2D-435D-B34B-744CA89114AF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353200"/>
            <a:ext cx="3932237" cy="3515787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Picture Placeholder 2">
            <a:extLst>
              <a:ext uri="{FF2B5EF4-FFF2-40B4-BE49-F238E27FC236}">
                <a16:creationId xmlns:a16="http://schemas.microsoft.com/office/drawing/2014/main" id="{9A7D37A5-CD8F-499C-BFFD-2D0EB08556C3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908051"/>
            <a:ext cx="6172200" cy="49530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818245478"/>
      </p:ext>
    </p:extLst>
  </p:cSld>
  <p:clrMapOvr>
    <a:masterClrMapping/>
  </p:clrMapOvr>
</p:sldLayout>
</file>

<file path=ppt/slideLayouts/slideLayout4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Oval 9">
            <a:extLst>
              <a:ext uri="{FF2B5EF4-FFF2-40B4-BE49-F238E27FC236}">
                <a16:creationId xmlns:a16="http://schemas.microsoft.com/office/drawing/2014/main" id="{DFFF6C81-E769-CE4D-B9C0-858E073D198E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71695AE-7720-4633-B467-CD5DD1A9EC2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4940C99-75CB-4A48-894F-EA35F7C9189E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924536" y="922103"/>
            <a:ext cx="4257905" cy="1325563"/>
          </a:xfrm>
        </p:spPr>
        <p:txBody>
          <a:bodyPr/>
          <a:lstStyle>
            <a:lvl1pPr>
              <a:defRPr b="0"/>
            </a:lvl1pPr>
          </a:lstStyle>
          <a:p>
            <a:r>
              <a:rPr lang="en-US" noProof="0"/>
              <a:t>Text Layout 1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C97E3AD6-C295-45C8-8FC7-AD342840364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6" name="Text Placeholder 14">
            <a:extLst>
              <a:ext uri="{FF2B5EF4-FFF2-40B4-BE49-F238E27FC236}">
                <a16:creationId xmlns:a16="http://schemas.microsoft.com/office/drawing/2014/main" id="{780797F8-0544-4DFB-8D2C-CC50CB7F4AAD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663282" y="2384295"/>
            <a:ext cx="4519159" cy="639683"/>
          </a:xfrm>
        </p:spPr>
        <p:txBody>
          <a:bodyPr>
            <a:normAutofit/>
          </a:bodyPr>
          <a:lstStyle>
            <a:lvl1pPr marL="0" indent="0">
              <a:buNone/>
              <a:defRPr sz="1800" b="0" i="0"/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7" name="Text Placeholder 14">
            <a:extLst>
              <a:ext uri="{FF2B5EF4-FFF2-40B4-BE49-F238E27FC236}">
                <a16:creationId xmlns:a16="http://schemas.microsoft.com/office/drawing/2014/main" id="{F7A942D6-FCE6-4DCD-BD15-F6399EC2A21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474599" y="3173534"/>
            <a:ext cx="4707842" cy="2588637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Arial" panose="020B0604020202020204" pitchFamily="34" charset="0"/>
              <a:buChar char="•"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Graphic 13">
            <a:extLst>
              <a:ext uri="{FF2B5EF4-FFF2-40B4-BE49-F238E27FC236}">
                <a16:creationId xmlns:a16="http://schemas.microsoft.com/office/drawing/2014/main" id="{BE348D43-6DEE-4E32-B9F5-235CB8EC9257}"/>
              </a:ext>
            </a:extLst>
          </p:cNvPr>
          <p:cNvSpPr/>
          <p:nvPr userDrawn="1"/>
        </p:nvSpPr>
        <p:spPr>
          <a:xfrm>
            <a:off x="7059964" y="2076985"/>
            <a:ext cx="3123044" cy="139083"/>
          </a:xfrm>
          <a:custGeom>
            <a:avLst/>
            <a:gdLst>
              <a:gd name="connsiteX0" fmla="*/ 281882 w 3123043"/>
              <a:gd name="connsiteY0" fmla="*/ 78315 h 139082"/>
              <a:gd name="connsiteX1" fmla="*/ 12567 w 3123043"/>
              <a:gd name="connsiteY1" fmla="*/ 78315 h 139082"/>
              <a:gd name="connsiteX2" fmla="*/ 12567 w 3123043"/>
              <a:gd name="connsiteY2" fmla="*/ 65671 h 139082"/>
              <a:gd name="connsiteX3" fmla="*/ 1155576 w 3123043"/>
              <a:gd name="connsiteY3" fmla="*/ 65671 h 139082"/>
              <a:gd name="connsiteX4" fmla="*/ 1350292 w 3123043"/>
              <a:gd name="connsiteY4" fmla="*/ 12567 h 139082"/>
              <a:gd name="connsiteX5" fmla="*/ 1466616 w 3123043"/>
              <a:gd name="connsiteY5" fmla="*/ 65671 h 139082"/>
              <a:gd name="connsiteX6" fmla="*/ 1495697 w 3123043"/>
              <a:gd name="connsiteY6" fmla="*/ 65671 h 139082"/>
              <a:gd name="connsiteX7" fmla="*/ 1551330 w 3123043"/>
              <a:gd name="connsiteY7" fmla="*/ 15096 h 139082"/>
              <a:gd name="connsiteX8" fmla="*/ 1606963 w 3123043"/>
              <a:gd name="connsiteY8" fmla="*/ 65671 h 139082"/>
              <a:gd name="connsiteX9" fmla="*/ 1636044 w 3123043"/>
              <a:gd name="connsiteY9" fmla="*/ 65671 h 139082"/>
              <a:gd name="connsiteX10" fmla="*/ 1752368 w 3123043"/>
              <a:gd name="connsiteY10" fmla="*/ 12567 h 139082"/>
              <a:gd name="connsiteX11" fmla="*/ 1947084 w 3123043"/>
              <a:gd name="connsiteY11" fmla="*/ 65671 h 139082"/>
              <a:gd name="connsiteX12" fmla="*/ 3119174 w 3123043"/>
              <a:gd name="connsiteY12" fmla="*/ 65671 h 139082"/>
              <a:gd name="connsiteX13" fmla="*/ 3119174 w 3123043"/>
              <a:gd name="connsiteY13" fmla="*/ 78315 h 139082"/>
              <a:gd name="connsiteX14" fmla="*/ 2824571 w 3123043"/>
              <a:gd name="connsiteY14" fmla="*/ 78315 h 139082"/>
              <a:gd name="connsiteX15" fmla="*/ 2824571 w 3123043"/>
              <a:gd name="connsiteY15" fmla="*/ 79579 h 139082"/>
              <a:gd name="connsiteX16" fmla="*/ 2097546 w 3123043"/>
              <a:gd name="connsiteY16" fmla="*/ 78315 h 139082"/>
              <a:gd name="connsiteX17" fmla="*/ 1987544 w 3123043"/>
              <a:gd name="connsiteY17" fmla="*/ 78315 h 139082"/>
              <a:gd name="connsiteX18" fmla="*/ 1751103 w 3123043"/>
              <a:gd name="connsiteY18" fmla="*/ 131419 h 139082"/>
              <a:gd name="connsiteX19" fmla="*/ 1634780 w 3123043"/>
              <a:gd name="connsiteY19" fmla="*/ 78315 h 139082"/>
              <a:gd name="connsiteX20" fmla="*/ 1605699 w 3123043"/>
              <a:gd name="connsiteY20" fmla="*/ 78315 h 139082"/>
              <a:gd name="connsiteX21" fmla="*/ 1551330 w 3123043"/>
              <a:gd name="connsiteY21" fmla="*/ 128891 h 139082"/>
              <a:gd name="connsiteX22" fmla="*/ 1495697 w 3123043"/>
              <a:gd name="connsiteY22" fmla="*/ 78315 h 139082"/>
              <a:gd name="connsiteX23" fmla="*/ 1466616 w 3123043"/>
              <a:gd name="connsiteY23" fmla="*/ 78315 h 139082"/>
              <a:gd name="connsiteX24" fmla="*/ 1350292 w 3123043"/>
              <a:gd name="connsiteY24" fmla="*/ 131419 h 139082"/>
              <a:gd name="connsiteX25" fmla="*/ 1113851 w 3123043"/>
              <a:gd name="connsiteY25" fmla="*/ 78315 h 139082"/>
              <a:gd name="connsiteX26" fmla="*/ 1005113 w 3123043"/>
              <a:gd name="connsiteY26" fmla="*/ 78315 h 139082"/>
              <a:gd name="connsiteX27" fmla="*/ 281882 w 3123043"/>
              <a:gd name="connsiteY27" fmla="*/ 78315 h 139082"/>
              <a:gd name="connsiteX28" fmla="*/ 281882 w 3123043"/>
              <a:gd name="connsiteY28" fmla="*/ 78315 h 139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3123043" h="139082">
                <a:moveTo>
                  <a:pt x="281882" y="78315"/>
                </a:moveTo>
                <a:lnTo>
                  <a:pt x="12567" y="78315"/>
                </a:lnTo>
                <a:lnTo>
                  <a:pt x="12567" y="65671"/>
                </a:lnTo>
                <a:lnTo>
                  <a:pt x="1155576" y="65671"/>
                </a:lnTo>
                <a:cubicBezTo>
                  <a:pt x="1260520" y="55556"/>
                  <a:pt x="1350292" y="12567"/>
                  <a:pt x="1350292" y="12567"/>
                </a:cubicBezTo>
                <a:cubicBezTo>
                  <a:pt x="1397074" y="47970"/>
                  <a:pt x="1440063" y="60614"/>
                  <a:pt x="1466616" y="65671"/>
                </a:cubicBezTo>
                <a:lnTo>
                  <a:pt x="1495697" y="65671"/>
                </a:lnTo>
                <a:cubicBezTo>
                  <a:pt x="1502019" y="23946"/>
                  <a:pt x="1534893" y="15096"/>
                  <a:pt x="1551330" y="15096"/>
                </a:cubicBezTo>
                <a:cubicBezTo>
                  <a:pt x="1567767" y="15096"/>
                  <a:pt x="1600641" y="23946"/>
                  <a:pt x="1606963" y="65671"/>
                </a:cubicBezTo>
                <a:lnTo>
                  <a:pt x="1636044" y="65671"/>
                </a:lnTo>
                <a:cubicBezTo>
                  <a:pt x="1662596" y="60614"/>
                  <a:pt x="1705585" y="46705"/>
                  <a:pt x="1752368" y="12567"/>
                </a:cubicBezTo>
                <a:cubicBezTo>
                  <a:pt x="1752368" y="12567"/>
                  <a:pt x="1842140" y="55556"/>
                  <a:pt x="1947084" y="65671"/>
                </a:cubicBezTo>
                <a:lnTo>
                  <a:pt x="3119174" y="65671"/>
                </a:lnTo>
                <a:lnTo>
                  <a:pt x="3119174" y="78315"/>
                </a:lnTo>
                <a:lnTo>
                  <a:pt x="2824571" y="78315"/>
                </a:lnTo>
                <a:lnTo>
                  <a:pt x="2824571" y="79579"/>
                </a:lnTo>
                <a:lnTo>
                  <a:pt x="2097546" y="78315"/>
                </a:lnTo>
                <a:lnTo>
                  <a:pt x="1987544" y="78315"/>
                </a:lnTo>
                <a:cubicBezTo>
                  <a:pt x="1867427" y="79579"/>
                  <a:pt x="1751103" y="131419"/>
                  <a:pt x="1751103" y="131419"/>
                </a:cubicBezTo>
                <a:cubicBezTo>
                  <a:pt x="1704321" y="96016"/>
                  <a:pt x="1661332" y="83373"/>
                  <a:pt x="1634780" y="78315"/>
                </a:cubicBezTo>
                <a:lnTo>
                  <a:pt x="1605699" y="78315"/>
                </a:lnTo>
                <a:cubicBezTo>
                  <a:pt x="1599377" y="118775"/>
                  <a:pt x="1567767" y="128891"/>
                  <a:pt x="1551330" y="128891"/>
                </a:cubicBezTo>
                <a:cubicBezTo>
                  <a:pt x="1534893" y="128891"/>
                  <a:pt x="1502019" y="121304"/>
                  <a:pt x="1495697" y="78315"/>
                </a:cubicBezTo>
                <a:lnTo>
                  <a:pt x="1466616" y="78315"/>
                </a:lnTo>
                <a:cubicBezTo>
                  <a:pt x="1440063" y="83373"/>
                  <a:pt x="1397074" y="97281"/>
                  <a:pt x="1350292" y="131419"/>
                </a:cubicBezTo>
                <a:cubicBezTo>
                  <a:pt x="1350292" y="131419"/>
                  <a:pt x="1235232" y="79579"/>
                  <a:pt x="1113851" y="78315"/>
                </a:cubicBezTo>
                <a:lnTo>
                  <a:pt x="1005113" y="78315"/>
                </a:lnTo>
                <a:lnTo>
                  <a:pt x="281882" y="78315"/>
                </a:lnTo>
                <a:lnTo>
                  <a:pt x="281882" y="78315"/>
                </a:lnTo>
                <a:close/>
              </a:path>
            </a:pathLst>
          </a:custGeom>
          <a:solidFill>
            <a:schemeClr val="bg2"/>
          </a:solidFill>
          <a:ln w="12623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32A28410-C401-4876-8DE7-D0EFCDE41D2C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11224" y="0"/>
            <a:ext cx="4626864" cy="6858000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755848407"/>
      </p:ext>
    </p:extLst>
  </p:cSld>
  <p:clrMapOvr>
    <a:masterClrMapping/>
  </p:clrMapOvr>
</p:sldLayout>
</file>

<file path=ppt/slideLayouts/slideLayout5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Oval 10">
            <a:extLst>
              <a:ext uri="{FF2B5EF4-FFF2-40B4-BE49-F238E27FC236}">
                <a16:creationId xmlns:a16="http://schemas.microsoft.com/office/drawing/2014/main" id="{275CB319-C744-E641-8907-1470D3DF159D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AAFC21D-31CF-420D-A654-B62708C7195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5D078D9-85B9-4D7C-BCDC-31053365B37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172027" y="3938140"/>
            <a:ext cx="4430485" cy="893080"/>
          </a:xfrm>
        </p:spPr>
        <p:txBody>
          <a:bodyPr/>
          <a:lstStyle>
            <a:lvl1pPr algn="ctr">
              <a:defRPr b="0"/>
            </a:lvl1pPr>
          </a:lstStyle>
          <a:p>
            <a:r>
              <a:rPr lang="en-US" noProof="0"/>
              <a:t>Text Layout 2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5F5253D9-2D52-4F01-9ED9-4E2A3C0E6A1B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3BDB2FC-0867-44DF-98D6-C443802B8C2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2E25E660-4559-4CC8-852F-94402A454C17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0" y="797608"/>
            <a:ext cx="12192000" cy="2843784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9" name="Graphic 13">
            <a:extLst>
              <a:ext uri="{FF2B5EF4-FFF2-40B4-BE49-F238E27FC236}">
                <a16:creationId xmlns:a16="http://schemas.microsoft.com/office/drawing/2014/main" id="{A4B61220-F8A1-4859-BA99-F5EC0CC36B0F}"/>
              </a:ext>
            </a:extLst>
          </p:cNvPr>
          <p:cNvSpPr/>
          <p:nvPr userDrawn="1"/>
        </p:nvSpPr>
        <p:spPr>
          <a:xfrm>
            <a:off x="1825747" y="4882453"/>
            <a:ext cx="3123044" cy="139083"/>
          </a:xfrm>
          <a:custGeom>
            <a:avLst/>
            <a:gdLst>
              <a:gd name="connsiteX0" fmla="*/ 281882 w 3123043"/>
              <a:gd name="connsiteY0" fmla="*/ 78315 h 139082"/>
              <a:gd name="connsiteX1" fmla="*/ 12567 w 3123043"/>
              <a:gd name="connsiteY1" fmla="*/ 78315 h 139082"/>
              <a:gd name="connsiteX2" fmla="*/ 12567 w 3123043"/>
              <a:gd name="connsiteY2" fmla="*/ 65671 h 139082"/>
              <a:gd name="connsiteX3" fmla="*/ 1155576 w 3123043"/>
              <a:gd name="connsiteY3" fmla="*/ 65671 h 139082"/>
              <a:gd name="connsiteX4" fmla="*/ 1350292 w 3123043"/>
              <a:gd name="connsiteY4" fmla="*/ 12567 h 139082"/>
              <a:gd name="connsiteX5" fmla="*/ 1466616 w 3123043"/>
              <a:gd name="connsiteY5" fmla="*/ 65671 h 139082"/>
              <a:gd name="connsiteX6" fmla="*/ 1495697 w 3123043"/>
              <a:gd name="connsiteY6" fmla="*/ 65671 h 139082"/>
              <a:gd name="connsiteX7" fmla="*/ 1551330 w 3123043"/>
              <a:gd name="connsiteY7" fmla="*/ 15096 h 139082"/>
              <a:gd name="connsiteX8" fmla="*/ 1606963 w 3123043"/>
              <a:gd name="connsiteY8" fmla="*/ 65671 h 139082"/>
              <a:gd name="connsiteX9" fmla="*/ 1636044 w 3123043"/>
              <a:gd name="connsiteY9" fmla="*/ 65671 h 139082"/>
              <a:gd name="connsiteX10" fmla="*/ 1752368 w 3123043"/>
              <a:gd name="connsiteY10" fmla="*/ 12567 h 139082"/>
              <a:gd name="connsiteX11" fmla="*/ 1947084 w 3123043"/>
              <a:gd name="connsiteY11" fmla="*/ 65671 h 139082"/>
              <a:gd name="connsiteX12" fmla="*/ 3119174 w 3123043"/>
              <a:gd name="connsiteY12" fmla="*/ 65671 h 139082"/>
              <a:gd name="connsiteX13" fmla="*/ 3119174 w 3123043"/>
              <a:gd name="connsiteY13" fmla="*/ 78315 h 139082"/>
              <a:gd name="connsiteX14" fmla="*/ 2824571 w 3123043"/>
              <a:gd name="connsiteY14" fmla="*/ 78315 h 139082"/>
              <a:gd name="connsiteX15" fmla="*/ 2824571 w 3123043"/>
              <a:gd name="connsiteY15" fmla="*/ 79579 h 139082"/>
              <a:gd name="connsiteX16" fmla="*/ 2097546 w 3123043"/>
              <a:gd name="connsiteY16" fmla="*/ 78315 h 139082"/>
              <a:gd name="connsiteX17" fmla="*/ 1987544 w 3123043"/>
              <a:gd name="connsiteY17" fmla="*/ 78315 h 139082"/>
              <a:gd name="connsiteX18" fmla="*/ 1751103 w 3123043"/>
              <a:gd name="connsiteY18" fmla="*/ 131419 h 139082"/>
              <a:gd name="connsiteX19" fmla="*/ 1634780 w 3123043"/>
              <a:gd name="connsiteY19" fmla="*/ 78315 h 139082"/>
              <a:gd name="connsiteX20" fmla="*/ 1605699 w 3123043"/>
              <a:gd name="connsiteY20" fmla="*/ 78315 h 139082"/>
              <a:gd name="connsiteX21" fmla="*/ 1551330 w 3123043"/>
              <a:gd name="connsiteY21" fmla="*/ 128891 h 139082"/>
              <a:gd name="connsiteX22" fmla="*/ 1495697 w 3123043"/>
              <a:gd name="connsiteY22" fmla="*/ 78315 h 139082"/>
              <a:gd name="connsiteX23" fmla="*/ 1466616 w 3123043"/>
              <a:gd name="connsiteY23" fmla="*/ 78315 h 139082"/>
              <a:gd name="connsiteX24" fmla="*/ 1350292 w 3123043"/>
              <a:gd name="connsiteY24" fmla="*/ 131419 h 139082"/>
              <a:gd name="connsiteX25" fmla="*/ 1113851 w 3123043"/>
              <a:gd name="connsiteY25" fmla="*/ 78315 h 139082"/>
              <a:gd name="connsiteX26" fmla="*/ 1005113 w 3123043"/>
              <a:gd name="connsiteY26" fmla="*/ 78315 h 139082"/>
              <a:gd name="connsiteX27" fmla="*/ 281882 w 3123043"/>
              <a:gd name="connsiteY27" fmla="*/ 78315 h 139082"/>
              <a:gd name="connsiteX28" fmla="*/ 281882 w 3123043"/>
              <a:gd name="connsiteY28" fmla="*/ 78315 h 139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3123043" h="139082">
                <a:moveTo>
                  <a:pt x="281882" y="78315"/>
                </a:moveTo>
                <a:lnTo>
                  <a:pt x="12567" y="78315"/>
                </a:lnTo>
                <a:lnTo>
                  <a:pt x="12567" y="65671"/>
                </a:lnTo>
                <a:lnTo>
                  <a:pt x="1155576" y="65671"/>
                </a:lnTo>
                <a:cubicBezTo>
                  <a:pt x="1260520" y="55556"/>
                  <a:pt x="1350292" y="12567"/>
                  <a:pt x="1350292" y="12567"/>
                </a:cubicBezTo>
                <a:cubicBezTo>
                  <a:pt x="1397074" y="47970"/>
                  <a:pt x="1440063" y="60614"/>
                  <a:pt x="1466616" y="65671"/>
                </a:cubicBezTo>
                <a:lnTo>
                  <a:pt x="1495697" y="65671"/>
                </a:lnTo>
                <a:cubicBezTo>
                  <a:pt x="1502019" y="23946"/>
                  <a:pt x="1534893" y="15096"/>
                  <a:pt x="1551330" y="15096"/>
                </a:cubicBezTo>
                <a:cubicBezTo>
                  <a:pt x="1567767" y="15096"/>
                  <a:pt x="1600641" y="23946"/>
                  <a:pt x="1606963" y="65671"/>
                </a:cubicBezTo>
                <a:lnTo>
                  <a:pt x="1636044" y="65671"/>
                </a:lnTo>
                <a:cubicBezTo>
                  <a:pt x="1662596" y="60614"/>
                  <a:pt x="1705585" y="46705"/>
                  <a:pt x="1752368" y="12567"/>
                </a:cubicBezTo>
                <a:cubicBezTo>
                  <a:pt x="1752368" y="12567"/>
                  <a:pt x="1842140" y="55556"/>
                  <a:pt x="1947084" y="65671"/>
                </a:cubicBezTo>
                <a:lnTo>
                  <a:pt x="3119174" y="65671"/>
                </a:lnTo>
                <a:lnTo>
                  <a:pt x="3119174" y="78315"/>
                </a:lnTo>
                <a:lnTo>
                  <a:pt x="2824571" y="78315"/>
                </a:lnTo>
                <a:lnTo>
                  <a:pt x="2824571" y="79579"/>
                </a:lnTo>
                <a:lnTo>
                  <a:pt x="2097546" y="78315"/>
                </a:lnTo>
                <a:lnTo>
                  <a:pt x="1987544" y="78315"/>
                </a:lnTo>
                <a:cubicBezTo>
                  <a:pt x="1867427" y="79579"/>
                  <a:pt x="1751103" y="131419"/>
                  <a:pt x="1751103" y="131419"/>
                </a:cubicBezTo>
                <a:cubicBezTo>
                  <a:pt x="1704321" y="96016"/>
                  <a:pt x="1661332" y="83373"/>
                  <a:pt x="1634780" y="78315"/>
                </a:cubicBezTo>
                <a:lnTo>
                  <a:pt x="1605699" y="78315"/>
                </a:lnTo>
                <a:cubicBezTo>
                  <a:pt x="1599377" y="118775"/>
                  <a:pt x="1567767" y="128891"/>
                  <a:pt x="1551330" y="128891"/>
                </a:cubicBezTo>
                <a:cubicBezTo>
                  <a:pt x="1534893" y="128891"/>
                  <a:pt x="1502019" y="121304"/>
                  <a:pt x="1495697" y="78315"/>
                </a:cubicBezTo>
                <a:lnTo>
                  <a:pt x="1466616" y="78315"/>
                </a:lnTo>
                <a:cubicBezTo>
                  <a:pt x="1440063" y="83373"/>
                  <a:pt x="1397074" y="97281"/>
                  <a:pt x="1350292" y="131419"/>
                </a:cubicBezTo>
                <a:cubicBezTo>
                  <a:pt x="1350292" y="131419"/>
                  <a:pt x="1235232" y="79579"/>
                  <a:pt x="1113851" y="78315"/>
                </a:cubicBezTo>
                <a:lnTo>
                  <a:pt x="1005113" y="78315"/>
                </a:lnTo>
                <a:lnTo>
                  <a:pt x="281882" y="78315"/>
                </a:lnTo>
                <a:lnTo>
                  <a:pt x="281882" y="78315"/>
                </a:lnTo>
                <a:close/>
              </a:path>
            </a:pathLst>
          </a:custGeom>
          <a:solidFill>
            <a:schemeClr val="bg2"/>
          </a:solidFill>
          <a:ln w="12623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0" name="Text Placeholder 14">
            <a:extLst>
              <a:ext uri="{FF2B5EF4-FFF2-40B4-BE49-F238E27FC236}">
                <a16:creationId xmlns:a16="http://schemas.microsoft.com/office/drawing/2014/main" id="{1A39E620-8448-42D8-85B7-A6BF45A2FBDD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172027" y="5192860"/>
            <a:ext cx="4430485" cy="639683"/>
          </a:xfrm>
        </p:spPr>
        <p:txBody>
          <a:bodyPr>
            <a:normAutofit/>
          </a:bodyPr>
          <a:lstStyle>
            <a:lvl1pPr marL="0" indent="0" algn="ctr">
              <a:buNone/>
              <a:defRPr sz="1800" b="0" i="0"/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Text Placeholder 14">
            <a:extLst>
              <a:ext uri="{FF2B5EF4-FFF2-40B4-BE49-F238E27FC236}">
                <a16:creationId xmlns:a16="http://schemas.microsoft.com/office/drawing/2014/main" id="{F2FF44AF-6A6B-4742-B58D-DF26808AFD83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474599" y="4064000"/>
            <a:ext cx="4545374" cy="1698171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buFont typeface="Arial" panose="020B0604020202020204" pitchFamily="34" charset="0"/>
              <a:buChar char="•"/>
              <a:defRPr sz="1600" b="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249325974"/>
      </p:ext>
    </p:extLst>
  </p:cSld>
  <p:clrMapOvr>
    <a:masterClrMapping/>
  </p:clrMapOvr>
</p:sldLayout>
</file>

<file path=ppt/slideLayouts/slideLayout6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Section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Oval 13">
            <a:extLst>
              <a:ext uri="{FF2B5EF4-FFF2-40B4-BE49-F238E27FC236}">
                <a16:creationId xmlns:a16="http://schemas.microsoft.com/office/drawing/2014/main" id="{213AAFFC-6E5A-D44A-ADBF-E9D307CE6349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2DABAFE-C077-44F7-8606-FCEAD364C17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F8D0EF65-ABFF-4900-A2AD-12A8C47ECC1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1E8D827-86E9-4228-B43C-616FE3F73BC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Text Placeholder 2">
            <a:extLst>
              <a:ext uri="{FF2B5EF4-FFF2-40B4-BE49-F238E27FC236}">
                <a16:creationId xmlns:a16="http://schemas.microsoft.com/office/drawing/2014/main" id="{D2BEBEF9-0DCC-4DA2-9828-D5A83238CD9F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2067340" y="2738211"/>
            <a:ext cx="4183650" cy="454353"/>
          </a:xfrm>
        </p:spPr>
        <p:txBody>
          <a:bodyPr>
            <a:noAutofit/>
          </a:bodyPr>
          <a:lstStyle>
            <a:lvl1pPr marL="0" indent="0">
              <a:buNone/>
              <a:defRPr sz="40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Section 1 title</a:t>
            </a:r>
          </a:p>
        </p:txBody>
      </p:sp>
      <p:sp>
        <p:nvSpPr>
          <p:cNvPr id="8" name="Text Placeholder 26">
            <a:extLst>
              <a:ext uri="{FF2B5EF4-FFF2-40B4-BE49-F238E27FC236}">
                <a16:creationId xmlns:a16="http://schemas.microsoft.com/office/drawing/2014/main" id="{CE9C552F-C732-4E4C-8B62-DE62A58BADF0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38201" y="2043790"/>
            <a:ext cx="10515599" cy="629105"/>
          </a:xfrm>
        </p:spPr>
        <p:txBody>
          <a:bodyPr>
            <a:noAutofit/>
          </a:bodyPr>
          <a:lstStyle>
            <a:lvl1pPr marL="0" indent="0" algn="ctr">
              <a:buNone/>
              <a:defRPr sz="1800" b="0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100DDA39-3A33-4AF8-BB2F-B80A8696D428}"/>
              </a:ext>
            </a:extLst>
          </p:cNvPr>
          <p:cNvSpPr>
            <a:spLocks noGrp="1"/>
          </p:cNvSpPr>
          <p:nvPr>
            <p:ph type="body" idx="18" hasCustomPrompt="1"/>
          </p:nvPr>
        </p:nvSpPr>
        <p:spPr>
          <a:xfrm>
            <a:off x="7534813" y="2738211"/>
            <a:ext cx="4183650" cy="454353"/>
          </a:xfrm>
        </p:spPr>
        <p:txBody>
          <a:bodyPr>
            <a:noAutofit/>
          </a:bodyPr>
          <a:lstStyle>
            <a:lvl1pPr marL="0" indent="0">
              <a:buNone/>
              <a:defRPr sz="4000" b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noProof="0"/>
              <a:t>Section 2 title</a:t>
            </a:r>
          </a:p>
        </p:txBody>
      </p:sp>
      <p:sp>
        <p:nvSpPr>
          <p:cNvPr id="10" name="Text Placeholder 26">
            <a:extLst>
              <a:ext uri="{FF2B5EF4-FFF2-40B4-BE49-F238E27FC236}">
                <a16:creationId xmlns:a16="http://schemas.microsoft.com/office/drawing/2014/main" id="{D01D7372-B596-424A-8437-BCA847E03CF1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1159649" y="3428501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1" name="Text Placeholder 26">
            <a:extLst>
              <a:ext uri="{FF2B5EF4-FFF2-40B4-BE49-F238E27FC236}">
                <a16:creationId xmlns:a16="http://schemas.microsoft.com/office/drawing/2014/main" id="{F78DB58E-1DC8-42B6-8950-A39F9249D51D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6627121" y="3428501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bg2"/>
              </a:buClr>
              <a:defRPr sz="16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2" name="Graphic 13">
            <a:extLst>
              <a:ext uri="{FF2B5EF4-FFF2-40B4-BE49-F238E27FC236}">
                <a16:creationId xmlns:a16="http://schemas.microsoft.com/office/drawing/2014/main" id="{6E7BE306-50F4-4966-B172-8808A97D9FF4}"/>
              </a:ext>
            </a:extLst>
          </p:cNvPr>
          <p:cNvSpPr/>
          <p:nvPr userDrawn="1"/>
        </p:nvSpPr>
        <p:spPr>
          <a:xfrm>
            <a:off x="4534478" y="1718435"/>
            <a:ext cx="3123044" cy="139083"/>
          </a:xfrm>
          <a:custGeom>
            <a:avLst/>
            <a:gdLst>
              <a:gd name="connsiteX0" fmla="*/ 281882 w 3123043"/>
              <a:gd name="connsiteY0" fmla="*/ 78315 h 139082"/>
              <a:gd name="connsiteX1" fmla="*/ 12567 w 3123043"/>
              <a:gd name="connsiteY1" fmla="*/ 78315 h 139082"/>
              <a:gd name="connsiteX2" fmla="*/ 12567 w 3123043"/>
              <a:gd name="connsiteY2" fmla="*/ 65671 h 139082"/>
              <a:gd name="connsiteX3" fmla="*/ 1155576 w 3123043"/>
              <a:gd name="connsiteY3" fmla="*/ 65671 h 139082"/>
              <a:gd name="connsiteX4" fmla="*/ 1350292 w 3123043"/>
              <a:gd name="connsiteY4" fmla="*/ 12567 h 139082"/>
              <a:gd name="connsiteX5" fmla="*/ 1466616 w 3123043"/>
              <a:gd name="connsiteY5" fmla="*/ 65671 h 139082"/>
              <a:gd name="connsiteX6" fmla="*/ 1495697 w 3123043"/>
              <a:gd name="connsiteY6" fmla="*/ 65671 h 139082"/>
              <a:gd name="connsiteX7" fmla="*/ 1551330 w 3123043"/>
              <a:gd name="connsiteY7" fmla="*/ 15096 h 139082"/>
              <a:gd name="connsiteX8" fmla="*/ 1606963 w 3123043"/>
              <a:gd name="connsiteY8" fmla="*/ 65671 h 139082"/>
              <a:gd name="connsiteX9" fmla="*/ 1636044 w 3123043"/>
              <a:gd name="connsiteY9" fmla="*/ 65671 h 139082"/>
              <a:gd name="connsiteX10" fmla="*/ 1752368 w 3123043"/>
              <a:gd name="connsiteY10" fmla="*/ 12567 h 139082"/>
              <a:gd name="connsiteX11" fmla="*/ 1947084 w 3123043"/>
              <a:gd name="connsiteY11" fmla="*/ 65671 h 139082"/>
              <a:gd name="connsiteX12" fmla="*/ 3119174 w 3123043"/>
              <a:gd name="connsiteY12" fmla="*/ 65671 h 139082"/>
              <a:gd name="connsiteX13" fmla="*/ 3119174 w 3123043"/>
              <a:gd name="connsiteY13" fmla="*/ 78315 h 139082"/>
              <a:gd name="connsiteX14" fmla="*/ 2824571 w 3123043"/>
              <a:gd name="connsiteY14" fmla="*/ 78315 h 139082"/>
              <a:gd name="connsiteX15" fmla="*/ 2824571 w 3123043"/>
              <a:gd name="connsiteY15" fmla="*/ 79579 h 139082"/>
              <a:gd name="connsiteX16" fmla="*/ 2097546 w 3123043"/>
              <a:gd name="connsiteY16" fmla="*/ 78315 h 139082"/>
              <a:gd name="connsiteX17" fmla="*/ 1987544 w 3123043"/>
              <a:gd name="connsiteY17" fmla="*/ 78315 h 139082"/>
              <a:gd name="connsiteX18" fmla="*/ 1751103 w 3123043"/>
              <a:gd name="connsiteY18" fmla="*/ 131419 h 139082"/>
              <a:gd name="connsiteX19" fmla="*/ 1634780 w 3123043"/>
              <a:gd name="connsiteY19" fmla="*/ 78315 h 139082"/>
              <a:gd name="connsiteX20" fmla="*/ 1605699 w 3123043"/>
              <a:gd name="connsiteY20" fmla="*/ 78315 h 139082"/>
              <a:gd name="connsiteX21" fmla="*/ 1551330 w 3123043"/>
              <a:gd name="connsiteY21" fmla="*/ 128891 h 139082"/>
              <a:gd name="connsiteX22" fmla="*/ 1495697 w 3123043"/>
              <a:gd name="connsiteY22" fmla="*/ 78315 h 139082"/>
              <a:gd name="connsiteX23" fmla="*/ 1466616 w 3123043"/>
              <a:gd name="connsiteY23" fmla="*/ 78315 h 139082"/>
              <a:gd name="connsiteX24" fmla="*/ 1350292 w 3123043"/>
              <a:gd name="connsiteY24" fmla="*/ 131419 h 139082"/>
              <a:gd name="connsiteX25" fmla="*/ 1113851 w 3123043"/>
              <a:gd name="connsiteY25" fmla="*/ 78315 h 139082"/>
              <a:gd name="connsiteX26" fmla="*/ 1005113 w 3123043"/>
              <a:gd name="connsiteY26" fmla="*/ 78315 h 139082"/>
              <a:gd name="connsiteX27" fmla="*/ 281882 w 3123043"/>
              <a:gd name="connsiteY27" fmla="*/ 78315 h 139082"/>
              <a:gd name="connsiteX28" fmla="*/ 281882 w 3123043"/>
              <a:gd name="connsiteY28" fmla="*/ 78315 h 139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3123043" h="139082">
                <a:moveTo>
                  <a:pt x="281882" y="78315"/>
                </a:moveTo>
                <a:lnTo>
                  <a:pt x="12567" y="78315"/>
                </a:lnTo>
                <a:lnTo>
                  <a:pt x="12567" y="65671"/>
                </a:lnTo>
                <a:lnTo>
                  <a:pt x="1155576" y="65671"/>
                </a:lnTo>
                <a:cubicBezTo>
                  <a:pt x="1260520" y="55556"/>
                  <a:pt x="1350292" y="12567"/>
                  <a:pt x="1350292" y="12567"/>
                </a:cubicBezTo>
                <a:cubicBezTo>
                  <a:pt x="1397074" y="47970"/>
                  <a:pt x="1440063" y="60614"/>
                  <a:pt x="1466616" y="65671"/>
                </a:cubicBezTo>
                <a:lnTo>
                  <a:pt x="1495697" y="65671"/>
                </a:lnTo>
                <a:cubicBezTo>
                  <a:pt x="1502019" y="23946"/>
                  <a:pt x="1534893" y="15096"/>
                  <a:pt x="1551330" y="15096"/>
                </a:cubicBezTo>
                <a:cubicBezTo>
                  <a:pt x="1567767" y="15096"/>
                  <a:pt x="1600641" y="23946"/>
                  <a:pt x="1606963" y="65671"/>
                </a:cubicBezTo>
                <a:lnTo>
                  <a:pt x="1636044" y="65671"/>
                </a:lnTo>
                <a:cubicBezTo>
                  <a:pt x="1662596" y="60614"/>
                  <a:pt x="1705585" y="46705"/>
                  <a:pt x="1752368" y="12567"/>
                </a:cubicBezTo>
                <a:cubicBezTo>
                  <a:pt x="1752368" y="12567"/>
                  <a:pt x="1842140" y="55556"/>
                  <a:pt x="1947084" y="65671"/>
                </a:cubicBezTo>
                <a:lnTo>
                  <a:pt x="3119174" y="65671"/>
                </a:lnTo>
                <a:lnTo>
                  <a:pt x="3119174" y="78315"/>
                </a:lnTo>
                <a:lnTo>
                  <a:pt x="2824571" y="78315"/>
                </a:lnTo>
                <a:lnTo>
                  <a:pt x="2824571" y="79579"/>
                </a:lnTo>
                <a:lnTo>
                  <a:pt x="2097546" y="78315"/>
                </a:lnTo>
                <a:lnTo>
                  <a:pt x="1987544" y="78315"/>
                </a:lnTo>
                <a:cubicBezTo>
                  <a:pt x="1867427" y="79579"/>
                  <a:pt x="1751103" y="131419"/>
                  <a:pt x="1751103" y="131419"/>
                </a:cubicBezTo>
                <a:cubicBezTo>
                  <a:pt x="1704321" y="96016"/>
                  <a:pt x="1661332" y="83373"/>
                  <a:pt x="1634780" y="78315"/>
                </a:cubicBezTo>
                <a:lnTo>
                  <a:pt x="1605699" y="78315"/>
                </a:lnTo>
                <a:cubicBezTo>
                  <a:pt x="1599377" y="118775"/>
                  <a:pt x="1567767" y="128891"/>
                  <a:pt x="1551330" y="128891"/>
                </a:cubicBezTo>
                <a:cubicBezTo>
                  <a:pt x="1534893" y="128891"/>
                  <a:pt x="1502019" y="121304"/>
                  <a:pt x="1495697" y="78315"/>
                </a:cubicBezTo>
                <a:lnTo>
                  <a:pt x="1466616" y="78315"/>
                </a:lnTo>
                <a:cubicBezTo>
                  <a:pt x="1440063" y="83373"/>
                  <a:pt x="1397074" y="97281"/>
                  <a:pt x="1350292" y="131419"/>
                </a:cubicBezTo>
                <a:cubicBezTo>
                  <a:pt x="1350292" y="131419"/>
                  <a:pt x="1235232" y="79579"/>
                  <a:pt x="1113851" y="78315"/>
                </a:cubicBezTo>
                <a:lnTo>
                  <a:pt x="1005113" y="78315"/>
                </a:lnTo>
                <a:lnTo>
                  <a:pt x="281882" y="78315"/>
                </a:lnTo>
                <a:lnTo>
                  <a:pt x="281882" y="78315"/>
                </a:lnTo>
                <a:close/>
              </a:path>
            </a:pathLst>
          </a:custGeom>
          <a:solidFill>
            <a:schemeClr val="bg2"/>
          </a:solidFill>
          <a:ln w="12623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17DEC651-98F0-44EE-BAB8-8B3FE702A36A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562882"/>
            <a:ext cx="10515600" cy="1325563"/>
          </a:xfrm>
        </p:spPr>
        <p:txBody>
          <a:bodyPr/>
          <a:lstStyle>
            <a:lvl1pPr algn="ctr">
              <a:defRPr b="0"/>
            </a:lvl1pPr>
          </a:lstStyle>
          <a:p>
            <a:r>
              <a:rPr lang="en-US" noProof="0"/>
              <a:t>Comparison</a:t>
            </a:r>
          </a:p>
        </p:txBody>
      </p:sp>
    </p:spTree>
    <p:extLst>
      <p:ext uri="{BB962C8B-B14F-4D97-AF65-F5344CB8AC3E}">
        <p14:creationId xmlns:p14="http://schemas.microsoft.com/office/powerpoint/2010/main" val="114585915"/>
      </p:ext>
    </p:extLst>
  </p:cSld>
  <p:clrMapOvr>
    <a:masterClrMapping/>
  </p:clrMapOvr>
</p:sldLayout>
</file>

<file path=ppt/slideLayouts/slideLayout9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6">
            <a:extLst>
              <a:ext uri="{FF2B5EF4-FFF2-40B4-BE49-F238E27FC236}">
                <a16:creationId xmlns:a16="http://schemas.microsoft.com/office/drawing/2014/main" id="{5D65245D-DE69-4098-94DD-C36B76E4C3A9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0" y="793750"/>
            <a:ext cx="12192000" cy="4900613"/>
          </a:xfrm>
        </p:spPr>
        <p:txBody>
          <a:bodyPr anchor="ctr" anchorCtr="0">
            <a:normAutofit/>
          </a:bodyPr>
          <a:lstStyle>
            <a:lvl1pPr marL="0" indent="0" algn="ctr">
              <a:buFont typeface="Arial" panose="020B0604020202020204" pitchFamily="34" charset="0"/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16FD1D3-F7DC-4F8A-8E05-6DC25FB66C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4514150"/>
            <a:ext cx="10515600" cy="1325563"/>
          </a:xfrm>
        </p:spPr>
        <p:txBody>
          <a:bodyPr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Big Image Slide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0A250713-11E6-4FEF-877D-92967D24588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45D3C9A-DEE5-4BD4-8961-80E018A4C2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Oval 8">
            <a:extLst>
              <a:ext uri="{FF2B5EF4-FFF2-40B4-BE49-F238E27FC236}">
                <a16:creationId xmlns:a16="http://schemas.microsoft.com/office/drawing/2014/main" id="{7B63585A-DF5C-1B43-BDC1-9CB545382A8E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623800E-00CA-43ED-953B-1A09DD42843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2" name="Text Placeholder 26">
            <a:extLst>
              <a:ext uri="{FF2B5EF4-FFF2-40B4-BE49-F238E27FC236}">
                <a16:creationId xmlns:a16="http://schemas.microsoft.com/office/drawing/2014/main" id="{A7C55A90-4969-4308-AD56-633E3831D572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013284" y="5878369"/>
            <a:ext cx="8165432" cy="365125"/>
          </a:xfrm>
        </p:spPr>
        <p:txBody>
          <a:bodyPr>
            <a:noAutofit/>
          </a:bodyPr>
          <a:lstStyle>
            <a:lvl1pPr marL="0" indent="0" algn="ctr">
              <a:buNone/>
              <a:defRPr sz="1800" b="0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6" name="Graphic 13">
            <a:extLst>
              <a:ext uri="{FF2B5EF4-FFF2-40B4-BE49-F238E27FC236}">
                <a16:creationId xmlns:a16="http://schemas.microsoft.com/office/drawing/2014/main" id="{15031A21-FED3-4C51-BE76-5A2918F223AD}"/>
              </a:ext>
            </a:extLst>
          </p:cNvPr>
          <p:cNvSpPr/>
          <p:nvPr userDrawn="1"/>
        </p:nvSpPr>
        <p:spPr>
          <a:xfrm>
            <a:off x="4534478" y="5342223"/>
            <a:ext cx="3123044" cy="139083"/>
          </a:xfrm>
          <a:custGeom>
            <a:avLst/>
            <a:gdLst>
              <a:gd name="connsiteX0" fmla="*/ 281882 w 3123043"/>
              <a:gd name="connsiteY0" fmla="*/ 78315 h 139082"/>
              <a:gd name="connsiteX1" fmla="*/ 12567 w 3123043"/>
              <a:gd name="connsiteY1" fmla="*/ 78315 h 139082"/>
              <a:gd name="connsiteX2" fmla="*/ 12567 w 3123043"/>
              <a:gd name="connsiteY2" fmla="*/ 65671 h 139082"/>
              <a:gd name="connsiteX3" fmla="*/ 1155576 w 3123043"/>
              <a:gd name="connsiteY3" fmla="*/ 65671 h 139082"/>
              <a:gd name="connsiteX4" fmla="*/ 1350292 w 3123043"/>
              <a:gd name="connsiteY4" fmla="*/ 12567 h 139082"/>
              <a:gd name="connsiteX5" fmla="*/ 1466616 w 3123043"/>
              <a:gd name="connsiteY5" fmla="*/ 65671 h 139082"/>
              <a:gd name="connsiteX6" fmla="*/ 1495697 w 3123043"/>
              <a:gd name="connsiteY6" fmla="*/ 65671 h 139082"/>
              <a:gd name="connsiteX7" fmla="*/ 1551330 w 3123043"/>
              <a:gd name="connsiteY7" fmla="*/ 15096 h 139082"/>
              <a:gd name="connsiteX8" fmla="*/ 1606963 w 3123043"/>
              <a:gd name="connsiteY8" fmla="*/ 65671 h 139082"/>
              <a:gd name="connsiteX9" fmla="*/ 1636044 w 3123043"/>
              <a:gd name="connsiteY9" fmla="*/ 65671 h 139082"/>
              <a:gd name="connsiteX10" fmla="*/ 1752368 w 3123043"/>
              <a:gd name="connsiteY10" fmla="*/ 12567 h 139082"/>
              <a:gd name="connsiteX11" fmla="*/ 1947084 w 3123043"/>
              <a:gd name="connsiteY11" fmla="*/ 65671 h 139082"/>
              <a:gd name="connsiteX12" fmla="*/ 3119174 w 3123043"/>
              <a:gd name="connsiteY12" fmla="*/ 65671 h 139082"/>
              <a:gd name="connsiteX13" fmla="*/ 3119174 w 3123043"/>
              <a:gd name="connsiteY13" fmla="*/ 78315 h 139082"/>
              <a:gd name="connsiteX14" fmla="*/ 2824571 w 3123043"/>
              <a:gd name="connsiteY14" fmla="*/ 78315 h 139082"/>
              <a:gd name="connsiteX15" fmla="*/ 2824571 w 3123043"/>
              <a:gd name="connsiteY15" fmla="*/ 79579 h 139082"/>
              <a:gd name="connsiteX16" fmla="*/ 2097546 w 3123043"/>
              <a:gd name="connsiteY16" fmla="*/ 78315 h 139082"/>
              <a:gd name="connsiteX17" fmla="*/ 1987544 w 3123043"/>
              <a:gd name="connsiteY17" fmla="*/ 78315 h 139082"/>
              <a:gd name="connsiteX18" fmla="*/ 1751103 w 3123043"/>
              <a:gd name="connsiteY18" fmla="*/ 131419 h 139082"/>
              <a:gd name="connsiteX19" fmla="*/ 1634780 w 3123043"/>
              <a:gd name="connsiteY19" fmla="*/ 78315 h 139082"/>
              <a:gd name="connsiteX20" fmla="*/ 1605699 w 3123043"/>
              <a:gd name="connsiteY20" fmla="*/ 78315 h 139082"/>
              <a:gd name="connsiteX21" fmla="*/ 1551330 w 3123043"/>
              <a:gd name="connsiteY21" fmla="*/ 128891 h 139082"/>
              <a:gd name="connsiteX22" fmla="*/ 1495697 w 3123043"/>
              <a:gd name="connsiteY22" fmla="*/ 78315 h 139082"/>
              <a:gd name="connsiteX23" fmla="*/ 1466616 w 3123043"/>
              <a:gd name="connsiteY23" fmla="*/ 78315 h 139082"/>
              <a:gd name="connsiteX24" fmla="*/ 1350292 w 3123043"/>
              <a:gd name="connsiteY24" fmla="*/ 131419 h 139082"/>
              <a:gd name="connsiteX25" fmla="*/ 1113851 w 3123043"/>
              <a:gd name="connsiteY25" fmla="*/ 78315 h 139082"/>
              <a:gd name="connsiteX26" fmla="*/ 1005113 w 3123043"/>
              <a:gd name="connsiteY26" fmla="*/ 78315 h 139082"/>
              <a:gd name="connsiteX27" fmla="*/ 281882 w 3123043"/>
              <a:gd name="connsiteY27" fmla="*/ 78315 h 139082"/>
              <a:gd name="connsiteX28" fmla="*/ 281882 w 3123043"/>
              <a:gd name="connsiteY28" fmla="*/ 78315 h 139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3123043" h="139082">
                <a:moveTo>
                  <a:pt x="281882" y="78315"/>
                </a:moveTo>
                <a:lnTo>
                  <a:pt x="12567" y="78315"/>
                </a:lnTo>
                <a:lnTo>
                  <a:pt x="12567" y="65671"/>
                </a:lnTo>
                <a:lnTo>
                  <a:pt x="1155576" y="65671"/>
                </a:lnTo>
                <a:cubicBezTo>
                  <a:pt x="1260520" y="55556"/>
                  <a:pt x="1350292" y="12567"/>
                  <a:pt x="1350292" y="12567"/>
                </a:cubicBezTo>
                <a:cubicBezTo>
                  <a:pt x="1397074" y="47970"/>
                  <a:pt x="1440063" y="60614"/>
                  <a:pt x="1466616" y="65671"/>
                </a:cubicBezTo>
                <a:lnTo>
                  <a:pt x="1495697" y="65671"/>
                </a:lnTo>
                <a:cubicBezTo>
                  <a:pt x="1502019" y="23946"/>
                  <a:pt x="1534893" y="15096"/>
                  <a:pt x="1551330" y="15096"/>
                </a:cubicBezTo>
                <a:cubicBezTo>
                  <a:pt x="1567767" y="15096"/>
                  <a:pt x="1600641" y="23946"/>
                  <a:pt x="1606963" y="65671"/>
                </a:cubicBezTo>
                <a:lnTo>
                  <a:pt x="1636044" y="65671"/>
                </a:lnTo>
                <a:cubicBezTo>
                  <a:pt x="1662596" y="60614"/>
                  <a:pt x="1705585" y="46705"/>
                  <a:pt x="1752368" y="12567"/>
                </a:cubicBezTo>
                <a:cubicBezTo>
                  <a:pt x="1752368" y="12567"/>
                  <a:pt x="1842140" y="55556"/>
                  <a:pt x="1947084" y="65671"/>
                </a:cubicBezTo>
                <a:lnTo>
                  <a:pt x="3119174" y="65671"/>
                </a:lnTo>
                <a:lnTo>
                  <a:pt x="3119174" y="78315"/>
                </a:lnTo>
                <a:lnTo>
                  <a:pt x="2824571" y="78315"/>
                </a:lnTo>
                <a:lnTo>
                  <a:pt x="2824571" y="79579"/>
                </a:lnTo>
                <a:lnTo>
                  <a:pt x="2097546" y="78315"/>
                </a:lnTo>
                <a:lnTo>
                  <a:pt x="1987544" y="78315"/>
                </a:lnTo>
                <a:cubicBezTo>
                  <a:pt x="1867427" y="79579"/>
                  <a:pt x="1751103" y="131419"/>
                  <a:pt x="1751103" y="131419"/>
                </a:cubicBezTo>
                <a:cubicBezTo>
                  <a:pt x="1704321" y="96016"/>
                  <a:pt x="1661332" y="83373"/>
                  <a:pt x="1634780" y="78315"/>
                </a:cubicBezTo>
                <a:lnTo>
                  <a:pt x="1605699" y="78315"/>
                </a:lnTo>
                <a:cubicBezTo>
                  <a:pt x="1599377" y="118775"/>
                  <a:pt x="1567767" y="128891"/>
                  <a:pt x="1551330" y="128891"/>
                </a:cubicBezTo>
                <a:cubicBezTo>
                  <a:pt x="1534893" y="128891"/>
                  <a:pt x="1502019" y="121304"/>
                  <a:pt x="1495697" y="78315"/>
                </a:cubicBezTo>
                <a:lnTo>
                  <a:pt x="1466616" y="78315"/>
                </a:lnTo>
                <a:cubicBezTo>
                  <a:pt x="1440063" y="83373"/>
                  <a:pt x="1397074" y="97281"/>
                  <a:pt x="1350292" y="131419"/>
                </a:cubicBezTo>
                <a:cubicBezTo>
                  <a:pt x="1350292" y="131419"/>
                  <a:pt x="1235232" y="79579"/>
                  <a:pt x="1113851" y="78315"/>
                </a:cubicBezTo>
                <a:lnTo>
                  <a:pt x="1005113" y="78315"/>
                </a:lnTo>
                <a:lnTo>
                  <a:pt x="281882" y="78315"/>
                </a:lnTo>
                <a:lnTo>
                  <a:pt x="281882" y="78315"/>
                </a:lnTo>
                <a:close/>
              </a:path>
            </a:pathLst>
          </a:custGeom>
          <a:solidFill>
            <a:schemeClr val="bg2"/>
          </a:solidFill>
          <a:ln w="12623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42628445"/>
      </p:ext>
    </p:extLst>
  </p:cSld>
  <p:clrMapOvr>
    <a:masterClrMapping/>
  </p:clrMapOvr>
</p:sldLayout>
</file>

<file path=ppt/slideLayouts/slideLayout10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edia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Oval 6">
            <a:extLst>
              <a:ext uri="{FF2B5EF4-FFF2-40B4-BE49-F238E27FC236}">
                <a16:creationId xmlns:a16="http://schemas.microsoft.com/office/drawing/2014/main" id="{477C40CB-E014-6746-B13E-D12CBBAA5F76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0A250713-11E6-4FEF-877D-92967D24588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45D3C9A-DEE5-4BD4-8961-80E018A4C2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623800E-00CA-43ED-953B-1A09DD42843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10" name="Title 1">
            <a:extLst>
              <a:ext uri="{FF2B5EF4-FFF2-40B4-BE49-F238E27FC236}">
                <a16:creationId xmlns:a16="http://schemas.microsoft.com/office/drawing/2014/main" id="{36869C46-B57A-4B80-BC7B-965AF70D634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013284" y="5868367"/>
            <a:ext cx="8165432" cy="363600"/>
          </a:xfrm>
        </p:spPr>
        <p:txBody>
          <a:bodyPr>
            <a:normAutofit/>
          </a:bodyPr>
          <a:lstStyle>
            <a:lvl1pPr algn="ctr">
              <a:defRPr lang="ru-RU" sz="1800" b="0" i="0" kern="1200" dirty="0">
                <a:solidFill>
                  <a:schemeClr val="tx2"/>
                </a:solidFill>
                <a:latin typeface="+mn-lt"/>
                <a:ea typeface="+mn-ea"/>
                <a:cs typeface="+mn-cs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8" name="Media Placeholder 7">
            <a:extLst>
              <a:ext uri="{FF2B5EF4-FFF2-40B4-BE49-F238E27FC236}">
                <a16:creationId xmlns:a16="http://schemas.microsoft.com/office/drawing/2014/main" id="{42411445-9429-45B8-9A2F-EB86451B6B14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>
          <a:xfrm>
            <a:off x="829056" y="827052"/>
            <a:ext cx="10533888" cy="4818888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noProof="0" dirty="0"/>
              <a:t>Click icon to add media</a:t>
            </a:r>
          </a:p>
        </p:txBody>
      </p:sp>
    </p:spTree>
    <p:extLst>
      <p:ext uri="{BB962C8B-B14F-4D97-AF65-F5344CB8AC3E}">
        <p14:creationId xmlns:p14="http://schemas.microsoft.com/office/powerpoint/2010/main" val="3211357664"/>
      </p:ext>
    </p:extLst>
  </p:cSld>
  <p:clrMapOvr>
    <a:masterClrMapping/>
  </p:clrMapOvr>
</p:sldLayout>
</file>

<file path=ppt/slideLayouts/slideLayout11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Works Cited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C235B53D-F188-47B0-BBAA-2C4724DE60BB}"/>
              </a:ext>
            </a:extLst>
          </p:cNvPr>
          <p:cNvSpPr/>
          <p:nvPr userDrawn="1"/>
        </p:nvSpPr>
        <p:spPr>
          <a:xfrm>
            <a:off x="11521440" y="6635910"/>
            <a:ext cx="374904" cy="222090"/>
          </a:xfrm>
          <a:prstGeom prst="rect">
            <a:avLst/>
          </a:prstGeom>
          <a:noFill/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AB26BB24-F7CA-D343-93C8-2EAC64AB35DF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AC4B419-8728-4000-B6EF-1ECF88F80B8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62FC5F7-2AC0-4A53-8E2A-D6A7F4B4D7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652986"/>
            <a:ext cx="10515600" cy="904875"/>
          </a:xfrm>
        </p:spPr>
        <p:txBody>
          <a:bodyPr/>
          <a:lstStyle>
            <a:lvl1pPr algn="ctr">
              <a:defRPr b="0"/>
            </a:lvl1pPr>
          </a:lstStyle>
          <a:p>
            <a:r>
              <a:rPr lang="en-US" noProof="0"/>
              <a:t>Works Cited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B516B06F-92DB-40BB-B026-E443732F67C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11FF27C1-06BD-4F55-BB58-DC1D0892188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4F134C5C-60EE-4E07-8A4F-120C1B5AA0A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838200" y="1874838"/>
            <a:ext cx="10515600" cy="3742191"/>
          </a:xfrm>
        </p:spPr>
        <p:txBody>
          <a:bodyPr>
            <a:normAutofit/>
          </a:bodyPr>
          <a:lstStyle>
            <a:lvl1pPr marL="285750" indent="-285750" algn="l">
              <a:buClr>
                <a:schemeClr val="bg2"/>
              </a:buClr>
              <a:buFont typeface="Arial" panose="020B0604020202020204" pitchFamily="34" charset="0"/>
              <a:buChar char="•"/>
              <a:defRPr lang="en-US" sz="1600" kern="1200" dirty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1pPr>
            <a:lvl2pPr>
              <a:defRPr sz="1800"/>
            </a:lvl2pPr>
            <a:lvl3pPr>
              <a:defRPr sz="1800"/>
            </a:lvl3pPr>
            <a:lvl4pPr>
              <a:defRPr sz="1800"/>
            </a:lvl4pPr>
            <a:lvl5pPr>
              <a:defRPr sz="1800"/>
            </a:lvl5pPr>
          </a:lstStyle>
          <a:p>
            <a:pPr marL="180000" lvl="0" indent="-180000" algn="l" defTabSz="914400" rtl="0" eaLnBrk="1" latinLnBrk="0" hangingPunct="1">
              <a:lnSpc>
                <a:spcPct val="90000"/>
              </a:lnSpc>
              <a:spcBef>
                <a:spcPts val="600"/>
              </a:spcBef>
              <a:buClr>
                <a:schemeClr val="bg2"/>
              </a:buClr>
              <a:buFont typeface="Arial" panose="020B0604020202020204" pitchFamily="34" charset="0"/>
              <a:buChar char="•"/>
            </a:pPr>
            <a:r>
              <a:rPr lang="en-US" noProof="0"/>
              <a:t>Edit master text styles</a:t>
            </a:r>
          </a:p>
        </p:txBody>
      </p:sp>
      <p:pic>
        <p:nvPicPr>
          <p:cNvPr id="9" name="Graphic 8">
            <a:extLst>
              <a:ext uri="{FF2B5EF4-FFF2-40B4-BE49-F238E27FC236}">
                <a16:creationId xmlns:a16="http://schemas.microsoft.com/office/drawing/2014/main" id="{D3F5050C-5FCE-4873-9B10-9668F66C2788}"/>
              </a:ext>
            </a:extLst>
          </p:cNvPr>
          <p:cNvPicPr>
            <a:picLocks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728000" y="1583062"/>
            <a:ext cx="2736000" cy="1332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8027664"/>
      </p:ext>
    </p:extLst>
  </p:cSld>
  <p:clrMapOvr>
    <a:masterClrMapping/>
  </p:clrMapOvr>
</p:sldLayout>
</file>

<file path=ppt/slideLayouts/slideLayout14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hanks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icture Placeholder 6">
            <a:extLst>
              <a:ext uri="{FF2B5EF4-FFF2-40B4-BE49-F238E27FC236}">
                <a16:creationId xmlns:a16="http://schemas.microsoft.com/office/drawing/2014/main" id="{EDD611DF-9DFE-B043-8BAE-EE27852FDAC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0" y="0"/>
            <a:ext cx="12192000" cy="6858000"/>
          </a:xfrm>
        </p:spPr>
        <p:txBody>
          <a:bodyPr anchor="ctr" anchorCtr="0">
            <a:normAutofit/>
          </a:bodyPr>
          <a:lstStyle>
            <a:lvl1pPr marL="0" indent="0" algn="ctr">
              <a:buFont typeface="Arial" panose="020B0604020202020204" pitchFamily="34" charset="0"/>
              <a:buNone/>
              <a:defRPr sz="1400"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1" name="Text Placeholder 26">
            <a:extLst>
              <a:ext uri="{FF2B5EF4-FFF2-40B4-BE49-F238E27FC236}">
                <a16:creationId xmlns:a16="http://schemas.microsoft.com/office/drawing/2014/main" id="{E013E669-E15F-4096-81CC-6637C4A9F9E7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3912235" y="4447556"/>
            <a:ext cx="4367531" cy="47451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678-555-0128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37021" y="1663690"/>
            <a:ext cx="10117959" cy="1517356"/>
          </a:xfrm>
        </p:spPr>
        <p:txBody>
          <a:bodyPr>
            <a:noAutofit/>
          </a:bodyPr>
          <a:lstStyle>
            <a:lvl1pPr algn="ctr">
              <a:defRPr sz="10000" b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Thank You!</a:t>
            </a:r>
          </a:p>
        </p:txBody>
      </p:sp>
      <p:sp>
        <p:nvSpPr>
          <p:cNvPr id="23" name="Text Placeholder 26">
            <a:extLst>
              <a:ext uri="{FF2B5EF4-FFF2-40B4-BE49-F238E27FC236}">
                <a16:creationId xmlns:a16="http://schemas.microsoft.com/office/drawing/2014/main" id="{5BB088E3-63C1-423F-A939-150B8E1F87A7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3912235" y="4152286"/>
            <a:ext cx="4367531" cy="288000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36" name="Text Placeholder 14">
            <a:extLst>
              <a:ext uri="{FF2B5EF4-FFF2-40B4-BE49-F238E27FC236}">
                <a16:creationId xmlns:a16="http://schemas.microsoft.com/office/drawing/2014/main" id="{2A3D73F7-77EC-4576-B541-20C032F462DC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1050857" y="3264670"/>
            <a:ext cx="10090287" cy="60665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2"/>
                </a:solidFill>
              </a:defRPr>
            </a:lvl1pPr>
          </a:lstStyle>
          <a:p>
            <a:pPr lvl="0"/>
            <a:r>
              <a:rPr lang="en-US" noProof="0"/>
              <a:t>ALEXANDER MARTENSSON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B1AB1BF5-25AE-4D07-8C5B-8ED82109AAFD}"/>
              </a:ext>
            </a:extLst>
          </p:cNvPr>
          <p:cNvSpPr/>
          <p:nvPr userDrawn="1"/>
        </p:nvSpPr>
        <p:spPr>
          <a:xfrm>
            <a:off x="376428" y="374904"/>
            <a:ext cx="11439144" cy="6108192"/>
          </a:xfrm>
          <a:prstGeom prst="rect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40356ECE-618B-4CAE-B0AA-1F1C86CF382A}"/>
              </a:ext>
            </a:extLst>
          </p:cNvPr>
          <p:cNvSpPr/>
          <p:nvPr userDrawn="1"/>
        </p:nvSpPr>
        <p:spPr>
          <a:xfrm>
            <a:off x="445008" y="443484"/>
            <a:ext cx="11301984" cy="5971032"/>
          </a:xfrm>
          <a:prstGeom prst="rect">
            <a:avLst/>
          </a:prstGeom>
          <a:noFill/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cxnSp>
        <p:nvCxnSpPr>
          <p:cNvPr id="6" name="Straight Connector 5">
            <a:extLst>
              <a:ext uri="{FF2B5EF4-FFF2-40B4-BE49-F238E27FC236}">
                <a16:creationId xmlns:a16="http://schemas.microsoft.com/office/drawing/2014/main" id="{2B62C84D-B809-41CE-8FCD-935E2343985F}"/>
              </a:ext>
            </a:extLst>
          </p:cNvPr>
          <p:cNvCxnSpPr/>
          <p:nvPr userDrawn="1"/>
        </p:nvCxnSpPr>
        <p:spPr>
          <a:xfrm>
            <a:off x="5711952" y="5004104"/>
            <a:ext cx="7680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Text Placeholder 26">
            <a:extLst>
              <a:ext uri="{FF2B5EF4-FFF2-40B4-BE49-F238E27FC236}">
                <a16:creationId xmlns:a16="http://schemas.microsoft.com/office/drawing/2014/main" id="{21AF3F24-9D59-456A-9130-8C4049C34FAB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3135722" y="5423227"/>
            <a:ext cx="5920556" cy="474519"/>
          </a:xfrm>
        </p:spPr>
        <p:txBody>
          <a:bodyPr>
            <a:noAutofit/>
          </a:bodyPr>
          <a:lstStyle>
            <a:lvl1pPr marL="0" indent="0" algn="ctr">
              <a:buNone/>
              <a:defRPr sz="3000" b="0" i="0">
                <a:solidFill>
                  <a:schemeClr val="bg1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MARTENSSON@GMAIL.COM</a:t>
            </a:r>
          </a:p>
        </p:txBody>
      </p:sp>
      <p:sp>
        <p:nvSpPr>
          <p:cNvPr id="14" name="Text Placeholder 26">
            <a:extLst>
              <a:ext uri="{FF2B5EF4-FFF2-40B4-BE49-F238E27FC236}">
                <a16:creationId xmlns:a16="http://schemas.microsoft.com/office/drawing/2014/main" id="{716B9C4F-E33C-4EA7-A4F7-A2137CFCF2FD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3912235" y="5121518"/>
            <a:ext cx="4367531" cy="288000"/>
          </a:xfrm>
        </p:spPr>
        <p:txBody>
          <a:bodyPr>
            <a:noAutofit/>
          </a:bodyPr>
          <a:lstStyle>
            <a:lvl1pPr marL="0" indent="0" algn="ctr">
              <a:buNone/>
              <a:defRPr sz="2000" b="0" i="0">
                <a:solidFill>
                  <a:schemeClr val="bg2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noProof="0"/>
              <a:t>Email</a:t>
            </a:r>
          </a:p>
        </p:txBody>
      </p:sp>
    </p:spTree>
    <p:extLst>
      <p:ext uri="{BB962C8B-B14F-4D97-AF65-F5344CB8AC3E}">
        <p14:creationId xmlns:p14="http://schemas.microsoft.com/office/powerpoint/2010/main" val="405328190"/>
      </p:ext>
    </p:extLst>
  </p:cSld>
  <p:clrMapOvr>
    <a:masterClrMapping/>
  </p:clrMapOvr>
</p:sldLayout>
</file>

<file path=ppt/slideLayouts/slideLayout15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1DAC5403-E1D0-4032-A9FE-410B2982643C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blipFill>
            <a:blip r:embed="rId2"/>
            <a:srcRect/>
            <a:stretch>
              <a:fillRect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F3C0C995-565B-4516-BC98-CCDEE529B154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80000"/>
            </a:schemeClr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37021" y="2289328"/>
            <a:ext cx="10117959" cy="1517356"/>
          </a:xfrm>
        </p:spPr>
        <p:txBody>
          <a:bodyPr>
            <a:noAutofit/>
          </a:bodyPr>
          <a:lstStyle>
            <a:lvl1pPr algn="ctr">
              <a:defRPr sz="10000" b="0">
                <a:solidFill>
                  <a:schemeClr val="bg1"/>
                </a:solidFill>
              </a:defRPr>
            </a:lvl1pPr>
          </a:lstStyle>
          <a:p>
            <a:r>
              <a:rPr lang="en-US" noProof="0"/>
              <a:t>Presentation Title    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B1AB1BF5-25AE-4D07-8C5B-8ED82109AAFD}"/>
              </a:ext>
            </a:extLst>
          </p:cNvPr>
          <p:cNvSpPr/>
          <p:nvPr userDrawn="1"/>
        </p:nvSpPr>
        <p:spPr>
          <a:xfrm>
            <a:off x="376428" y="374904"/>
            <a:ext cx="11439144" cy="6108192"/>
          </a:xfrm>
          <a:prstGeom prst="rect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40356ECE-618B-4CAE-B0AA-1F1C86CF382A}"/>
              </a:ext>
            </a:extLst>
          </p:cNvPr>
          <p:cNvSpPr/>
          <p:nvPr userDrawn="1"/>
        </p:nvSpPr>
        <p:spPr>
          <a:xfrm>
            <a:off x="445008" y="443484"/>
            <a:ext cx="11301984" cy="5971032"/>
          </a:xfrm>
          <a:prstGeom prst="rect">
            <a:avLst/>
          </a:prstGeom>
          <a:noFill/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pic>
        <p:nvPicPr>
          <p:cNvPr id="13" name="Graphic 12">
            <a:extLst>
              <a:ext uri="{FF2B5EF4-FFF2-40B4-BE49-F238E27FC236}">
                <a16:creationId xmlns:a16="http://schemas.microsoft.com/office/drawing/2014/main" id="{B0670BD7-5166-40F4-A6FC-B5B1D91577B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3608400" y="3612713"/>
            <a:ext cx="4975200" cy="114227"/>
          </a:xfrm>
          <a:prstGeom prst="rect">
            <a:avLst/>
          </a:prstGeom>
        </p:spPr>
      </p:pic>
      <p:sp>
        <p:nvSpPr>
          <p:cNvPr id="9" name="Subtitle 2">
            <a:extLst>
              <a:ext uri="{FF2B5EF4-FFF2-40B4-BE49-F238E27FC236}">
                <a16:creationId xmlns:a16="http://schemas.microsoft.com/office/drawing/2014/main" id="{16A87704-FE99-4EBD-97FB-FBB15A227FC8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1037021" y="3890308"/>
            <a:ext cx="10117959" cy="606659"/>
          </a:xfrm>
        </p:spPr>
        <p:txBody>
          <a:bodyPr vert="horz" lIns="91440" tIns="45720" rIns="91440" bIns="45720" rtlCol="0">
            <a:noAutofit/>
          </a:bodyPr>
          <a:lstStyle>
            <a:lvl1pPr marL="0" indent="0" algn="ctr">
              <a:buNone/>
              <a:defRPr lang="en-US" sz="3000" b="0" i="0">
                <a:solidFill>
                  <a:schemeClr val="bg2"/>
                </a:solidFill>
              </a:defRPr>
            </a:lvl1pPr>
          </a:lstStyle>
          <a:p>
            <a:pPr marL="228600" lvl="0" indent="-228600" algn="ctr"/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63338151"/>
      </p:ext>
    </p:extLst>
  </p:cSld>
  <p:clrMapOvr>
    <a:masterClrMapping/>
  </p:clrMapOvr>
</p:sldLayout>
</file>

<file path=ppt/slideLayouts/slideLayout16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Oval 8">
            <a:extLst>
              <a:ext uri="{FF2B5EF4-FFF2-40B4-BE49-F238E27FC236}">
                <a16:creationId xmlns:a16="http://schemas.microsoft.com/office/drawing/2014/main" id="{4D6B2F7A-6215-4548-B8BA-BFBFA46660CF}"/>
              </a:ext>
            </a:extLst>
          </p:cNvPr>
          <p:cNvSpPr/>
          <p:nvPr userDrawn="1"/>
        </p:nvSpPr>
        <p:spPr>
          <a:xfrm>
            <a:off x="5908548" y="6261006"/>
            <a:ext cx="374904" cy="374904"/>
          </a:xfrm>
          <a:prstGeom prst="ellipse">
            <a:avLst/>
          </a:prstGeom>
          <a:solidFill>
            <a:schemeClr val="bg2">
              <a:lumMod val="20000"/>
              <a:lumOff val="80000"/>
            </a:schemeClr>
          </a:solidFill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AC4B419-8728-4000-B6EF-1ECF88F80B8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62FC5F7-2AC0-4A53-8E2A-D6A7F4B4D77C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652986"/>
            <a:ext cx="10515600" cy="904875"/>
          </a:xfrm>
        </p:spPr>
        <p:txBody>
          <a:bodyPr/>
          <a:lstStyle>
            <a:lvl1pPr algn="ctr">
              <a:defRPr b="0"/>
            </a:lvl1pPr>
          </a:lstStyle>
          <a:p>
            <a:r>
              <a:rPr lang="en-US" noProof="0"/>
              <a:t>Divider Slide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B516B06F-92DB-40BB-B026-E443732F67C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11FF27C1-06BD-4F55-BB58-DC1D0892188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5" name="Graphic 13">
            <a:extLst>
              <a:ext uri="{FF2B5EF4-FFF2-40B4-BE49-F238E27FC236}">
                <a16:creationId xmlns:a16="http://schemas.microsoft.com/office/drawing/2014/main" id="{6B7C1ECA-416B-4ED3-9B96-F05BED98E498}"/>
              </a:ext>
            </a:extLst>
          </p:cNvPr>
          <p:cNvSpPr/>
          <p:nvPr/>
        </p:nvSpPr>
        <p:spPr>
          <a:xfrm>
            <a:off x="4534478" y="1568994"/>
            <a:ext cx="3123044" cy="139083"/>
          </a:xfrm>
          <a:custGeom>
            <a:avLst/>
            <a:gdLst>
              <a:gd name="connsiteX0" fmla="*/ 281882 w 3123043"/>
              <a:gd name="connsiteY0" fmla="*/ 78315 h 139082"/>
              <a:gd name="connsiteX1" fmla="*/ 12567 w 3123043"/>
              <a:gd name="connsiteY1" fmla="*/ 78315 h 139082"/>
              <a:gd name="connsiteX2" fmla="*/ 12567 w 3123043"/>
              <a:gd name="connsiteY2" fmla="*/ 65671 h 139082"/>
              <a:gd name="connsiteX3" fmla="*/ 1155576 w 3123043"/>
              <a:gd name="connsiteY3" fmla="*/ 65671 h 139082"/>
              <a:gd name="connsiteX4" fmla="*/ 1350292 w 3123043"/>
              <a:gd name="connsiteY4" fmla="*/ 12567 h 139082"/>
              <a:gd name="connsiteX5" fmla="*/ 1466616 w 3123043"/>
              <a:gd name="connsiteY5" fmla="*/ 65671 h 139082"/>
              <a:gd name="connsiteX6" fmla="*/ 1495697 w 3123043"/>
              <a:gd name="connsiteY6" fmla="*/ 65671 h 139082"/>
              <a:gd name="connsiteX7" fmla="*/ 1551330 w 3123043"/>
              <a:gd name="connsiteY7" fmla="*/ 15096 h 139082"/>
              <a:gd name="connsiteX8" fmla="*/ 1606963 w 3123043"/>
              <a:gd name="connsiteY8" fmla="*/ 65671 h 139082"/>
              <a:gd name="connsiteX9" fmla="*/ 1636044 w 3123043"/>
              <a:gd name="connsiteY9" fmla="*/ 65671 h 139082"/>
              <a:gd name="connsiteX10" fmla="*/ 1752368 w 3123043"/>
              <a:gd name="connsiteY10" fmla="*/ 12567 h 139082"/>
              <a:gd name="connsiteX11" fmla="*/ 1947084 w 3123043"/>
              <a:gd name="connsiteY11" fmla="*/ 65671 h 139082"/>
              <a:gd name="connsiteX12" fmla="*/ 3119174 w 3123043"/>
              <a:gd name="connsiteY12" fmla="*/ 65671 h 139082"/>
              <a:gd name="connsiteX13" fmla="*/ 3119174 w 3123043"/>
              <a:gd name="connsiteY13" fmla="*/ 78315 h 139082"/>
              <a:gd name="connsiteX14" fmla="*/ 2824571 w 3123043"/>
              <a:gd name="connsiteY14" fmla="*/ 78315 h 139082"/>
              <a:gd name="connsiteX15" fmla="*/ 2824571 w 3123043"/>
              <a:gd name="connsiteY15" fmla="*/ 79579 h 139082"/>
              <a:gd name="connsiteX16" fmla="*/ 2097546 w 3123043"/>
              <a:gd name="connsiteY16" fmla="*/ 78315 h 139082"/>
              <a:gd name="connsiteX17" fmla="*/ 1987544 w 3123043"/>
              <a:gd name="connsiteY17" fmla="*/ 78315 h 139082"/>
              <a:gd name="connsiteX18" fmla="*/ 1751103 w 3123043"/>
              <a:gd name="connsiteY18" fmla="*/ 131419 h 139082"/>
              <a:gd name="connsiteX19" fmla="*/ 1634780 w 3123043"/>
              <a:gd name="connsiteY19" fmla="*/ 78315 h 139082"/>
              <a:gd name="connsiteX20" fmla="*/ 1605699 w 3123043"/>
              <a:gd name="connsiteY20" fmla="*/ 78315 h 139082"/>
              <a:gd name="connsiteX21" fmla="*/ 1551330 w 3123043"/>
              <a:gd name="connsiteY21" fmla="*/ 128891 h 139082"/>
              <a:gd name="connsiteX22" fmla="*/ 1495697 w 3123043"/>
              <a:gd name="connsiteY22" fmla="*/ 78315 h 139082"/>
              <a:gd name="connsiteX23" fmla="*/ 1466616 w 3123043"/>
              <a:gd name="connsiteY23" fmla="*/ 78315 h 139082"/>
              <a:gd name="connsiteX24" fmla="*/ 1350292 w 3123043"/>
              <a:gd name="connsiteY24" fmla="*/ 131419 h 139082"/>
              <a:gd name="connsiteX25" fmla="*/ 1113851 w 3123043"/>
              <a:gd name="connsiteY25" fmla="*/ 78315 h 139082"/>
              <a:gd name="connsiteX26" fmla="*/ 1005113 w 3123043"/>
              <a:gd name="connsiteY26" fmla="*/ 78315 h 139082"/>
              <a:gd name="connsiteX27" fmla="*/ 281882 w 3123043"/>
              <a:gd name="connsiteY27" fmla="*/ 78315 h 139082"/>
              <a:gd name="connsiteX28" fmla="*/ 281882 w 3123043"/>
              <a:gd name="connsiteY28" fmla="*/ 78315 h 1390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3123043" h="139082">
                <a:moveTo>
                  <a:pt x="281882" y="78315"/>
                </a:moveTo>
                <a:lnTo>
                  <a:pt x="12567" y="78315"/>
                </a:lnTo>
                <a:lnTo>
                  <a:pt x="12567" y="65671"/>
                </a:lnTo>
                <a:lnTo>
                  <a:pt x="1155576" y="65671"/>
                </a:lnTo>
                <a:cubicBezTo>
                  <a:pt x="1260520" y="55556"/>
                  <a:pt x="1350292" y="12567"/>
                  <a:pt x="1350292" y="12567"/>
                </a:cubicBezTo>
                <a:cubicBezTo>
                  <a:pt x="1397074" y="47970"/>
                  <a:pt x="1440063" y="60614"/>
                  <a:pt x="1466616" y="65671"/>
                </a:cubicBezTo>
                <a:lnTo>
                  <a:pt x="1495697" y="65671"/>
                </a:lnTo>
                <a:cubicBezTo>
                  <a:pt x="1502019" y="23946"/>
                  <a:pt x="1534893" y="15096"/>
                  <a:pt x="1551330" y="15096"/>
                </a:cubicBezTo>
                <a:cubicBezTo>
                  <a:pt x="1567767" y="15096"/>
                  <a:pt x="1600641" y="23946"/>
                  <a:pt x="1606963" y="65671"/>
                </a:cubicBezTo>
                <a:lnTo>
                  <a:pt x="1636044" y="65671"/>
                </a:lnTo>
                <a:cubicBezTo>
                  <a:pt x="1662596" y="60614"/>
                  <a:pt x="1705585" y="46705"/>
                  <a:pt x="1752368" y="12567"/>
                </a:cubicBezTo>
                <a:cubicBezTo>
                  <a:pt x="1752368" y="12567"/>
                  <a:pt x="1842140" y="55556"/>
                  <a:pt x="1947084" y="65671"/>
                </a:cubicBezTo>
                <a:lnTo>
                  <a:pt x="3119174" y="65671"/>
                </a:lnTo>
                <a:lnTo>
                  <a:pt x="3119174" y="78315"/>
                </a:lnTo>
                <a:lnTo>
                  <a:pt x="2824571" y="78315"/>
                </a:lnTo>
                <a:lnTo>
                  <a:pt x="2824571" y="79579"/>
                </a:lnTo>
                <a:lnTo>
                  <a:pt x="2097546" y="78315"/>
                </a:lnTo>
                <a:lnTo>
                  <a:pt x="1987544" y="78315"/>
                </a:lnTo>
                <a:cubicBezTo>
                  <a:pt x="1867427" y="79579"/>
                  <a:pt x="1751103" y="131419"/>
                  <a:pt x="1751103" y="131419"/>
                </a:cubicBezTo>
                <a:cubicBezTo>
                  <a:pt x="1704321" y="96016"/>
                  <a:pt x="1661332" y="83373"/>
                  <a:pt x="1634780" y="78315"/>
                </a:cubicBezTo>
                <a:lnTo>
                  <a:pt x="1605699" y="78315"/>
                </a:lnTo>
                <a:cubicBezTo>
                  <a:pt x="1599377" y="118775"/>
                  <a:pt x="1567767" y="128891"/>
                  <a:pt x="1551330" y="128891"/>
                </a:cubicBezTo>
                <a:cubicBezTo>
                  <a:pt x="1534893" y="128891"/>
                  <a:pt x="1502019" y="121304"/>
                  <a:pt x="1495697" y="78315"/>
                </a:cubicBezTo>
                <a:lnTo>
                  <a:pt x="1466616" y="78315"/>
                </a:lnTo>
                <a:cubicBezTo>
                  <a:pt x="1440063" y="83373"/>
                  <a:pt x="1397074" y="97281"/>
                  <a:pt x="1350292" y="131419"/>
                </a:cubicBezTo>
                <a:cubicBezTo>
                  <a:pt x="1350292" y="131419"/>
                  <a:pt x="1235232" y="79579"/>
                  <a:pt x="1113851" y="78315"/>
                </a:cubicBezTo>
                <a:lnTo>
                  <a:pt x="1005113" y="78315"/>
                </a:lnTo>
                <a:lnTo>
                  <a:pt x="281882" y="78315"/>
                </a:lnTo>
                <a:lnTo>
                  <a:pt x="281882" y="78315"/>
                </a:lnTo>
                <a:close/>
              </a:path>
            </a:pathLst>
          </a:custGeom>
          <a:solidFill>
            <a:schemeClr val="bg2"/>
          </a:solidFill>
          <a:ln w="12623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9685C8FD-6063-414E-B2AC-D07168DE1813}"/>
              </a:ext>
            </a:extLst>
          </p:cNvPr>
          <p:cNvSpPr/>
          <p:nvPr userDrawn="1"/>
        </p:nvSpPr>
        <p:spPr>
          <a:xfrm>
            <a:off x="0" y="2483224"/>
            <a:ext cx="12192000" cy="3465576"/>
          </a:xfrm>
          <a:prstGeom prst="rect">
            <a:avLst/>
          </a:prstGeom>
          <a:blipFill>
            <a:blip r:embed="rId2"/>
            <a:srcRect/>
            <a:stretch>
              <a:fillRect t="-48945" b="-48945"/>
            </a:stretch>
          </a:blip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2BA38A80-B4F3-4560-B2F9-C0652AAB2188}"/>
              </a:ext>
            </a:extLst>
          </p:cNvPr>
          <p:cNvSpPr/>
          <p:nvPr userDrawn="1"/>
        </p:nvSpPr>
        <p:spPr>
          <a:xfrm>
            <a:off x="0" y="2483223"/>
            <a:ext cx="12192000" cy="3465576"/>
          </a:xfrm>
          <a:prstGeom prst="rect">
            <a:avLst/>
          </a:prstGeom>
          <a:solidFill>
            <a:schemeClr val="tx1">
              <a:alpha val="80000"/>
            </a:schemeClr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11" name="Text Placeholder 2">
            <a:extLst>
              <a:ext uri="{FF2B5EF4-FFF2-40B4-BE49-F238E27FC236}">
                <a16:creationId xmlns:a16="http://schemas.microsoft.com/office/drawing/2014/main" id="{214241DF-0B07-491C-8CA2-1BD10F84525C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838200" y="1882722"/>
            <a:ext cx="10515600" cy="468594"/>
          </a:xfrm>
        </p:spPr>
        <p:txBody>
          <a:bodyPr vert="horz" lIns="91440" tIns="45720" rIns="91440" bIns="45720" rtlCol="0">
            <a:normAutofit/>
          </a:bodyPr>
          <a:lstStyle>
            <a:lvl1pPr marL="0" indent="0" algn="ctr">
              <a:buNone/>
              <a:defRPr lang="en-US" sz="1800"/>
            </a:lvl1pPr>
          </a:lstStyle>
          <a:p>
            <a:pPr marL="228600" lvl="0" indent="-228600" algn="ctr"/>
            <a:r>
              <a:rPr lang="en-US" noProof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924574758"/>
      </p:ext>
    </p:extLst>
  </p:cSld>
  <p:clrMapOvr>
    <a:masterClrMapping/>
  </p:clrMapOvr>
</p:sldLayout>
</file>

<file path=ppt/slideLayouts/slideLayout19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EF85B3E-9C3B-48E3-BA88-7B18BAC8BCD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06E55B65-81AB-463F-B78F-208BABF731F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37814494-7E7B-41F9-984C-51671FC7B60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7932FB9-9355-4718-A3AF-2991AEFD5EA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E0E064FB-456B-4012-A632-907E0F6363EF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839788" y="1866900"/>
            <a:ext cx="5157787" cy="445824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8" name="Content Placeholder 3">
            <a:extLst>
              <a:ext uri="{FF2B5EF4-FFF2-40B4-BE49-F238E27FC236}">
                <a16:creationId xmlns:a16="http://schemas.microsoft.com/office/drawing/2014/main" id="{D7224228-301B-4143-AE44-555A65ECB365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839788" y="2488937"/>
            <a:ext cx="5157787" cy="3461014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9" name="Text Placeholder 4">
            <a:extLst>
              <a:ext uri="{FF2B5EF4-FFF2-40B4-BE49-F238E27FC236}">
                <a16:creationId xmlns:a16="http://schemas.microsoft.com/office/drawing/2014/main" id="{421B5496-F2D7-450B-A1AF-12FC29E4548C}"/>
              </a:ext>
            </a:extLst>
          </p:cNvPr>
          <p:cNvSpPr>
            <a:spLocks noGrp="1"/>
          </p:cNvSpPr>
          <p:nvPr>
            <p:ph type="body" sz="quarter" idx="3" hasCustomPrompt="1"/>
          </p:nvPr>
        </p:nvSpPr>
        <p:spPr>
          <a:xfrm>
            <a:off x="6172200" y="1866900"/>
            <a:ext cx="5183188" cy="445824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Content Placeholder 5">
            <a:extLst>
              <a:ext uri="{FF2B5EF4-FFF2-40B4-BE49-F238E27FC236}">
                <a16:creationId xmlns:a16="http://schemas.microsoft.com/office/drawing/2014/main" id="{D087222D-3611-4518-AD76-AC2E042CD5A8}"/>
              </a:ext>
            </a:extLst>
          </p:cNvPr>
          <p:cNvSpPr>
            <a:spLocks noGrp="1"/>
          </p:cNvSpPr>
          <p:nvPr>
            <p:ph sz="quarter" idx="4" hasCustomPrompt="1"/>
          </p:nvPr>
        </p:nvSpPr>
        <p:spPr>
          <a:xfrm>
            <a:off x="6172200" y="2488937"/>
            <a:ext cx="5183188" cy="3461014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2106462393"/>
      </p:ext>
    </p:extLst>
  </p:cSld>
  <p:clrMapOvr>
    <a:masterClrMapping/>
  </p:clrMapOvr>
</p:sldLayout>
</file>

<file path=ppt/slideLayouts/slideLayout20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E90DEAF0-9B16-4335-875E-3D5B654FA9B4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0680122F-A667-467F-9ABE-57A77934DD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29B5B8C5-3BA1-4EE6-9D72-5F3863E69D0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6" name="Graphic 12">
            <a:extLst>
              <a:ext uri="{FF2B5EF4-FFF2-40B4-BE49-F238E27FC236}">
                <a16:creationId xmlns:a16="http://schemas.microsoft.com/office/drawing/2014/main" id="{ACBF854A-65B9-4A5D-97C6-BA041A37CD22}"/>
              </a:ext>
            </a:extLst>
          </p:cNvPr>
          <p:cNvSpPr/>
          <p:nvPr userDrawn="1"/>
        </p:nvSpPr>
        <p:spPr>
          <a:xfrm>
            <a:off x="1442364" y="2135538"/>
            <a:ext cx="2727084" cy="139525"/>
          </a:xfrm>
          <a:custGeom>
            <a:avLst/>
            <a:gdLst>
              <a:gd name="connsiteX0" fmla="*/ 67167 w 2727084"/>
              <a:gd name="connsiteY0" fmla="*/ 78582 h 139525"/>
              <a:gd name="connsiteX1" fmla="*/ 12625 w 2727084"/>
              <a:gd name="connsiteY1" fmla="*/ 78582 h 139525"/>
              <a:gd name="connsiteX2" fmla="*/ 12625 w 2727084"/>
              <a:gd name="connsiteY2" fmla="*/ 65898 h 139525"/>
              <a:gd name="connsiteX3" fmla="*/ 956323 w 2727084"/>
              <a:gd name="connsiteY3" fmla="*/ 65898 h 139525"/>
              <a:gd name="connsiteX4" fmla="*/ 1151658 w 2727084"/>
              <a:gd name="connsiteY4" fmla="*/ 12625 h 139525"/>
              <a:gd name="connsiteX5" fmla="*/ 1268352 w 2727084"/>
              <a:gd name="connsiteY5" fmla="*/ 65898 h 139525"/>
              <a:gd name="connsiteX6" fmla="*/ 1297526 w 2727084"/>
              <a:gd name="connsiteY6" fmla="*/ 65898 h 139525"/>
              <a:gd name="connsiteX7" fmla="*/ 1353336 w 2727084"/>
              <a:gd name="connsiteY7" fmla="*/ 15162 h 139525"/>
              <a:gd name="connsiteX8" fmla="*/ 1409146 w 2727084"/>
              <a:gd name="connsiteY8" fmla="*/ 65898 h 139525"/>
              <a:gd name="connsiteX9" fmla="*/ 1438319 w 2727084"/>
              <a:gd name="connsiteY9" fmla="*/ 65898 h 139525"/>
              <a:gd name="connsiteX10" fmla="*/ 1555013 w 2727084"/>
              <a:gd name="connsiteY10" fmla="*/ 12625 h 139525"/>
              <a:gd name="connsiteX11" fmla="*/ 1750348 w 2727084"/>
              <a:gd name="connsiteY11" fmla="*/ 65898 h 139525"/>
              <a:gd name="connsiteX12" fmla="*/ 2723220 w 2727084"/>
              <a:gd name="connsiteY12" fmla="*/ 65898 h 139525"/>
              <a:gd name="connsiteX13" fmla="*/ 2723220 w 2727084"/>
              <a:gd name="connsiteY13" fmla="*/ 78582 h 139525"/>
              <a:gd name="connsiteX14" fmla="*/ 2630626 w 2727084"/>
              <a:gd name="connsiteY14" fmla="*/ 78582 h 139525"/>
              <a:gd name="connsiteX15" fmla="*/ 2630626 w 2727084"/>
              <a:gd name="connsiteY15" fmla="*/ 79851 h 139525"/>
              <a:gd name="connsiteX16" fmla="*/ 1901289 w 2727084"/>
              <a:gd name="connsiteY16" fmla="*/ 78582 h 139525"/>
              <a:gd name="connsiteX17" fmla="*/ 1790937 w 2727084"/>
              <a:gd name="connsiteY17" fmla="*/ 78582 h 139525"/>
              <a:gd name="connsiteX18" fmla="*/ 1553745 w 2727084"/>
              <a:gd name="connsiteY18" fmla="*/ 131855 h 139525"/>
              <a:gd name="connsiteX19" fmla="*/ 1437051 w 2727084"/>
              <a:gd name="connsiteY19" fmla="*/ 78582 h 139525"/>
              <a:gd name="connsiteX20" fmla="*/ 1407877 w 2727084"/>
              <a:gd name="connsiteY20" fmla="*/ 78582 h 139525"/>
              <a:gd name="connsiteX21" fmla="*/ 1353336 w 2727084"/>
              <a:gd name="connsiteY21" fmla="*/ 129319 h 139525"/>
              <a:gd name="connsiteX22" fmla="*/ 1297526 w 2727084"/>
              <a:gd name="connsiteY22" fmla="*/ 78582 h 139525"/>
              <a:gd name="connsiteX23" fmla="*/ 1268352 w 2727084"/>
              <a:gd name="connsiteY23" fmla="*/ 78582 h 139525"/>
              <a:gd name="connsiteX24" fmla="*/ 1151658 w 2727084"/>
              <a:gd name="connsiteY24" fmla="*/ 131855 h 139525"/>
              <a:gd name="connsiteX25" fmla="*/ 914465 w 2727084"/>
              <a:gd name="connsiteY25" fmla="*/ 78582 h 139525"/>
              <a:gd name="connsiteX26" fmla="*/ 805382 w 2727084"/>
              <a:gd name="connsiteY26" fmla="*/ 78582 h 139525"/>
              <a:gd name="connsiteX27" fmla="*/ 67167 w 2727084"/>
              <a:gd name="connsiteY27" fmla="*/ 78582 h 139525"/>
              <a:gd name="connsiteX28" fmla="*/ 67167 w 2727084"/>
              <a:gd name="connsiteY28" fmla="*/ 78582 h 139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2727084" h="139525">
                <a:moveTo>
                  <a:pt x="67167" y="78582"/>
                </a:moveTo>
                <a:lnTo>
                  <a:pt x="12625" y="78582"/>
                </a:lnTo>
                <a:lnTo>
                  <a:pt x="12625" y="65898"/>
                </a:lnTo>
                <a:lnTo>
                  <a:pt x="956323" y="65898"/>
                </a:lnTo>
                <a:cubicBezTo>
                  <a:pt x="1061601" y="55751"/>
                  <a:pt x="1151658" y="12625"/>
                  <a:pt x="1151658" y="12625"/>
                </a:cubicBezTo>
                <a:cubicBezTo>
                  <a:pt x="1198589" y="48140"/>
                  <a:pt x="1241715" y="60824"/>
                  <a:pt x="1268352" y="65898"/>
                </a:cubicBezTo>
                <a:lnTo>
                  <a:pt x="1297526" y="65898"/>
                </a:lnTo>
                <a:cubicBezTo>
                  <a:pt x="1303868" y="24041"/>
                  <a:pt x="1336846" y="15162"/>
                  <a:pt x="1353336" y="15162"/>
                </a:cubicBezTo>
                <a:cubicBezTo>
                  <a:pt x="1369825" y="15162"/>
                  <a:pt x="1402804" y="24041"/>
                  <a:pt x="1409146" y="65898"/>
                </a:cubicBezTo>
                <a:lnTo>
                  <a:pt x="1438319" y="65898"/>
                </a:lnTo>
                <a:cubicBezTo>
                  <a:pt x="1464956" y="60824"/>
                  <a:pt x="1508082" y="46872"/>
                  <a:pt x="1555013" y="12625"/>
                </a:cubicBezTo>
                <a:cubicBezTo>
                  <a:pt x="1555013" y="12625"/>
                  <a:pt x="1645070" y="55751"/>
                  <a:pt x="1750348" y="65898"/>
                </a:cubicBezTo>
                <a:lnTo>
                  <a:pt x="2723220" y="65898"/>
                </a:lnTo>
                <a:lnTo>
                  <a:pt x="2723220" y="78582"/>
                </a:lnTo>
                <a:lnTo>
                  <a:pt x="2630626" y="78582"/>
                </a:lnTo>
                <a:lnTo>
                  <a:pt x="2630626" y="79851"/>
                </a:lnTo>
                <a:lnTo>
                  <a:pt x="1901289" y="78582"/>
                </a:lnTo>
                <a:lnTo>
                  <a:pt x="1790937" y="78582"/>
                </a:lnTo>
                <a:cubicBezTo>
                  <a:pt x="1670438" y="79851"/>
                  <a:pt x="1553745" y="131855"/>
                  <a:pt x="1553745" y="131855"/>
                </a:cubicBezTo>
                <a:cubicBezTo>
                  <a:pt x="1506813" y="96340"/>
                  <a:pt x="1463687" y="83656"/>
                  <a:pt x="1437051" y="78582"/>
                </a:cubicBezTo>
                <a:lnTo>
                  <a:pt x="1407877" y="78582"/>
                </a:lnTo>
                <a:cubicBezTo>
                  <a:pt x="1401535" y="119171"/>
                  <a:pt x="1369825" y="129319"/>
                  <a:pt x="1353336" y="129319"/>
                </a:cubicBezTo>
                <a:cubicBezTo>
                  <a:pt x="1336846" y="129319"/>
                  <a:pt x="1303868" y="121708"/>
                  <a:pt x="1297526" y="78582"/>
                </a:cubicBezTo>
                <a:lnTo>
                  <a:pt x="1268352" y="78582"/>
                </a:lnTo>
                <a:cubicBezTo>
                  <a:pt x="1241715" y="83656"/>
                  <a:pt x="1198589" y="97608"/>
                  <a:pt x="1151658" y="131855"/>
                </a:cubicBezTo>
                <a:cubicBezTo>
                  <a:pt x="1151658" y="131855"/>
                  <a:pt x="1036233" y="79851"/>
                  <a:pt x="914465" y="78582"/>
                </a:cubicBezTo>
                <a:lnTo>
                  <a:pt x="805382" y="78582"/>
                </a:lnTo>
                <a:lnTo>
                  <a:pt x="67167" y="78582"/>
                </a:lnTo>
                <a:lnTo>
                  <a:pt x="67167" y="78582"/>
                </a:lnTo>
                <a:close/>
              </a:path>
            </a:pathLst>
          </a:custGeom>
          <a:solidFill>
            <a:schemeClr val="bg2"/>
          </a:solidFill>
          <a:ln w="12641" cap="flat">
            <a:noFill/>
            <a:prstDash val="solid"/>
            <a:miter/>
          </a:ln>
        </p:spPr>
        <p:txBody>
          <a:bodyPr rtlCol="0" anchor="ctr"/>
          <a:lstStyle/>
          <a:p>
            <a:endParaRPr lang="en-US" noProof="0" dirty="0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C3E8E02D-385B-477A-BAE1-4A97C6E9D72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908050"/>
            <a:ext cx="3932237" cy="1149349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8" name="Text Placeholder 3">
            <a:extLst>
              <a:ext uri="{FF2B5EF4-FFF2-40B4-BE49-F238E27FC236}">
                <a16:creationId xmlns:a16="http://schemas.microsoft.com/office/drawing/2014/main" id="{E6CA7378-0B2D-435D-B34B-744CA89114AF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839788" y="2353200"/>
            <a:ext cx="3932237" cy="3515787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9BB017D3-0E4A-43F4-BC02-DB826A7FDC3D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180012" y="908051"/>
            <a:ext cx="6172200" cy="4957762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4187774161"/>
      </p:ext>
    </p:extLst>
  </p:cSld>
  <p:clrMapOvr>
    <a:masterClrMapping/>
  </p:clrMapOvr>
</p:sldLayout>
</file>

<file path=ppt/slideLayouts/slideLayout22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023336D-E3BE-45DB-B625-753732F9F7F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54C2EC4E-2A4D-4B8B-8C10-D8F4A649E564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7027D07-F714-4E3C-97FC-7AB8C42FA92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ADE3BA64-4F34-452B-AA1F-BB90A0F05E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56773730"/>
      </p:ext>
    </p:extLst>
  </p:cSld>
  <p:clrMapOvr>
    <a:masterClrMapping/>
  </p:clrMapOvr>
</p:sldLayout>
</file>

<file path=ppt/slideLayouts/slideLayout23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FD57916-404D-41BC-B080-9B6CBA9F95C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F920C85E-02E3-4F3E-8E6F-4467C6127090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noProof="0" dirty="0"/>
              <a:t>MM.DD.20XX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52F5317-A8A3-406A-96EA-4BB58C35AFB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5B2A1141-BD97-42C5-A257-A2C0668A1BA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40421083"/>
      </p:ext>
    </p:extLst>
  </p:cSld>
  <p:clrMapOvr>
    <a:masterClrMapping/>
  </p:clrMapOvr>
</p:sldLayout>
</file>

<file path=ppt/slideLayouts/slideLayout24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Manual">
    <p:bg>
      <p:bgPr>
        <a:solidFill>
          <a:schemeClr val="bg2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Text Placeholder 21">
            <a:extLst>
              <a:ext uri="{FF2B5EF4-FFF2-40B4-BE49-F238E27FC236}">
                <a16:creationId xmlns:a16="http://schemas.microsoft.com/office/drawing/2014/main" id="{F27BBFB4-84C4-42C9-9CB3-DFD801CEBF7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79116" y="1815793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10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26" name="Text Placeholder 24">
            <a:extLst>
              <a:ext uri="{FF2B5EF4-FFF2-40B4-BE49-F238E27FC236}">
                <a16:creationId xmlns:a16="http://schemas.microsoft.com/office/drawing/2014/main" id="{C8BBE7AC-17E7-4828-A40C-39EED5284E6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394409" y="1920003"/>
            <a:ext cx="3103110" cy="1032355"/>
          </a:xfrm>
        </p:spPr>
        <p:txBody>
          <a:bodyPr>
            <a:noAutofit/>
          </a:bodyPr>
          <a:lstStyle>
            <a:lvl1pPr marL="0" indent="0">
              <a:lnSpc>
                <a:spcPct val="75000"/>
              </a:lnSpc>
              <a:spcBef>
                <a:spcPts val="600"/>
              </a:spcBef>
              <a:buNone/>
              <a:defRPr sz="4000" b="0">
                <a:solidFill>
                  <a:schemeClr val="tx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3" name="Text Placeholder 21">
            <a:extLst>
              <a:ext uri="{FF2B5EF4-FFF2-40B4-BE49-F238E27FC236}">
                <a16:creationId xmlns:a16="http://schemas.microsoft.com/office/drawing/2014/main" id="{FC1057E8-2611-45B5-913B-82D301FE8A86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4772516" y="1815793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10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2</a:t>
            </a:r>
          </a:p>
        </p:txBody>
      </p:sp>
      <p:sp>
        <p:nvSpPr>
          <p:cNvPr id="34" name="Text Placeholder 24">
            <a:extLst>
              <a:ext uri="{FF2B5EF4-FFF2-40B4-BE49-F238E27FC236}">
                <a16:creationId xmlns:a16="http://schemas.microsoft.com/office/drawing/2014/main" id="{A65257E6-B10F-49C0-862A-53648E3F2D0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5558149" y="1920003"/>
            <a:ext cx="2243918" cy="1032355"/>
          </a:xfrm>
        </p:spPr>
        <p:txBody>
          <a:bodyPr>
            <a:noAutofit/>
          </a:bodyPr>
          <a:lstStyle>
            <a:lvl1pPr marL="0" indent="0">
              <a:lnSpc>
                <a:spcPct val="75000"/>
              </a:lnSpc>
              <a:spcBef>
                <a:spcPts val="600"/>
              </a:spcBef>
              <a:buNone/>
              <a:defRPr sz="4000" b="0">
                <a:solidFill>
                  <a:schemeClr val="tx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37" name="Text Placeholder 21">
            <a:extLst>
              <a:ext uri="{FF2B5EF4-FFF2-40B4-BE49-F238E27FC236}">
                <a16:creationId xmlns:a16="http://schemas.microsoft.com/office/drawing/2014/main" id="{83A147CC-1513-463A-8B07-CC14AEC845D9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858629" y="1833572"/>
            <a:ext cx="882686" cy="1092200"/>
          </a:xfrm>
        </p:spPr>
        <p:txBody>
          <a:bodyPr lIns="0" tIns="0" rIns="0" bIns="0">
            <a:noAutofit/>
          </a:bodyPr>
          <a:lstStyle>
            <a:lvl1pPr marL="0" indent="0">
              <a:buNone/>
              <a:defRPr sz="10000" b="1">
                <a:solidFill>
                  <a:schemeClr val="bg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3</a:t>
            </a:r>
          </a:p>
        </p:txBody>
      </p:sp>
      <p:sp>
        <p:nvSpPr>
          <p:cNvPr id="38" name="Text Placeholder 24">
            <a:extLst>
              <a:ext uri="{FF2B5EF4-FFF2-40B4-BE49-F238E27FC236}">
                <a16:creationId xmlns:a16="http://schemas.microsoft.com/office/drawing/2014/main" id="{BCE98261-6A42-49F1-B208-2E6C24DFCF83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644262" y="1937782"/>
            <a:ext cx="2959116" cy="1032355"/>
          </a:xfrm>
        </p:spPr>
        <p:txBody>
          <a:bodyPr>
            <a:noAutofit/>
          </a:bodyPr>
          <a:lstStyle>
            <a:lvl1pPr marL="0" indent="0">
              <a:lnSpc>
                <a:spcPct val="75000"/>
              </a:lnSpc>
              <a:spcBef>
                <a:spcPts val="600"/>
              </a:spcBef>
              <a:buNone/>
              <a:defRPr sz="4000" b="0">
                <a:solidFill>
                  <a:schemeClr val="tx2"/>
                </a:solidFill>
                <a:latin typeface="+mj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0" name="Text Placeholder 24">
            <a:extLst>
              <a:ext uri="{FF2B5EF4-FFF2-40B4-BE49-F238E27FC236}">
                <a16:creationId xmlns:a16="http://schemas.microsoft.com/office/drawing/2014/main" id="{937F4311-EBEC-44E3-8542-07503B54D770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91723" y="3007741"/>
            <a:ext cx="1698625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3" name="Text Placeholder 24">
            <a:extLst>
              <a:ext uri="{FF2B5EF4-FFF2-40B4-BE49-F238E27FC236}">
                <a16:creationId xmlns:a16="http://schemas.microsoft.com/office/drawing/2014/main" id="{FED4B056-A42A-4115-B98D-177B9AFDABFE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2590348" y="3007741"/>
            <a:ext cx="1698625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5" name="Text Placeholder 24">
            <a:extLst>
              <a:ext uri="{FF2B5EF4-FFF2-40B4-BE49-F238E27FC236}">
                <a16:creationId xmlns:a16="http://schemas.microsoft.com/office/drawing/2014/main" id="{2D359611-5488-43D7-A2A6-E60DB2E1D872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794793" y="3007741"/>
            <a:ext cx="1698625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6" name="Text Placeholder 24">
            <a:extLst>
              <a:ext uri="{FF2B5EF4-FFF2-40B4-BE49-F238E27FC236}">
                <a16:creationId xmlns:a16="http://schemas.microsoft.com/office/drawing/2014/main" id="{F2182E7C-B18B-4F73-B0D1-86196D992B18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7876955" y="3006198"/>
            <a:ext cx="3726423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8" name="Text Placeholder 24">
            <a:extLst>
              <a:ext uri="{FF2B5EF4-FFF2-40B4-BE49-F238E27FC236}">
                <a16:creationId xmlns:a16="http://schemas.microsoft.com/office/drawing/2014/main" id="{3D51A445-889E-44A8-AF12-58BC161D148C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1657040" y="5751926"/>
            <a:ext cx="8877920" cy="470478"/>
          </a:xfrm>
        </p:spPr>
        <p:txBody>
          <a:bodyPr>
            <a:normAutofit/>
          </a:bodyPr>
          <a:lstStyle>
            <a:lvl1pPr marL="0" indent="0" algn="ctr">
              <a:buNone/>
              <a:defRPr sz="1600" b="0">
                <a:solidFill>
                  <a:schemeClr val="accent3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9" name="Text Placeholder 24">
            <a:extLst>
              <a:ext uri="{FF2B5EF4-FFF2-40B4-BE49-F238E27FC236}">
                <a16:creationId xmlns:a16="http://schemas.microsoft.com/office/drawing/2014/main" id="{358BC44E-644D-4E21-A055-1178CD0D2698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4794791" y="4974002"/>
            <a:ext cx="2599199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accent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50" name="Text Placeholder 24">
            <a:extLst>
              <a:ext uri="{FF2B5EF4-FFF2-40B4-BE49-F238E27FC236}">
                <a16:creationId xmlns:a16="http://schemas.microsoft.com/office/drawing/2014/main" id="{32C60917-FE9C-4C02-976E-9F4DF95F1614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7890713" y="4974002"/>
            <a:ext cx="3712665" cy="800100"/>
          </a:xfrm>
        </p:spPr>
        <p:txBody>
          <a:bodyPr>
            <a:normAutofit/>
          </a:bodyPr>
          <a:lstStyle>
            <a:lvl1pPr marL="0" indent="0">
              <a:buNone/>
              <a:defRPr sz="1600" b="0">
                <a:solidFill>
                  <a:schemeClr val="accent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55" name="Picture Placeholder 12">
            <a:extLst>
              <a:ext uri="{FF2B5EF4-FFF2-40B4-BE49-F238E27FC236}">
                <a16:creationId xmlns:a16="http://schemas.microsoft.com/office/drawing/2014/main" id="{2535BC4C-3D36-473A-B9EF-EC6F3BA67113}"/>
              </a:ext>
            </a:extLst>
          </p:cNvPr>
          <p:cNvSpPr>
            <a:spLocks noGrp="1"/>
          </p:cNvSpPr>
          <p:nvPr>
            <p:ph type="pic" sz="quarter" idx="37"/>
          </p:nvPr>
        </p:nvSpPr>
        <p:spPr>
          <a:xfrm>
            <a:off x="891723" y="3880614"/>
            <a:ext cx="1636776" cy="1618488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56" name="Picture Placeholder 12">
            <a:extLst>
              <a:ext uri="{FF2B5EF4-FFF2-40B4-BE49-F238E27FC236}">
                <a16:creationId xmlns:a16="http://schemas.microsoft.com/office/drawing/2014/main" id="{A1E61843-0C1E-4581-98C1-C9247F7043AC}"/>
              </a:ext>
            </a:extLst>
          </p:cNvPr>
          <p:cNvSpPr>
            <a:spLocks noGrp="1"/>
          </p:cNvSpPr>
          <p:nvPr>
            <p:ph type="pic" sz="quarter" idx="38"/>
          </p:nvPr>
        </p:nvSpPr>
        <p:spPr>
          <a:xfrm>
            <a:off x="2590348" y="3880614"/>
            <a:ext cx="1636776" cy="1618488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57" name="Picture Placeholder 12">
            <a:extLst>
              <a:ext uri="{FF2B5EF4-FFF2-40B4-BE49-F238E27FC236}">
                <a16:creationId xmlns:a16="http://schemas.microsoft.com/office/drawing/2014/main" id="{F3B39F0E-B245-4510-8C07-0EC29B83F1BA}"/>
              </a:ext>
            </a:extLst>
          </p:cNvPr>
          <p:cNvSpPr>
            <a:spLocks noGrp="1"/>
          </p:cNvSpPr>
          <p:nvPr>
            <p:ph type="pic" sz="quarter" idx="43"/>
          </p:nvPr>
        </p:nvSpPr>
        <p:spPr>
          <a:xfrm>
            <a:off x="4794792" y="3944782"/>
            <a:ext cx="2599199" cy="896112"/>
          </a:xfrm>
        </p:spPr>
        <p:txBody>
          <a:bodyPr anchor="ctr" anchorCtr="0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58" name="Picture Placeholder 9">
            <a:extLst>
              <a:ext uri="{FF2B5EF4-FFF2-40B4-BE49-F238E27FC236}">
                <a16:creationId xmlns:a16="http://schemas.microsoft.com/office/drawing/2014/main" id="{A9E755CD-1A38-4F75-A18E-2D31E4934C8A}"/>
              </a:ext>
            </a:extLst>
          </p:cNvPr>
          <p:cNvSpPr>
            <a:spLocks noGrp="1"/>
          </p:cNvSpPr>
          <p:nvPr>
            <p:ph type="pic" sz="quarter" idx="44"/>
          </p:nvPr>
        </p:nvSpPr>
        <p:spPr>
          <a:xfrm>
            <a:off x="7876955" y="3944782"/>
            <a:ext cx="2599200" cy="896400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C750AC0-7255-417F-919C-19DF42857E0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2141220" y="558203"/>
            <a:ext cx="7909560" cy="1069848"/>
          </a:xfrm>
          <a:noFill/>
        </p:spPr>
        <p:txBody>
          <a:bodyPr lIns="0" tIns="0" rIns="0" bIns="0">
            <a:normAutofit/>
          </a:bodyPr>
          <a:lstStyle>
            <a:lvl1pPr algn="ctr">
              <a:defRPr lang="ru-RU" sz="6000" b="0" kern="1200" dirty="0">
                <a:solidFill>
                  <a:schemeClr val="tx2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How to use this template</a:t>
            </a:r>
          </a:p>
        </p:txBody>
      </p:sp>
      <p:pic>
        <p:nvPicPr>
          <p:cNvPr id="21" name="Graphic 20">
            <a:extLst>
              <a:ext uri="{FF2B5EF4-FFF2-40B4-BE49-F238E27FC236}">
                <a16:creationId xmlns:a16="http://schemas.microsoft.com/office/drawing/2014/main" id="{08EB3F0B-0F1D-42D2-B6C2-D4D6D82571E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608400" y="1568994"/>
            <a:ext cx="4975200" cy="11422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14683672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1.xml" Id="rId8" /><Relationship Type="http://schemas.openxmlformats.org/officeDocument/2006/relationships/slideLayout" Target="/ppt/slideLayouts/slideLayout132.xml" Id="rId13" /><Relationship Type="http://schemas.openxmlformats.org/officeDocument/2006/relationships/slideLayout" Target="/ppt/slideLayouts/slideLayout183.xml" Id="rId18" /><Relationship Type="http://schemas.openxmlformats.org/officeDocument/2006/relationships/slideLayout" Target="/ppt/slideLayouts/slideLayout34.xml" Id="rId3" /><Relationship Type="http://schemas.openxmlformats.org/officeDocument/2006/relationships/slideLayout" Target="/ppt/slideLayouts/slideLayout215.xml" Id="rId21" /><Relationship Type="http://schemas.openxmlformats.org/officeDocument/2006/relationships/slideLayout" Target="/ppt/slideLayouts/slideLayout76.xml" Id="rId7" /><Relationship Type="http://schemas.openxmlformats.org/officeDocument/2006/relationships/slideLayout" Target="/ppt/slideLayouts/slideLayout127.xml" Id="rId12" /><Relationship Type="http://schemas.openxmlformats.org/officeDocument/2006/relationships/slideLayout" Target="/ppt/slideLayouts/slideLayout178.xml" Id="rId17" /><Relationship Type="http://schemas.openxmlformats.org/officeDocument/2006/relationships/theme" Target="/ppt/theme/theme11.xml" Id="rId25" /><Relationship Type="http://schemas.openxmlformats.org/officeDocument/2006/relationships/slideLayout" Target="/ppt/slideLayouts/slideLayout29.xml" Id="rId2" /><Relationship Type="http://schemas.openxmlformats.org/officeDocument/2006/relationships/slideLayout" Target="/ppt/slideLayouts/slideLayout1610.xml" Id="rId16" /><Relationship Type="http://schemas.openxmlformats.org/officeDocument/2006/relationships/slideLayout" Target="/ppt/slideLayouts/slideLayout2011.xml" Id="rId20" /><Relationship Type="http://schemas.openxmlformats.org/officeDocument/2006/relationships/slideLayout" Target="/ppt/slideLayouts/slideLayout112.xml" Id="rId1" /><Relationship Type="http://schemas.openxmlformats.org/officeDocument/2006/relationships/slideLayout" Target="/ppt/slideLayouts/slideLayout613.xml" Id="rId6" /><Relationship Type="http://schemas.openxmlformats.org/officeDocument/2006/relationships/slideLayout" Target="/ppt/slideLayouts/slideLayout1114.xml" Id="rId11" /><Relationship Type="http://schemas.openxmlformats.org/officeDocument/2006/relationships/slideLayout" Target="/ppt/slideLayouts/slideLayout2415.xml" Id="rId24" /><Relationship Type="http://schemas.openxmlformats.org/officeDocument/2006/relationships/slideLayout" Target="/ppt/slideLayouts/slideLayout516.xml" Id="rId5" /><Relationship Type="http://schemas.openxmlformats.org/officeDocument/2006/relationships/slideLayout" Target="/ppt/slideLayouts/slideLayout1517.xml" Id="rId15" /><Relationship Type="http://schemas.openxmlformats.org/officeDocument/2006/relationships/slideLayout" Target="/ppt/slideLayouts/slideLayout2318.xml" Id="rId23" /><Relationship Type="http://schemas.openxmlformats.org/officeDocument/2006/relationships/slideLayout" Target="/ppt/slideLayouts/slideLayout1019.xml" Id="rId10" /><Relationship Type="http://schemas.openxmlformats.org/officeDocument/2006/relationships/slideLayout" Target="/ppt/slideLayouts/slideLayout1920.xml" Id="rId19" /><Relationship Type="http://schemas.openxmlformats.org/officeDocument/2006/relationships/slideLayout" Target="/ppt/slideLayouts/slideLayout421.xml" Id="rId4" /><Relationship Type="http://schemas.openxmlformats.org/officeDocument/2006/relationships/slideLayout" Target="/ppt/slideLayouts/slideLayout922.xml" Id="rId9" /><Relationship Type="http://schemas.openxmlformats.org/officeDocument/2006/relationships/slideLayout" Target="/ppt/slideLayouts/slideLayout1423.xml" Id="rId14" /><Relationship Type="http://schemas.openxmlformats.org/officeDocument/2006/relationships/slideLayout" Target="/ppt/slideLayouts/slideLayout2224.xml" Id="rId22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E04C9FBA-BD24-42E1-BABE-0EE5C20738FC}"/>
              </a:ext>
            </a:extLst>
          </p:cNvPr>
          <p:cNvSpPr/>
          <p:nvPr userDrawn="1"/>
        </p:nvSpPr>
        <p:spPr>
          <a:xfrm>
            <a:off x="376428" y="374904"/>
            <a:ext cx="11439144" cy="6108192"/>
          </a:xfrm>
          <a:prstGeom prst="rect">
            <a:avLst/>
          </a:prstGeom>
          <a:noFill/>
          <a:ln w="127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2D2715CE-EA2A-4137-8BA3-1FEEF2E40A3A}"/>
              </a:ext>
            </a:extLst>
          </p:cNvPr>
          <p:cNvSpPr/>
          <p:nvPr userDrawn="1"/>
        </p:nvSpPr>
        <p:spPr>
          <a:xfrm>
            <a:off x="445008" y="443484"/>
            <a:ext cx="11301984" cy="5971032"/>
          </a:xfrm>
          <a:prstGeom prst="rect">
            <a:avLst/>
          </a:prstGeom>
          <a:noFill/>
          <a:ln w="25400" cap="flat">
            <a:solidFill>
              <a:schemeClr val="bg2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en-US" noProof="0" dirty="0"/>
          </a:p>
        </p:txBody>
      </p:sp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A8DB6A3A-74E6-4FE2-8AD2-CEB07044718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C0128AA-FDF4-4DD5-A009-3C58D24570F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048274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B1C2DC0-7E13-4A66-9F9B-371BA9C6E4F1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016889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100">
                <a:solidFill>
                  <a:schemeClr val="bg2"/>
                </a:solidFill>
              </a:defRPr>
            </a:lvl1pPr>
          </a:lstStyle>
          <a:p>
            <a:r>
              <a:rPr lang="en-US" noProof="0" dirty="0"/>
              <a:t>MM.DD.20XX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1F296578-6D40-435B-861E-0904DDC10B7C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8203234" y="6016890"/>
            <a:ext cx="3398763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2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9475097E-EB08-4475-9112-275B8402794C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5821279" y="6273660"/>
            <a:ext cx="549442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2"/>
                </a:solidFill>
              </a:defRPr>
            </a:lvl1pPr>
          </a:lstStyle>
          <a:p>
            <a:fld id="{D495E168-DA5E-4888-8D8A-92B118324C14}" type="slidenum">
              <a:rPr lang="en-US" noProof="0" smtClean="0"/>
              <a:pPr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2399913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9" r:id="rId2"/>
    <p:sldLayoutId id="2147483666" r:id="rId3"/>
    <p:sldLayoutId id="2147483667" r:id="rId4"/>
    <p:sldLayoutId id="2147483668" r:id="rId5"/>
    <p:sldLayoutId id="2147483669" r:id="rId6"/>
    <p:sldLayoutId id="2147483670" r:id="rId7"/>
    <p:sldLayoutId id="2147483671" r:id="rId8"/>
    <p:sldLayoutId id="2147483672" r:id="rId9"/>
    <p:sldLayoutId id="2147483673" r:id="rId10"/>
    <p:sldLayoutId id="2147483675" r:id="rId11"/>
    <p:sldLayoutId id="2147483678" r:id="rId12"/>
    <p:sldLayoutId id="2147483674" r:id="rId13"/>
    <p:sldLayoutId id="2147483680" r:id="rId14"/>
    <p:sldLayoutId id="2147483681" r:id="rId15"/>
    <p:sldLayoutId id="2147483682" r:id="rId16"/>
    <p:sldLayoutId id="2147483683" r:id="rId17"/>
    <p:sldLayoutId id="2147483684" r:id="rId18"/>
    <p:sldLayoutId id="2147483685" r:id="rId19"/>
    <p:sldLayoutId id="2147483688" r:id="rId20"/>
    <p:sldLayoutId id="2147483689" r:id="rId21"/>
    <p:sldLayoutId id="2147483686" r:id="rId22"/>
    <p:sldLayoutId id="2147483687" r:id="rId23"/>
    <p:sldLayoutId id="2147483676" r:id="rId24"/>
  </p:sldLayoutIdLst>
  <p:hf hd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6000" b="0" kern="1200">
          <a:solidFill>
            <a:schemeClr val="tx2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ru-RU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572" userDrawn="1">
          <p15:clr>
            <a:srgbClr val="F26B43"/>
          </p15:clr>
        </p15:guide>
        <p15:guide id="2" pos="574" userDrawn="1">
          <p15:clr>
            <a:srgbClr val="F26B43"/>
          </p15:clr>
        </p15:guide>
        <p15:guide id="3" pos="7106" userDrawn="1">
          <p15:clr>
            <a:srgbClr val="F26B43"/>
          </p15:clr>
        </p15:guide>
        <p15:guide id="4" orient="horz" pos="3748" userDrawn="1">
          <p15:clr>
            <a:srgbClr val="F26B43"/>
          </p15:clr>
        </p15:guide>
        <p15:guide id="5" pos="4407" userDrawn="1">
          <p15:clr>
            <a:srgbClr val="F26B43"/>
          </p15:clr>
        </p15:guide>
        <p15:guide id="6" pos="3273" userDrawn="1">
          <p15:clr>
            <a:srgbClr val="F26B43"/>
          </p15:clr>
        </p15:guide>
        <p15:guide id="7" pos="3840" userDrawn="1">
          <p15:clr>
            <a:srgbClr val="F26B43"/>
          </p15:clr>
        </p15:guide>
        <p15:guide id="8" orient="horz" pos="2160" userDrawn="1">
          <p15:clr>
            <a:srgbClr val="F26B43"/>
          </p15:clr>
        </p15:guide>
        <p15:guide id="9" pos="302" userDrawn="1">
          <p15:clr>
            <a:srgbClr val="F26B43"/>
          </p15:clr>
        </p15:guide>
        <p15:guide id="10" pos="7378" userDrawn="1">
          <p15:clr>
            <a:srgbClr val="F26B43"/>
          </p15:clr>
        </p15:guide>
      </p15:sldGuideLst>
    </p:ext>
  </p:extLst>
</p:sldMaster>
</file>

<file path=ppt/slides/_rels/slide1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12.xml" Id="rId1" /></Relationships>
</file>

<file path=ppt/slides/_rels/slide23.xml.rels>&#65279;<?xml version="1.0" encoding="utf-8"?><Relationships xmlns="http://schemas.openxmlformats.org/package/2006/relationships"><Relationship Type="http://schemas.openxmlformats.org/officeDocument/2006/relationships/image" Target="/ppt/media/image73.jpg" Id="rId2" /><Relationship Type="http://schemas.openxmlformats.org/officeDocument/2006/relationships/slideLayout" Target="/ppt/slideLayouts/slideLayout34.xml" Id="rId1" /></Relationships>
</file>

<file path=ppt/slides/_rels/slide49.xml.rels>&#65279;<?xml version="1.0" encoding="utf-8"?><Relationships xmlns="http://schemas.openxmlformats.org/package/2006/relationships"><Relationship Type="http://schemas.openxmlformats.org/officeDocument/2006/relationships/image" Target="/ppt/media/image94.jpg" Id="rId2" /><Relationship Type="http://schemas.openxmlformats.org/officeDocument/2006/relationships/slideLayout" Target="/ppt/slideLayouts/slideLayout516.xml" Id="rId1" /></Relationships>
</file>

<file path=ppt/slides/_rels/slide57.xml.rels>&#65279;<?xml version="1.0" encoding="utf-8"?><Relationships xmlns="http://schemas.openxmlformats.org/package/2006/relationships"><Relationship Type="http://schemas.openxmlformats.org/officeDocument/2006/relationships/slideLayout" Target="/ppt/slideLayouts/slideLayout613.xml" Id="rId1" /></Relationships>
</file>

<file path=ppt/slides/_rels/slide64.xml.rels>&#65279;<?xml version="1.0" encoding="utf-8"?><Relationships xmlns="http://schemas.openxmlformats.org/package/2006/relationships"><Relationship Type="http://schemas.openxmlformats.org/officeDocument/2006/relationships/chart" Target="/ppt/charts/chart11.xml" Id="rId2" /><Relationship Type="http://schemas.openxmlformats.org/officeDocument/2006/relationships/slideLayout" Target="/ppt/slideLayouts/slideLayout76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1.xml" Id="rId1" /></Relationships>
</file>

<file path=ppt/slides/_rels/slide108.xml.rels>&#65279;<?xml version="1.0" encoding="utf-8"?><Relationships xmlns="http://schemas.openxmlformats.org/package/2006/relationships"><Relationship Type="http://schemas.openxmlformats.org/officeDocument/2006/relationships/slideLayout" Target="/ppt/slideLayouts/slideLayout1114.xml" Id="rId1" /></Relationships>
</file>

<file path=ppt/slides/_rels/slide11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27.xml" Id="rId1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32.xml" Id="rId1" /></Relationships>
</file>

<file path=ppt/slides/_rels/slide311.xml.rels>&#65279;<?xml version="1.0" encoding="utf-8"?><Relationships xmlns="http://schemas.openxmlformats.org/package/2006/relationships"><Relationship Type="http://schemas.openxmlformats.org/officeDocument/2006/relationships/image" Target="/ppt/media/image85.jpg" Id="rId2" /><Relationship Type="http://schemas.openxmlformats.org/officeDocument/2006/relationships/slideLayout" Target="/ppt/slideLayouts/slideLayout421.xml" Id="rId1" /></Relationships>
</file>

<file path=ppt/slides/_rels/slide812.xml.rels>&#65279;<?xml version="1.0" encoding="utf-8"?><Relationships xmlns="http://schemas.openxmlformats.org/package/2006/relationships"><Relationship Type="http://schemas.openxmlformats.org/officeDocument/2006/relationships/image" Target="/ppt/media/image106.jpg" Id="rId2" /><Relationship Type="http://schemas.openxmlformats.org/officeDocument/2006/relationships/slideLayout" Target="/ppt/slideLayouts/slideLayout922.xml" Id="rId1" /></Relationships>
</file>

<file path=ppt/slides/_rels/slide910.xml.rels>&#65279;<?xml version="1.0" encoding="utf-8"?><Relationships xmlns="http://schemas.openxmlformats.org/package/2006/relationships"><Relationship Type="http://schemas.openxmlformats.org/officeDocument/2006/relationships/slideLayout" Target="/ppt/slideLayouts/slideLayout1019.xml" Id="rId1" /></Relationships>
</file>

<file path=ppt/slides/_rels/slide1313.xml.rels>&#65279;<?xml version="1.0" encoding="utf-8"?><Relationships xmlns="http://schemas.openxmlformats.org/package/2006/relationships"><Relationship Type="http://schemas.openxmlformats.org/officeDocument/2006/relationships/slideLayout" Target="/ppt/slideLayouts/slideLayout2224.xml" Id="rId1" /><Relationship Type="http://schemas.openxmlformats.org/officeDocument/2006/relationships/hyperlink" Target="https://go.microsoft.com/fwlink/?linkid=2006808&amp;clcid=0x409" TargetMode="External" Id="rId2" /></Relationships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913A672-E2C9-49A3-B8D1-665F05ADB8BC}"/>
              </a:ext>
            </a:extLst>
          </p:cNvPr>
          <p:cNvSpPr>
            <a:spLocks noGrp="1"/>
          </p:cNvSpPr>
          <p:nvPr>
            <p:ph type="title"/>
          </p:nvPr>
        </p:nvSpPr>
        <p:spPr bwMode="grayWhite"/>
        <p:txBody>
          <a:bodyPr/>
          <a:lstStyle/>
          <a:p>
            <a:r>
              <a:rPr lang="en-US" dirty="0"/>
              <a:t>Presentation Title</a:t>
            </a:r>
            <a:endParaRPr lang="ru-RU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8565D450-CF0E-4B12-945F-D0057946DD7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 bwMode="grayWhite"/>
        <p:txBody>
          <a:bodyPr/>
          <a:lstStyle/>
          <a:p>
            <a:r>
              <a:rPr lang="en-US" dirty="0"/>
              <a:t>PRESENTATION TAGLINE</a:t>
            </a:r>
            <a:endParaRPr lang="ru-RU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48799AE-6C70-4A22-B90A-3F8F7CFDAD67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 bwMode="grayWhite"/>
        <p:txBody>
          <a:bodyPr/>
          <a:lstStyle/>
          <a:p>
            <a:r>
              <a:rPr lang="en-US" dirty="0"/>
              <a:t>Month</a:t>
            </a:r>
            <a:endParaRPr lang="ru-RU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63743191-2C84-41E1-BD1D-4C35155B99CD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 bwMode="grayWhite"/>
        <p:txBody>
          <a:bodyPr/>
          <a:lstStyle/>
          <a:p>
            <a:r>
              <a:rPr lang="en-US" dirty="0"/>
              <a:t>20XX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971595786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FF9E6DE-5C41-4023-A6ED-24BA66E6767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Divider Slide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E666CF4B-E5FA-473E-9C10-20707B1D966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pic>
        <p:nvPicPr>
          <p:cNvPr id="8" name="Picture Placeholder 7" descr="Blue vintage car exterior">
            <a:extLst>
              <a:ext uri="{FF2B5EF4-FFF2-40B4-BE49-F238E27FC236}">
                <a16:creationId xmlns:a16="http://schemas.microsoft.com/office/drawing/2014/main" id="{388E01DB-C311-4183-AC6E-9A4AB1E6DAAE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2"/>
          <a:srcRect t="14806" b="42540"/>
          <a:stretch/>
        </p:blipFill>
        <p:spPr>
          <a:xfrm>
            <a:off x="0" y="2483223"/>
            <a:ext cx="12192000" cy="3465576"/>
          </a:xfrm>
        </p:spPr>
      </p:pic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5CF7DCA2-0E6F-4F70-A324-B0A3FAA2BE6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5A7398AB-B4FB-44C4-A9EC-94DA908E8A9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13514817"/>
      </p:ext>
    </p:extLst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 descr="Black classic car inside the garage">
            <a:extLst>
              <a:ext uri="{FF2B5EF4-FFF2-40B4-BE49-F238E27FC236}">
                <a16:creationId xmlns:a16="http://schemas.microsoft.com/office/drawing/2014/main" id="{94906860-9DDD-45C2-B32A-65897462C7AD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/>
          <a:srcRect t="41342" b="17202"/>
          <a:stretch/>
        </p:blipFill>
        <p:spPr>
          <a:xfrm>
            <a:off x="0" y="797608"/>
            <a:ext cx="12192000" cy="2843784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E0EFBCFB-B245-45A5-AD8B-A4585DE61C6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dirty="0"/>
              <a:t>Text Layout 2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B3DD98B-C2C2-4C4E-BC25-BCC7F6C5C59E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91AA84F9-B00F-4582-9D27-E03DE392DF1A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>
            <a:noAutofit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</a:t>
            </a:r>
          </a:p>
          <a:p>
            <a:r>
              <a:rPr lang="en-US" dirty="0"/>
              <a:t>Pellentesque habitant morbi tristique senectus et netus et malesuada fames ac turpis egestas. Proin pharetra nonummy pede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A58B5AD-96B4-45C8-873B-9A28EFD5EE8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3E85625-E07C-43C7-93C8-DFDFDBB64FF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29028138"/>
      </p:ext>
    </p:extLst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211DAE73-6CD3-4771-ABF6-C81636C18EB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92C1407A-1D74-46E8-8A3D-AE720F58C0F4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  <a:br>
              <a:rPr lang="en-US" dirty="0"/>
            </a:br>
            <a:r>
              <a:rPr lang="en-US" dirty="0"/>
              <a:t>MAECENAS PORTTITOR CONGUE MASSA. FUSCE POSUERE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FA8532E-B64D-4C40-B1E4-2D953F7AED9B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Section 1 Title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8777C1D2-F31A-4E91-AF68-25DE8289CA69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</a:t>
            </a:r>
          </a:p>
          <a:p>
            <a:r>
              <a:rPr lang="en-US" dirty="0"/>
              <a:t>Nunc viverra imperdiet enim. Fusce est. Vivamus a tellus</a:t>
            </a:r>
          </a:p>
          <a:p>
            <a:r>
              <a:rPr lang="en-US" dirty="0"/>
              <a:t>Pellentesque habitant morbi tristique senectus et netus et malesuada fames ac turpis egestas. Proin pharetra nonummy pede. Mauris et orci</a:t>
            </a:r>
          </a:p>
          <a:p>
            <a:pPr marL="0" indent="0">
              <a:buNone/>
            </a:pPr>
            <a:endParaRPr lang="en-US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89F14F4-0C32-4B08-AA76-9CBA4B293379}"/>
              </a:ext>
            </a:extLst>
          </p:cNvPr>
          <p:cNvSpPr>
            <a:spLocks noGrp="1"/>
          </p:cNvSpPr>
          <p:nvPr>
            <p:ph type="body" idx="18"/>
          </p:nvPr>
        </p:nvSpPr>
        <p:spPr/>
        <p:txBody>
          <a:bodyPr/>
          <a:lstStyle/>
          <a:p>
            <a:r>
              <a:rPr lang="en-US" dirty="0"/>
              <a:t>Section 2 Title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809F6AA-8787-46D7-ACFE-35FEE08B5A5C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</a:t>
            </a:r>
          </a:p>
          <a:p>
            <a:r>
              <a:rPr lang="en-US" dirty="0"/>
              <a:t>Fusce posuere, magna sed pulvinar ultricies, purus lectus malesuada libero, sit amet commodo magna eros quis urna</a:t>
            </a:r>
          </a:p>
          <a:p>
            <a:r>
              <a:rPr lang="en-US" dirty="0"/>
              <a:t>Nunc viverra imperdiet enim. Fusce est. Vivamus a tellus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EC982E62-6A3F-45E0-B738-1CCBF33DEEC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9509180-5380-4AD5-A72A-75354134ECC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55183183"/>
      </p:ext>
    </p:extLst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>
            <a:extLst>
              <a:ext uri="{FF2B5EF4-FFF2-40B4-BE49-F238E27FC236}">
                <a16:creationId xmlns:a16="http://schemas.microsoft.com/office/drawing/2014/main" id="{E78F25C1-8DF8-4521-8E14-C1B37A10F6E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 Slide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8C53A84-5B0E-48D5-BB7D-950EB8BC0F99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LOREM IPSUM DOLOR SIT AMET, CONSECTETUER ADIPISCING ELIT. MAECENAS PORTTITOR CONGUE MASSA</a:t>
            </a:r>
          </a:p>
        </p:txBody>
      </p:sp>
      <p:sp>
        <p:nvSpPr>
          <p:cNvPr id="19" name="Oval 18">
            <a:extLst>
              <a:ext uri="{FF2B5EF4-FFF2-40B4-BE49-F238E27FC236}">
                <a16:creationId xmlns:a16="http://schemas.microsoft.com/office/drawing/2014/main" id="{4A6E87C4-516D-4380-BD09-B899769E3C1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636479" y="3580485"/>
            <a:ext cx="384048" cy="384048"/>
          </a:xfrm>
          <a:prstGeom prst="ellipse">
            <a:avLst/>
          </a:pr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BF320867-6901-4F59-BFF3-9800EAB0A0AA}"/>
              </a:ext>
            </a:extLst>
          </p:cNvPr>
          <p:cNvSpPr>
            <a:spLocks noGrp="1"/>
          </p:cNvSpPr>
          <p:nvPr>
            <p:ph type="body" idx="18"/>
          </p:nvPr>
        </p:nvSpPr>
        <p:spPr/>
        <p:txBody>
          <a:bodyPr>
            <a:noAutofit/>
          </a:bodyPr>
          <a:lstStyle/>
          <a:p>
            <a:r>
              <a:rPr lang="en-US" dirty="0"/>
              <a:t>30%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C65D672B-E3A0-40B0-97D5-1B3FD772B714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Category Title</a:t>
            </a:r>
          </a:p>
        </p:txBody>
      </p:sp>
      <p:sp>
        <p:nvSpPr>
          <p:cNvPr id="22" name="Oval 21">
            <a:extLst>
              <a:ext uri="{FF2B5EF4-FFF2-40B4-BE49-F238E27FC236}">
                <a16:creationId xmlns:a16="http://schemas.microsoft.com/office/drawing/2014/main" id="{2FCC7A65-362D-4186-A18C-0C6FDBC14F9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3575993" y="3580485"/>
            <a:ext cx="384048" cy="384048"/>
          </a:xfrm>
          <a:prstGeom prst="ellipse">
            <a:avLst/>
          </a:prstGeom>
          <a:solidFill>
            <a:schemeClr val="accent1">
              <a:lumMod val="60000"/>
              <a:lumOff val="40000"/>
            </a:schemeClr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en-US" dirty="0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132001FC-FEF4-4DF0-9C23-2DB3C963806E}"/>
              </a:ext>
            </a:extLst>
          </p:cNvPr>
          <p:cNvSpPr>
            <a:spLocks noGrp="1"/>
          </p:cNvSpPr>
          <p:nvPr>
            <p:ph type="body" idx="24"/>
          </p:nvPr>
        </p:nvSpPr>
        <p:spPr/>
        <p:txBody>
          <a:bodyPr>
            <a:noAutofit/>
          </a:bodyPr>
          <a:lstStyle/>
          <a:p>
            <a:r>
              <a:rPr lang="en-US" dirty="0"/>
              <a:t>25%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A33058D0-92AA-453C-8091-42032D789C7C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Category Title</a:t>
            </a:r>
          </a:p>
        </p:txBody>
      </p:sp>
      <p:sp>
        <p:nvSpPr>
          <p:cNvPr id="20" name="Oval 19">
            <a:extLst>
              <a:ext uri="{FF2B5EF4-FFF2-40B4-BE49-F238E27FC236}">
                <a16:creationId xmlns:a16="http://schemas.microsoft.com/office/drawing/2014/main" id="{0FDF8AB6-036A-49DD-A8BA-685B6074ACF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636504" y="4314156"/>
            <a:ext cx="384048" cy="384048"/>
          </a:xfrm>
          <a:prstGeom prst="ellipse">
            <a:avLst/>
          </a:prstGeom>
          <a:solidFill>
            <a:schemeClr val="accent2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en-US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28F8FC00-2556-4E36-A6CA-D230580A9C64}"/>
              </a:ext>
            </a:extLst>
          </p:cNvPr>
          <p:cNvSpPr>
            <a:spLocks noGrp="1"/>
          </p:cNvSpPr>
          <p:nvPr>
            <p:ph type="body" idx="22"/>
          </p:nvPr>
        </p:nvSpPr>
        <p:spPr/>
        <p:txBody>
          <a:bodyPr>
            <a:noAutofit/>
          </a:bodyPr>
          <a:lstStyle/>
          <a:p>
            <a:r>
              <a:rPr lang="en-US" dirty="0"/>
              <a:t>10%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3169D5A-7F64-4D18-BED9-3444AC49E612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Category Title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7A05CE77-EFD5-48B6-A34A-0EF87FA6A66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3576018" y="4314156"/>
            <a:ext cx="384048" cy="384048"/>
          </a:xfrm>
          <a:prstGeom prst="ellipse">
            <a:avLst/>
          </a:prstGeom>
          <a:solidFill>
            <a:schemeClr val="accent4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en-US" dirty="0"/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2105F00B-0614-40D7-9433-E1DC079FF980}"/>
              </a:ext>
            </a:extLst>
          </p:cNvPr>
          <p:cNvSpPr>
            <a:spLocks noGrp="1"/>
          </p:cNvSpPr>
          <p:nvPr>
            <p:ph type="body" idx="26"/>
          </p:nvPr>
        </p:nvSpPr>
        <p:spPr/>
        <p:txBody>
          <a:bodyPr>
            <a:noAutofit/>
          </a:bodyPr>
          <a:lstStyle/>
          <a:p>
            <a:r>
              <a:rPr lang="en-US" dirty="0"/>
              <a:t>10%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AC550027-31ED-4CA2-B276-902E7DB7ACF6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Category Title</a:t>
            </a:r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6FF88464-872E-4C10-9DAC-26A3348420A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1636479" y="5047826"/>
            <a:ext cx="384048" cy="384048"/>
          </a:xfrm>
          <a:prstGeom prst="ellipse">
            <a:avLst/>
          </a:pr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en-US" dirty="0"/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0CF0B366-F7A4-4405-9C0E-8503ED6D0F0F}"/>
              </a:ext>
            </a:extLst>
          </p:cNvPr>
          <p:cNvSpPr>
            <a:spLocks noGrp="1"/>
          </p:cNvSpPr>
          <p:nvPr>
            <p:ph type="body" idx="28"/>
          </p:nvPr>
        </p:nvSpPr>
        <p:spPr/>
        <p:txBody>
          <a:bodyPr>
            <a:noAutofit/>
          </a:bodyPr>
          <a:lstStyle/>
          <a:p>
            <a:r>
              <a:rPr lang="en-US" dirty="0"/>
              <a:t>20%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31CD59B7-CC24-4A8C-8C11-D422634047B1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/>
        <p:txBody>
          <a:bodyPr/>
          <a:lstStyle/>
          <a:p>
            <a:r>
              <a:rPr lang="en-US" dirty="0"/>
              <a:t>Category Title</a:t>
            </a:r>
          </a:p>
        </p:txBody>
      </p:sp>
      <p:sp>
        <p:nvSpPr>
          <p:cNvPr id="25" name="Oval 24">
            <a:extLst>
              <a:ext uri="{FF2B5EF4-FFF2-40B4-BE49-F238E27FC236}">
                <a16:creationId xmlns:a16="http://schemas.microsoft.com/office/drawing/2014/main" id="{3088EB29-A8D3-4903-947F-4E8DC731F28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3576018" y="5047826"/>
            <a:ext cx="384048" cy="384048"/>
          </a:xfrm>
          <a:prstGeom prst="ellipse">
            <a:avLst/>
          </a:prstGeom>
          <a:solidFill>
            <a:schemeClr val="accent4">
              <a:lumMod val="60000"/>
              <a:lumOff val="40000"/>
            </a:schemeClr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en-US" dirty="0"/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E9FB62E4-6E57-4EED-A061-4C47D6652A8D}"/>
              </a:ext>
            </a:extLst>
          </p:cNvPr>
          <p:cNvSpPr>
            <a:spLocks noGrp="1"/>
          </p:cNvSpPr>
          <p:nvPr>
            <p:ph type="body" idx="30"/>
          </p:nvPr>
        </p:nvSpPr>
        <p:spPr/>
        <p:txBody>
          <a:bodyPr/>
          <a:lstStyle/>
          <a:p>
            <a:r>
              <a:rPr lang="en-US" dirty="0"/>
              <a:t>5%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7D93ADA8-251F-488D-901C-9655090E254A}"/>
              </a:ext>
            </a:extLst>
          </p:cNvPr>
          <p:cNvSpPr>
            <a:spLocks noGrp="1"/>
          </p:cNvSpPr>
          <p:nvPr>
            <p:ph type="body" sz="quarter" idx="31"/>
          </p:nvPr>
        </p:nvSpPr>
        <p:spPr/>
        <p:txBody>
          <a:bodyPr/>
          <a:lstStyle/>
          <a:p>
            <a:r>
              <a:rPr lang="en-US" dirty="0"/>
              <a:t>Category Title</a:t>
            </a:r>
          </a:p>
        </p:txBody>
      </p:sp>
      <p:graphicFrame>
        <p:nvGraphicFramePr>
          <p:cNvPr id="21" name="Chart Placeholder 20" descr="Chart">
            <a:extLst>
              <a:ext uri="{FF2B5EF4-FFF2-40B4-BE49-F238E27FC236}">
                <a16:creationId xmlns:a16="http://schemas.microsoft.com/office/drawing/2014/main" id="{A0D58968-E478-46A2-8C19-98350C347F79}"/>
              </a:ext>
            </a:extLst>
          </p:cNvPr>
          <p:cNvGraphicFramePr>
            <a:graphicFrameLocks noGrp="1"/>
          </p:cNvGraphicFramePr>
          <p:nvPr>
            <p:ph type="chart" sz="quarter" idx="32"/>
            <p:extLst>
              <p:ext uri="{D42A27DB-BD31-4B8C-83A1-F6EECF244321}">
                <p14:modId xmlns:p14="http://schemas.microsoft.com/office/powerpoint/2010/main" val="2531410146"/>
              </p:ext>
            </p:extLst>
          </p:nvPr>
        </p:nvGraphicFramePr>
        <p:xfrm>
          <a:off x="6981825" y="1246188"/>
          <a:ext cx="4284663" cy="436562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D4503F63-2B71-48DD-A2D5-A9756260543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83AE076-A30C-408A-B733-749BA1FA561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06251340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" name="Table Placeholder 6">
            <a:extLst>
              <a:ext uri="{FF2B5EF4-FFF2-40B4-BE49-F238E27FC236}">
                <a16:creationId xmlns:a16="http://schemas.microsoft.com/office/drawing/2014/main" id="{309338A6-3E66-4495-BF48-9E5CAAF5219B}"/>
              </a:ext>
            </a:extLst>
          </p:cNvPr>
          <p:cNvGraphicFramePr>
            <a:graphicFrameLocks noGrp="1"/>
          </p:cNvGraphicFramePr>
          <p:nvPr>
            <p:ph type="tbl" sz="quarter" idx="17"/>
            <p:extLst>
              <p:ext uri="{D42A27DB-BD31-4B8C-83A1-F6EECF244321}">
                <p14:modId xmlns:p14="http://schemas.microsoft.com/office/powerpoint/2010/main" val="1380118"/>
              </p:ext>
            </p:extLst>
          </p:nvPr>
        </p:nvGraphicFramePr>
        <p:xfrm>
          <a:off x="1090841" y="1389380"/>
          <a:ext cx="6624000" cy="4079240"/>
        </p:xfrm>
        <a:graphic>
          <a:graphicData uri="http://schemas.openxmlformats.org/drawingml/2006/table">
            <a:tbl>
              <a:tblPr firstRow="1" bandRow="1">
                <a:tableStyleId>{3B4B98B0-60AC-42C2-AFA5-B58CD77FA1E5}</a:tableStyleId>
              </a:tblPr>
              <a:tblGrid>
                <a:gridCol w="2196000">
                  <a:extLst>
                    <a:ext uri="{9D8B030D-6E8A-4147-A177-3AD203B41FA5}">
                      <a16:colId xmlns:a16="http://schemas.microsoft.com/office/drawing/2014/main" val="4097428859"/>
                    </a:ext>
                  </a:extLst>
                </a:gridCol>
                <a:gridCol w="1476000">
                  <a:extLst>
                    <a:ext uri="{9D8B030D-6E8A-4147-A177-3AD203B41FA5}">
                      <a16:colId xmlns:a16="http://schemas.microsoft.com/office/drawing/2014/main" val="4082345779"/>
                    </a:ext>
                  </a:extLst>
                </a:gridCol>
                <a:gridCol w="1476000">
                  <a:extLst>
                    <a:ext uri="{9D8B030D-6E8A-4147-A177-3AD203B41FA5}">
                      <a16:colId xmlns:a16="http://schemas.microsoft.com/office/drawing/2014/main" val="2606554801"/>
                    </a:ext>
                  </a:extLst>
                </a:gridCol>
                <a:gridCol w="1476000">
                  <a:extLst>
                    <a:ext uri="{9D8B030D-6E8A-4147-A177-3AD203B41FA5}">
                      <a16:colId xmlns:a16="http://schemas.microsoft.com/office/drawing/2014/main" val="3344664039"/>
                    </a:ext>
                  </a:extLst>
                </a:gridCol>
              </a:tblGrid>
              <a:tr h="370840">
                <a:tc>
                  <a:txBody>
                    <a:bodyPr/>
                    <a:lstStyle/>
                    <a:p>
                      <a:endParaRPr lang="ru-RU" sz="1200" b="1" dirty="0">
                        <a:solidFill>
                          <a:schemeClr val="bg1"/>
                        </a:solidFill>
                        <a:latin typeface="+mn-lt"/>
                      </a:endParaRPr>
                    </a:p>
                  </a:txBody>
                  <a:tcPr marL="92013" marR="92013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600" b="1" dirty="0">
                          <a:solidFill>
                            <a:schemeClr val="bg1"/>
                          </a:solidFill>
                          <a:latin typeface="+mn-lt"/>
                        </a:rPr>
                        <a:t>20XX</a:t>
                      </a:r>
                      <a:endParaRPr lang="ru-RU" sz="1600" b="1" dirty="0">
                        <a:solidFill>
                          <a:schemeClr val="bg1"/>
                        </a:solidFill>
                        <a:latin typeface="+mn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600" b="1" dirty="0">
                          <a:solidFill>
                            <a:schemeClr val="bg1"/>
                          </a:solidFill>
                          <a:latin typeface="+mn-lt"/>
                        </a:rPr>
                        <a:t>20XX</a:t>
                      </a:r>
                      <a:endParaRPr lang="ru-RU" sz="1600" b="1" dirty="0">
                        <a:solidFill>
                          <a:schemeClr val="bg1"/>
                        </a:solidFill>
                        <a:latin typeface="+mn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600" b="1" dirty="0">
                          <a:solidFill>
                            <a:schemeClr val="bg1"/>
                          </a:solidFill>
                          <a:latin typeface="+mn-lt"/>
                        </a:rPr>
                        <a:t>20XX</a:t>
                      </a:r>
                      <a:endParaRPr lang="ru-RU" sz="1600" b="1" dirty="0">
                        <a:solidFill>
                          <a:schemeClr val="bg1"/>
                        </a:solidFill>
                        <a:latin typeface="+mn-lt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42997297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Lorem ipsum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1,600,000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 w="12700" cmpd="sng"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96649860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Dolor sit amet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4,000,000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16,000,000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86548635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Consectetur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75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80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90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7415663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Adipiscing elit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48100275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Sed do eiusmod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22590336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Tempor incicidunt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6175825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Ut labore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1,687,500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9,600,000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21,600,000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8185223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Et dolore magna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562,500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10,800,000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366063256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Ut enim ad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>
                        <a:alpha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281,250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4,320,000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20000"/>
                        <a:lumOff val="8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49084678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6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Minim veniam</a:t>
                      </a:r>
                      <a:endParaRPr lang="ru-RU" sz="16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7,593,750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52,800,000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600" i="0" kern="12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187,920,000</a:t>
                      </a:r>
                      <a:endParaRPr lang="ru-RU" sz="1600" i="0" kern="1200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marL="92013" marR="92013" anchor="ctr">
                    <a:lnL>
                      <a:noFill/>
                    </a:lnL>
                    <a:lnR>
                      <a:noFill/>
                    </a:lnR>
                    <a:lnT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2">
                        <a:lumMod val="40000"/>
                        <a:lumOff val="6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4180453437"/>
                  </a:ext>
                </a:extLst>
              </a:tr>
            </a:tbl>
          </a:graphicData>
        </a:graphic>
      </p:graphicFrame>
      <p:sp>
        <p:nvSpPr>
          <p:cNvPr id="5" name="Title 4">
            <a:extLst>
              <a:ext uri="{FF2B5EF4-FFF2-40B4-BE49-F238E27FC236}">
                <a16:creationId xmlns:a16="http://schemas.microsoft.com/office/drawing/2014/main" id="{54A09745-9520-4241-8D53-E68C835D8BB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Table Slide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9A8795DF-0E81-4ADB-9E73-55169F9DFEB6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</a:t>
            </a:r>
            <a:br>
              <a:rPr lang="en-US" dirty="0"/>
            </a:br>
            <a:r>
              <a:rPr lang="en-US" dirty="0"/>
              <a:t>DOLOR SIT AMET, CONSECTETUER ADIPISCING ELIT. MAECENAS PORTTITOR CONGUE MASSA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13994364-7633-47F4-80EE-E7B090E9FA7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CD68BD0A-9D26-4228-91FB-8BF24FE228B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12685732"/>
      </p:ext>
    </p:extLst>
  </p:cSld>
  <p:clrMapOvr>
    <a:masterClrMapping/>
  </p:clrMapOvr>
</p:sld>
</file>

<file path=ppt/slides/slide10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996AC49-B785-4E0A-9283-239366FE4E4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Works Cited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8A421151-99A0-4A84-9EF4-7DB305033C95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C0369258-37D4-4ECA-AFFD-EC64809E91C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AC6ADABE-2B5E-4788-8D34-1D479C0C18D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95020245"/>
      </p:ext>
    </p:extLst>
  </p:cSld>
  <p:clrMapOvr>
    <a:masterClrMapping/>
  </p:clrMapOvr>
</p:sld>
</file>

<file path=ppt/slides/slide1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CEAF481-A10E-4ECD-97FD-DBBF2BD80B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Timeline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7426876A-9F78-4ABC-8F50-9B84738A1BD2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</a:t>
            </a:r>
            <a:br>
              <a:rPr lang="en-US" dirty="0"/>
            </a:br>
            <a:r>
              <a:rPr lang="en-US" dirty="0"/>
              <a:t>MAECENAS PORTTITOR CONGUE MASSA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9CADDD6-E3F8-4675-ABE5-F4459586204C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883AD4CB-DF51-46D0-9731-A3ACC5BB6566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75B93656-9FB0-4633-B834-7C0B1DE39F04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E058AEE6-3690-49EB-B71A-70B51140CC21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8DEBECED-735E-438C-BF18-29A71EB93402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B7D646BF-C83E-4E59-8511-4C7F9CDEA6B0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9CBCA4F9-80C7-4913-BDC9-82958EF6D7B1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7F7DEF63-2531-4656-BC0F-1BC5E487B3FA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E34855DC-B8C9-465A-8D9E-44ACD517B153}"/>
              </a:ext>
            </a:extLst>
          </p:cNvPr>
          <p:cNvSpPr>
            <a:spLocks noGrp="1"/>
          </p:cNvSpPr>
          <p:nvPr>
            <p:ph type="body" sz="quarter" idx="22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D1638644-3E31-4749-97C8-650F1D64ADCA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2898857D-EA1D-425B-B813-9E615691706D}"/>
              </a:ext>
            </a:extLst>
          </p:cNvPr>
          <p:cNvSpPr>
            <a:spLocks noGrp="1"/>
          </p:cNvSpPr>
          <p:nvPr>
            <p:ph type="body" sz="quarter" idx="24"/>
          </p:nvPr>
        </p:nvSpPr>
        <p:spPr/>
        <p:txBody>
          <a:bodyPr/>
          <a:lstStyle/>
          <a:p>
            <a:r>
              <a:rPr lang="en-US" dirty="0"/>
              <a:t>Year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69FC5196-CB1C-46D1-B8FF-C5F7E7AC403D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CA2DBCEF-C0E6-4A30-97A3-D5FE6397A6D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470AD8A0-6D20-4DE2-8BBF-96C7D9411C8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34564479"/>
      </p:ext>
    </p:extLst>
  </p:cSld>
  <p:clrMapOvr>
    <a:masterClrMapping/>
  </p:clrMapOvr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C7EE6F97-F932-4CE0-81CF-8B3DDFADBF11}"/>
              </a:ext>
            </a:extLst>
          </p:cNvPr>
          <p:cNvSpPr>
            <a:spLocks noGrp="1"/>
          </p:cNvSpPr>
          <p:nvPr>
            <p:ph type="title"/>
          </p:nvPr>
        </p:nvSpPr>
        <p:spPr bwMode="grayWhite"/>
        <p:txBody>
          <a:bodyPr/>
          <a:lstStyle/>
          <a:p>
            <a:r>
              <a:rPr lang="en-US" dirty="0"/>
              <a:t>Thank You!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E5BE9AB-394C-49FE-A242-B011DD1F3B22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 bwMode="grayWhite"/>
        <p:txBody>
          <a:bodyPr/>
          <a:lstStyle/>
          <a:p>
            <a:r>
              <a:rPr lang="en-US" dirty="0"/>
              <a:t>ALEXANDER MARTENSSON</a:t>
            </a:r>
            <a:endParaRPr lang="ru-RU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98DF9333-CF88-48B4-8124-9F5658462849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 bwMode="grayWhite"/>
        <p:txBody>
          <a:bodyPr/>
          <a:lstStyle/>
          <a:p>
            <a:r>
              <a:rPr lang="en-US" dirty="0"/>
              <a:t>Phone</a:t>
            </a:r>
            <a:endParaRPr lang="ru-RU" dirty="0"/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EB7F8C00-D731-4600-B308-67C385FC68FB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 bwMode="grayWhite"/>
        <p:txBody>
          <a:bodyPr/>
          <a:lstStyle/>
          <a:p>
            <a:r>
              <a:rPr lang="en-US" dirty="0"/>
              <a:t>770-555-0162</a:t>
            </a:r>
            <a:endParaRPr lang="ru-RU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0601F504-BCBE-4A2D-90EF-D4AA83599947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 bwMode="grayWhite"/>
        <p:txBody>
          <a:bodyPr/>
          <a:lstStyle/>
          <a:p>
            <a:r>
              <a:rPr lang="en-US" dirty="0"/>
              <a:t>Email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A2CB2D7-DC9E-4339-B25F-40718A18F9FD}"/>
              </a:ext>
            </a:extLst>
          </p:cNvPr>
          <p:cNvSpPr>
            <a:spLocks noGrp="1"/>
          </p:cNvSpPr>
          <p:nvPr>
            <p:ph type="body" sz="quarter" idx="22"/>
          </p:nvPr>
        </p:nvSpPr>
        <p:spPr bwMode="grayWhite"/>
        <p:txBody>
          <a:bodyPr/>
          <a:lstStyle/>
          <a:p>
            <a:r>
              <a:rPr lang="en-US" dirty="0"/>
              <a:t>MARTENSSON@EXAMPLE.COM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563226812"/>
      </p:ext>
    </p:extLst>
  </p:cSld>
  <p:clrMapOvr>
    <a:masterClrMapping/>
  </p:clrMapOvr>
</p:sld>
</file>

<file path=ppt/slides/slide3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7" descr="Red vintage car on concrete riad">
            <a:extLst>
              <a:ext uri="{FF2B5EF4-FFF2-40B4-BE49-F238E27FC236}">
                <a16:creationId xmlns:a16="http://schemas.microsoft.com/office/drawing/2014/main" id="{67A7E6CF-7813-4CFB-972B-ECF713EB181A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 rotWithShape="1">
          <a:blip r:embed="rId2"/>
          <a:srcRect l="15113" r="39909"/>
          <a:stretch/>
        </p:blipFill>
        <p:spPr>
          <a:xfrm>
            <a:off x="911224" y="0"/>
            <a:ext cx="4626864" cy="6858000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007EA499-D02B-466B-8A94-12FBC4B86F2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Text Layout 1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977CC-B026-4BFB-8EDC-0D8F699A2EA4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BE4DED09-2D42-4E84-BF9E-C79453D4148B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</a:t>
            </a:r>
          </a:p>
          <a:p>
            <a:r>
              <a:rPr lang="en-US" dirty="0"/>
              <a:t>Nunc viverra imperdiet enim. Fusce est. Vivamus a tellus</a:t>
            </a:r>
          </a:p>
          <a:p>
            <a:r>
              <a:rPr lang="en-US" dirty="0"/>
              <a:t>Pellentesque habitant morbi tristique senectus et netus et malesuada fames ac turpis egestas. Proin pharetra nonummy pede. Mauris et orci</a:t>
            </a:r>
          </a:p>
          <a:p>
            <a:endParaRPr lang="en-US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B4BD5BBC-8809-4F8D-9C56-281FCD2225B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EA42F411-36F6-4988-8DA8-BA993F63BA8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63679262"/>
      </p:ext>
    </p:extLst>
  </p:cSld>
  <p:clrMapOvr>
    <a:masterClrMapping/>
  </p:clrMapOvr>
</p:sld>
</file>

<file path=ppt/slides/slide8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Placeholder 13" descr="Red Vintage Car Interior">
            <a:extLst>
              <a:ext uri="{FF2B5EF4-FFF2-40B4-BE49-F238E27FC236}">
                <a16:creationId xmlns:a16="http://schemas.microsoft.com/office/drawing/2014/main" id="{C7B85C57-0A86-46C6-9BDE-5742642022E2}"/>
              </a:ext>
            </a:extLst>
          </p:cNvPr>
          <p:cNvPicPr>
            <a:picLocks noGrp="1" noChangeAspect="1"/>
          </p:cNvPicPr>
          <p:nvPr>
            <p:ph type="pic" sz="quarter" idx="4294967295"/>
          </p:nvPr>
        </p:nvPicPr>
        <p:blipFill rotWithShape="1">
          <a:blip r:embed="rId2"/>
          <a:srcRect t="21185" b="25233"/>
          <a:stretch/>
        </p:blipFill>
        <p:spPr>
          <a:xfrm>
            <a:off x="0" y="794083"/>
            <a:ext cx="12192000" cy="4899600"/>
          </a:xfrm>
        </p:spPr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0EC3F57E-73AC-4512-B8EB-29A002486FFF}"/>
              </a:ext>
            </a:extLst>
          </p:cNvPr>
          <p:cNvSpPr>
            <a:spLocks noGrp="1"/>
          </p:cNvSpPr>
          <p:nvPr>
            <p:ph type="title"/>
          </p:nvPr>
        </p:nvSpPr>
        <p:spPr bwMode="grayWhite"/>
        <p:txBody>
          <a:bodyPr/>
          <a:lstStyle/>
          <a:p>
            <a:r>
              <a:rPr lang="en-US" dirty="0"/>
              <a:t>Big Image Slide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DF2FD5D-A1DD-4D19-86B9-1D099FDE6EC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7FB90AB5-C038-4661-9A19-4C506ED89F1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1B5703F-BF56-47DD-A351-933139F5F2C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97979389"/>
      </p:ext>
    </p:extLst>
  </p:cSld>
  <p:clrMapOvr>
    <a:masterClrMapping/>
  </p:clrMapOvr>
</p:sld>
</file>

<file path=ppt/slides/slide9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Media Placeholder 10" descr="Media">
            <a:extLst>
              <a:ext uri="{FF2B5EF4-FFF2-40B4-BE49-F238E27FC236}">
                <a16:creationId xmlns:a16="http://schemas.microsoft.com/office/drawing/2014/main" id="{7698804F-4A30-423C-B0A8-AEB434978999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/>
      </p:sp>
      <p:sp>
        <p:nvSpPr>
          <p:cNvPr id="10" name="Title 9">
            <a:extLst>
              <a:ext uri="{FF2B5EF4-FFF2-40B4-BE49-F238E27FC236}">
                <a16:creationId xmlns:a16="http://schemas.microsoft.com/office/drawing/2014/main" id="{920A25BC-4140-46AA-9534-E08CEE87F93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E45C8C93-8D1C-4B92-87D4-43C5CF87759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08C1B33C-CD10-46DE-98D6-94BCA8759EB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64000171"/>
      </p:ext>
    </p:extLst>
  </p:cSld>
  <p:clrMapOvr>
    <a:masterClrMapping/>
  </p:clrMapOvr>
</p:sld>
</file>

<file path=ppt/slides/slide13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1.xml><?xml version="1.0" encoding="utf-8"?>
<a:theme xmlns:a="http://schemas.openxmlformats.org/drawingml/2006/main" name="Office Theme">
  <a:themeElements>
    <a:clrScheme name="Custom 23">
      <a:dk1>
        <a:sysClr val="windowText" lastClr="000000"/>
      </a:dk1>
      <a:lt1>
        <a:sysClr val="window" lastClr="FFFFFF"/>
      </a:lt1>
      <a:dk2>
        <a:srgbClr val="6D3200"/>
      </a:dk2>
      <a:lt2>
        <a:srgbClr val="D8B97A"/>
      </a:lt2>
      <a:accent1>
        <a:srgbClr val="306994"/>
      </a:accent1>
      <a:accent2>
        <a:srgbClr val="39577A"/>
      </a:accent2>
      <a:accent3>
        <a:srgbClr val="7E5E34"/>
      </a:accent3>
      <a:accent4>
        <a:srgbClr val="B7B374"/>
      </a:accent4>
      <a:accent5>
        <a:srgbClr val="2C1600"/>
      </a:accent5>
      <a:accent6>
        <a:srgbClr val="864A3F"/>
      </a:accent6>
      <a:hlink>
        <a:srgbClr val="D8B97A"/>
      </a:hlink>
      <a:folHlink>
        <a:srgbClr val="D8B97A"/>
      </a:folHlink>
    </a:clrScheme>
    <a:fontScheme name="Custom 20">
      <a:majorFont>
        <a:latin typeface="Edwardian Script ITC"/>
        <a:ea typeface=""/>
        <a:cs typeface=""/>
      </a:majorFont>
      <a:minorFont>
        <a:latin typeface="Book Antiqua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2"/>
        </a:solidFill>
        <a:ln w="12700" cap="flat">
          <a:noFill/>
          <a:prstDash val="solid"/>
          <a:miter/>
        </a:ln>
      </a:spPr>
      <a:bodyPr rtlCol="0" anchor="ctr"/>
      <a:lstStyle>
        <a:defPPr algn="l">
          <a:defRPr dirty="0"/>
        </a:defPPr>
      </a:lstStyle>
    </a:spDef>
  </a:objectDefaults>
  <a:extraClrSchemeLst/>
  <a:extLst>
    <a:ext uri="{05A4C25C-085E-4340-85A3-A5531E510DB2}">
      <thm15:themeFamily xmlns:thm15="http://schemas.microsoft.com/office/thememl/2012/main" name="TF22987246_Vintage presentation_RVA_v4.potx" id="{792D8318-D202-4ACE-96A1-4E0E612A1DB4}" vid="{D9DED42A-5960-40D0-85AD-C903AF13B463}"/>
    </a:ext>
  </a:extLst>
</a:theme>
</file>

<file path=ppt/theme/theme2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&#65279;<?xml version="1.0" encoding="utf-8"?><Relationships xmlns="http://schemas.openxmlformats.org/package/2006/relationships"><Relationship Type="http://schemas.openxmlformats.org/officeDocument/2006/relationships/customXmlProps" Target="/customXml/itemProps11.xml" Id="rId1" /></Relationships>
</file>

<file path=customXml/_rels/item23.xml.rels>&#65279;<?xml version="1.0" encoding="utf-8"?><Relationships xmlns="http://schemas.openxmlformats.org/package/2006/relationships"><Relationship Type="http://schemas.openxmlformats.org/officeDocument/2006/relationships/customXmlProps" Target="/customXml/itemProps23.xml" Id="rId1" /></Relationships>
</file>

<file path=customXml/_rels/item32.xml.rels>&#65279;<?xml version="1.0" encoding="utf-8"?><Relationships xmlns="http://schemas.openxmlformats.org/package/2006/relationships"><Relationship Type="http://schemas.openxmlformats.org/officeDocument/2006/relationships/customXmlProps" Target="/customXml/itemProps32.xml" Id="rId1" 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3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2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1.xml><?xml version="1.0" encoding="utf-8"?>
<ds:datastoreItem xmlns:ds="http://schemas.openxmlformats.org/officeDocument/2006/customXml" ds:itemID="{FD231387-47F6-4916-BE7C-BCBC21D16ED6}"/>
</file>

<file path=customXml/itemProps23.xml><?xml version="1.0" encoding="utf-8"?>
<ds:datastoreItem xmlns:ds="http://schemas.openxmlformats.org/officeDocument/2006/customXml" ds:itemID="{A3B73D12-7B2D-4DCB-83EA-85380446C961}"/>
</file>

<file path=customXml/itemProps32.xml><?xml version="1.0" encoding="utf-8"?>
<ds:datastoreItem xmlns:ds="http://schemas.openxmlformats.org/officeDocument/2006/customXml" ds:itemID="{CA680A15-7E49-40AD-A17E-9EA098747866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740</ap:Words>
  <ap:Application>Microsoft Office PowerPoint</ap:Application>
  <ap:PresentationFormat>Widescreen</ap:PresentationFormat>
  <ap:Paragraphs>137</ap:Paragraphs>
  <ap:Slides>13</ap:Slides>
  <ap:Notes>0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13</vt:i4>
      </vt:variant>
    </vt:vector>
  </ap:HeadingPairs>
  <ap:TitlesOfParts>
    <vt:vector baseType="lpstr" size="18">
      <vt:lpstr>Arial</vt:lpstr>
      <vt:lpstr>Book Antiqua</vt:lpstr>
      <vt:lpstr>Calibri</vt:lpstr>
      <vt:lpstr>Edwardian Script ITC</vt:lpstr>
      <vt:lpstr>Office Theme</vt:lpstr>
      <vt:lpstr>Presentation Title</vt:lpstr>
      <vt:lpstr>Divider Slide</vt:lpstr>
      <vt:lpstr>Text Layout 1</vt:lpstr>
      <vt:lpstr>Text Layout 2</vt:lpstr>
      <vt:lpstr>Comparison</vt:lpstr>
      <vt:lpstr>Chart Slide</vt:lpstr>
      <vt:lpstr>Table Slide</vt:lpstr>
      <vt:lpstr>Big Image Slide</vt:lpstr>
      <vt:lpstr>LOREM IPSUM DOLOR SIT AMET, CONSECTETUER ADIPISCING ELIT</vt:lpstr>
      <vt:lpstr>Works Cited</vt:lpstr>
      <vt:lpstr>Timeline</vt:lpstr>
      <vt:lpstr>Thank You!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2019-03-11T06:32:04Z</dcterms:created>
  <dcterms:modified xsi:type="dcterms:W3CDTF">2019-04-04T00:01:41Z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