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rels" ContentType="application/vnd.openxmlformats-package.relationships+xml"/>
  <Default Extension="xml" ContentType="application/xml"/>
  <Default Extension="xlsx" ContentType="application/vnd.openxmlformats-officedocument.spreadsheetml.sheet"/>
  <Default Extension="jpg" ContentType="image/jpeg"/>
  <Override PartName="/ppt/presentation.xml" ContentType="application/vnd.openxmlformats-officedocument.presentationml.template.main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Masters/slideMaster1.xml" ContentType="application/vnd.openxmlformats-officedocument.presentationml.slideMaster+xml"/>
  <Override PartName="/ppt/slideLayouts/slideLayout8.xml" ContentType="application/vnd.openxmlformats-officedocument.presentationml.slideLayout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handoutMasters/handoutMaster1.xml" ContentType="application/vnd.openxmlformats-officedocument.presentationml.handoutMaster+xml"/>
  <Override PartName="/ppt/theme/theme1.xml" ContentType="application/vnd.openxmlformats-officedocument.theme+xml"/>
  <Override PartName="/ppt/notesMasters/notesMaster1.xml" ContentType="application/vnd.openxmlformats-officedocument.presentationml.notesMaster+xml"/>
  <Override PartName="/ppt/theme/theme2.xml" ContentType="application/vnd.openxmlformats-officedocument.theme+xml"/>
  <Override PartName="/ppt/charts/colors1.xml" ContentType="application/vnd.ms-office.chartcolorstyle+xml"/>
  <Override PartName="/ppt/charts/style1.xml" ContentType="application/vnd.ms-office.chartstyle+xml"/>
  <Override PartName="/ppt/charts/chart1.xml" ContentType="application/vnd.openxmlformats-officedocument.drawingml.chart+xml"/>
  <Override PartName="/ppt/theme/theme3.xml" ContentType="application/vnd.openxmlformats-officedocument.theme+xml"/>
  <Override PartName="/ppt/charts/style3.xml" ContentType="application/vnd.ms-office.chartstyle+xml"/>
  <Override PartName="/ppt/charts/chart3.xml" ContentType="application/vnd.openxmlformats-officedocument.drawingml.chart+xml"/>
  <Override PartName="/ppt/charts/colors3.xml" ContentType="application/vnd.ms-office.chartcolorstyle+xml"/>
  <Override PartName="/ppt/charts/colors2.xml" ContentType="application/vnd.ms-office.chartcolorstyle+xml"/>
  <Override PartName="/ppt/charts/style2.xml" ContentType="application/vnd.ms-office.chartstyle+xml"/>
  <Override PartName="/ppt/charts/chart2.xml" ContentType="application/vnd.openxmlformats-officedocument.drawingml.chart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ableStyles.xml" ContentType="application/vnd.openxmlformats-officedocument.presentationml.tableStyles+xml"/>
  <Override PartName="/docProps/app.xml" ContentType="application/vnd.openxmlformats-officedocument.extended-properties+xml"/>
  <Override PartName="/docProps/core.xml" ContentType="application/vnd.openxmlformats-package.core-properties+xml"/>
  <Override PartName="/customXml/itemProps2.xml" ContentType="application/vnd.openxmlformats-officedocument.customXmlProperties+xml"/>
  <Override PartName="/customXml/itemProps1.xml" ContentType="application/vnd.openxmlformats-officedocument.customXmlProperties+xml"/>
  <Override PartName="/customXml/itemProps3.xml" ContentType="application/vnd.openxmlformats-officedocument.customXml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officeDocument/2006/relationships/extended-properties" Target="docProps/app.xml"/><Relationship Id="rId2" Type="http://schemas.openxmlformats.org/package/2006/relationships/metadata/core-properties" Target="docProps/core.xml"/><Relationship Id="rId1" Type="http://schemas.openxmlformats.org/officeDocument/2006/relationships/officeDocument" Target="ppt/presentation.xml"/><Relationship Id="rId4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48" r:id="rId1"/>
  </p:sldMasterIdLst>
  <p:notesMasterIdLst>
    <p:notesMasterId r:id="rId13"/>
  </p:notesMasterIdLst>
  <p:handoutMasterIdLst>
    <p:handoutMasterId r:id="rId14"/>
  </p:handoutMasterIdLst>
  <p:sldIdLst>
    <p:sldId id="282" r:id="rId2"/>
    <p:sldId id="292" r:id="rId3"/>
    <p:sldId id="297" r:id="rId4"/>
    <p:sldId id="283" r:id="rId5"/>
    <p:sldId id="298" r:id="rId6"/>
    <p:sldId id="284" r:id="rId7"/>
    <p:sldId id="294" r:id="rId8"/>
    <p:sldId id="295" r:id="rId9"/>
    <p:sldId id="285" r:id="rId10"/>
    <p:sldId id="296" r:id="rId11"/>
    <p:sldId id="256" r:id="rId12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8EC20E35-A176-4012-BC5E-935CFFF8708E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5987" autoAdjust="0"/>
    <p:restoredTop sz="94574" autoAdjust="0"/>
  </p:normalViewPr>
  <p:slideViewPr>
    <p:cSldViewPr snapToGrid="0">
      <p:cViewPr>
        <p:scale>
          <a:sx n="100" d="100"/>
          <a:sy n="100" d="100"/>
        </p:scale>
        <p:origin x="-115" y="-408"/>
      </p:cViewPr>
      <p:guideLst/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3" d="2"/>
        <a:sy n="3" d="2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4" d="100"/>
          <a:sy n="84" d="100"/>
        </p:scale>
        <p:origin x="3828" y="90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notesMaster" Target="notesMasters/notesMaster1.xml"/><Relationship Id="rId18" Type="http://schemas.openxmlformats.org/officeDocument/2006/relationships/tableStyles" Target="tableStyles.xml"/><Relationship Id="rId3" Type="http://schemas.openxmlformats.org/officeDocument/2006/relationships/slide" Target="slides/slide2.xml"/><Relationship Id="rId21" Type="http://schemas.openxmlformats.org/officeDocument/2006/relationships/customXml" Target="../customXml/item3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theme" Target="theme/theme1.xml"/><Relationship Id="rId2" Type="http://schemas.openxmlformats.org/officeDocument/2006/relationships/slide" Target="slides/slide1.xml"/><Relationship Id="rId16" Type="http://schemas.openxmlformats.org/officeDocument/2006/relationships/viewProps" Target="viewProps.xml"/><Relationship Id="rId20" Type="http://schemas.openxmlformats.org/officeDocument/2006/relationships/customXml" Target="../customXml/item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5" Type="http://schemas.openxmlformats.org/officeDocument/2006/relationships/slide" Target="slides/slide4.xml"/><Relationship Id="rId15" Type="http://schemas.openxmlformats.org/officeDocument/2006/relationships/presProps" Target="presProps.xml"/><Relationship Id="rId10" Type="http://schemas.openxmlformats.org/officeDocument/2006/relationships/slide" Target="slides/slide9.xml"/><Relationship Id="rId19" Type="http://schemas.openxmlformats.org/officeDocument/2006/relationships/customXml" Target="../customXml/item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handoutMaster" Target="handoutMasters/handoutMaster1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_rels/chart3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2.xlsx"/><Relationship Id="rId2" Type="http://schemas.microsoft.com/office/2011/relationships/chartColorStyle" Target="colors3.xml"/><Relationship Id="rId1" Type="http://schemas.microsoft.com/office/2011/relationships/chartStyle" Target="style3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title>
      <c:tx>
        <c:rich>
          <a:bodyPr rot="0" spcFirstLastPara="1" vertOverflow="ellipsis" vert="horz" wrap="square" anchor="ctr" anchorCtr="1"/>
          <a:lstStyle/>
          <a:p>
            <a:pPr>
              <a:defRPr sz="1862" b="0" i="0" u="none" strike="noStrike" kern="1200" spc="0" baseline="0">
                <a:solidFill>
                  <a:schemeClr val="bg1"/>
                </a:solidFill>
                <a:latin typeface="+mj-lt"/>
                <a:ea typeface="+mn-ea"/>
                <a:cs typeface="+mn-cs"/>
              </a:defRPr>
            </a:pPr>
            <a:r>
              <a:rPr lang="en-US" dirty="0">
                <a:solidFill>
                  <a:schemeClr val="bg1"/>
                </a:solidFill>
                <a:latin typeface="+mj-lt"/>
              </a:rPr>
              <a:t>Gross Revenue</a:t>
            </a:r>
          </a:p>
        </c:rich>
      </c:tx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62" b="0" i="0" u="none" strike="noStrike" kern="1200" spc="0" baseline="0">
              <a:solidFill>
                <a:schemeClr val="bg1"/>
              </a:solidFill>
              <a:latin typeface="+mj-lt"/>
              <a:ea typeface="+mn-ea"/>
              <a:cs typeface="+mn-cs"/>
            </a:defRPr>
          </a:pPr>
          <a:endParaRPr lang="en-US"/>
        </a:p>
      </c:txPr>
    </c:title>
    <c:autoTitleDeleted val="0"/>
    <c:plotArea>
      <c:layout/>
      <c:barChart>
        <c:barDir val="col"/>
        <c:grouping val="clustered"/>
        <c:varyColors val="0"/>
        <c:ser>
          <c:idx val="0"/>
          <c:order val="0"/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dPt>
            <c:idx val="1"/>
            <c:invertIfNegative val="0"/>
            <c:bubble3D val="0"/>
            <c:spPr>
              <a:solidFill>
                <a:schemeClr val="accent2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FA92-44C9-96D1-A6C625C427EE}"/>
              </c:ext>
            </c:extLst>
          </c:dPt>
          <c:dPt>
            <c:idx val="3"/>
            <c:invertIfNegative val="0"/>
            <c:bubble3D val="0"/>
            <c:spPr>
              <a:solidFill>
                <a:schemeClr val="accent1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FA92-44C9-96D1-A6C625C427EE}"/>
              </c:ext>
            </c:extLst>
          </c:dPt>
          <c:dPt>
            <c:idx val="4"/>
            <c:invertIfNegative val="0"/>
            <c:bubble3D val="0"/>
            <c:spPr>
              <a:solidFill>
                <a:schemeClr val="accent4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5-FA92-44C9-96D1-A6C625C427EE}"/>
              </c:ext>
            </c:extLst>
          </c:dPt>
          <c:val>
            <c:numRef>
              <c:f>Sheet1!$B$2:$B$6</c:f>
              <c:numCache>
                <c:formatCode>[$$-409]#,##0</c:formatCode>
                <c:ptCount val="5"/>
                <c:pt idx="0">
                  <c:v>0</c:v>
                </c:pt>
                <c:pt idx="1">
                  <c:v>6750</c:v>
                </c:pt>
                <c:pt idx="2">
                  <c:v>33750</c:v>
                </c:pt>
                <c:pt idx="3">
                  <c:v>135000</c:v>
                </c:pt>
                <c:pt idx="4">
                  <c:v>270000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Sheet1!$B$1</c15:sqref>
                        </c15:formulaRef>
                      </c:ext>
                    </c:extLst>
                    <c:strCache>
                      <c:ptCount val="1"/>
                      <c:pt idx="0">
                        <c:v>Series 1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strRef>
                    <c:extLst>
                      <c:ext uri="{02D57815-91ED-43cb-92C2-25804820EDAC}">
                        <c15:formulaRef>
                          <c15:sqref>Sheet1!$A$2:$A$6</c15:sqref>
                        </c15:formulaRef>
                      </c:ext>
                    </c:extLst>
                    <c:strCache>
                      <c:ptCount val="5"/>
                      <c:pt idx="0">
                        <c:v>20YY</c:v>
                      </c:pt>
                      <c:pt idx="1">
                        <c:v>20YY</c:v>
                      </c:pt>
                      <c:pt idx="2">
                        <c:v>20YY</c:v>
                      </c:pt>
                      <c:pt idx="3">
                        <c:v>20YY</c:v>
                      </c:pt>
                      <c:pt idx="4">
                        <c:v>20YY</c:v>
                      </c:pt>
                    </c:strCache>
                  </c:strRef>
                </c15:cat>
              </c15:filteredCategoryTitle>
            </c:ext>
            <c:ext xmlns:c16="http://schemas.microsoft.com/office/drawing/2014/chart" uri="{C3380CC4-5D6E-409C-BE32-E72D297353CC}">
              <c16:uniqueId val="{00000006-FA92-44C9-96D1-A6C625C427EE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5"/>
        <c:axId val="1000041416"/>
        <c:axId val="1000041744"/>
      </c:barChart>
      <c:catAx>
        <c:axId val="1000041416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400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00041744"/>
        <c:crosses val="autoZero"/>
        <c:auto val="1"/>
        <c:lblAlgn val="ctr"/>
        <c:lblOffset val="100"/>
        <c:noMultiLvlLbl val="0"/>
      </c:catAx>
      <c:valAx>
        <c:axId val="100004174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tx1">
                  <a:lumMod val="75000"/>
                  <a:lumOff val="25000"/>
                </a:schemeClr>
              </a:solidFill>
              <a:round/>
            </a:ln>
            <a:effectLst/>
          </c:spPr>
        </c:majorGridlines>
        <c:numFmt formatCode="[$$-409]#,##0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400" b="0" i="0" u="none" strike="noStrike" kern="1200" baseline="0">
                <a:solidFill>
                  <a:schemeClr val="bg1">
                    <a:lumMod val="7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00041416"/>
        <c:crosses val="autoZero"/>
        <c:crossBetween val="between"/>
      </c:valAx>
      <c:spPr>
        <a:noFill/>
        <a:ln>
          <a:solidFill>
            <a:schemeClr val="tx1">
              <a:lumMod val="75000"/>
              <a:lumOff val="25000"/>
            </a:schemeClr>
          </a:solidFill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title>
      <c:tx>
        <c:rich>
          <a:bodyPr rot="0" spcFirstLastPara="1" vertOverflow="ellipsis" vert="horz" wrap="square" anchor="ctr" anchorCtr="1"/>
          <a:lstStyle/>
          <a:p>
            <a:pPr>
              <a:defRPr sz="1862" b="0" i="0" u="none" strike="noStrike" kern="1200" spc="0" baseline="0">
                <a:solidFill>
                  <a:schemeClr val="bg1"/>
                </a:solidFill>
                <a:latin typeface="+mj-lt"/>
                <a:ea typeface="+mn-ea"/>
                <a:cs typeface="+mn-cs"/>
              </a:defRPr>
            </a:pPr>
            <a:r>
              <a:rPr lang="en-US" dirty="0">
                <a:solidFill>
                  <a:schemeClr val="bg1"/>
                </a:solidFill>
                <a:latin typeface="+mj-lt"/>
              </a:rPr>
              <a:t>Company Sales</a:t>
            </a:r>
          </a:p>
        </c:rich>
      </c:tx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62" b="0" i="0" u="none" strike="noStrike" kern="1200" spc="0" baseline="0">
              <a:solidFill>
                <a:schemeClr val="bg1"/>
              </a:solidFill>
              <a:latin typeface="+mj-lt"/>
              <a:ea typeface="+mn-ea"/>
              <a:cs typeface="+mn-cs"/>
            </a:defRPr>
          </a:pPr>
          <a:endParaRPr lang="en-US"/>
        </a:p>
      </c:txPr>
    </c:title>
    <c:autoTitleDeleted val="0"/>
    <c:plotArea>
      <c:layout/>
      <c:doughnutChart>
        <c:varyColors val="1"/>
        <c:ser>
          <c:idx val="0"/>
          <c:order val="0"/>
          <c:spPr>
            <a:solidFill>
              <a:schemeClr val="accent3"/>
            </a:solidFill>
          </c:spPr>
          <c:dPt>
            <c:idx val="0"/>
            <c:bubble3D val="0"/>
            <c:spPr>
              <a:solidFill>
                <a:schemeClr val="accent3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04F5-4C38-97AD-1E527029036D}"/>
              </c:ext>
            </c:extLst>
          </c:dPt>
          <c:dPt>
            <c:idx val="1"/>
            <c:bubble3D val="0"/>
            <c:spPr>
              <a:solidFill>
                <a:schemeClr val="accent2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04F5-4C38-97AD-1E527029036D}"/>
              </c:ext>
            </c:extLst>
          </c:dPt>
          <c:dPt>
            <c:idx val="2"/>
            <c:bubble3D val="0"/>
            <c:spPr>
              <a:solidFill>
                <a:schemeClr val="accent3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5-04F5-4C38-97AD-1E527029036D}"/>
              </c:ext>
            </c:extLst>
          </c:dPt>
          <c:dPt>
            <c:idx val="3"/>
            <c:bubble3D val="0"/>
            <c:spPr>
              <a:solidFill>
                <a:schemeClr val="accent1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7-04F5-4C38-97AD-1E527029036D}"/>
              </c:ext>
            </c:extLst>
          </c:dPt>
          <c:dPt>
            <c:idx val="4"/>
            <c:bubble3D val="0"/>
            <c:spPr>
              <a:solidFill>
                <a:schemeClr val="accent4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9-04F5-4C38-97AD-1E527029036D}"/>
              </c:ext>
            </c:extLst>
          </c:dPt>
          <c:dLbls>
            <c:dLbl>
              <c:idx val="0"/>
              <c:delete val="1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1-04F5-4C38-97AD-1E527029036D}"/>
                </c:ext>
              </c:extLst>
            </c:dLbl>
            <c:dLbl>
              <c:idx val="1"/>
              <c:layout>
                <c:manualLayout>
                  <c:x val="2.6229504327278125E-2"/>
                  <c:y val="-0.14002523289348653"/>
                </c:manualLayout>
              </c:layout>
              <c:showLegendKey val="1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3-04F5-4C38-97AD-1E527029036D}"/>
                </c:ext>
              </c:extLst>
            </c:dLbl>
            <c:dLbl>
              <c:idx val="2"/>
              <c:layout>
                <c:manualLayout>
                  <c:x val="0.13864166572989867"/>
                  <c:y val="-0.15145586415009771"/>
                </c:manualLayout>
              </c:layout>
              <c:showLegendKey val="1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5-04F5-4C38-97AD-1E527029036D}"/>
                </c:ext>
              </c:extLst>
            </c:dLbl>
            <c:dLbl>
              <c:idx val="3"/>
              <c:layout>
                <c:manualLayout>
                  <c:x val="6.9525299079784011E-2"/>
                  <c:y val="0.26004686108790359"/>
                </c:manualLayout>
              </c:layout>
              <c:showLegendKey val="1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7-04F5-4C38-97AD-1E527029036D}"/>
                </c:ext>
              </c:extLst>
            </c:dLbl>
            <c:dLbl>
              <c:idx val="4"/>
              <c:layout>
                <c:manualLayout>
                  <c:x val="0.24795467400030627"/>
                  <c:y val="0.27147749234451463"/>
                </c:manualLayout>
              </c:layout>
              <c:showLegendKey val="1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9-04F5-4C38-97AD-1E527029036D}"/>
                </c:ext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197" b="0" i="0" u="none" strike="noStrike" kern="1200" baseline="0">
                    <a:solidFill>
                      <a:schemeClr val="bg1">
                        <a:lumMod val="75000"/>
                      </a:schemeClr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showLegendKey val="1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/>
            </c:extLst>
          </c:dLbls>
          <c:val>
            <c:numRef>
              <c:f>Sheet1!$B$2:$B$6</c:f>
              <c:numCache>
                <c:formatCode>[$$-409]#,##0</c:formatCode>
                <c:ptCount val="5"/>
                <c:pt idx="0">
                  <c:v>0</c:v>
                </c:pt>
                <c:pt idx="1">
                  <c:v>6750</c:v>
                </c:pt>
                <c:pt idx="2">
                  <c:v>33750</c:v>
                </c:pt>
                <c:pt idx="3">
                  <c:v>135000</c:v>
                </c:pt>
                <c:pt idx="4">
                  <c:v>270000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Sheet1!$B$1</c15:sqref>
                        </c15:formulaRef>
                      </c:ext>
                    </c:extLst>
                    <c:strCache>
                      <c:ptCount val="1"/>
                      <c:pt idx="0">
                        <c:v>Series 1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strRef>
                    <c:extLst>
                      <c:ext uri="{02D57815-91ED-43cb-92C2-25804820EDAC}">
                        <c15:formulaRef>
                          <c15:sqref>Sheet1!$A$2:$A$6</c15:sqref>
                        </c15:formulaRef>
                      </c:ext>
                    </c:extLst>
                    <c:strCache>
                      <c:ptCount val="5"/>
                      <c:pt idx="0">
                        <c:v>20YY</c:v>
                      </c:pt>
                      <c:pt idx="1">
                        <c:v>20YY</c:v>
                      </c:pt>
                      <c:pt idx="2">
                        <c:v>20YY</c:v>
                      </c:pt>
                      <c:pt idx="3">
                        <c:v>20YY</c:v>
                      </c:pt>
                      <c:pt idx="4">
                        <c:v>20YY</c:v>
                      </c:pt>
                    </c:strCache>
                  </c:strRef>
                </c15:cat>
              </c15:filteredCategoryTitle>
            </c:ext>
            <c:ext xmlns:c16="http://schemas.microsoft.com/office/drawing/2014/chart" uri="{C3380CC4-5D6E-409C-BE32-E72D297353CC}">
              <c16:uniqueId val="{0000000A-04F5-4C38-97AD-1E527029036D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0"/>
        </c:dLbls>
        <c:firstSliceAng val="0"/>
        <c:holeSize val="50"/>
      </c:doughnutChart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3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title>
      <c:tx>
        <c:rich>
          <a:bodyPr rot="0" spcFirstLastPara="1" vertOverflow="ellipsis" vert="horz" wrap="square" anchor="ctr" anchorCtr="1"/>
          <a:lstStyle/>
          <a:p>
            <a:pPr>
              <a:defRPr sz="1862" b="0" i="0" u="none" strike="noStrike" kern="1200" spc="0" baseline="0">
                <a:solidFill>
                  <a:schemeClr val="bg1"/>
                </a:solidFill>
                <a:latin typeface="+mj-lt"/>
                <a:ea typeface="+mn-ea"/>
                <a:cs typeface="+mn-cs"/>
              </a:defRPr>
            </a:pPr>
            <a:r>
              <a:rPr lang="en-US" dirty="0">
                <a:solidFill>
                  <a:schemeClr val="bg1"/>
                </a:solidFill>
                <a:latin typeface="+mj-lt"/>
              </a:rPr>
              <a:t>Revenue</a:t>
            </a:r>
            <a:r>
              <a:rPr lang="en-US" baseline="0" dirty="0">
                <a:solidFill>
                  <a:schemeClr val="bg1"/>
                </a:solidFill>
                <a:latin typeface="+mj-lt"/>
              </a:rPr>
              <a:t> Over Time</a:t>
            </a:r>
            <a:endParaRPr lang="en-US" dirty="0">
              <a:solidFill>
                <a:schemeClr val="bg1"/>
              </a:solidFill>
              <a:latin typeface="+mj-lt"/>
            </a:endParaRPr>
          </a:p>
        </c:rich>
      </c:tx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62" b="0" i="0" u="none" strike="noStrike" kern="1200" spc="0" baseline="0">
              <a:solidFill>
                <a:schemeClr val="bg1"/>
              </a:solidFill>
              <a:latin typeface="+mj-lt"/>
              <a:ea typeface="+mn-ea"/>
              <a:cs typeface="+mn-cs"/>
            </a:defRPr>
          </a:pPr>
          <a:endParaRPr lang="en-US"/>
        </a:p>
      </c:txPr>
    </c:title>
    <c:autoTitleDeleted val="0"/>
    <c:plotArea>
      <c:layout/>
      <c:lineChart>
        <c:grouping val="stacked"/>
        <c:varyColors val="0"/>
        <c:ser>
          <c:idx val="0"/>
          <c:order val="0"/>
          <c:spPr>
            <a:ln w="50800" cap="rnd">
              <a:solidFill>
                <a:schemeClr val="accent1"/>
              </a:solidFill>
              <a:round/>
            </a:ln>
            <a:effectLst/>
          </c:spPr>
          <c:marker>
            <c:symbol val="circle"/>
            <c:size val="5"/>
            <c:spPr>
              <a:solidFill>
                <a:schemeClr val="bg1"/>
              </a:solidFill>
              <a:ln w="9525">
                <a:noFill/>
              </a:ln>
              <a:effectLst/>
            </c:spPr>
          </c:marker>
          <c:dPt>
            <c:idx val="1"/>
            <c:marker>
              <c:symbol val="circle"/>
              <c:size val="5"/>
              <c:spPr>
                <a:solidFill>
                  <a:schemeClr val="bg1"/>
                </a:solidFill>
                <a:ln w="9525">
                  <a:noFill/>
                </a:ln>
                <a:effectLst/>
              </c:spPr>
            </c:marker>
            <c:bubble3D val="0"/>
            <c:spPr>
              <a:ln w="50800" cap="rnd">
                <a:solidFill>
                  <a:schemeClr val="accent1"/>
                </a:solidFill>
                <a:round/>
              </a:ln>
              <a:effectLst/>
            </c:spPr>
            <c:extLst>
              <c:ext xmlns:c16="http://schemas.microsoft.com/office/drawing/2014/chart" uri="{C3380CC4-5D6E-409C-BE32-E72D297353CC}">
                <c16:uniqueId val="{00000001-F7DD-4FFD-AABD-27F370A2B8AA}"/>
              </c:ext>
            </c:extLst>
          </c:dPt>
          <c:dPt>
            <c:idx val="3"/>
            <c:marker>
              <c:symbol val="circle"/>
              <c:size val="5"/>
              <c:spPr>
                <a:solidFill>
                  <a:schemeClr val="bg1"/>
                </a:solidFill>
                <a:ln w="9525">
                  <a:noFill/>
                </a:ln>
                <a:effectLst/>
              </c:spPr>
            </c:marker>
            <c:bubble3D val="0"/>
            <c:spPr>
              <a:ln w="50800" cap="rnd">
                <a:solidFill>
                  <a:schemeClr val="accent1"/>
                </a:solidFill>
                <a:round/>
              </a:ln>
              <a:effectLst/>
            </c:spPr>
            <c:extLst>
              <c:ext xmlns:c16="http://schemas.microsoft.com/office/drawing/2014/chart" uri="{C3380CC4-5D6E-409C-BE32-E72D297353CC}">
                <c16:uniqueId val="{00000003-F7DD-4FFD-AABD-27F370A2B8AA}"/>
              </c:ext>
            </c:extLst>
          </c:dPt>
          <c:dPt>
            <c:idx val="4"/>
            <c:marker>
              <c:symbol val="circle"/>
              <c:size val="5"/>
              <c:spPr>
                <a:solidFill>
                  <a:schemeClr val="bg1"/>
                </a:solidFill>
                <a:ln w="9525">
                  <a:noFill/>
                </a:ln>
                <a:effectLst/>
              </c:spPr>
            </c:marker>
            <c:bubble3D val="0"/>
            <c:spPr>
              <a:ln w="50800" cap="rnd">
                <a:solidFill>
                  <a:schemeClr val="accent1"/>
                </a:solidFill>
                <a:round/>
              </a:ln>
              <a:effectLst/>
            </c:spPr>
            <c:extLst>
              <c:ext xmlns:c16="http://schemas.microsoft.com/office/drawing/2014/chart" uri="{C3380CC4-5D6E-409C-BE32-E72D297353CC}">
                <c16:uniqueId val="{00000005-F7DD-4FFD-AABD-27F370A2B8AA}"/>
              </c:ext>
            </c:extLst>
          </c:dPt>
          <c:val>
            <c:numRef>
              <c:f>Sheet1!$B$2:$B$6</c:f>
              <c:numCache>
                <c:formatCode>[$$-409]#,##0</c:formatCode>
                <c:ptCount val="5"/>
                <c:pt idx="0">
                  <c:v>0</c:v>
                </c:pt>
                <c:pt idx="1">
                  <c:v>6750</c:v>
                </c:pt>
                <c:pt idx="2">
                  <c:v>33750</c:v>
                </c:pt>
                <c:pt idx="3">
                  <c:v>135000</c:v>
                </c:pt>
                <c:pt idx="4">
                  <c:v>270000</c:v>
                </c:pt>
              </c:numCache>
            </c:numRef>
          </c:val>
          <c:smooth val="0"/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Sheet1!$B$1</c15:sqref>
                        </c15:formulaRef>
                      </c:ext>
                    </c:extLst>
                    <c:strCache>
                      <c:ptCount val="1"/>
                      <c:pt idx="0">
                        <c:v>Series 1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strRef>
                    <c:extLst>
                      <c:ext uri="{02D57815-91ED-43cb-92C2-25804820EDAC}">
                        <c15:formulaRef>
                          <c15:sqref>Sheet1!$A$2:$A$6</c15:sqref>
                        </c15:formulaRef>
                      </c:ext>
                    </c:extLst>
                    <c:strCache>
                      <c:ptCount val="5"/>
                      <c:pt idx="0">
                        <c:v>20YY</c:v>
                      </c:pt>
                      <c:pt idx="1">
                        <c:v>20YY</c:v>
                      </c:pt>
                      <c:pt idx="2">
                        <c:v>20YY</c:v>
                      </c:pt>
                      <c:pt idx="3">
                        <c:v>20YY</c:v>
                      </c:pt>
                      <c:pt idx="4">
                        <c:v>20YY</c:v>
                      </c:pt>
                    </c:strCache>
                  </c:strRef>
                </c15:cat>
              </c15:filteredCategoryTitle>
            </c:ext>
            <c:ext xmlns:c16="http://schemas.microsoft.com/office/drawing/2014/chart" uri="{C3380CC4-5D6E-409C-BE32-E72D297353CC}">
              <c16:uniqueId val="{00000006-F7DD-4FFD-AABD-27F370A2B8AA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marker val="1"/>
        <c:smooth val="0"/>
        <c:axId val="1000041416"/>
        <c:axId val="1000041744"/>
      </c:lineChart>
      <c:catAx>
        <c:axId val="1000041416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400" b="0" i="0" u="none" strike="noStrike" kern="1200" baseline="0">
                <a:solidFill>
                  <a:schemeClr val="bg1">
                    <a:lumMod val="7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00041744"/>
        <c:crosses val="autoZero"/>
        <c:auto val="1"/>
        <c:lblAlgn val="ctr"/>
        <c:lblOffset val="100"/>
        <c:noMultiLvlLbl val="0"/>
      </c:catAx>
      <c:valAx>
        <c:axId val="100004174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tx1">
                  <a:lumMod val="75000"/>
                  <a:lumOff val="25000"/>
                </a:schemeClr>
              </a:solidFill>
              <a:round/>
            </a:ln>
            <a:effectLst/>
          </c:spPr>
        </c:majorGridlines>
        <c:numFmt formatCode="[$$-409]#,##0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400" b="0" i="0" u="none" strike="noStrike" kern="1200" baseline="0">
                <a:solidFill>
                  <a:schemeClr val="bg1">
                    <a:lumMod val="7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00041416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3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3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B76F666D-E0C2-435B-BAA8-9287F9E5D38A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19FEBCAF-CB3F-4928-91AA-D61472F880C0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F1077DB-935E-4A0A-947A-D283B9F9F452}" type="datetimeFigureOut">
              <a:rPr lang="en-US" smtClean="0"/>
              <a:t>6/24/2019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69256698-63C6-4CCC-81CB-EA5604C30F1E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2467FDA-05D7-4760-A373-5D6AEAAF4278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682C0B10-7CAE-41E4-AB02-7E8B1FF2B898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687537592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2D9EC30E-1A71-4188-9BE7-E2A64929A436}" type="datetimeFigureOut">
              <a:rPr lang="en-US" noProof="0" smtClean="0"/>
              <a:t>6/24/2019</a:t>
            </a:fld>
            <a:endParaRPr lang="en-US" noProof="0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noProof="0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8530193B-564F-4854-8A52-728F3FB19C85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60381651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itle Slide with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Oval 14">
            <a:extLst>
              <a:ext uri="{FF2B5EF4-FFF2-40B4-BE49-F238E27FC236}">
                <a16:creationId xmlns:a16="http://schemas.microsoft.com/office/drawing/2014/main" id="{901FAF19-EC05-4368-9C23-D1307429BBA4}"/>
              </a:ext>
            </a:extLst>
          </p:cNvPr>
          <p:cNvSpPr/>
          <p:nvPr userDrawn="1"/>
        </p:nvSpPr>
        <p:spPr>
          <a:xfrm>
            <a:off x="8266176" y="4754879"/>
            <a:ext cx="2450592" cy="1664327"/>
          </a:xfrm>
          <a:prstGeom prst="ellipse">
            <a:avLst/>
          </a:prstGeom>
          <a:noFill/>
          <a:ln>
            <a:noFill/>
          </a:ln>
        </p:spPr>
        <p:txBody>
          <a:bodyPr vert="horz" lIns="72000" tIns="180000" rIns="180000" bIns="0" rtlCol="0" anchor="t">
            <a:noAutofit/>
          </a:bodyPr>
          <a:lstStyle/>
          <a:p>
            <a:pPr algn="r">
              <a:lnSpc>
                <a:spcPts val="4700"/>
              </a:lnSpc>
              <a:spcBef>
                <a:spcPct val="0"/>
              </a:spcBef>
            </a:pPr>
            <a:endParaRPr lang="en-US" sz="4500" noProof="0" dirty="0">
              <a:solidFill>
                <a:schemeClr val="bg1"/>
              </a:solidFill>
              <a:latin typeface="Rockwell" panose="02060603020205020403" pitchFamily="18" charset="0"/>
              <a:ea typeface="+mj-ea"/>
              <a:cs typeface="+mj-cs"/>
            </a:endParaRPr>
          </a:p>
        </p:txBody>
      </p:sp>
      <p:sp>
        <p:nvSpPr>
          <p:cNvPr id="5" name="Rectangle 4">
            <a:extLst>
              <a:ext uri="{FF2B5EF4-FFF2-40B4-BE49-F238E27FC236}">
                <a16:creationId xmlns:a16="http://schemas.microsoft.com/office/drawing/2014/main" id="{E6296D70-8C54-475E-8440-66769A72C583}"/>
              </a:ext>
            </a:extLst>
          </p:cNvPr>
          <p:cNvSpPr/>
          <p:nvPr userDrawn="1"/>
        </p:nvSpPr>
        <p:spPr>
          <a:xfrm>
            <a:off x="11832336" y="1097280"/>
            <a:ext cx="144000" cy="5321927"/>
          </a:xfrm>
          <a:prstGeom prst="rect">
            <a:avLst/>
          </a:prstGeom>
          <a:noFill/>
          <a:ln>
            <a:noFill/>
          </a:ln>
        </p:spPr>
        <p:txBody>
          <a:bodyPr vert="horz" lIns="72000" tIns="180000" rIns="180000" bIns="0" rtlCol="0" anchor="t">
            <a:noAutofit/>
          </a:bodyPr>
          <a:lstStyle/>
          <a:p>
            <a:pPr algn="r">
              <a:lnSpc>
                <a:spcPts val="4700"/>
              </a:lnSpc>
              <a:spcBef>
                <a:spcPct val="0"/>
              </a:spcBef>
            </a:pPr>
            <a:endParaRPr lang="en-US" sz="4500" noProof="0" dirty="0">
              <a:solidFill>
                <a:schemeClr val="bg1"/>
              </a:solidFill>
              <a:latin typeface="Rockwell" panose="02060603020205020403" pitchFamily="18" charset="0"/>
              <a:ea typeface="+mj-ea"/>
              <a:cs typeface="+mj-cs"/>
            </a:endParaRP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DBE77267-9F51-4226-989C-ED57465596ED}"/>
              </a:ext>
            </a:extLst>
          </p:cNvPr>
          <p:cNvSpPr/>
          <p:nvPr userDrawn="1"/>
        </p:nvSpPr>
        <p:spPr>
          <a:xfrm>
            <a:off x="0" y="6714000"/>
            <a:ext cx="12192000" cy="144000"/>
          </a:xfrm>
          <a:prstGeom prst="rect">
            <a:avLst/>
          </a:prstGeom>
          <a:gradFill>
            <a:gsLst>
              <a:gs pos="0">
                <a:schemeClr val="accent1">
                  <a:lumMod val="75000"/>
                </a:schemeClr>
              </a:gs>
              <a:gs pos="21000">
                <a:schemeClr val="tx1">
                  <a:lumMod val="75000"/>
                  <a:lumOff val="25000"/>
                </a:schemeClr>
              </a:gs>
            </a:gsLst>
            <a:lin ang="162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0A2CC678-341F-44F8-AE2E-A6C84D75C56A}"/>
              </a:ext>
            </a:extLst>
          </p:cNvPr>
          <p:cNvSpPr/>
          <p:nvPr userDrawn="1"/>
        </p:nvSpPr>
        <p:spPr>
          <a:xfrm>
            <a:off x="0" y="0"/>
            <a:ext cx="12192000" cy="144000"/>
          </a:xfrm>
          <a:prstGeom prst="rect">
            <a:avLst/>
          </a:prstGeom>
          <a:gradFill>
            <a:gsLst>
              <a:gs pos="0">
                <a:schemeClr val="accent1">
                  <a:lumMod val="75000"/>
                </a:schemeClr>
              </a:gs>
              <a:gs pos="72000">
                <a:schemeClr val="tx1">
                  <a:lumMod val="75000"/>
                  <a:lumOff val="25000"/>
                </a:schemeClr>
              </a:gs>
            </a:gsLst>
            <a:lin ang="54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A87A001A-FE8B-41CE-AC81-69D4A2339087}"/>
              </a:ext>
            </a:extLst>
          </p:cNvPr>
          <p:cNvSpPr/>
          <p:nvPr userDrawn="1"/>
        </p:nvSpPr>
        <p:spPr>
          <a:xfrm>
            <a:off x="0" y="92074"/>
            <a:ext cx="144000" cy="6629401"/>
          </a:xfrm>
          <a:prstGeom prst="rect">
            <a:avLst/>
          </a:prstGeom>
          <a:gradFill>
            <a:gsLst>
              <a:gs pos="0">
                <a:schemeClr val="accent1">
                  <a:lumMod val="75000"/>
                </a:schemeClr>
              </a:gs>
              <a:gs pos="72000">
                <a:schemeClr val="tx1">
                  <a:lumMod val="75000"/>
                  <a:lumOff val="25000"/>
                </a:schemeClr>
              </a:gs>
            </a:gsLst>
            <a:lin ang="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CB1416AC-94BD-4442-B771-E1ACAA70367E}"/>
              </a:ext>
            </a:extLst>
          </p:cNvPr>
          <p:cNvSpPr/>
          <p:nvPr userDrawn="1"/>
        </p:nvSpPr>
        <p:spPr>
          <a:xfrm>
            <a:off x="12048000" y="92074"/>
            <a:ext cx="144000" cy="6629401"/>
          </a:xfrm>
          <a:prstGeom prst="rect">
            <a:avLst/>
          </a:prstGeom>
          <a:gradFill>
            <a:gsLst>
              <a:gs pos="0">
                <a:schemeClr val="accent1">
                  <a:lumMod val="75000"/>
                </a:schemeClr>
              </a:gs>
              <a:gs pos="72000">
                <a:schemeClr val="tx1">
                  <a:lumMod val="75000"/>
                  <a:lumOff val="25000"/>
                </a:schemeClr>
              </a:gs>
            </a:gsLst>
            <a:lin ang="108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Freeform: Shape 12">
            <a:extLst>
              <a:ext uri="{FF2B5EF4-FFF2-40B4-BE49-F238E27FC236}">
                <a16:creationId xmlns:a16="http://schemas.microsoft.com/office/drawing/2014/main" id="{BDB31DC4-A207-4A23-8E7A-40D0ECD04FDD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custGeom>
            <a:avLst/>
            <a:gdLst>
              <a:gd name="connsiteX0" fmla="*/ 36000 w 12192000"/>
              <a:gd name="connsiteY0" fmla="*/ 36000 h 6858000"/>
              <a:gd name="connsiteX1" fmla="*/ 36000 w 12192000"/>
              <a:gd name="connsiteY1" fmla="*/ 6822000 h 6858000"/>
              <a:gd name="connsiteX2" fmla="*/ 12156000 w 12192000"/>
              <a:gd name="connsiteY2" fmla="*/ 6822000 h 6858000"/>
              <a:gd name="connsiteX3" fmla="*/ 12156000 w 12192000"/>
              <a:gd name="connsiteY3" fmla="*/ 36000 h 6858000"/>
              <a:gd name="connsiteX4" fmla="*/ 0 w 12192000"/>
              <a:gd name="connsiteY4" fmla="*/ 0 h 6858000"/>
              <a:gd name="connsiteX5" fmla="*/ 36000 w 12192000"/>
              <a:gd name="connsiteY5" fmla="*/ 0 h 6858000"/>
              <a:gd name="connsiteX6" fmla="*/ 12156000 w 12192000"/>
              <a:gd name="connsiteY6" fmla="*/ 0 h 6858000"/>
              <a:gd name="connsiteX7" fmla="*/ 12192000 w 12192000"/>
              <a:gd name="connsiteY7" fmla="*/ 0 h 6858000"/>
              <a:gd name="connsiteX8" fmla="*/ 12192000 w 12192000"/>
              <a:gd name="connsiteY8" fmla="*/ 36000 h 6858000"/>
              <a:gd name="connsiteX9" fmla="*/ 12192000 w 12192000"/>
              <a:gd name="connsiteY9" fmla="*/ 6822000 h 6858000"/>
              <a:gd name="connsiteX10" fmla="*/ 12192000 w 12192000"/>
              <a:gd name="connsiteY10" fmla="*/ 6858000 h 6858000"/>
              <a:gd name="connsiteX11" fmla="*/ 12156000 w 12192000"/>
              <a:gd name="connsiteY11" fmla="*/ 6858000 h 6858000"/>
              <a:gd name="connsiteX12" fmla="*/ 36000 w 12192000"/>
              <a:gd name="connsiteY12" fmla="*/ 6858000 h 6858000"/>
              <a:gd name="connsiteX13" fmla="*/ 0 w 12192000"/>
              <a:gd name="connsiteY13" fmla="*/ 6858000 h 6858000"/>
              <a:gd name="connsiteX14" fmla="*/ 0 w 12192000"/>
              <a:gd name="connsiteY14" fmla="*/ 6822000 h 6858000"/>
              <a:gd name="connsiteX15" fmla="*/ 0 w 12192000"/>
              <a:gd name="connsiteY15" fmla="*/ 36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2192000" h="6858000">
                <a:moveTo>
                  <a:pt x="36000" y="36000"/>
                </a:moveTo>
                <a:lnTo>
                  <a:pt x="36000" y="6822000"/>
                </a:lnTo>
                <a:lnTo>
                  <a:pt x="12156000" y="6822000"/>
                </a:lnTo>
                <a:lnTo>
                  <a:pt x="12156000" y="36000"/>
                </a:lnTo>
                <a:close/>
                <a:moveTo>
                  <a:pt x="0" y="0"/>
                </a:moveTo>
                <a:lnTo>
                  <a:pt x="36000" y="0"/>
                </a:lnTo>
                <a:lnTo>
                  <a:pt x="12156000" y="0"/>
                </a:lnTo>
                <a:lnTo>
                  <a:pt x="12192000" y="0"/>
                </a:lnTo>
                <a:lnTo>
                  <a:pt x="12192000" y="36000"/>
                </a:lnTo>
                <a:lnTo>
                  <a:pt x="12192000" y="6822000"/>
                </a:lnTo>
                <a:lnTo>
                  <a:pt x="12192000" y="6858000"/>
                </a:lnTo>
                <a:lnTo>
                  <a:pt x="12156000" y="6858000"/>
                </a:lnTo>
                <a:lnTo>
                  <a:pt x="36000" y="6858000"/>
                </a:lnTo>
                <a:lnTo>
                  <a:pt x="0" y="6858000"/>
                </a:lnTo>
                <a:lnTo>
                  <a:pt x="0" y="6822000"/>
                </a:lnTo>
                <a:lnTo>
                  <a:pt x="0" y="3600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9" name="Picture Placeholder 1">
            <a:extLst>
              <a:ext uri="{FF2B5EF4-FFF2-40B4-BE49-F238E27FC236}">
                <a16:creationId xmlns:a16="http://schemas.microsoft.com/office/drawing/2014/main" id="{837F9836-5B23-424D-8C60-AC02A8512A4B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144000" y="144000"/>
            <a:ext cx="11905200" cy="6570000"/>
          </a:xfrm>
          <a:solidFill>
            <a:schemeClr val="tx1"/>
          </a:solidFill>
        </p:spPr>
        <p:txBody>
          <a:bodyPr lIns="0" rIns="1764000" anchor="ctr"/>
          <a:lstStyle>
            <a:lvl1pPr marL="0" indent="0" algn="r">
              <a:buNone/>
              <a:defRPr sz="12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360000" y="359999"/>
            <a:ext cx="4416588" cy="5321927"/>
          </a:xfrm>
          <a:gradFill>
            <a:gsLst>
              <a:gs pos="0">
                <a:schemeClr val="tx1">
                  <a:lumMod val="75000"/>
                  <a:lumOff val="25000"/>
                  <a:alpha val="70000"/>
                </a:schemeClr>
              </a:gs>
              <a:gs pos="80000">
                <a:schemeClr val="tx1"/>
              </a:gs>
            </a:gsLst>
            <a:lin ang="3600000" scaled="0"/>
          </a:gradFill>
        </p:spPr>
        <p:txBody>
          <a:bodyPr lIns="72000" rIns="180000" bIns="180000" anchor="b"/>
          <a:lstStyle>
            <a:lvl1pPr algn="r">
              <a:lnSpc>
                <a:spcPts val="4700"/>
              </a:lnSpc>
              <a:defRPr sz="45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presentation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359999" y="5681926"/>
            <a:ext cx="4416587" cy="816075"/>
          </a:xfrm>
          <a:solidFill>
            <a:schemeClr val="tx1">
              <a:alpha val="80000"/>
            </a:schemeClr>
          </a:solidFill>
          <a:ln>
            <a:gradFill>
              <a:gsLst>
                <a:gs pos="0">
                  <a:schemeClr val="tx1">
                    <a:lumMod val="75000"/>
                    <a:lumOff val="25000"/>
                  </a:schemeClr>
                </a:gs>
                <a:gs pos="100000">
                  <a:schemeClr val="accent1"/>
                </a:gs>
              </a:gsLst>
              <a:lin ang="0" scaled="0"/>
            </a:gradFill>
          </a:ln>
        </p:spPr>
        <p:txBody>
          <a:bodyPr tIns="144000" rIns="180000"/>
          <a:lstStyle>
            <a:lvl1pPr marL="0" indent="0" algn="r">
              <a:buNone/>
              <a:defRPr sz="18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133403843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ivider Slide 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Oval 7">
            <a:extLst>
              <a:ext uri="{FF2B5EF4-FFF2-40B4-BE49-F238E27FC236}">
                <a16:creationId xmlns:a16="http://schemas.microsoft.com/office/drawing/2014/main" id="{F6E7EBFD-F776-4FA5-B67B-AEAB104C7125}"/>
              </a:ext>
            </a:extLst>
          </p:cNvPr>
          <p:cNvSpPr/>
          <p:nvPr userDrawn="1"/>
        </p:nvSpPr>
        <p:spPr>
          <a:xfrm>
            <a:off x="8418576" y="4907280"/>
            <a:ext cx="1554480" cy="1103376"/>
          </a:xfrm>
          <a:prstGeom prst="ellipse">
            <a:avLst/>
          </a:prstGeom>
          <a:noFill/>
          <a:ln>
            <a:noFill/>
          </a:ln>
        </p:spPr>
        <p:txBody>
          <a:bodyPr vert="horz" lIns="72000" tIns="180000" rIns="180000" bIns="0" rtlCol="0" anchor="t">
            <a:noAutofit/>
          </a:bodyPr>
          <a:lstStyle/>
          <a:p>
            <a:pPr algn="r">
              <a:lnSpc>
                <a:spcPts val="4700"/>
              </a:lnSpc>
              <a:spcBef>
                <a:spcPct val="0"/>
              </a:spcBef>
            </a:pPr>
            <a:endParaRPr lang="en-US" sz="4500" noProof="0" dirty="0">
              <a:solidFill>
                <a:schemeClr val="bg1"/>
              </a:solidFill>
              <a:latin typeface="Rockwell" panose="02060603020205020403" pitchFamily="18" charset="0"/>
              <a:ea typeface="+mj-ea"/>
              <a:cs typeface="+mj-cs"/>
            </a:endParaRPr>
          </a:p>
        </p:txBody>
      </p:sp>
      <p:sp>
        <p:nvSpPr>
          <p:cNvPr id="9" name="Picture Placeholder 1">
            <a:extLst>
              <a:ext uri="{FF2B5EF4-FFF2-40B4-BE49-F238E27FC236}">
                <a16:creationId xmlns:a16="http://schemas.microsoft.com/office/drawing/2014/main" id="{837F9836-5B23-424D-8C60-AC02A8512A4B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144000" y="144000"/>
            <a:ext cx="11905200" cy="6060155"/>
          </a:xfrm>
          <a:solidFill>
            <a:schemeClr val="tx1"/>
          </a:solidFill>
        </p:spPr>
        <p:txBody>
          <a:bodyPr lIns="0" rIns="1764000" anchor="ctr"/>
          <a:lstStyle>
            <a:lvl1pPr marL="0" indent="0" algn="r">
              <a:buNone/>
              <a:defRPr sz="12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779100" y="804500"/>
            <a:ext cx="4416588" cy="3818712"/>
          </a:xfrm>
          <a:gradFill>
            <a:gsLst>
              <a:gs pos="0">
                <a:schemeClr val="tx1">
                  <a:lumMod val="75000"/>
                  <a:lumOff val="25000"/>
                  <a:alpha val="70000"/>
                </a:schemeClr>
              </a:gs>
              <a:gs pos="80000">
                <a:schemeClr val="tx1"/>
              </a:gs>
            </a:gsLst>
            <a:lin ang="3600000" scaled="0"/>
          </a:gradFill>
        </p:spPr>
        <p:txBody>
          <a:bodyPr lIns="72000" rIns="180000" bIns="180000" anchor="b"/>
          <a:lstStyle>
            <a:lvl1pPr algn="r">
              <a:lnSpc>
                <a:spcPts val="4700"/>
              </a:lnSpc>
              <a:defRPr sz="45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segue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79099" y="4623212"/>
            <a:ext cx="4416587" cy="816075"/>
          </a:xfrm>
          <a:solidFill>
            <a:schemeClr val="tx1">
              <a:alpha val="80000"/>
            </a:schemeClr>
          </a:solidFill>
          <a:ln>
            <a:gradFill>
              <a:gsLst>
                <a:gs pos="0">
                  <a:schemeClr val="tx1">
                    <a:lumMod val="75000"/>
                    <a:lumOff val="25000"/>
                  </a:schemeClr>
                </a:gs>
                <a:gs pos="100000">
                  <a:schemeClr val="accent1"/>
                </a:gs>
              </a:gsLst>
              <a:lin ang="0" scaled="0"/>
            </a:gradFill>
          </a:ln>
        </p:spPr>
        <p:txBody>
          <a:bodyPr tIns="144000" rIns="180000"/>
          <a:lstStyle>
            <a:lvl1pPr marL="0" indent="0" algn="r">
              <a:buNone/>
              <a:defRPr sz="18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CB24018-690B-4552-9994-3F090E16014A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4D8B2323-066D-4AC1-9FC8-A06D7E8B5818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7" name="Oval 6">
            <a:extLst>
              <a:ext uri="{FF2B5EF4-FFF2-40B4-BE49-F238E27FC236}">
                <a16:creationId xmlns:a16="http://schemas.microsoft.com/office/drawing/2014/main" id="{6901C03F-F087-4546-A9C3-5B5B81E3BD7B}"/>
              </a:ext>
            </a:extLst>
          </p:cNvPr>
          <p:cNvSpPr/>
          <p:nvPr userDrawn="1"/>
        </p:nvSpPr>
        <p:spPr>
          <a:xfrm>
            <a:off x="8266176" y="4754880"/>
            <a:ext cx="274320" cy="292608"/>
          </a:xfrm>
          <a:prstGeom prst="ellipse">
            <a:avLst/>
          </a:prstGeom>
          <a:noFill/>
          <a:ln>
            <a:noFill/>
          </a:ln>
        </p:spPr>
        <p:txBody>
          <a:bodyPr vert="horz" lIns="72000" tIns="180000" rIns="180000" bIns="0" rtlCol="0" anchor="t">
            <a:noAutofit/>
          </a:bodyPr>
          <a:lstStyle/>
          <a:p>
            <a:pPr algn="r">
              <a:lnSpc>
                <a:spcPts val="4700"/>
              </a:lnSpc>
              <a:spcBef>
                <a:spcPct val="0"/>
              </a:spcBef>
            </a:pPr>
            <a:endParaRPr lang="en-US" sz="4500" noProof="0" dirty="0">
              <a:solidFill>
                <a:schemeClr val="bg1"/>
              </a:solidFill>
              <a:latin typeface="Rockwell" panose="02060603020205020403" pitchFamily="18" charset="0"/>
              <a:ea typeface="+mj-ea"/>
              <a:cs typeface="+mj-cs"/>
            </a:endParaRPr>
          </a:p>
        </p:txBody>
      </p:sp>
    </p:spTree>
    <p:extLst>
      <p:ext uri="{BB962C8B-B14F-4D97-AF65-F5344CB8AC3E}">
        <p14:creationId xmlns:p14="http://schemas.microsoft.com/office/powerpoint/2010/main" val="2892051407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ivider Slide 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Oval 11">
            <a:extLst>
              <a:ext uri="{FF2B5EF4-FFF2-40B4-BE49-F238E27FC236}">
                <a16:creationId xmlns:a16="http://schemas.microsoft.com/office/drawing/2014/main" id="{1AB7A8BA-0531-4A37-BB60-9E1CA4764B40}"/>
              </a:ext>
            </a:extLst>
          </p:cNvPr>
          <p:cNvSpPr/>
          <p:nvPr userDrawn="1"/>
        </p:nvSpPr>
        <p:spPr>
          <a:xfrm>
            <a:off x="1450848" y="653845"/>
            <a:ext cx="2657856" cy="2450592"/>
          </a:xfrm>
          <a:prstGeom prst="ellipse">
            <a:avLst/>
          </a:prstGeom>
          <a:noFill/>
          <a:ln>
            <a:noFill/>
          </a:ln>
        </p:spPr>
        <p:txBody>
          <a:bodyPr vert="horz" lIns="72000" tIns="180000" rIns="180000" bIns="0" rtlCol="0" anchor="t">
            <a:noAutofit/>
          </a:bodyPr>
          <a:lstStyle/>
          <a:p>
            <a:pPr algn="r">
              <a:lnSpc>
                <a:spcPts val="4700"/>
              </a:lnSpc>
              <a:spcBef>
                <a:spcPct val="0"/>
              </a:spcBef>
            </a:pPr>
            <a:endParaRPr lang="en-US" sz="4500" noProof="0" dirty="0">
              <a:solidFill>
                <a:schemeClr val="bg1"/>
              </a:solidFill>
              <a:latin typeface="Rockwell" panose="02060603020205020403" pitchFamily="18" charset="0"/>
              <a:ea typeface="+mj-ea"/>
              <a:cs typeface="+mj-cs"/>
            </a:endParaRPr>
          </a:p>
        </p:txBody>
      </p:sp>
      <p:sp>
        <p:nvSpPr>
          <p:cNvPr id="9" name="Picture Placeholder 1">
            <a:extLst>
              <a:ext uri="{FF2B5EF4-FFF2-40B4-BE49-F238E27FC236}">
                <a16:creationId xmlns:a16="http://schemas.microsoft.com/office/drawing/2014/main" id="{837F9836-5B23-424D-8C60-AC02A8512A4B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144000" y="144000"/>
            <a:ext cx="11905200" cy="6060155"/>
          </a:xfrm>
          <a:solidFill>
            <a:schemeClr val="tx1"/>
          </a:solidFill>
        </p:spPr>
        <p:txBody>
          <a:bodyPr lIns="0" tIns="180000" rIns="0" anchor="t"/>
          <a:lstStyle>
            <a:lvl1pPr marL="0" indent="0" algn="ctr">
              <a:buNone/>
              <a:defRPr sz="12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5943600" y="2438399"/>
            <a:ext cx="5385600" cy="3044399"/>
          </a:xfrm>
          <a:gradFill>
            <a:gsLst>
              <a:gs pos="83186">
                <a:schemeClr val="tx1"/>
              </a:gs>
              <a:gs pos="0">
                <a:schemeClr val="accent1">
                  <a:alpha val="50000"/>
                </a:schemeClr>
              </a:gs>
              <a:gs pos="46000">
                <a:schemeClr val="accent1">
                  <a:lumMod val="50000"/>
                  <a:alpha val="90000"/>
                </a:schemeClr>
              </a:gs>
            </a:gsLst>
            <a:lin ang="3600000" scaled="0"/>
          </a:gradFill>
        </p:spPr>
        <p:txBody>
          <a:bodyPr lIns="72000" tIns="180000" rIns="180000" bIns="0" anchor="t"/>
          <a:lstStyle>
            <a:lvl1pPr algn="r">
              <a:lnSpc>
                <a:spcPts val="4700"/>
              </a:lnSpc>
              <a:defRPr sz="45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segue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8248971" y="4479264"/>
            <a:ext cx="2851629" cy="749534"/>
          </a:xfrm>
          <a:solidFill>
            <a:schemeClr val="tx1">
              <a:alpha val="80000"/>
            </a:schemeClr>
          </a:solidFill>
          <a:ln>
            <a:gradFill>
              <a:gsLst>
                <a:gs pos="0">
                  <a:schemeClr val="tx1">
                    <a:lumMod val="75000"/>
                    <a:lumOff val="25000"/>
                  </a:schemeClr>
                </a:gs>
                <a:gs pos="100000">
                  <a:schemeClr val="accent1"/>
                </a:gs>
              </a:gsLst>
              <a:lin ang="10800000" scaled="0"/>
            </a:gradFill>
          </a:ln>
        </p:spPr>
        <p:txBody>
          <a:bodyPr tIns="144000" rIns="180000"/>
          <a:lstStyle>
            <a:lvl1pPr marL="0" indent="0" algn="r">
              <a:buNone/>
              <a:defRPr sz="18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CB24018-690B-4552-9994-3F090E16014A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4D8B2323-066D-4AC1-9FC8-A06D7E8B5818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02681575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Photo 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Oval 10">
            <a:extLst>
              <a:ext uri="{FF2B5EF4-FFF2-40B4-BE49-F238E27FC236}">
                <a16:creationId xmlns:a16="http://schemas.microsoft.com/office/drawing/2014/main" id="{FE842FA8-E742-4FD8-BFA1-7B8A13828E76}"/>
              </a:ext>
            </a:extLst>
          </p:cNvPr>
          <p:cNvSpPr/>
          <p:nvPr userDrawn="1"/>
        </p:nvSpPr>
        <p:spPr>
          <a:xfrm>
            <a:off x="8418576" y="4907280"/>
            <a:ext cx="274320" cy="292608"/>
          </a:xfrm>
          <a:prstGeom prst="ellipse">
            <a:avLst/>
          </a:prstGeom>
          <a:noFill/>
          <a:ln>
            <a:noFill/>
          </a:ln>
        </p:spPr>
        <p:txBody>
          <a:bodyPr vert="horz" lIns="72000" tIns="180000" rIns="180000" bIns="0" rtlCol="0" anchor="t">
            <a:noAutofit/>
          </a:bodyPr>
          <a:lstStyle/>
          <a:p>
            <a:pPr algn="r">
              <a:lnSpc>
                <a:spcPts val="4700"/>
              </a:lnSpc>
              <a:spcBef>
                <a:spcPct val="0"/>
              </a:spcBef>
            </a:pPr>
            <a:endParaRPr lang="en-US" sz="4500" noProof="0" dirty="0">
              <a:solidFill>
                <a:schemeClr val="bg1"/>
              </a:solidFill>
              <a:latin typeface="Rockwell" panose="02060603020205020403" pitchFamily="18" charset="0"/>
              <a:ea typeface="+mj-ea"/>
              <a:cs typeface="+mj-cs"/>
            </a:endParaRPr>
          </a:p>
        </p:txBody>
      </p:sp>
      <p:sp>
        <p:nvSpPr>
          <p:cNvPr id="8" name="Oval 7">
            <a:extLst>
              <a:ext uri="{FF2B5EF4-FFF2-40B4-BE49-F238E27FC236}">
                <a16:creationId xmlns:a16="http://schemas.microsoft.com/office/drawing/2014/main" id="{23F5D8CC-DBBC-4E65-A552-C98514F1E2F9}"/>
              </a:ext>
            </a:extLst>
          </p:cNvPr>
          <p:cNvSpPr/>
          <p:nvPr userDrawn="1"/>
        </p:nvSpPr>
        <p:spPr>
          <a:xfrm>
            <a:off x="8266176" y="4754880"/>
            <a:ext cx="274320" cy="292608"/>
          </a:xfrm>
          <a:prstGeom prst="ellipse">
            <a:avLst/>
          </a:prstGeom>
          <a:noFill/>
          <a:ln>
            <a:noFill/>
          </a:ln>
        </p:spPr>
        <p:txBody>
          <a:bodyPr vert="horz" lIns="72000" tIns="180000" rIns="180000" bIns="0" rtlCol="0" anchor="t">
            <a:noAutofit/>
          </a:bodyPr>
          <a:lstStyle/>
          <a:p>
            <a:pPr algn="r">
              <a:lnSpc>
                <a:spcPts val="4700"/>
              </a:lnSpc>
              <a:spcBef>
                <a:spcPct val="0"/>
              </a:spcBef>
            </a:pPr>
            <a:endParaRPr lang="en-US" sz="4500" noProof="0" dirty="0">
              <a:solidFill>
                <a:schemeClr val="bg1"/>
              </a:solidFill>
              <a:latin typeface="Rockwell" panose="02060603020205020403" pitchFamily="18" charset="0"/>
              <a:ea typeface="+mj-ea"/>
              <a:cs typeface="+mj-cs"/>
            </a:endParaRPr>
          </a:p>
        </p:txBody>
      </p:sp>
      <p:sp>
        <p:nvSpPr>
          <p:cNvPr id="9" name="Picture Placeholder 1">
            <a:extLst>
              <a:ext uri="{FF2B5EF4-FFF2-40B4-BE49-F238E27FC236}">
                <a16:creationId xmlns:a16="http://schemas.microsoft.com/office/drawing/2014/main" id="{837F9836-5B23-424D-8C60-AC02A8512A4B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6769100" y="144000"/>
            <a:ext cx="5280100" cy="6048000"/>
          </a:xfrm>
          <a:solidFill>
            <a:schemeClr val="tx1"/>
          </a:solidFill>
        </p:spPr>
        <p:txBody>
          <a:bodyPr lIns="0" tIns="180000" rIns="0" anchor="t"/>
          <a:lstStyle>
            <a:lvl1pPr marL="0" indent="0" algn="ctr">
              <a:buNone/>
              <a:defRPr sz="12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7493000" y="2438399"/>
            <a:ext cx="3836200" cy="3044399"/>
          </a:xfrm>
          <a:gradFill>
            <a:gsLst>
              <a:gs pos="83186">
                <a:schemeClr val="tx1"/>
              </a:gs>
              <a:gs pos="0">
                <a:schemeClr val="accent1">
                  <a:alpha val="50000"/>
                </a:schemeClr>
              </a:gs>
              <a:gs pos="46000">
                <a:schemeClr val="accent1">
                  <a:lumMod val="50000"/>
                  <a:alpha val="90000"/>
                </a:schemeClr>
              </a:gs>
            </a:gsLst>
            <a:lin ang="3600000" scaled="0"/>
          </a:gradFill>
        </p:spPr>
        <p:txBody>
          <a:bodyPr lIns="432000" tIns="432000" rIns="72000" bIns="1188000" anchor="t"/>
          <a:lstStyle>
            <a:lvl1pPr algn="l">
              <a:lnSpc>
                <a:spcPts val="4700"/>
              </a:lnSpc>
              <a:defRPr sz="45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Slide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747000" y="4465176"/>
            <a:ext cx="3372329" cy="774934"/>
          </a:xfrm>
          <a:solidFill>
            <a:schemeClr val="tx1">
              <a:alpha val="80000"/>
            </a:schemeClr>
          </a:solidFill>
          <a:ln>
            <a:gradFill>
              <a:gsLst>
                <a:gs pos="0">
                  <a:schemeClr val="tx1">
                    <a:lumMod val="75000"/>
                    <a:lumOff val="25000"/>
                  </a:schemeClr>
                </a:gs>
                <a:gs pos="100000">
                  <a:schemeClr val="accent1"/>
                </a:gs>
              </a:gsLst>
              <a:lin ang="10800000" scaled="0"/>
            </a:gradFill>
          </a:ln>
        </p:spPr>
        <p:txBody>
          <a:bodyPr lIns="180000" tIns="144000" rIns="0"/>
          <a:lstStyle>
            <a:lvl1pPr marL="0" indent="0" algn="l">
              <a:buNone/>
              <a:defRPr sz="18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12" name="Content Placeholder 2">
            <a:extLst>
              <a:ext uri="{FF2B5EF4-FFF2-40B4-BE49-F238E27FC236}">
                <a16:creationId xmlns:a16="http://schemas.microsoft.com/office/drawing/2014/main" id="{23D3924F-A5EC-4141-A191-1A110C406AF7}"/>
              </a:ext>
            </a:extLst>
          </p:cNvPr>
          <p:cNvSpPr>
            <a:spLocks noGrp="1"/>
          </p:cNvSpPr>
          <p:nvPr>
            <p:ph sz="half" idx="15"/>
          </p:nvPr>
        </p:nvSpPr>
        <p:spPr>
          <a:xfrm>
            <a:off x="432000" y="2438399"/>
            <a:ext cx="5472000" cy="3044400"/>
          </a:xfrm>
        </p:spPr>
        <p:txBody>
          <a:bodyPr anchor="b"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CB24018-690B-4552-9994-3F090E16014A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4D8B2323-066D-4AC1-9FC8-A06D7E8B5818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57081455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Photo 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Oval 12">
            <a:extLst>
              <a:ext uri="{FF2B5EF4-FFF2-40B4-BE49-F238E27FC236}">
                <a16:creationId xmlns:a16="http://schemas.microsoft.com/office/drawing/2014/main" id="{34827DBE-7690-48BE-8673-ABB67E101D80}"/>
              </a:ext>
            </a:extLst>
          </p:cNvPr>
          <p:cNvSpPr/>
          <p:nvPr userDrawn="1"/>
        </p:nvSpPr>
        <p:spPr>
          <a:xfrm>
            <a:off x="8266176" y="4754880"/>
            <a:ext cx="274320" cy="292608"/>
          </a:xfrm>
          <a:prstGeom prst="ellipse">
            <a:avLst/>
          </a:prstGeom>
          <a:noFill/>
          <a:ln>
            <a:noFill/>
          </a:ln>
        </p:spPr>
        <p:txBody>
          <a:bodyPr vert="horz" lIns="72000" tIns="180000" rIns="180000" bIns="0" rtlCol="0" anchor="t">
            <a:noAutofit/>
          </a:bodyPr>
          <a:lstStyle/>
          <a:p>
            <a:pPr algn="r">
              <a:lnSpc>
                <a:spcPts val="4700"/>
              </a:lnSpc>
              <a:spcBef>
                <a:spcPct val="0"/>
              </a:spcBef>
            </a:pPr>
            <a:endParaRPr lang="en-US" sz="4500" noProof="0" dirty="0">
              <a:solidFill>
                <a:schemeClr val="bg1"/>
              </a:solidFill>
              <a:latin typeface="Rockwell" panose="02060603020205020403" pitchFamily="18" charset="0"/>
              <a:ea typeface="+mj-ea"/>
              <a:cs typeface="+mj-cs"/>
            </a:endParaRPr>
          </a:p>
        </p:txBody>
      </p:sp>
      <p:sp>
        <p:nvSpPr>
          <p:cNvPr id="9" name="Picture Placeholder 1">
            <a:extLst>
              <a:ext uri="{FF2B5EF4-FFF2-40B4-BE49-F238E27FC236}">
                <a16:creationId xmlns:a16="http://schemas.microsoft.com/office/drawing/2014/main" id="{837F9836-5B23-424D-8C60-AC02A8512A4B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144000" y="144000"/>
            <a:ext cx="5280100" cy="6060155"/>
          </a:xfrm>
          <a:solidFill>
            <a:schemeClr val="tx1"/>
          </a:solidFill>
        </p:spPr>
        <p:txBody>
          <a:bodyPr lIns="0" tIns="1440000" rIns="0" anchor="t"/>
          <a:lstStyle>
            <a:lvl1pPr marL="0" indent="0" algn="ctr">
              <a:buNone/>
              <a:defRPr sz="12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12" name="Content Placeholder 2">
            <a:extLst>
              <a:ext uri="{FF2B5EF4-FFF2-40B4-BE49-F238E27FC236}">
                <a16:creationId xmlns:a16="http://schemas.microsoft.com/office/drawing/2014/main" id="{23D3924F-A5EC-4141-A191-1A110C406AF7}"/>
              </a:ext>
            </a:extLst>
          </p:cNvPr>
          <p:cNvSpPr>
            <a:spLocks noGrp="1"/>
          </p:cNvSpPr>
          <p:nvPr>
            <p:ph sz="half" idx="15"/>
          </p:nvPr>
        </p:nvSpPr>
        <p:spPr>
          <a:xfrm>
            <a:off x="6096000" y="3263899"/>
            <a:ext cx="5472000" cy="2442088"/>
          </a:xfrm>
        </p:spPr>
        <p:txBody>
          <a:bodyPr anchor="b"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CB24018-690B-4552-9994-3F090E16014A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4D8B2323-066D-4AC1-9FC8-A06D7E8B5818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F30A9B71-A789-4057-B729-15D78CF34E05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355601" y="3263898"/>
            <a:ext cx="4840085" cy="1626013"/>
          </a:xfrm>
          <a:gradFill>
            <a:gsLst>
              <a:gs pos="0">
                <a:schemeClr val="tx1">
                  <a:lumMod val="75000"/>
                  <a:lumOff val="25000"/>
                  <a:alpha val="70000"/>
                </a:schemeClr>
              </a:gs>
              <a:gs pos="80000">
                <a:schemeClr val="tx1"/>
              </a:gs>
            </a:gsLst>
            <a:lin ang="3600000" scaled="0"/>
          </a:gradFill>
        </p:spPr>
        <p:txBody>
          <a:bodyPr lIns="72000" rIns="180000" bIns="180000" anchor="b"/>
          <a:lstStyle>
            <a:lvl1pPr algn="r">
              <a:lnSpc>
                <a:spcPts val="4700"/>
              </a:lnSpc>
              <a:defRPr sz="45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Slide Title</a:t>
            </a:r>
          </a:p>
        </p:txBody>
      </p:sp>
      <p:sp>
        <p:nvSpPr>
          <p:cNvPr id="11" name="Subtitle 2">
            <a:extLst>
              <a:ext uri="{FF2B5EF4-FFF2-40B4-BE49-F238E27FC236}">
                <a16:creationId xmlns:a16="http://schemas.microsoft.com/office/drawing/2014/main" id="{499E1708-B7A6-4D6F-9968-5398B335FA88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355601" y="4889912"/>
            <a:ext cx="4840085" cy="816075"/>
          </a:xfrm>
          <a:solidFill>
            <a:schemeClr val="tx1">
              <a:alpha val="80000"/>
            </a:schemeClr>
          </a:solidFill>
          <a:ln>
            <a:gradFill>
              <a:gsLst>
                <a:gs pos="0">
                  <a:schemeClr val="tx1">
                    <a:lumMod val="75000"/>
                    <a:lumOff val="25000"/>
                  </a:schemeClr>
                </a:gs>
                <a:gs pos="100000">
                  <a:schemeClr val="accent1"/>
                </a:gs>
              </a:gsLst>
              <a:lin ang="0" scaled="0"/>
            </a:gradFill>
          </a:ln>
        </p:spPr>
        <p:txBody>
          <a:bodyPr tIns="144000" rIns="180000"/>
          <a:lstStyle>
            <a:lvl1pPr marL="0" indent="0" algn="r">
              <a:buNone/>
              <a:defRPr sz="18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2775291135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with Sub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Oval 7">
            <a:extLst>
              <a:ext uri="{FF2B5EF4-FFF2-40B4-BE49-F238E27FC236}">
                <a16:creationId xmlns:a16="http://schemas.microsoft.com/office/drawing/2014/main" id="{EDE35ADD-8A62-4F35-950B-EA0CC678DE64}"/>
              </a:ext>
            </a:extLst>
          </p:cNvPr>
          <p:cNvSpPr/>
          <p:nvPr userDrawn="1"/>
        </p:nvSpPr>
        <p:spPr>
          <a:xfrm>
            <a:off x="8266176" y="4754880"/>
            <a:ext cx="274320" cy="292608"/>
          </a:xfrm>
          <a:prstGeom prst="ellipse">
            <a:avLst/>
          </a:prstGeom>
          <a:noFill/>
          <a:ln>
            <a:noFill/>
          </a:ln>
        </p:spPr>
        <p:txBody>
          <a:bodyPr vert="horz" lIns="72000" tIns="180000" rIns="180000" bIns="0" rtlCol="0" anchor="t">
            <a:noAutofit/>
          </a:bodyPr>
          <a:lstStyle/>
          <a:p>
            <a:pPr algn="r">
              <a:lnSpc>
                <a:spcPts val="4700"/>
              </a:lnSpc>
              <a:spcBef>
                <a:spcPct val="0"/>
              </a:spcBef>
            </a:pPr>
            <a:endParaRPr lang="en-US" sz="4500" noProof="0" dirty="0">
              <a:solidFill>
                <a:schemeClr val="bg1"/>
              </a:solidFill>
              <a:latin typeface="Rockwell" panose="02060603020205020403" pitchFamily="18" charset="0"/>
              <a:ea typeface="+mj-ea"/>
              <a:cs typeface="+mj-cs"/>
            </a:endParaRPr>
          </a:p>
        </p:txBody>
      </p:sp>
      <p:sp>
        <p:nvSpPr>
          <p:cNvPr id="5" name="Subtitle 2">
            <a:extLst>
              <a:ext uri="{FF2B5EF4-FFF2-40B4-BE49-F238E27FC236}">
                <a16:creationId xmlns:a16="http://schemas.microsoft.com/office/drawing/2014/main" id="{10727B06-56A8-44A2-B6C2-9ED183D107F3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11339513" cy="360000"/>
          </a:xfrm>
        </p:spPr>
        <p:txBody>
          <a:bodyPr/>
          <a:lstStyle>
            <a:lvl1pPr marL="0" indent="0">
              <a:buNone/>
              <a:defRPr>
                <a:solidFill>
                  <a:schemeClr val="bg1">
                    <a:lumMod val="75000"/>
                  </a:schemeClr>
                </a:solidFill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08CCB8C2-B6A2-4C69-8D3A-57420A034BA4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6387D291-05F0-4DD7-A728-945B6C9F2382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Title 5">
            <a:extLst>
              <a:ext uri="{FF2B5EF4-FFF2-40B4-BE49-F238E27FC236}">
                <a16:creationId xmlns:a16="http://schemas.microsoft.com/office/drawing/2014/main" id="{61A6105F-5309-4A56-AAF2-8D4A0477F0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Content Placeholder 2">
            <a:extLst>
              <a:ext uri="{FF2B5EF4-FFF2-40B4-BE49-F238E27FC236}">
                <a16:creationId xmlns:a16="http://schemas.microsoft.com/office/drawing/2014/main" id="{67DBAC9A-28A2-405B-8B7E-9BE425F51354}"/>
              </a:ext>
            </a:extLst>
          </p:cNvPr>
          <p:cNvSpPr>
            <a:spLocks noGrp="1"/>
          </p:cNvSpPr>
          <p:nvPr>
            <p:ph idx="34"/>
          </p:nvPr>
        </p:nvSpPr>
        <p:spPr>
          <a:xfrm>
            <a:off x="431999" y="1512000"/>
            <a:ext cx="11339999" cy="4377523"/>
          </a:xfrm>
        </p:spPr>
        <p:txBody>
          <a:bodyPr/>
          <a:lstStyle>
            <a:lvl1pPr>
              <a:defRPr>
                <a:solidFill>
                  <a:schemeClr val="bg1">
                    <a:lumMod val="75000"/>
                  </a:schemeClr>
                </a:solidFill>
              </a:defRPr>
            </a:lvl1pPr>
            <a:lvl2pPr>
              <a:defRPr>
                <a:solidFill>
                  <a:schemeClr val="bg1">
                    <a:lumMod val="75000"/>
                  </a:schemeClr>
                </a:solidFill>
              </a:defRPr>
            </a:lvl2pPr>
            <a:lvl3pPr>
              <a:defRPr>
                <a:solidFill>
                  <a:schemeClr val="bg1">
                    <a:lumMod val="75000"/>
                  </a:schemeClr>
                </a:solidFill>
              </a:defRPr>
            </a:lvl3pPr>
            <a:lvl4pPr>
              <a:defRPr>
                <a:solidFill>
                  <a:schemeClr val="bg1">
                    <a:lumMod val="75000"/>
                  </a:schemeClr>
                </a:solidFill>
              </a:defRPr>
            </a:lvl4pPr>
            <a:lvl5pPr>
              <a:defRPr>
                <a:solidFill>
                  <a:schemeClr val="bg1">
                    <a:lumMod val="7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293671536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 with Sub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Subtitle 2">
            <a:extLst>
              <a:ext uri="{FF2B5EF4-FFF2-40B4-BE49-F238E27FC236}">
                <a16:creationId xmlns:a16="http://schemas.microsoft.com/office/drawing/2014/main" id="{E4633398-8EC3-417B-BEA6-101D8F224678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11339513" cy="360000"/>
          </a:xfrm>
        </p:spPr>
        <p:txBody>
          <a:bodyPr/>
          <a:lstStyle>
            <a:lvl1pPr marL="0" indent="0">
              <a:buNone/>
              <a:defRPr>
                <a:solidFill>
                  <a:schemeClr val="bg1">
                    <a:lumMod val="75000"/>
                  </a:schemeClr>
                </a:solidFill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" name="Comparison Left Placeholder 1">
            <a:extLst>
              <a:ext uri="{FF2B5EF4-FFF2-40B4-BE49-F238E27FC236}">
                <a16:creationId xmlns:a16="http://schemas.microsoft.com/office/drawing/2014/main" id="{9322B50D-6A7D-41C6-BA57-613BC231DF36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32000" y="1515834"/>
            <a:ext cx="5472000" cy="360000"/>
          </a:xfrm>
        </p:spPr>
        <p:txBody>
          <a:bodyPr anchor="t"/>
          <a:lstStyle>
            <a:lvl1pPr marL="0" indent="0">
              <a:buNone/>
              <a:defRPr sz="2400" b="0">
                <a:solidFill>
                  <a:schemeClr val="bg1">
                    <a:lumMod val="75000"/>
                  </a:schemeClr>
                </a:solidFill>
                <a:latin typeface="+mj-lt"/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" name="Content Placeholder 2">
            <a:extLst>
              <a:ext uri="{FF2B5EF4-FFF2-40B4-BE49-F238E27FC236}">
                <a16:creationId xmlns:a16="http://schemas.microsoft.com/office/drawing/2014/main" id="{9FD584DA-F775-47B8-A1D7-6556AD5FCBD2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432000" y="2023668"/>
            <a:ext cx="5472000" cy="4168332"/>
          </a:xfrm>
        </p:spPr>
        <p:txBody>
          <a:bodyPr/>
          <a:lstStyle>
            <a:lvl1pPr>
              <a:defRPr>
                <a:solidFill>
                  <a:schemeClr val="bg1">
                    <a:lumMod val="75000"/>
                  </a:schemeClr>
                </a:solidFill>
              </a:defRPr>
            </a:lvl1pPr>
            <a:lvl2pPr>
              <a:defRPr>
                <a:solidFill>
                  <a:schemeClr val="bg1">
                    <a:lumMod val="75000"/>
                  </a:schemeClr>
                </a:solidFill>
              </a:defRPr>
            </a:lvl2pPr>
            <a:lvl3pPr>
              <a:defRPr>
                <a:solidFill>
                  <a:schemeClr val="bg1">
                    <a:lumMod val="75000"/>
                  </a:schemeClr>
                </a:solidFill>
              </a:defRPr>
            </a:lvl3pPr>
            <a:lvl4pPr>
              <a:defRPr>
                <a:solidFill>
                  <a:schemeClr val="bg1">
                    <a:lumMod val="75000"/>
                  </a:schemeClr>
                </a:solidFill>
              </a:defRPr>
            </a:lvl4pPr>
            <a:lvl5pPr>
              <a:defRPr>
                <a:solidFill>
                  <a:schemeClr val="bg1">
                    <a:lumMod val="7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2" name="Comparison Left Placeholder 2">
            <a:extLst>
              <a:ext uri="{FF2B5EF4-FFF2-40B4-BE49-F238E27FC236}">
                <a16:creationId xmlns:a16="http://schemas.microsoft.com/office/drawing/2014/main" id="{78A963F8-6F6E-440E-B3B3-DDE13C083A36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6300000" y="1516359"/>
            <a:ext cx="5472000" cy="358775"/>
          </a:xfrm>
        </p:spPr>
        <p:txBody>
          <a:bodyPr/>
          <a:lstStyle>
            <a:lvl1pPr marL="0" indent="0">
              <a:buNone/>
              <a:defRPr sz="2400" b="0">
                <a:solidFill>
                  <a:schemeClr val="bg1">
                    <a:lumMod val="75000"/>
                  </a:schemeClr>
                </a:solidFill>
                <a:latin typeface="+mj-lt"/>
              </a:defRPr>
            </a:lvl1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8" name="Text Placeholder 4">
            <a:extLst>
              <a:ext uri="{FF2B5EF4-FFF2-40B4-BE49-F238E27FC236}">
                <a16:creationId xmlns:a16="http://schemas.microsoft.com/office/drawing/2014/main" id="{DF0A5256-B267-47DA-858A-0F3867CB6139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6299887" y="2020359"/>
            <a:ext cx="5472113" cy="4170891"/>
          </a:xfrm>
        </p:spPr>
        <p:txBody>
          <a:bodyPr/>
          <a:lstStyle>
            <a:lvl1pPr>
              <a:defRPr>
                <a:solidFill>
                  <a:schemeClr val="bg1">
                    <a:lumMod val="75000"/>
                  </a:schemeClr>
                </a:solidFill>
              </a:defRPr>
            </a:lvl1pPr>
            <a:lvl2pPr>
              <a:defRPr>
                <a:solidFill>
                  <a:schemeClr val="bg1">
                    <a:lumMod val="75000"/>
                  </a:schemeClr>
                </a:solidFill>
              </a:defRPr>
            </a:lvl2pPr>
            <a:lvl3pPr>
              <a:defRPr>
                <a:solidFill>
                  <a:schemeClr val="bg1">
                    <a:lumMod val="75000"/>
                  </a:schemeClr>
                </a:solidFill>
              </a:defRPr>
            </a:lvl3pPr>
            <a:lvl4pPr>
              <a:defRPr>
                <a:solidFill>
                  <a:schemeClr val="bg1">
                    <a:lumMod val="75000"/>
                  </a:schemeClr>
                </a:solidFill>
              </a:defRPr>
            </a:lvl4pPr>
            <a:lvl5pPr>
              <a:defRPr>
                <a:solidFill>
                  <a:schemeClr val="bg1">
                    <a:lumMod val="7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646B8F99-FAB0-4B33-87ED-9FF46D11A907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8E8FD215-79E5-48E4-95DB-2C5E5A1F8E8F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7" name="Title 6">
            <a:extLst>
              <a:ext uri="{FF2B5EF4-FFF2-40B4-BE49-F238E27FC236}">
                <a16:creationId xmlns:a16="http://schemas.microsoft.com/office/drawing/2014/main" id="{DF905B34-4C18-4A8D-8167-57B7BF03DE1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509955754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Large Phot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icture Placeholder 6">
            <a:extLst>
              <a:ext uri="{FF2B5EF4-FFF2-40B4-BE49-F238E27FC236}">
                <a16:creationId xmlns:a16="http://schemas.microsoft.com/office/drawing/2014/main" id="{FDA3C530-12F9-48FC-BC5E-D34BDC504BC6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>
            <a:off x="144000" y="143999"/>
            <a:ext cx="11905200" cy="6047999"/>
          </a:xfrm>
          <a:solidFill>
            <a:schemeClr val="tx1"/>
          </a:solidFill>
        </p:spPr>
        <p:txBody>
          <a:bodyPr lIns="0" rIns="0" anchor="ctr"/>
          <a:lstStyle>
            <a:lvl1pPr marL="0" indent="0" algn="ctr">
              <a:buNone/>
              <a:defRPr sz="12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A22238F2-C6EC-476F-8371-119AECBA5622}"/>
              </a:ext>
            </a:extLst>
          </p:cNvPr>
          <p:cNvSpPr>
            <a:spLocks noGrp="1"/>
          </p:cNvSpPr>
          <p:nvPr>
            <p:ph sz="half" idx="1" hasCustomPrompt="1"/>
          </p:nvPr>
        </p:nvSpPr>
        <p:spPr>
          <a:xfrm>
            <a:off x="664900" y="4910452"/>
            <a:ext cx="4101900" cy="773546"/>
          </a:xfrm>
          <a:solidFill>
            <a:schemeClr val="bg1">
              <a:lumMod val="95000"/>
            </a:schemeClr>
          </a:solidFill>
        </p:spPr>
        <p:txBody>
          <a:bodyPr lIns="180000" tIns="72000" rIns="180000" anchor="t"/>
          <a:lstStyle>
            <a:lvl1pPr marL="0" indent="0">
              <a:buNone/>
              <a:defRPr>
                <a:solidFill>
                  <a:schemeClr val="tx1"/>
                </a:solidFill>
                <a:latin typeface="+mj-lt"/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Enter your caption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57847F90-9DB6-4832-9EB7-393AADAE8B70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3EC14527-4DF5-4A98-AE66-C80F3B8E6D2E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AB05C513-FBE3-4BA7-9084-69899356E59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987784647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hank You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icture Placeholder 1">
            <a:extLst>
              <a:ext uri="{FF2B5EF4-FFF2-40B4-BE49-F238E27FC236}">
                <a16:creationId xmlns:a16="http://schemas.microsoft.com/office/drawing/2014/main" id="{837F9836-5B23-424D-8C60-AC02A8512A4B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144000" y="144000"/>
            <a:ext cx="11905200" cy="6570000"/>
          </a:xfrm>
          <a:solidFill>
            <a:schemeClr val="tx1"/>
          </a:solidFill>
        </p:spPr>
        <p:txBody>
          <a:bodyPr lIns="1764000" rIns="0" anchor="ctr"/>
          <a:lstStyle>
            <a:lvl1pPr marL="0" indent="0" algn="l">
              <a:buNone/>
              <a:defRPr sz="12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7415412" y="360000"/>
            <a:ext cx="4416588" cy="4716572"/>
          </a:xfrm>
          <a:gradFill>
            <a:gsLst>
              <a:gs pos="0">
                <a:schemeClr val="tx1">
                  <a:lumMod val="75000"/>
                  <a:lumOff val="25000"/>
                  <a:alpha val="70000"/>
                </a:schemeClr>
              </a:gs>
              <a:gs pos="80000">
                <a:schemeClr val="tx1"/>
              </a:gs>
            </a:gsLst>
            <a:lin ang="3600000" scaled="0"/>
          </a:gradFill>
        </p:spPr>
        <p:txBody>
          <a:bodyPr lIns="72000" rIns="180000" bIns="180000" anchor="b"/>
          <a:lstStyle>
            <a:lvl1pPr algn="r">
              <a:lnSpc>
                <a:spcPts val="4700"/>
              </a:lnSpc>
              <a:defRPr sz="45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Thank You</a:t>
            </a:r>
          </a:p>
        </p:txBody>
      </p:sp>
      <p:sp>
        <p:nvSpPr>
          <p:cNvPr id="3" name="Text Placeholder 5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 hasCustomPrompt="1"/>
          </p:nvPr>
        </p:nvSpPr>
        <p:spPr>
          <a:xfrm>
            <a:off x="7415413" y="5076572"/>
            <a:ext cx="4416587" cy="1421429"/>
          </a:xfrm>
          <a:solidFill>
            <a:schemeClr val="tx1">
              <a:alpha val="80000"/>
            </a:schemeClr>
          </a:solidFill>
          <a:ln>
            <a:gradFill>
              <a:gsLst>
                <a:gs pos="0">
                  <a:schemeClr val="tx1">
                    <a:lumMod val="75000"/>
                    <a:lumOff val="25000"/>
                  </a:schemeClr>
                </a:gs>
                <a:gs pos="100000">
                  <a:schemeClr val="accent1"/>
                </a:gs>
              </a:gsLst>
              <a:lin ang="0" scaled="0"/>
            </a:gradFill>
          </a:ln>
        </p:spPr>
        <p:txBody>
          <a:bodyPr tIns="144000" rIns="468000"/>
          <a:lstStyle>
            <a:lvl1pPr marL="0" indent="0" algn="r">
              <a:buNone/>
              <a:defRPr sz="1800">
                <a:solidFill>
                  <a:schemeClr val="tx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.</a:t>
            </a:r>
          </a:p>
        </p:txBody>
      </p:sp>
      <p:sp>
        <p:nvSpPr>
          <p:cNvPr id="20" name="Text Placeholder 6">
            <a:extLst>
              <a:ext uri="{FF2B5EF4-FFF2-40B4-BE49-F238E27FC236}">
                <a16:creationId xmlns:a16="http://schemas.microsoft.com/office/drawing/2014/main" id="{CEB7A85F-8707-4B62-B299-F53931B8617A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7948708" y="5540135"/>
            <a:ext cx="3396887" cy="196707"/>
          </a:xfrm>
        </p:spPr>
        <p:txBody>
          <a:bodyPr/>
          <a:lstStyle>
            <a:lvl1pPr marL="0" indent="0" algn="r">
              <a:buNone/>
              <a:defRPr sz="1400">
                <a:solidFill>
                  <a:schemeClr val="bg1">
                    <a:lumMod val="75000"/>
                  </a:schemeClr>
                </a:solidFill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Phone Number</a:t>
            </a:r>
          </a:p>
        </p:txBody>
      </p:sp>
      <p:sp>
        <p:nvSpPr>
          <p:cNvPr id="21" name="Text Placeholder 7">
            <a:extLst>
              <a:ext uri="{FF2B5EF4-FFF2-40B4-BE49-F238E27FC236}">
                <a16:creationId xmlns:a16="http://schemas.microsoft.com/office/drawing/2014/main" id="{BA4C7E3C-7C17-46E9-928A-D3D505EEAAE5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7948708" y="5809779"/>
            <a:ext cx="3396887" cy="196707"/>
          </a:xfrm>
        </p:spPr>
        <p:txBody>
          <a:bodyPr/>
          <a:lstStyle>
            <a:lvl1pPr marL="0" indent="0" algn="r">
              <a:buNone/>
              <a:defRPr sz="1400">
                <a:solidFill>
                  <a:schemeClr val="bg1">
                    <a:lumMod val="75000"/>
                  </a:schemeClr>
                </a:solidFill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Email or Social Media Handle</a:t>
            </a:r>
          </a:p>
        </p:txBody>
      </p:sp>
      <p:sp>
        <p:nvSpPr>
          <p:cNvPr id="22" name="Text Placeholder 8">
            <a:extLst>
              <a:ext uri="{FF2B5EF4-FFF2-40B4-BE49-F238E27FC236}">
                <a16:creationId xmlns:a16="http://schemas.microsoft.com/office/drawing/2014/main" id="{6ADD6EB2-7D8E-4991-87A6-02723731EBE1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7948708" y="6079423"/>
            <a:ext cx="3396887" cy="196707"/>
          </a:xfrm>
        </p:spPr>
        <p:txBody>
          <a:bodyPr/>
          <a:lstStyle>
            <a:lvl1pPr marL="0" indent="0" algn="r">
              <a:buNone/>
              <a:defRPr sz="1400">
                <a:solidFill>
                  <a:schemeClr val="bg1">
                    <a:lumMod val="75000"/>
                  </a:schemeClr>
                </a:solidFill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Company Website</a:t>
            </a: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DBE77267-9F51-4226-989C-ED57465596ED}"/>
              </a:ext>
            </a:extLst>
          </p:cNvPr>
          <p:cNvSpPr/>
          <p:nvPr userDrawn="1"/>
        </p:nvSpPr>
        <p:spPr>
          <a:xfrm>
            <a:off x="0" y="6714000"/>
            <a:ext cx="12192000" cy="144000"/>
          </a:xfrm>
          <a:prstGeom prst="rect">
            <a:avLst/>
          </a:prstGeom>
          <a:gradFill>
            <a:gsLst>
              <a:gs pos="0">
                <a:schemeClr val="accent1">
                  <a:lumMod val="75000"/>
                </a:schemeClr>
              </a:gs>
              <a:gs pos="21000">
                <a:schemeClr val="tx1">
                  <a:lumMod val="75000"/>
                  <a:lumOff val="25000"/>
                </a:schemeClr>
              </a:gs>
            </a:gsLst>
            <a:lin ang="162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0A2CC678-341F-44F8-AE2E-A6C84D75C56A}"/>
              </a:ext>
            </a:extLst>
          </p:cNvPr>
          <p:cNvSpPr/>
          <p:nvPr userDrawn="1"/>
        </p:nvSpPr>
        <p:spPr>
          <a:xfrm>
            <a:off x="0" y="0"/>
            <a:ext cx="12192000" cy="144000"/>
          </a:xfrm>
          <a:prstGeom prst="rect">
            <a:avLst/>
          </a:prstGeom>
          <a:gradFill>
            <a:gsLst>
              <a:gs pos="0">
                <a:schemeClr val="accent1">
                  <a:lumMod val="75000"/>
                </a:schemeClr>
              </a:gs>
              <a:gs pos="72000">
                <a:schemeClr val="tx1">
                  <a:lumMod val="75000"/>
                  <a:lumOff val="25000"/>
                </a:schemeClr>
              </a:gs>
            </a:gsLst>
            <a:lin ang="54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A87A001A-FE8B-41CE-AC81-69D4A2339087}"/>
              </a:ext>
            </a:extLst>
          </p:cNvPr>
          <p:cNvSpPr/>
          <p:nvPr userDrawn="1"/>
        </p:nvSpPr>
        <p:spPr>
          <a:xfrm>
            <a:off x="0" y="92074"/>
            <a:ext cx="144000" cy="6629401"/>
          </a:xfrm>
          <a:prstGeom prst="rect">
            <a:avLst/>
          </a:prstGeom>
          <a:gradFill>
            <a:gsLst>
              <a:gs pos="0">
                <a:schemeClr val="accent1">
                  <a:lumMod val="75000"/>
                </a:schemeClr>
              </a:gs>
              <a:gs pos="72000">
                <a:schemeClr val="tx1">
                  <a:lumMod val="75000"/>
                  <a:lumOff val="25000"/>
                </a:schemeClr>
              </a:gs>
            </a:gsLst>
            <a:lin ang="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CB1416AC-94BD-4442-B771-E1ACAA70367E}"/>
              </a:ext>
            </a:extLst>
          </p:cNvPr>
          <p:cNvSpPr/>
          <p:nvPr userDrawn="1"/>
        </p:nvSpPr>
        <p:spPr>
          <a:xfrm>
            <a:off x="12048000" y="92074"/>
            <a:ext cx="144000" cy="6629401"/>
          </a:xfrm>
          <a:prstGeom prst="rect">
            <a:avLst/>
          </a:prstGeom>
          <a:gradFill>
            <a:gsLst>
              <a:gs pos="0">
                <a:schemeClr val="accent1">
                  <a:lumMod val="75000"/>
                </a:schemeClr>
              </a:gs>
              <a:gs pos="72000">
                <a:schemeClr val="tx1">
                  <a:lumMod val="75000"/>
                  <a:lumOff val="25000"/>
                </a:schemeClr>
              </a:gs>
            </a:gsLst>
            <a:lin ang="108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Freeform: Shape 12">
            <a:extLst>
              <a:ext uri="{FF2B5EF4-FFF2-40B4-BE49-F238E27FC236}">
                <a16:creationId xmlns:a16="http://schemas.microsoft.com/office/drawing/2014/main" id="{BDB31DC4-A207-4A23-8E7A-40D0ECD04FDD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custGeom>
            <a:avLst/>
            <a:gdLst>
              <a:gd name="connsiteX0" fmla="*/ 36000 w 12192000"/>
              <a:gd name="connsiteY0" fmla="*/ 36000 h 6858000"/>
              <a:gd name="connsiteX1" fmla="*/ 36000 w 12192000"/>
              <a:gd name="connsiteY1" fmla="*/ 6822000 h 6858000"/>
              <a:gd name="connsiteX2" fmla="*/ 12156000 w 12192000"/>
              <a:gd name="connsiteY2" fmla="*/ 6822000 h 6858000"/>
              <a:gd name="connsiteX3" fmla="*/ 12156000 w 12192000"/>
              <a:gd name="connsiteY3" fmla="*/ 36000 h 6858000"/>
              <a:gd name="connsiteX4" fmla="*/ 0 w 12192000"/>
              <a:gd name="connsiteY4" fmla="*/ 0 h 6858000"/>
              <a:gd name="connsiteX5" fmla="*/ 36000 w 12192000"/>
              <a:gd name="connsiteY5" fmla="*/ 0 h 6858000"/>
              <a:gd name="connsiteX6" fmla="*/ 12156000 w 12192000"/>
              <a:gd name="connsiteY6" fmla="*/ 0 h 6858000"/>
              <a:gd name="connsiteX7" fmla="*/ 12192000 w 12192000"/>
              <a:gd name="connsiteY7" fmla="*/ 0 h 6858000"/>
              <a:gd name="connsiteX8" fmla="*/ 12192000 w 12192000"/>
              <a:gd name="connsiteY8" fmla="*/ 36000 h 6858000"/>
              <a:gd name="connsiteX9" fmla="*/ 12192000 w 12192000"/>
              <a:gd name="connsiteY9" fmla="*/ 6822000 h 6858000"/>
              <a:gd name="connsiteX10" fmla="*/ 12192000 w 12192000"/>
              <a:gd name="connsiteY10" fmla="*/ 6858000 h 6858000"/>
              <a:gd name="connsiteX11" fmla="*/ 12156000 w 12192000"/>
              <a:gd name="connsiteY11" fmla="*/ 6858000 h 6858000"/>
              <a:gd name="connsiteX12" fmla="*/ 36000 w 12192000"/>
              <a:gd name="connsiteY12" fmla="*/ 6858000 h 6858000"/>
              <a:gd name="connsiteX13" fmla="*/ 0 w 12192000"/>
              <a:gd name="connsiteY13" fmla="*/ 6858000 h 6858000"/>
              <a:gd name="connsiteX14" fmla="*/ 0 w 12192000"/>
              <a:gd name="connsiteY14" fmla="*/ 6822000 h 6858000"/>
              <a:gd name="connsiteX15" fmla="*/ 0 w 12192000"/>
              <a:gd name="connsiteY15" fmla="*/ 36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2192000" h="6858000">
                <a:moveTo>
                  <a:pt x="36000" y="36000"/>
                </a:moveTo>
                <a:lnTo>
                  <a:pt x="36000" y="6822000"/>
                </a:lnTo>
                <a:lnTo>
                  <a:pt x="12156000" y="6822000"/>
                </a:lnTo>
                <a:lnTo>
                  <a:pt x="12156000" y="36000"/>
                </a:lnTo>
                <a:close/>
                <a:moveTo>
                  <a:pt x="0" y="0"/>
                </a:moveTo>
                <a:lnTo>
                  <a:pt x="36000" y="0"/>
                </a:lnTo>
                <a:lnTo>
                  <a:pt x="12156000" y="0"/>
                </a:lnTo>
                <a:lnTo>
                  <a:pt x="12192000" y="0"/>
                </a:lnTo>
                <a:lnTo>
                  <a:pt x="12192000" y="36000"/>
                </a:lnTo>
                <a:lnTo>
                  <a:pt x="12192000" y="6822000"/>
                </a:lnTo>
                <a:lnTo>
                  <a:pt x="12192000" y="6858000"/>
                </a:lnTo>
                <a:lnTo>
                  <a:pt x="12156000" y="6858000"/>
                </a:lnTo>
                <a:lnTo>
                  <a:pt x="36000" y="6858000"/>
                </a:lnTo>
                <a:lnTo>
                  <a:pt x="0" y="6858000"/>
                </a:lnTo>
                <a:lnTo>
                  <a:pt x="0" y="6822000"/>
                </a:lnTo>
                <a:lnTo>
                  <a:pt x="0" y="3600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23" name="Text Placeholder 6">
            <a:extLst>
              <a:ext uri="{FF2B5EF4-FFF2-40B4-BE49-F238E27FC236}">
                <a16:creationId xmlns:a16="http://schemas.microsoft.com/office/drawing/2014/main" id="{94054031-2BEC-4DA9-90C3-616D2D61AB85}"/>
              </a:ext>
            </a:extLst>
          </p:cNvPr>
          <p:cNvSpPr>
            <a:spLocks noGrp="1"/>
          </p:cNvSpPr>
          <p:nvPr>
            <p:ph type="body" sz="quarter" idx="19" hasCustomPrompt="1"/>
          </p:nvPr>
        </p:nvSpPr>
        <p:spPr>
          <a:xfrm>
            <a:off x="7943550" y="5233270"/>
            <a:ext cx="3396887" cy="196707"/>
          </a:xfrm>
        </p:spPr>
        <p:txBody>
          <a:bodyPr/>
          <a:lstStyle>
            <a:lvl1pPr marL="0" indent="0" algn="r">
              <a:buNone/>
              <a:defRPr sz="1800">
                <a:solidFill>
                  <a:schemeClr val="bg1"/>
                </a:solidFill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Full Name</a:t>
            </a:r>
          </a:p>
        </p:txBody>
      </p:sp>
    </p:spTree>
    <p:extLst>
      <p:ext uri="{BB962C8B-B14F-4D97-AF65-F5344CB8AC3E}">
        <p14:creationId xmlns:p14="http://schemas.microsoft.com/office/powerpoint/2010/main" val="1606844846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E8FE0EB3-0FF4-4285-B9D3-90A5751B7BBF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7456F629-658F-4B7E-A1D1-2522EA76B0DD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Title 5">
            <a:extLst>
              <a:ext uri="{FF2B5EF4-FFF2-40B4-BE49-F238E27FC236}">
                <a16:creationId xmlns:a16="http://schemas.microsoft.com/office/drawing/2014/main" id="{35380A33-49FB-43FC-B60E-34A2E555638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8" name="Content Placeholder 2">
            <a:extLst>
              <a:ext uri="{FF2B5EF4-FFF2-40B4-BE49-F238E27FC236}">
                <a16:creationId xmlns:a16="http://schemas.microsoft.com/office/drawing/2014/main" id="{D0F16635-76F3-45F7-9385-A99504D2B901}"/>
              </a:ext>
            </a:extLst>
          </p:cNvPr>
          <p:cNvSpPr>
            <a:spLocks noGrp="1"/>
          </p:cNvSpPr>
          <p:nvPr>
            <p:ph idx="34"/>
          </p:nvPr>
        </p:nvSpPr>
        <p:spPr>
          <a:xfrm>
            <a:off x="431999" y="1008000"/>
            <a:ext cx="11339999" cy="4881523"/>
          </a:xfrm>
        </p:spPr>
        <p:txBody>
          <a:bodyPr/>
          <a:lstStyle>
            <a:lvl1pPr>
              <a:defRPr>
                <a:solidFill>
                  <a:schemeClr val="bg1">
                    <a:lumMod val="75000"/>
                  </a:schemeClr>
                </a:solidFill>
              </a:defRPr>
            </a:lvl1pPr>
            <a:lvl2pPr>
              <a:defRPr>
                <a:solidFill>
                  <a:schemeClr val="bg1">
                    <a:lumMod val="75000"/>
                  </a:schemeClr>
                </a:solidFill>
              </a:defRPr>
            </a:lvl2pPr>
            <a:lvl3pPr>
              <a:defRPr>
                <a:solidFill>
                  <a:schemeClr val="bg1">
                    <a:lumMod val="75000"/>
                  </a:schemeClr>
                </a:solidFill>
              </a:defRPr>
            </a:lvl3pPr>
            <a:lvl4pPr>
              <a:defRPr>
                <a:solidFill>
                  <a:schemeClr val="bg1">
                    <a:lumMod val="75000"/>
                  </a:schemeClr>
                </a:solidFill>
              </a:defRPr>
            </a:lvl4pPr>
            <a:lvl5pPr>
              <a:defRPr>
                <a:solidFill>
                  <a:schemeClr val="bg1">
                    <a:lumMod val="7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734501631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57847F90-9DB6-4832-9EB7-393AADAE8B70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FF449EF3-C757-4F43-906C-DE0FF6262B2F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216924A5-8BD5-4AC6-84B9-2F1A4AFCF25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9" name="Content Placeholder 3">
            <a:extLst>
              <a:ext uri="{FF2B5EF4-FFF2-40B4-BE49-F238E27FC236}">
                <a16:creationId xmlns:a16="http://schemas.microsoft.com/office/drawing/2014/main" id="{70C8E421-28C0-4976-A17C-22789B6F3B18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6172199" y="1008000"/>
            <a:ext cx="5505225" cy="5168963"/>
          </a:xfrm>
        </p:spPr>
        <p:txBody>
          <a:bodyPr/>
          <a:lstStyle>
            <a:lvl1pPr>
              <a:defRPr>
                <a:solidFill>
                  <a:schemeClr val="bg1">
                    <a:lumMod val="75000"/>
                  </a:schemeClr>
                </a:solidFill>
              </a:defRPr>
            </a:lvl1pPr>
            <a:lvl2pPr>
              <a:defRPr>
                <a:solidFill>
                  <a:schemeClr val="bg1">
                    <a:lumMod val="75000"/>
                  </a:schemeClr>
                </a:solidFill>
              </a:defRPr>
            </a:lvl2pPr>
            <a:lvl3pPr>
              <a:defRPr>
                <a:solidFill>
                  <a:schemeClr val="bg1">
                    <a:lumMod val="75000"/>
                  </a:schemeClr>
                </a:solidFill>
              </a:defRPr>
            </a:lvl3pPr>
            <a:lvl4pPr>
              <a:defRPr>
                <a:solidFill>
                  <a:schemeClr val="bg1">
                    <a:lumMod val="75000"/>
                  </a:schemeClr>
                </a:solidFill>
              </a:defRPr>
            </a:lvl4pPr>
            <a:lvl5pPr>
              <a:defRPr>
                <a:solidFill>
                  <a:schemeClr val="bg1">
                    <a:lumMod val="7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0" name="Content Placeholder 2">
            <a:extLst>
              <a:ext uri="{FF2B5EF4-FFF2-40B4-BE49-F238E27FC236}">
                <a16:creationId xmlns:a16="http://schemas.microsoft.com/office/drawing/2014/main" id="{7AFEAA85-DD59-4B9B-B080-3368277EF650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432000" y="1008000"/>
            <a:ext cx="5587800" cy="5168963"/>
          </a:xfrm>
        </p:spPr>
        <p:txBody>
          <a:bodyPr/>
          <a:lstStyle>
            <a:lvl1pPr>
              <a:defRPr>
                <a:solidFill>
                  <a:schemeClr val="bg1">
                    <a:lumMod val="75000"/>
                  </a:schemeClr>
                </a:solidFill>
              </a:defRPr>
            </a:lvl1pPr>
            <a:lvl2pPr>
              <a:defRPr>
                <a:solidFill>
                  <a:schemeClr val="bg1">
                    <a:lumMod val="75000"/>
                  </a:schemeClr>
                </a:solidFill>
              </a:defRPr>
            </a:lvl2pPr>
            <a:lvl3pPr>
              <a:defRPr>
                <a:solidFill>
                  <a:schemeClr val="bg1">
                    <a:lumMod val="75000"/>
                  </a:schemeClr>
                </a:solidFill>
              </a:defRPr>
            </a:lvl3pPr>
            <a:lvl4pPr>
              <a:defRPr>
                <a:solidFill>
                  <a:schemeClr val="bg1">
                    <a:lumMod val="75000"/>
                  </a:schemeClr>
                </a:solidFill>
              </a:defRPr>
            </a:lvl4pPr>
            <a:lvl5pPr>
              <a:defRPr>
                <a:solidFill>
                  <a:schemeClr val="bg1">
                    <a:lumMod val="7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891552186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57847F90-9DB6-4832-9EB7-393AADAE8B70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FF449EF3-C757-4F43-906C-DE0FF6262B2F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216924A5-8BD5-4AC6-84B9-2F1A4AFCF25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12" name="Text Placeholder 4">
            <a:extLst>
              <a:ext uri="{FF2B5EF4-FFF2-40B4-BE49-F238E27FC236}">
                <a16:creationId xmlns:a16="http://schemas.microsoft.com/office/drawing/2014/main" id="{1EAE3C73-B1A9-4A3B-8DD2-5A3492079001}"/>
              </a:ext>
            </a:extLst>
          </p:cNvPr>
          <p:cNvSpPr>
            <a:spLocks noGrp="1"/>
          </p:cNvSpPr>
          <p:nvPr>
            <p:ph type="body" sz="quarter" idx="3"/>
          </p:nvPr>
        </p:nvSpPr>
        <p:spPr>
          <a:xfrm>
            <a:off x="6172200" y="1008000"/>
            <a:ext cx="5599800" cy="823912"/>
          </a:xfrm>
        </p:spPr>
        <p:txBody>
          <a:bodyPr anchor="b"/>
          <a:lstStyle>
            <a:lvl1pPr marL="0" indent="0">
              <a:buNone/>
              <a:defRPr sz="2400" b="1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3" name="Content Placeholder 5">
            <a:extLst>
              <a:ext uri="{FF2B5EF4-FFF2-40B4-BE49-F238E27FC236}">
                <a16:creationId xmlns:a16="http://schemas.microsoft.com/office/drawing/2014/main" id="{53A52FEF-F917-4982-9855-43A0DF5DA66B}"/>
              </a:ext>
            </a:extLst>
          </p:cNvPr>
          <p:cNvSpPr>
            <a:spLocks noGrp="1"/>
          </p:cNvSpPr>
          <p:nvPr>
            <p:ph sz="quarter" idx="4"/>
          </p:nvPr>
        </p:nvSpPr>
        <p:spPr>
          <a:xfrm>
            <a:off x="6172200" y="1975912"/>
            <a:ext cx="5599800" cy="4213751"/>
          </a:xfrm>
        </p:spPr>
        <p:txBody>
          <a:bodyPr/>
          <a:lstStyle>
            <a:lvl1pPr>
              <a:defRPr>
                <a:solidFill>
                  <a:schemeClr val="bg1">
                    <a:lumMod val="75000"/>
                  </a:schemeClr>
                </a:solidFill>
              </a:defRPr>
            </a:lvl1pPr>
            <a:lvl2pPr>
              <a:defRPr>
                <a:solidFill>
                  <a:schemeClr val="bg1">
                    <a:lumMod val="75000"/>
                  </a:schemeClr>
                </a:solidFill>
              </a:defRPr>
            </a:lvl2pPr>
            <a:lvl3pPr>
              <a:defRPr>
                <a:solidFill>
                  <a:schemeClr val="bg1">
                    <a:lumMod val="75000"/>
                  </a:schemeClr>
                </a:solidFill>
              </a:defRPr>
            </a:lvl3pPr>
            <a:lvl4pPr>
              <a:defRPr>
                <a:solidFill>
                  <a:schemeClr val="bg1">
                    <a:lumMod val="75000"/>
                  </a:schemeClr>
                </a:solidFill>
              </a:defRPr>
            </a:lvl4pPr>
            <a:lvl5pPr>
              <a:defRPr>
                <a:solidFill>
                  <a:schemeClr val="bg1">
                    <a:lumMod val="7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4" name="Text Placeholder 2">
            <a:extLst>
              <a:ext uri="{FF2B5EF4-FFF2-40B4-BE49-F238E27FC236}">
                <a16:creationId xmlns:a16="http://schemas.microsoft.com/office/drawing/2014/main" id="{DC1CA8AB-B7BE-4C9F-9A0A-C849A35AA645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32000" y="1008000"/>
            <a:ext cx="5565575" cy="823912"/>
          </a:xfrm>
        </p:spPr>
        <p:txBody>
          <a:bodyPr anchor="b"/>
          <a:lstStyle>
            <a:lvl1pPr marL="0" indent="0">
              <a:buNone/>
              <a:defRPr sz="2400" b="1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5" name="Content Placeholder 3">
            <a:extLst>
              <a:ext uri="{FF2B5EF4-FFF2-40B4-BE49-F238E27FC236}">
                <a16:creationId xmlns:a16="http://schemas.microsoft.com/office/drawing/2014/main" id="{7B0DF164-9487-4D3F-BA7D-E273D7F5A2F5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432000" y="1975912"/>
            <a:ext cx="5565575" cy="4213751"/>
          </a:xfrm>
        </p:spPr>
        <p:txBody>
          <a:bodyPr/>
          <a:lstStyle>
            <a:lvl1pPr>
              <a:defRPr>
                <a:solidFill>
                  <a:schemeClr val="bg1">
                    <a:lumMod val="75000"/>
                  </a:schemeClr>
                </a:solidFill>
              </a:defRPr>
            </a:lvl1pPr>
            <a:lvl2pPr>
              <a:defRPr>
                <a:solidFill>
                  <a:schemeClr val="bg1">
                    <a:lumMod val="75000"/>
                  </a:schemeClr>
                </a:solidFill>
              </a:defRPr>
            </a:lvl2pPr>
            <a:lvl3pPr>
              <a:defRPr>
                <a:solidFill>
                  <a:schemeClr val="bg1">
                    <a:lumMod val="75000"/>
                  </a:schemeClr>
                </a:solidFill>
              </a:defRPr>
            </a:lvl3pPr>
            <a:lvl4pPr>
              <a:defRPr>
                <a:solidFill>
                  <a:schemeClr val="bg1">
                    <a:lumMod val="75000"/>
                  </a:schemeClr>
                </a:solidFill>
              </a:defRPr>
            </a:lvl4pPr>
            <a:lvl5pPr>
              <a:defRPr>
                <a:solidFill>
                  <a:schemeClr val="bg1">
                    <a:lumMod val="7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3307921643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 Colum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Subtitle 2">
            <a:extLst>
              <a:ext uri="{FF2B5EF4-FFF2-40B4-BE49-F238E27FC236}">
                <a16:creationId xmlns:a16="http://schemas.microsoft.com/office/drawing/2014/main" id="{F94EB5D3-F8CB-4E76-8D7E-FF441818EECB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11339513" cy="360000"/>
          </a:xfrm>
        </p:spPr>
        <p:txBody>
          <a:bodyPr/>
          <a:lstStyle>
            <a:lvl1pPr marL="0" indent="0">
              <a:buNone/>
              <a:defRPr>
                <a:solidFill>
                  <a:schemeClr val="bg1">
                    <a:lumMod val="75000"/>
                  </a:schemeClr>
                </a:solidFill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1948E38-8FB0-4E51-A01C-C88794372E50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432000" y="1512000"/>
            <a:ext cx="3600000" cy="4679250"/>
          </a:xfrm>
        </p:spPr>
        <p:txBody>
          <a:bodyPr/>
          <a:lstStyle>
            <a:lvl1pPr>
              <a:defRPr>
                <a:solidFill>
                  <a:schemeClr val="bg1">
                    <a:lumMod val="75000"/>
                  </a:schemeClr>
                </a:solidFill>
              </a:defRPr>
            </a:lvl1pPr>
            <a:lvl2pPr>
              <a:defRPr>
                <a:solidFill>
                  <a:schemeClr val="bg1">
                    <a:lumMod val="75000"/>
                  </a:schemeClr>
                </a:solidFill>
              </a:defRPr>
            </a:lvl2pPr>
            <a:lvl3pPr>
              <a:defRPr>
                <a:solidFill>
                  <a:schemeClr val="bg1">
                    <a:lumMod val="75000"/>
                  </a:schemeClr>
                </a:solidFill>
              </a:defRPr>
            </a:lvl3pPr>
            <a:lvl4pPr>
              <a:defRPr>
                <a:solidFill>
                  <a:schemeClr val="bg1">
                    <a:lumMod val="75000"/>
                  </a:schemeClr>
                </a:solidFill>
              </a:defRPr>
            </a:lvl4pPr>
            <a:lvl5pPr>
              <a:defRPr>
                <a:solidFill>
                  <a:schemeClr val="bg1">
                    <a:lumMod val="7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6D4BCA97-F31B-451D-82F8-6E000DF2118A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817AAC4-A657-4D75-A527-0307AFF2B17B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7" name="Title 6">
            <a:extLst>
              <a:ext uri="{FF2B5EF4-FFF2-40B4-BE49-F238E27FC236}">
                <a16:creationId xmlns:a16="http://schemas.microsoft.com/office/drawing/2014/main" id="{684F2FFD-7164-411A-96A5-A5211A6CAD4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10" name="Content Placeholder 2">
            <a:extLst>
              <a:ext uri="{FF2B5EF4-FFF2-40B4-BE49-F238E27FC236}">
                <a16:creationId xmlns:a16="http://schemas.microsoft.com/office/drawing/2014/main" id="{34E38C26-A932-4007-84B1-21C1D9744A76}"/>
              </a:ext>
            </a:extLst>
          </p:cNvPr>
          <p:cNvSpPr>
            <a:spLocks noGrp="1"/>
          </p:cNvSpPr>
          <p:nvPr>
            <p:ph idx="33"/>
          </p:nvPr>
        </p:nvSpPr>
        <p:spPr>
          <a:xfrm>
            <a:off x="4302000" y="1512000"/>
            <a:ext cx="3600000" cy="4679250"/>
          </a:xfrm>
        </p:spPr>
        <p:txBody>
          <a:bodyPr/>
          <a:lstStyle>
            <a:lvl1pPr>
              <a:defRPr>
                <a:solidFill>
                  <a:schemeClr val="bg1">
                    <a:lumMod val="75000"/>
                  </a:schemeClr>
                </a:solidFill>
              </a:defRPr>
            </a:lvl1pPr>
            <a:lvl2pPr>
              <a:defRPr>
                <a:solidFill>
                  <a:schemeClr val="bg1">
                    <a:lumMod val="75000"/>
                  </a:schemeClr>
                </a:solidFill>
              </a:defRPr>
            </a:lvl2pPr>
            <a:lvl3pPr>
              <a:defRPr>
                <a:solidFill>
                  <a:schemeClr val="bg1">
                    <a:lumMod val="75000"/>
                  </a:schemeClr>
                </a:solidFill>
              </a:defRPr>
            </a:lvl3pPr>
            <a:lvl4pPr>
              <a:defRPr>
                <a:solidFill>
                  <a:schemeClr val="bg1">
                    <a:lumMod val="75000"/>
                  </a:schemeClr>
                </a:solidFill>
              </a:defRPr>
            </a:lvl4pPr>
            <a:lvl5pPr>
              <a:defRPr>
                <a:solidFill>
                  <a:schemeClr val="bg1">
                    <a:lumMod val="7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2" name="Content Placeholder 2">
            <a:extLst>
              <a:ext uri="{FF2B5EF4-FFF2-40B4-BE49-F238E27FC236}">
                <a16:creationId xmlns:a16="http://schemas.microsoft.com/office/drawing/2014/main" id="{FA87EF18-D404-4A92-BE37-7AC9B7223D51}"/>
              </a:ext>
            </a:extLst>
          </p:cNvPr>
          <p:cNvSpPr>
            <a:spLocks noGrp="1"/>
          </p:cNvSpPr>
          <p:nvPr>
            <p:ph idx="34"/>
          </p:nvPr>
        </p:nvSpPr>
        <p:spPr>
          <a:xfrm>
            <a:off x="8172000" y="1512000"/>
            <a:ext cx="3600000" cy="4679250"/>
          </a:xfrm>
        </p:spPr>
        <p:txBody>
          <a:bodyPr/>
          <a:lstStyle>
            <a:lvl1pPr>
              <a:defRPr>
                <a:solidFill>
                  <a:schemeClr val="bg1">
                    <a:lumMod val="75000"/>
                  </a:schemeClr>
                </a:solidFill>
              </a:defRPr>
            </a:lvl1pPr>
            <a:lvl2pPr>
              <a:defRPr>
                <a:solidFill>
                  <a:schemeClr val="bg1">
                    <a:lumMod val="75000"/>
                  </a:schemeClr>
                </a:solidFill>
              </a:defRPr>
            </a:lvl2pPr>
            <a:lvl3pPr>
              <a:defRPr>
                <a:solidFill>
                  <a:schemeClr val="bg1">
                    <a:lumMod val="75000"/>
                  </a:schemeClr>
                </a:solidFill>
              </a:defRPr>
            </a:lvl3pPr>
            <a:lvl4pPr>
              <a:defRPr>
                <a:solidFill>
                  <a:schemeClr val="bg1">
                    <a:lumMod val="75000"/>
                  </a:schemeClr>
                </a:solidFill>
              </a:defRPr>
            </a:lvl4pPr>
            <a:lvl5pPr>
              <a:defRPr>
                <a:solidFill>
                  <a:schemeClr val="bg1">
                    <a:lumMod val="7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2654388017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 Colum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Subtitle 2">
            <a:extLst>
              <a:ext uri="{FF2B5EF4-FFF2-40B4-BE49-F238E27FC236}">
                <a16:creationId xmlns:a16="http://schemas.microsoft.com/office/drawing/2014/main" id="{9D7ACCB5-9A86-4F46-89E2-B79F48C9EC1D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11339513" cy="360000"/>
          </a:xfrm>
        </p:spPr>
        <p:txBody>
          <a:bodyPr/>
          <a:lstStyle>
            <a:lvl1pPr marL="0" indent="0">
              <a:buNone/>
              <a:defRPr>
                <a:solidFill>
                  <a:schemeClr val="bg1">
                    <a:lumMod val="75000"/>
                  </a:schemeClr>
                </a:solidFill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1948E38-8FB0-4E51-A01C-C88794372E50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432000" y="1512000"/>
            <a:ext cx="2160000" cy="4679250"/>
          </a:xfrm>
        </p:spPr>
        <p:txBody>
          <a:bodyPr/>
          <a:lstStyle>
            <a:lvl1pPr>
              <a:defRPr>
                <a:solidFill>
                  <a:schemeClr val="bg1">
                    <a:lumMod val="75000"/>
                  </a:schemeClr>
                </a:solidFill>
              </a:defRPr>
            </a:lvl1pPr>
            <a:lvl2pPr>
              <a:defRPr>
                <a:solidFill>
                  <a:schemeClr val="bg1">
                    <a:lumMod val="75000"/>
                  </a:schemeClr>
                </a:solidFill>
              </a:defRPr>
            </a:lvl2pPr>
            <a:lvl3pPr>
              <a:defRPr>
                <a:solidFill>
                  <a:schemeClr val="bg1">
                    <a:lumMod val="75000"/>
                  </a:schemeClr>
                </a:solidFill>
              </a:defRPr>
            </a:lvl3pPr>
            <a:lvl4pPr>
              <a:defRPr>
                <a:solidFill>
                  <a:schemeClr val="bg1">
                    <a:lumMod val="75000"/>
                  </a:schemeClr>
                </a:solidFill>
              </a:defRPr>
            </a:lvl4pPr>
            <a:lvl5pPr>
              <a:defRPr>
                <a:solidFill>
                  <a:schemeClr val="bg1">
                    <a:lumMod val="7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F5B3657-F2AE-455A-BF81-1A0C2ACECD20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2726412" y="1512000"/>
            <a:ext cx="2160588" cy="4679250"/>
          </a:xfrm>
        </p:spPr>
        <p:txBody>
          <a:bodyPr/>
          <a:lstStyle>
            <a:lvl1pPr>
              <a:defRPr>
                <a:solidFill>
                  <a:schemeClr val="bg1">
                    <a:lumMod val="75000"/>
                  </a:schemeClr>
                </a:solidFill>
              </a:defRPr>
            </a:lvl1pPr>
            <a:lvl2pPr>
              <a:defRPr>
                <a:solidFill>
                  <a:schemeClr val="bg1">
                    <a:lumMod val="75000"/>
                  </a:schemeClr>
                </a:solidFill>
              </a:defRPr>
            </a:lvl2pPr>
            <a:lvl3pPr>
              <a:defRPr>
                <a:solidFill>
                  <a:schemeClr val="bg1">
                    <a:lumMod val="75000"/>
                  </a:schemeClr>
                </a:solidFill>
              </a:defRPr>
            </a:lvl3pPr>
            <a:lvl4pPr>
              <a:defRPr>
                <a:solidFill>
                  <a:schemeClr val="bg1">
                    <a:lumMod val="75000"/>
                  </a:schemeClr>
                </a:solidFill>
              </a:defRPr>
            </a:lvl4pPr>
            <a:lvl5pPr>
              <a:defRPr>
                <a:solidFill>
                  <a:schemeClr val="bg1">
                    <a:lumMod val="7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3" name="Text Placeholder 5">
            <a:extLst>
              <a:ext uri="{FF2B5EF4-FFF2-40B4-BE49-F238E27FC236}">
                <a16:creationId xmlns:a16="http://schemas.microsoft.com/office/drawing/2014/main" id="{6A983D98-E0AB-429A-9EC2-B50D4216D691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5021412" y="1512000"/>
            <a:ext cx="2160588" cy="4679250"/>
          </a:xfrm>
        </p:spPr>
        <p:txBody>
          <a:bodyPr/>
          <a:lstStyle>
            <a:lvl1pPr>
              <a:defRPr>
                <a:solidFill>
                  <a:schemeClr val="bg1">
                    <a:lumMod val="75000"/>
                  </a:schemeClr>
                </a:solidFill>
              </a:defRPr>
            </a:lvl1pPr>
            <a:lvl2pPr>
              <a:defRPr>
                <a:solidFill>
                  <a:schemeClr val="bg1">
                    <a:lumMod val="75000"/>
                  </a:schemeClr>
                </a:solidFill>
              </a:defRPr>
            </a:lvl2pPr>
            <a:lvl3pPr>
              <a:defRPr>
                <a:solidFill>
                  <a:schemeClr val="bg1">
                    <a:lumMod val="75000"/>
                  </a:schemeClr>
                </a:solidFill>
              </a:defRPr>
            </a:lvl3pPr>
            <a:lvl4pPr>
              <a:defRPr>
                <a:solidFill>
                  <a:schemeClr val="bg1">
                    <a:lumMod val="75000"/>
                  </a:schemeClr>
                </a:solidFill>
              </a:defRPr>
            </a:lvl4pPr>
            <a:lvl5pPr>
              <a:defRPr>
                <a:solidFill>
                  <a:schemeClr val="bg1">
                    <a:lumMod val="7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5" name="Text Placeholder 6">
            <a:extLst>
              <a:ext uri="{FF2B5EF4-FFF2-40B4-BE49-F238E27FC236}">
                <a16:creationId xmlns:a16="http://schemas.microsoft.com/office/drawing/2014/main" id="{755213BF-EF6D-45DC-A01B-DE6C2F23A6D2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7316412" y="1507535"/>
            <a:ext cx="2160588" cy="4679250"/>
          </a:xfrm>
        </p:spPr>
        <p:txBody>
          <a:bodyPr/>
          <a:lstStyle>
            <a:lvl1pPr>
              <a:defRPr>
                <a:solidFill>
                  <a:schemeClr val="bg1">
                    <a:lumMod val="75000"/>
                  </a:schemeClr>
                </a:solidFill>
              </a:defRPr>
            </a:lvl1pPr>
            <a:lvl2pPr>
              <a:defRPr>
                <a:solidFill>
                  <a:schemeClr val="bg1">
                    <a:lumMod val="75000"/>
                  </a:schemeClr>
                </a:solidFill>
              </a:defRPr>
            </a:lvl2pPr>
            <a:lvl3pPr>
              <a:defRPr>
                <a:solidFill>
                  <a:schemeClr val="bg1">
                    <a:lumMod val="75000"/>
                  </a:schemeClr>
                </a:solidFill>
              </a:defRPr>
            </a:lvl3pPr>
            <a:lvl4pPr>
              <a:defRPr>
                <a:solidFill>
                  <a:schemeClr val="bg1">
                    <a:lumMod val="75000"/>
                  </a:schemeClr>
                </a:solidFill>
              </a:defRPr>
            </a:lvl4pPr>
            <a:lvl5pPr>
              <a:defRPr>
                <a:solidFill>
                  <a:schemeClr val="bg1">
                    <a:lumMod val="7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7" name="Text Placeholder 7">
            <a:extLst>
              <a:ext uri="{FF2B5EF4-FFF2-40B4-BE49-F238E27FC236}">
                <a16:creationId xmlns:a16="http://schemas.microsoft.com/office/drawing/2014/main" id="{77D6BBBA-F4A3-45D4-91BC-A405FFDC7C3D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9611412" y="1507535"/>
            <a:ext cx="2160588" cy="4683715"/>
          </a:xfrm>
        </p:spPr>
        <p:txBody>
          <a:bodyPr/>
          <a:lstStyle>
            <a:lvl1pPr>
              <a:defRPr>
                <a:solidFill>
                  <a:schemeClr val="bg1">
                    <a:lumMod val="75000"/>
                  </a:schemeClr>
                </a:solidFill>
              </a:defRPr>
            </a:lvl1pPr>
            <a:lvl2pPr>
              <a:defRPr>
                <a:solidFill>
                  <a:schemeClr val="bg1">
                    <a:lumMod val="75000"/>
                  </a:schemeClr>
                </a:solidFill>
              </a:defRPr>
            </a:lvl2pPr>
            <a:lvl3pPr>
              <a:defRPr>
                <a:solidFill>
                  <a:schemeClr val="bg1">
                    <a:lumMod val="75000"/>
                  </a:schemeClr>
                </a:solidFill>
              </a:defRPr>
            </a:lvl3pPr>
            <a:lvl4pPr>
              <a:defRPr>
                <a:solidFill>
                  <a:schemeClr val="bg1">
                    <a:lumMod val="75000"/>
                  </a:schemeClr>
                </a:solidFill>
              </a:defRPr>
            </a:lvl4pPr>
            <a:lvl5pPr>
              <a:defRPr>
                <a:solidFill>
                  <a:schemeClr val="bg1">
                    <a:lumMod val="7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2D09234E-176D-4BBF-9391-7B6F018C51AB}"/>
              </a:ext>
            </a:extLst>
          </p:cNvPr>
          <p:cNvSpPr>
            <a:spLocks noGrp="1"/>
          </p:cNvSpPr>
          <p:nvPr>
            <p:ph type="ftr" sz="quarter" idx="16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ED8B3FD9-234A-4B72-9A91-D7DD23D39CDC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7" name="Title 6">
            <a:extLst>
              <a:ext uri="{FF2B5EF4-FFF2-40B4-BE49-F238E27FC236}">
                <a16:creationId xmlns:a16="http://schemas.microsoft.com/office/drawing/2014/main" id="{1FDBADDA-AF39-45A0-BBAB-A87608C0A8E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974837237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DBE77267-9F51-4226-989C-ED57465596ED}"/>
              </a:ext>
            </a:extLst>
          </p:cNvPr>
          <p:cNvSpPr/>
          <p:nvPr userDrawn="1"/>
        </p:nvSpPr>
        <p:spPr>
          <a:xfrm>
            <a:off x="0" y="6714000"/>
            <a:ext cx="12192000" cy="144000"/>
          </a:xfrm>
          <a:prstGeom prst="rect">
            <a:avLst/>
          </a:prstGeom>
          <a:gradFill>
            <a:gsLst>
              <a:gs pos="0">
                <a:schemeClr val="accent1">
                  <a:lumMod val="75000"/>
                </a:schemeClr>
              </a:gs>
              <a:gs pos="21000">
                <a:schemeClr val="tx1">
                  <a:lumMod val="75000"/>
                  <a:lumOff val="25000"/>
                </a:schemeClr>
              </a:gs>
            </a:gsLst>
            <a:lin ang="162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0A2CC678-341F-44F8-AE2E-A6C84D75C56A}"/>
              </a:ext>
            </a:extLst>
          </p:cNvPr>
          <p:cNvSpPr/>
          <p:nvPr userDrawn="1"/>
        </p:nvSpPr>
        <p:spPr>
          <a:xfrm>
            <a:off x="0" y="0"/>
            <a:ext cx="12192000" cy="144000"/>
          </a:xfrm>
          <a:prstGeom prst="rect">
            <a:avLst/>
          </a:prstGeom>
          <a:gradFill>
            <a:gsLst>
              <a:gs pos="0">
                <a:schemeClr val="accent1">
                  <a:lumMod val="75000"/>
                </a:schemeClr>
              </a:gs>
              <a:gs pos="72000">
                <a:schemeClr val="tx1">
                  <a:lumMod val="75000"/>
                  <a:lumOff val="25000"/>
                </a:schemeClr>
              </a:gs>
            </a:gsLst>
            <a:lin ang="54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A87A001A-FE8B-41CE-AC81-69D4A2339087}"/>
              </a:ext>
            </a:extLst>
          </p:cNvPr>
          <p:cNvSpPr/>
          <p:nvPr userDrawn="1"/>
        </p:nvSpPr>
        <p:spPr>
          <a:xfrm>
            <a:off x="0" y="92074"/>
            <a:ext cx="144000" cy="6629401"/>
          </a:xfrm>
          <a:prstGeom prst="rect">
            <a:avLst/>
          </a:prstGeom>
          <a:gradFill>
            <a:gsLst>
              <a:gs pos="0">
                <a:schemeClr val="accent1">
                  <a:lumMod val="75000"/>
                </a:schemeClr>
              </a:gs>
              <a:gs pos="72000">
                <a:schemeClr val="tx1">
                  <a:lumMod val="75000"/>
                  <a:lumOff val="25000"/>
                </a:schemeClr>
              </a:gs>
            </a:gsLst>
            <a:lin ang="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CB1416AC-94BD-4442-B771-E1ACAA70367E}"/>
              </a:ext>
            </a:extLst>
          </p:cNvPr>
          <p:cNvSpPr/>
          <p:nvPr userDrawn="1"/>
        </p:nvSpPr>
        <p:spPr>
          <a:xfrm>
            <a:off x="12048000" y="92074"/>
            <a:ext cx="144000" cy="6629401"/>
          </a:xfrm>
          <a:prstGeom prst="rect">
            <a:avLst/>
          </a:prstGeom>
          <a:gradFill>
            <a:gsLst>
              <a:gs pos="0">
                <a:schemeClr val="accent1">
                  <a:lumMod val="75000"/>
                </a:schemeClr>
              </a:gs>
              <a:gs pos="72000">
                <a:schemeClr val="tx1">
                  <a:lumMod val="75000"/>
                  <a:lumOff val="25000"/>
                </a:schemeClr>
              </a:gs>
            </a:gsLst>
            <a:lin ang="108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Freeform: Shape 12">
            <a:extLst>
              <a:ext uri="{FF2B5EF4-FFF2-40B4-BE49-F238E27FC236}">
                <a16:creationId xmlns:a16="http://schemas.microsoft.com/office/drawing/2014/main" id="{BDB31DC4-A207-4A23-8E7A-40D0ECD04FDD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custGeom>
            <a:avLst/>
            <a:gdLst>
              <a:gd name="connsiteX0" fmla="*/ 36000 w 12192000"/>
              <a:gd name="connsiteY0" fmla="*/ 36000 h 6858000"/>
              <a:gd name="connsiteX1" fmla="*/ 36000 w 12192000"/>
              <a:gd name="connsiteY1" fmla="*/ 6822000 h 6858000"/>
              <a:gd name="connsiteX2" fmla="*/ 12156000 w 12192000"/>
              <a:gd name="connsiteY2" fmla="*/ 6822000 h 6858000"/>
              <a:gd name="connsiteX3" fmla="*/ 12156000 w 12192000"/>
              <a:gd name="connsiteY3" fmla="*/ 36000 h 6858000"/>
              <a:gd name="connsiteX4" fmla="*/ 0 w 12192000"/>
              <a:gd name="connsiteY4" fmla="*/ 0 h 6858000"/>
              <a:gd name="connsiteX5" fmla="*/ 36000 w 12192000"/>
              <a:gd name="connsiteY5" fmla="*/ 0 h 6858000"/>
              <a:gd name="connsiteX6" fmla="*/ 12156000 w 12192000"/>
              <a:gd name="connsiteY6" fmla="*/ 0 h 6858000"/>
              <a:gd name="connsiteX7" fmla="*/ 12192000 w 12192000"/>
              <a:gd name="connsiteY7" fmla="*/ 0 h 6858000"/>
              <a:gd name="connsiteX8" fmla="*/ 12192000 w 12192000"/>
              <a:gd name="connsiteY8" fmla="*/ 36000 h 6858000"/>
              <a:gd name="connsiteX9" fmla="*/ 12192000 w 12192000"/>
              <a:gd name="connsiteY9" fmla="*/ 6822000 h 6858000"/>
              <a:gd name="connsiteX10" fmla="*/ 12192000 w 12192000"/>
              <a:gd name="connsiteY10" fmla="*/ 6858000 h 6858000"/>
              <a:gd name="connsiteX11" fmla="*/ 12156000 w 12192000"/>
              <a:gd name="connsiteY11" fmla="*/ 6858000 h 6858000"/>
              <a:gd name="connsiteX12" fmla="*/ 36000 w 12192000"/>
              <a:gd name="connsiteY12" fmla="*/ 6858000 h 6858000"/>
              <a:gd name="connsiteX13" fmla="*/ 0 w 12192000"/>
              <a:gd name="connsiteY13" fmla="*/ 6858000 h 6858000"/>
              <a:gd name="connsiteX14" fmla="*/ 0 w 12192000"/>
              <a:gd name="connsiteY14" fmla="*/ 6822000 h 6858000"/>
              <a:gd name="connsiteX15" fmla="*/ 0 w 12192000"/>
              <a:gd name="connsiteY15" fmla="*/ 36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2192000" h="6858000">
                <a:moveTo>
                  <a:pt x="36000" y="36000"/>
                </a:moveTo>
                <a:lnTo>
                  <a:pt x="36000" y="6822000"/>
                </a:lnTo>
                <a:lnTo>
                  <a:pt x="12156000" y="6822000"/>
                </a:lnTo>
                <a:lnTo>
                  <a:pt x="12156000" y="36000"/>
                </a:lnTo>
                <a:close/>
                <a:moveTo>
                  <a:pt x="0" y="0"/>
                </a:moveTo>
                <a:lnTo>
                  <a:pt x="36000" y="0"/>
                </a:lnTo>
                <a:lnTo>
                  <a:pt x="12156000" y="0"/>
                </a:lnTo>
                <a:lnTo>
                  <a:pt x="12192000" y="0"/>
                </a:lnTo>
                <a:lnTo>
                  <a:pt x="12192000" y="36000"/>
                </a:lnTo>
                <a:lnTo>
                  <a:pt x="12192000" y="6822000"/>
                </a:lnTo>
                <a:lnTo>
                  <a:pt x="12192000" y="6858000"/>
                </a:lnTo>
                <a:lnTo>
                  <a:pt x="12156000" y="6858000"/>
                </a:lnTo>
                <a:lnTo>
                  <a:pt x="36000" y="6858000"/>
                </a:lnTo>
                <a:lnTo>
                  <a:pt x="0" y="6858000"/>
                </a:lnTo>
                <a:lnTo>
                  <a:pt x="0" y="6822000"/>
                </a:lnTo>
                <a:lnTo>
                  <a:pt x="0" y="3600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360000" y="359999"/>
            <a:ext cx="4416588" cy="5321927"/>
          </a:xfrm>
          <a:gradFill>
            <a:gsLst>
              <a:gs pos="0">
                <a:schemeClr val="tx1">
                  <a:lumMod val="75000"/>
                  <a:lumOff val="25000"/>
                  <a:alpha val="70000"/>
                </a:schemeClr>
              </a:gs>
              <a:gs pos="80000">
                <a:schemeClr val="tx1"/>
              </a:gs>
            </a:gsLst>
            <a:lin ang="3600000" scaled="0"/>
          </a:gradFill>
        </p:spPr>
        <p:txBody>
          <a:bodyPr lIns="72000" rIns="180000" bIns="180000" anchor="b"/>
          <a:lstStyle>
            <a:lvl1pPr algn="r">
              <a:lnSpc>
                <a:spcPts val="4700"/>
              </a:lnSpc>
              <a:defRPr sz="45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presentation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359999" y="5681926"/>
            <a:ext cx="4416587" cy="816075"/>
          </a:xfrm>
          <a:solidFill>
            <a:schemeClr val="tx1">
              <a:alpha val="80000"/>
            </a:schemeClr>
          </a:solidFill>
          <a:ln>
            <a:gradFill>
              <a:gsLst>
                <a:gs pos="0">
                  <a:schemeClr val="tx1">
                    <a:lumMod val="75000"/>
                    <a:lumOff val="25000"/>
                  </a:schemeClr>
                </a:gs>
                <a:gs pos="100000">
                  <a:schemeClr val="accent1"/>
                </a:gs>
              </a:gsLst>
              <a:lin ang="0" scaled="0"/>
            </a:gradFill>
          </a:ln>
        </p:spPr>
        <p:txBody>
          <a:bodyPr tIns="144000" rIns="180000"/>
          <a:lstStyle>
            <a:lvl1pPr marL="0" indent="0" algn="r">
              <a:buNone/>
              <a:defRPr sz="18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2624564329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5943600" y="2438399"/>
            <a:ext cx="5385600" cy="3044399"/>
          </a:xfrm>
          <a:gradFill>
            <a:gsLst>
              <a:gs pos="83186">
                <a:schemeClr val="tx1"/>
              </a:gs>
              <a:gs pos="0">
                <a:schemeClr val="accent1">
                  <a:alpha val="50000"/>
                </a:schemeClr>
              </a:gs>
              <a:gs pos="46000">
                <a:schemeClr val="accent1">
                  <a:lumMod val="50000"/>
                  <a:alpha val="90000"/>
                </a:schemeClr>
              </a:gs>
            </a:gsLst>
            <a:lin ang="3600000" scaled="0"/>
          </a:gradFill>
        </p:spPr>
        <p:txBody>
          <a:bodyPr lIns="72000" tIns="180000" rIns="180000" bIns="0" anchor="t"/>
          <a:lstStyle>
            <a:lvl1pPr algn="r">
              <a:lnSpc>
                <a:spcPts val="4700"/>
              </a:lnSpc>
              <a:defRPr sz="45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segue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8248971" y="4479264"/>
            <a:ext cx="2851629" cy="749534"/>
          </a:xfrm>
          <a:solidFill>
            <a:schemeClr val="tx1">
              <a:alpha val="80000"/>
            </a:schemeClr>
          </a:solidFill>
          <a:ln>
            <a:gradFill>
              <a:gsLst>
                <a:gs pos="0">
                  <a:schemeClr val="tx1">
                    <a:lumMod val="75000"/>
                    <a:lumOff val="25000"/>
                  </a:schemeClr>
                </a:gs>
                <a:gs pos="100000">
                  <a:schemeClr val="accent1"/>
                </a:gs>
              </a:gsLst>
              <a:lin ang="10800000" scaled="0"/>
            </a:gradFill>
          </a:ln>
        </p:spPr>
        <p:txBody>
          <a:bodyPr tIns="144000" rIns="180000"/>
          <a:lstStyle>
            <a:lvl1pPr marL="0" indent="0" algn="r">
              <a:buNone/>
              <a:defRPr sz="18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CB24018-690B-4552-9994-3F090E16014A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4D8B2323-066D-4AC1-9FC8-A06D7E8B5818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875849347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CB24018-690B-4552-9994-3F090E16014A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4D8B2323-066D-4AC1-9FC8-A06D7E8B5818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F30A9B71-A789-4057-B729-15D78CF34E05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355601" y="3263898"/>
            <a:ext cx="4840085" cy="1626013"/>
          </a:xfrm>
          <a:gradFill>
            <a:gsLst>
              <a:gs pos="0">
                <a:schemeClr val="tx1">
                  <a:lumMod val="75000"/>
                  <a:lumOff val="25000"/>
                  <a:alpha val="70000"/>
                </a:schemeClr>
              </a:gs>
              <a:gs pos="80000">
                <a:schemeClr val="tx1"/>
              </a:gs>
            </a:gsLst>
            <a:lin ang="3600000" scaled="0"/>
          </a:gradFill>
        </p:spPr>
        <p:txBody>
          <a:bodyPr lIns="72000" rIns="180000" bIns="180000" anchor="b"/>
          <a:lstStyle>
            <a:lvl1pPr algn="r">
              <a:lnSpc>
                <a:spcPts val="4700"/>
              </a:lnSpc>
              <a:defRPr sz="45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Slide Title</a:t>
            </a:r>
          </a:p>
        </p:txBody>
      </p:sp>
      <p:sp>
        <p:nvSpPr>
          <p:cNvPr id="15" name="Text Placeholder 3">
            <a:extLst>
              <a:ext uri="{FF2B5EF4-FFF2-40B4-BE49-F238E27FC236}">
                <a16:creationId xmlns:a16="http://schemas.microsoft.com/office/drawing/2014/main" id="{4EF269EA-6AE9-449D-BE5A-03758EA88DDA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355601" y="4889910"/>
            <a:ext cx="4840085" cy="816077"/>
          </a:xfrm>
          <a:solidFill>
            <a:schemeClr val="tx1">
              <a:alpha val="80000"/>
            </a:schemeClr>
          </a:solidFill>
          <a:ln>
            <a:gradFill>
              <a:gsLst>
                <a:gs pos="0">
                  <a:schemeClr val="tx1">
                    <a:lumMod val="75000"/>
                    <a:lumOff val="25000"/>
                  </a:schemeClr>
                </a:gs>
                <a:gs pos="100000">
                  <a:schemeClr val="accent1"/>
                </a:gs>
              </a:gsLst>
              <a:lin ang="0" scaled="0"/>
            </a:gradFill>
          </a:ln>
        </p:spPr>
        <p:txBody>
          <a:bodyPr vert="horz" lIns="0" tIns="144000" rIns="91440" bIns="0" rtlCol="0">
            <a:noAutofit/>
          </a:bodyPr>
          <a:lstStyle>
            <a:lvl1pPr marL="0" indent="0" algn="r">
              <a:buNone/>
              <a:defRPr lang="en-US" baseline="0">
                <a:solidFill>
                  <a:schemeClr val="bg1">
                    <a:lumMod val="75000"/>
                  </a:schemeClr>
                </a:solidFill>
              </a:defRPr>
            </a:lvl1pPr>
          </a:lstStyle>
          <a:p>
            <a:pPr marL="266700" lvl="0" indent="-266700" algn="r"/>
            <a:r>
              <a:rPr lang="en-US" noProof="0"/>
              <a:t>Click to edit Master text styles</a:t>
            </a:r>
          </a:p>
        </p:txBody>
      </p:sp>
      <p:sp>
        <p:nvSpPr>
          <p:cNvPr id="16" name="Content Placeholder 2">
            <a:extLst>
              <a:ext uri="{FF2B5EF4-FFF2-40B4-BE49-F238E27FC236}">
                <a16:creationId xmlns:a16="http://schemas.microsoft.com/office/drawing/2014/main" id="{A473F491-E8FD-4CBC-84E6-5139D5161A9C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6095998" y="651641"/>
            <a:ext cx="5472001" cy="5054346"/>
          </a:xfrm>
        </p:spPr>
        <p:txBody>
          <a:bodyPr anchor="b" anchorCtr="0"/>
          <a:lstStyle>
            <a:lvl1pPr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>
              <a:defRPr sz="1800">
                <a:solidFill>
                  <a:schemeClr val="bg1">
                    <a:lumMod val="75000"/>
                  </a:schemeClr>
                </a:solidFill>
              </a:defRPr>
            </a:lvl2pPr>
            <a:lvl3pPr>
              <a:defRPr sz="1600">
                <a:solidFill>
                  <a:schemeClr val="bg1">
                    <a:lumMod val="75000"/>
                  </a:schemeClr>
                </a:solidFill>
              </a:defRPr>
            </a:lvl3pPr>
            <a:lvl4pPr>
              <a:defRPr sz="1400">
                <a:solidFill>
                  <a:schemeClr val="bg1">
                    <a:lumMod val="75000"/>
                  </a:schemeClr>
                </a:solidFill>
              </a:defRPr>
            </a:lvl4pPr>
            <a:lvl5pPr>
              <a:defRPr sz="1400">
                <a:solidFill>
                  <a:schemeClr val="bg1">
                    <a:lumMod val="75000"/>
                  </a:schemeClr>
                </a:solidFill>
              </a:defRPr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2367883319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CB24018-690B-4552-9994-3F090E16014A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4D8B2323-066D-4AC1-9FC8-A06D7E8B5818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F30A9B71-A789-4057-B729-15D78CF34E05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355601" y="3263898"/>
            <a:ext cx="4840085" cy="1626013"/>
          </a:xfrm>
          <a:gradFill>
            <a:gsLst>
              <a:gs pos="0">
                <a:schemeClr val="tx1">
                  <a:lumMod val="75000"/>
                  <a:lumOff val="25000"/>
                  <a:alpha val="70000"/>
                </a:schemeClr>
              </a:gs>
              <a:gs pos="80000">
                <a:schemeClr val="tx1"/>
              </a:gs>
            </a:gsLst>
            <a:lin ang="3600000" scaled="0"/>
          </a:gradFill>
        </p:spPr>
        <p:txBody>
          <a:bodyPr lIns="72000" rIns="180000" bIns="180000" anchor="b"/>
          <a:lstStyle>
            <a:lvl1pPr algn="r">
              <a:lnSpc>
                <a:spcPts val="4700"/>
              </a:lnSpc>
              <a:defRPr sz="45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Slide Title</a:t>
            </a:r>
          </a:p>
        </p:txBody>
      </p:sp>
      <p:sp>
        <p:nvSpPr>
          <p:cNvPr id="9" name="Text Placeholder 3">
            <a:extLst>
              <a:ext uri="{FF2B5EF4-FFF2-40B4-BE49-F238E27FC236}">
                <a16:creationId xmlns:a16="http://schemas.microsoft.com/office/drawing/2014/main" id="{AC12A5E3-4178-4927-9321-CCDE04B7D2A2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355601" y="4889911"/>
            <a:ext cx="4840085" cy="816076"/>
          </a:xfrm>
          <a:solidFill>
            <a:schemeClr val="tx1">
              <a:alpha val="80000"/>
            </a:schemeClr>
          </a:solidFill>
          <a:ln>
            <a:gradFill>
              <a:gsLst>
                <a:gs pos="0">
                  <a:schemeClr val="tx1">
                    <a:lumMod val="75000"/>
                    <a:lumOff val="25000"/>
                  </a:schemeClr>
                </a:gs>
                <a:gs pos="100000">
                  <a:schemeClr val="accent1"/>
                </a:gs>
              </a:gsLst>
              <a:lin ang="0" scaled="0"/>
            </a:gradFill>
          </a:ln>
        </p:spPr>
        <p:txBody>
          <a:bodyPr vert="horz" lIns="0" tIns="144000" rIns="91440" bIns="0" rtlCol="0">
            <a:noAutofit/>
          </a:bodyPr>
          <a:lstStyle>
            <a:lvl1pPr marL="0" indent="0" algn="r">
              <a:buNone/>
              <a:defRPr lang="en-US">
                <a:solidFill>
                  <a:schemeClr val="bg1">
                    <a:lumMod val="75000"/>
                  </a:schemeClr>
                </a:solidFill>
              </a:defRPr>
            </a:lvl1pPr>
          </a:lstStyle>
          <a:p>
            <a:pPr marL="266700" lvl="0" indent="-266700" algn="r"/>
            <a:r>
              <a:rPr lang="en-US" noProof="0"/>
              <a:t>Click to edit Master text styles</a:t>
            </a:r>
          </a:p>
        </p:txBody>
      </p:sp>
      <p:sp>
        <p:nvSpPr>
          <p:cNvPr id="12" name="Picture Placeholder 2">
            <a:extLst>
              <a:ext uri="{FF2B5EF4-FFF2-40B4-BE49-F238E27FC236}">
                <a16:creationId xmlns:a16="http://schemas.microsoft.com/office/drawing/2014/main" id="{73C2D913-09CE-4035-84E6-3144961151C2}"/>
              </a:ext>
            </a:extLst>
          </p:cNvPr>
          <p:cNvSpPr>
            <a:spLocks noGrp="1"/>
          </p:cNvSpPr>
          <p:nvPr>
            <p:ph type="pic" idx="1"/>
          </p:nvPr>
        </p:nvSpPr>
        <p:spPr>
          <a:xfrm>
            <a:off x="6095997" y="651641"/>
            <a:ext cx="5472002" cy="5054346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2626314081"/>
      </p:ext>
    </p:extLst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08CCB8C2-B6A2-4C69-8D3A-57420A034BA4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6387D291-05F0-4DD7-A728-945B6C9F2382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Title 5">
            <a:extLst>
              <a:ext uri="{FF2B5EF4-FFF2-40B4-BE49-F238E27FC236}">
                <a16:creationId xmlns:a16="http://schemas.microsoft.com/office/drawing/2014/main" id="{61A6105F-5309-4A56-AAF2-8D4A0477F0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505855276"/>
      </p:ext>
    </p:extLst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08CCB8C2-B6A2-4C69-8D3A-57420A034BA4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6387D291-05F0-4DD7-A728-945B6C9F2382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Title 5">
            <a:extLst>
              <a:ext uri="{FF2B5EF4-FFF2-40B4-BE49-F238E27FC236}">
                <a16:creationId xmlns:a16="http://schemas.microsoft.com/office/drawing/2014/main" id="{61A6105F-5309-4A56-AAF2-8D4A0477F0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DF9F7BF0-5084-45F6-AF52-A3013D439469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>
          <a:xfrm>
            <a:off x="2718816" y="2673350"/>
            <a:ext cx="6754368" cy="1511300"/>
          </a:xfrm>
        </p:spPr>
        <p:txBody>
          <a:bodyPr anchor="ctr"/>
          <a:lstStyle>
            <a:lvl1pPr marL="0" indent="0" algn="ctr">
              <a:buNone/>
              <a:defRPr sz="4000"/>
            </a:lvl1pPr>
            <a:lvl2pPr marL="2667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395443964"/>
      </p:ext>
    </p:extLst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16D0504D-4610-4E9E-A2DB-8B701F044BBC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BDA9BE28-009E-4D88-9951-81B453F75A4E}"/>
              </a:ext>
            </a:extLst>
          </p:cNvPr>
          <p:cNvSpPr>
            <a:spLocks noGrp="1"/>
          </p:cNvSpPr>
          <p:nvPr>
            <p:ph type="sldNum" sz="quarter" idx="1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139767039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 bwMode="grayWhite">
      <p:bgPr>
        <a:solidFill>
          <a:schemeClr val="tx1">
            <a:lumMod val="95000"/>
            <a:lumOff val="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 7">
            <a:extLst>
              <a:ext uri="{FF2B5EF4-FFF2-40B4-BE49-F238E27FC236}">
                <a16:creationId xmlns:a16="http://schemas.microsoft.com/office/drawing/2014/main" id="{C6726F2C-157B-477E-AD76-8F54126834C2}"/>
              </a:ext>
            </a:extLst>
          </p:cNvPr>
          <p:cNvSpPr/>
          <p:nvPr userDrawn="1"/>
        </p:nvSpPr>
        <p:spPr>
          <a:xfrm>
            <a:off x="0" y="6191250"/>
            <a:ext cx="12192000" cy="666750"/>
          </a:xfrm>
          <a:prstGeom prst="rect">
            <a:avLst/>
          </a:prstGeom>
          <a:gradFill>
            <a:gsLst>
              <a:gs pos="0">
                <a:schemeClr val="accent1">
                  <a:lumMod val="75000"/>
                </a:schemeClr>
              </a:gs>
              <a:gs pos="21000">
                <a:schemeClr val="tx1">
                  <a:lumMod val="75000"/>
                  <a:lumOff val="25000"/>
                </a:schemeClr>
              </a:gs>
            </a:gsLst>
            <a:lin ang="162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090F41A2-6535-4CA6-81E4-026A5B56D9D7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  <a:prstGeom prst="rect">
            <a:avLst/>
          </a:prstGeom>
        </p:spPr>
        <p:txBody>
          <a:bodyPr vert="horz" lIns="0" tIns="0" rIns="0" bIns="0" rtlCol="0" anchor="ctr">
            <a:noAutofit/>
          </a:bodyPr>
          <a:lstStyle/>
          <a:p>
            <a:r>
              <a:rPr lang="en-US" noProof="0"/>
              <a:t>Click to edit page title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213AB95C-7DD4-4796-80E4-1B7466A2A037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32000" y="1512000"/>
            <a:ext cx="11340000" cy="4377523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474FB90F-5E6B-4508-96BB-939635D11AFF}"/>
              </a:ext>
            </a:extLst>
          </p:cNvPr>
          <p:cNvSpPr/>
          <p:nvPr userDrawn="1"/>
        </p:nvSpPr>
        <p:spPr>
          <a:xfrm>
            <a:off x="0" y="0"/>
            <a:ext cx="12192000" cy="144000"/>
          </a:xfrm>
          <a:prstGeom prst="rect">
            <a:avLst/>
          </a:prstGeom>
          <a:gradFill>
            <a:gsLst>
              <a:gs pos="0">
                <a:schemeClr val="accent1">
                  <a:lumMod val="75000"/>
                </a:schemeClr>
              </a:gs>
              <a:gs pos="72000">
                <a:schemeClr val="tx1">
                  <a:lumMod val="75000"/>
                  <a:lumOff val="25000"/>
                </a:schemeClr>
              </a:gs>
            </a:gsLst>
            <a:lin ang="54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774A1CB7-B157-440C-BA82-A62890EF3721}"/>
              </a:ext>
            </a:extLst>
          </p:cNvPr>
          <p:cNvSpPr/>
          <p:nvPr userDrawn="1"/>
        </p:nvSpPr>
        <p:spPr>
          <a:xfrm>
            <a:off x="0" y="92074"/>
            <a:ext cx="144000" cy="6629401"/>
          </a:xfrm>
          <a:prstGeom prst="rect">
            <a:avLst/>
          </a:prstGeom>
          <a:gradFill>
            <a:gsLst>
              <a:gs pos="0">
                <a:schemeClr val="accent1">
                  <a:lumMod val="75000"/>
                </a:schemeClr>
              </a:gs>
              <a:gs pos="72000">
                <a:schemeClr val="tx1">
                  <a:lumMod val="75000"/>
                  <a:lumOff val="25000"/>
                </a:schemeClr>
              </a:gs>
            </a:gsLst>
            <a:lin ang="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EE5B1BAC-5CBE-4B0E-B0AA-1C05EBEE964E}"/>
              </a:ext>
            </a:extLst>
          </p:cNvPr>
          <p:cNvSpPr/>
          <p:nvPr userDrawn="1"/>
        </p:nvSpPr>
        <p:spPr>
          <a:xfrm>
            <a:off x="12048000" y="92074"/>
            <a:ext cx="144000" cy="6629401"/>
          </a:xfrm>
          <a:prstGeom prst="rect">
            <a:avLst/>
          </a:prstGeom>
          <a:gradFill>
            <a:gsLst>
              <a:gs pos="0">
                <a:schemeClr val="accent1">
                  <a:lumMod val="75000"/>
                </a:schemeClr>
              </a:gs>
              <a:gs pos="72000">
                <a:schemeClr val="tx1">
                  <a:lumMod val="75000"/>
                  <a:lumOff val="25000"/>
                </a:schemeClr>
              </a:gs>
            </a:gsLst>
            <a:lin ang="108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8" name="Freeform: Shape 17">
            <a:extLst>
              <a:ext uri="{FF2B5EF4-FFF2-40B4-BE49-F238E27FC236}">
                <a16:creationId xmlns:a16="http://schemas.microsoft.com/office/drawing/2014/main" id="{168BD16A-5998-4CCA-B0F2-62F67B639AFD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custGeom>
            <a:avLst/>
            <a:gdLst>
              <a:gd name="connsiteX0" fmla="*/ 36000 w 12192000"/>
              <a:gd name="connsiteY0" fmla="*/ 36000 h 6858000"/>
              <a:gd name="connsiteX1" fmla="*/ 36000 w 12192000"/>
              <a:gd name="connsiteY1" fmla="*/ 6822000 h 6858000"/>
              <a:gd name="connsiteX2" fmla="*/ 12156000 w 12192000"/>
              <a:gd name="connsiteY2" fmla="*/ 6822000 h 6858000"/>
              <a:gd name="connsiteX3" fmla="*/ 12156000 w 12192000"/>
              <a:gd name="connsiteY3" fmla="*/ 36000 h 6858000"/>
              <a:gd name="connsiteX4" fmla="*/ 0 w 12192000"/>
              <a:gd name="connsiteY4" fmla="*/ 0 h 6858000"/>
              <a:gd name="connsiteX5" fmla="*/ 36000 w 12192000"/>
              <a:gd name="connsiteY5" fmla="*/ 0 h 6858000"/>
              <a:gd name="connsiteX6" fmla="*/ 12156000 w 12192000"/>
              <a:gd name="connsiteY6" fmla="*/ 0 h 6858000"/>
              <a:gd name="connsiteX7" fmla="*/ 12192000 w 12192000"/>
              <a:gd name="connsiteY7" fmla="*/ 0 h 6858000"/>
              <a:gd name="connsiteX8" fmla="*/ 12192000 w 12192000"/>
              <a:gd name="connsiteY8" fmla="*/ 36000 h 6858000"/>
              <a:gd name="connsiteX9" fmla="*/ 12192000 w 12192000"/>
              <a:gd name="connsiteY9" fmla="*/ 6822000 h 6858000"/>
              <a:gd name="connsiteX10" fmla="*/ 12192000 w 12192000"/>
              <a:gd name="connsiteY10" fmla="*/ 6858000 h 6858000"/>
              <a:gd name="connsiteX11" fmla="*/ 12156000 w 12192000"/>
              <a:gd name="connsiteY11" fmla="*/ 6858000 h 6858000"/>
              <a:gd name="connsiteX12" fmla="*/ 36000 w 12192000"/>
              <a:gd name="connsiteY12" fmla="*/ 6858000 h 6858000"/>
              <a:gd name="connsiteX13" fmla="*/ 0 w 12192000"/>
              <a:gd name="connsiteY13" fmla="*/ 6858000 h 6858000"/>
              <a:gd name="connsiteX14" fmla="*/ 0 w 12192000"/>
              <a:gd name="connsiteY14" fmla="*/ 6822000 h 6858000"/>
              <a:gd name="connsiteX15" fmla="*/ 0 w 12192000"/>
              <a:gd name="connsiteY15" fmla="*/ 36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2192000" h="6858000">
                <a:moveTo>
                  <a:pt x="36000" y="36000"/>
                </a:moveTo>
                <a:lnTo>
                  <a:pt x="36000" y="6822000"/>
                </a:lnTo>
                <a:lnTo>
                  <a:pt x="12156000" y="6822000"/>
                </a:lnTo>
                <a:lnTo>
                  <a:pt x="12156000" y="36000"/>
                </a:lnTo>
                <a:close/>
                <a:moveTo>
                  <a:pt x="0" y="0"/>
                </a:moveTo>
                <a:lnTo>
                  <a:pt x="36000" y="0"/>
                </a:lnTo>
                <a:lnTo>
                  <a:pt x="12156000" y="0"/>
                </a:lnTo>
                <a:lnTo>
                  <a:pt x="12192000" y="0"/>
                </a:lnTo>
                <a:lnTo>
                  <a:pt x="12192000" y="36000"/>
                </a:lnTo>
                <a:lnTo>
                  <a:pt x="12192000" y="6822000"/>
                </a:lnTo>
                <a:lnTo>
                  <a:pt x="12192000" y="6858000"/>
                </a:lnTo>
                <a:lnTo>
                  <a:pt x="12156000" y="6858000"/>
                </a:lnTo>
                <a:lnTo>
                  <a:pt x="36000" y="6858000"/>
                </a:lnTo>
                <a:lnTo>
                  <a:pt x="0" y="6858000"/>
                </a:lnTo>
                <a:lnTo>
                  <a:pt x="0" y="6822000"/>
                </a:lnTo>
                <a:lnTo>
                  <a:pt x="0" y="3600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5ECA3099-A94F-4C3E-BC29-780EDD38F722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11677425" y="6322399"/>
            <a:ext cx="370575" cy="365125"/>
          </a:xfrm>
          <a:prstGeom prst="rect">
            <a:avLst/>
          </a:prstGeom>
          <a:noFill/>
          <a:ln>
            <a:solidFill>
              <a:schemeClr val="accent1"/>
            </a:solidFill>
          </a:ln>
          <a:effectLst>
            <a:glow rad="63500">
              <a:schemeClr val="accent1">
                <a:satMod val="175000"/>
                <a:alpha val="40000"/>
              </a:schemeClr>
            </a:glow>
          </a:effectLst>
        </p:spPr>
        <p:txBody>
          <a:bodyPr vert="horz" lIns="0" tIns="0" rIns="0" bIns="0" rtlCol="0" anchor="ctr"/>
          <a:lstStyle>
            <a:lvl1pPr algn="ctr">
              <a:defRPr sz="1200">
                <a:solidFill>
                  <a:schemeClr val="bg1"/>
                </a:solidFill>
              </a:defRPr>
            </a:lvl1pPr>
          </a:lstStyle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58879C91-B77F-4273-9A27-A3535FB889D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144000" y="6322399"/>
            <a:ext cx="4114800" cy="365125"/>
          </a:xfrm>
          <a:prstGeom prst="rect">
            <a:avLst/>
          </a:prstGeom>
        </p:spPr>
        <p:txBody>
          <a:bodyPr vert="horz" lIns="0" tIns="0" rIns="0" bIns="0" rtlCol="0" anchor="ctr"/>
          <a:lstStyle>
            <a:lvl1pPr algn="l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B3839907-C37E-4F37-B9BB-92B4A49360E6}"/>
              </a:ext>
            </a:extLst>
          </p:cNvPr>
          <p:cNvSpPr txBox="1"/>
          <p:nvPr userDrawn="1"/>
        </p:nvSpPr>
        <p:spPr>
          <a:xfrm>
            <a:off x="10194026" y="6258973"/>
            <a:ext cx="1577974" cy="427535"/>
          </a:xfrm>
          <a:prstGeom prst="rect">
            <a:avLst/>
          </a:prstGeom>
          <a:noFill/>
        </p:spPr>
        <p:txBody>
          <a:bodyPr wrap="square" lIns="0" tIns="144000" rIns="0" bIns="0" rtlCol="0">
            <a:spAutoFit/>
          </a:bodyPr>
          <a:lstStyle/>
          <a:p>
            <a:pPr algn="ctr">
              <a:lnSpc>
                <a:spcPts val="1100"/>
              </a:lnSpc>
            </a:pPr>
            <a:r>
              <a:rPr lang="en-US" sz="2000" b="1" spc="0" baseline="0" noProof="0" dirty="0">
                <a:solidFill>
                  <a:schemeClr val="bg1"/>
                </a:solidFill>
                <a:latin typeface="+mj-lt"/>
                <a:cs typeface="Times New Roman" panose="02020603050405020304" pitchFamily="18" charset="0"/>
              </a:rPr>
              <a:t>Contoso</a:t>
            </a:r>
            <a:br>
              <a:rPr lang="en-US" sz="2000" b="1" spc="0" baseline="0" noProof="0" dirty="0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rPr>
            </a:br>
            <a:r>
              <a:rPr lang="en-US" sz="1100" b="0" i="1" spc="600" baseline="0" noProof="0" dirty="0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rPr>
              <a:t>Suites</a:t>
            </a:r>
          </a:p>
        </p:txBody>
      </p:sp>
    </p:spTree>
    <p:extLst>
      <p:ext uri="{BB962C8B-B14F-4D97-AF65-F5344CB8AC3E}">
        <p14:creationId xmlns:p14="http://schemas.microsoft.com/office/powerpoint/2010/main" val="946163275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62" r:id="rId2"/>
    <p:sldLayoutId id="2147483663" r:id="rId3"/>
    <p:sldLayoutId id="2147483665" r:id="rId4"/>
    <p:sldLayoutId id="2147483666" r:id="rId5"/>
    <p:sldLayoutId id="2147483673" r:id="rId6"/>
    <p:sldLayoutId id="2147483659" r:id="rId7"/>
    <p:sldLayoutId id="2147483660" r:id="rId8"/>
    <p:sldLayoutId id="2147483664" r:id="rId9"/>
    <p:sldLayoutId id="2147483650" r:id="rId10"/>
    <p:sldLayoutId id="2147483652" r:id="rId11"/>
    <p:sldLayoutId id="2147483671" r:id="rId12"/>
    <p:sldLayoutId id="2147483656" r:id="rId13"/>
    <p:sldLayoutId id="2147483657" r:id="rId14"/>
    <p:sldLayoutId id="2147483667" r:id="rId15"/>
    <p:sldLayoutId id="2147483668" r:id="rId16"/>
    <p:sldLayoutId id="2147483669" r:id="rId17"/>
    <p:sldLayoutId id="2147483672" r:id="rId18"/>
    <p:sldLayoutId id="2147483654" r:id="rId19"/>
    <p:sldLayoutId id="2147483674" r:id="rId20"/>
    <p:sldLayoutId id="2147483655" r:id="rId21"/>
  </p:sldLayoutIdLst>
  <p:hf hdr="0" ft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3200" kern="1200">
          <a:solidFill>
            <a:schemeClr val="bg1"/>
          </a:solidFill>
          <a:latin typeface="Rockwell" panose="02060603020205020403" pitchFamily="18" charset="0"/>
          <a:ea typeface="+mj-ea"/>
          <a:cs typeface="+mj-cs"/>
        </a:defRPr>
      </a:lvl1pPr>
    </p:titleStyle>
    <p:bodyStyle>
      <a:lvl1pPr marL="266700" indent="-2667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1pPr>
      <a:lvl2pPr marL="542925" indent="-276225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600" kern="1200">
          <a:solidFill>
            <a:schemeClr val="bg1"/>
          </a:solidFill>
          <a:latin typeface="+mn-lt"/>
          <a:ea typeface="+mn-ea"/>
          <a:cs typeface="+mn-cs"/>
        </a:defRPr>
      </a:lvl2pPr>
      <a:lvl3pPr marL="809625" indent="-2667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bg1"/>
          </a:solidFill>
          <a:latin typeface="+mn-lt"/>
          <a:ea typeface="+mn-ea"/>
          <a:cs typeface="+mn-cs"/>
        </a:defRPr>
      </a:lvl3pPr>
      <a:lvl4pPr marL="1076325" indent="-2667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bg1"/>
          </a:solidFill>
          <a:latin typeface="+mn-lt"/>
          <a:ea typeface="+mn-ea"/>
          <a:cs typeface="+mn-cs"/>
        </a:defRPr>
      </a:lvl4pPr>
      <a:lvl5pPr marL="1343025" indent="-2667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chart" Target="../charts/chart2.xml"/><Relationship Id="rId2" Type="http://schemas.openxmlformats.org/officeDocument/2006/relationships/chart" Target="../charts/chart1.xml"/><Relationship Id="rId1" Type="http://schemas.openxmlformats.org/officeDocument/2006/relationships/slideLayout" Target="../slideLayouts/slideLayout13.xml"/><Relationship Id="rId4" Type="http://schemas.openxmlformats.org/officeDocument/2006/relationships/chart" Target="../charts/chart3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Layout" Target="../slideLayouts/slideLayout8.xml"/></Relationships>
</file>

<file path=ppt/slides/_rels/slide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12.svg"/><Relationship Id="rId3" Type="http://schemas.openxmlformats.org/officeDocument/2006/relationships/image" Target="../media/image7.png"/><Relationship Id="rId7" Type="http://schemas.openxmlformats.org/officeDocument/2006/relationships/image" Target="../media/image11.png"/><Relationship Id="rId2" Type="http://schemas.openxmlformats.org/officeDocument/2006/relationships/image" Target="../media/image6.jpg"/><Relationship Id="rId1" Type="http://schemas.openxmlformats.org/officeDocument/2006/relationships/slideLayout" Target="../slideLayouts/slideLayout9.xml"/><Relationship Id="rId6" Type="http://schemas.openxmlformats.org/officeDocument/2006/relationships/image" Target="../media/image10.svg"/><Relationship Id="rId5" Type="http://schemas.openxmlformats.org/officeDocument/2006/relationships/image" Target="../media/image9.png"/><Relationship Id="rId10" Type="http://schemas.openxmlformats.org/officeDocument/2006/relationships/image" Target="../media/image14.svg"/><Relationship Id="rId4" Type="http://schemas.openxmlformats.org/officeDocument/2006/relationships/image" Target="../media/image8.svg"/><Relationship Id="rId9" Type="http://schemas.openxmlformats.org/officeDocument/2006/relationships/image" Target="../media/image13.png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hyperlink" Target="https://go.microsoft.com/fwlink/?linkid=2006808&amp;clcid=0x409" TargetMode="External"/><Relationship Id="rId1" Type="http://schemas.openxmlformats.org/officeDocument/2006/relationships/slideLayout" Target="../slideLayouts/slideLayout1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Picture Placeholder 7" descr="Black wood grain" title="Black wood grain">
            <a:extLst>
              <a:ext uri="{FF2B5EF4-FFF2-40B4-BE49-F238E27FC236}">
                <a16:creationId xmlns:a16="http://schemas.microsoft.com/office/drawing/2014/main" id="{1DFA8E42-E4CC-4EE9-BE99-2FFA2EC79C26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2"/>
          <a:stretch>
            <a:fillRect/>
          </a:stretch>
        </p:blipFill>
        <p:spPr>
          <a:xfrm>
            <a:off x="144000" y="146383"/>
            <a:ext cx="11905200" cy="6565233"/>
          </a:xfrm>
        </p:spPr>
      </p:pic>
      <p:sp>
        <p:nvSpPr>
          <p:cNvPr id="3" name="Title 2">
            <a:extLst>
              <a:ext uri="{FF2B5EF4-FFF2-40B4-BE49-F238E27FC236}">
                <a16:creationId xmlns:a16="http://schemas.microsoft.com/office/drawing/2014/main" id="{200B3D2B-613A-41BE-987D-E6A1324B456D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Presentation Cover Title</a:t>
            </a:r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4772945D-CA91-4CFE-8EB7-941C7618C994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ln>
            <a:gradFill>
              <a:gsLst>
                <a:gs pos="0">
                  <a:schemeClr val="tx1">
                    <a:lumMod val="75000"/>
                    <a:lumOff val="25000"/>
                  </a:schemeClr>
                </a:gs>
                <a:gs pos="100000">
                  <a:schemeClr val="accent1"/>
                </a:gs>
              </a:gsLst>
              <a:lin ang="0" scaled="0"/>
            </a:gradFill>
          </a:ln>
        </p:spPr>
        <p:txBody>
          <a:bodyPr/>
          <a:lstStyle/>
          <a:p>
            <a:r>
              <a:rPr lang="en-US" dirty="0"/>
              <a:t>Lorem ipsum dolor sit amet, consectetur adipiscing elit.</a:t>
            </a:r>
          </a:p>
        </p:txBody>
      </p:sp>
    </p:spTree>
    <p:extLst>
      <p:ext uri="{BB962C8B-B14F-4D97-AF65-F5344CB8AC3E}">
        <p14:creationId xmlns:p14="http://schemas.microsoft.com/office/powerpoint/2010/main" val="3899961691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Picture Placeholder 8" descr="Single firework from center" title="Single firework from center">
            <a:extLst>
              <a:ext uri="{FF2B5EF4-FFF2-40B4-BE49-F238E27FC236}">
                <a16:creationId xmlns:a16="http://schemas.microsoft.com/office/drawing/2014/main" id="{34930B1C-247A-4883-98E4-9A2A3441ED27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2"/>
          <a:stretch>
            <a:fillRect/>
          </a:stretch>
        </p:blipFill>
        <p:spPr>
          <a:xfrm>
            <a:off x="146853" y="144000"/>
            <a:ext cx="11899494" cy="6060155"/>
          </a:xfrm>
        </p:spPr>
      </p:pic>
      <p:sp>
        <p:nvSpPr>
          <p:cNvPr id="3" name="Title 2">
            <a:extLst>
              <a:ext uri="{FF2B5EF4-FFF2-40B4-BE49-F238E27FC236}">
                <a16:creationId xmlns:a16="http://schemas.microsoft.com/office/drawing/2014/main" id="{200B3D2B-613A-41BE-987D-E6A1324B456D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779100" y="804500"/>
            <a:ext cx="4416588" cy="3818712"/>
          </a:xfrm>
        </p:spPr>
        <p:txBody>
          <a:bodyPr/>
          <a:lstStyle/>
          <a:p>
            <a:r>
              <a:rPr lang="en-US" dirty="0"/>
              <a:t>Section Divider Option 1</a:t>
            </a:r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4772945D-CA91-4CFE-8EB7-941C7618C994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79099" y="4623212"/>
            <a:ext cx="4416587" cy="816075"/>
          </a:xfrm>
        </p:spPr>
        <p:txBody>
          <a:bodyPr/>
          <a:lstStyle/>
          <a:p>
            <a:r>
              <a:rPr lang="en-US" dirty="0"/>
              <a:t>Lorem ipsum dolor sit amet, consectetur adipiscing elit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DD5A594-D852-43BB-B591-E9D9027253BD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 bwMode="grayWhite">
          <a:xfrm>
            <a:off x="11677425" y="6322399"/>
            <a:ext cx="370575" cy="365125"/>
          </a:xfrm>
        </p:spPr>
        <p:txBody>
          <a:bodyPr/>
          <a:lstStyle/>
          <a:p>
            <a:fld id="{19B51A1E-902D-48AF-9020-955120F399B6}" type="slidenum">
              <a:rPr lang="en-US" smtClean="0"/>
              <a:pPr/>
              <a:t>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091674644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Picture Placeholder 8" descr="Chalk board texture with nothing written on it" title="Chalk board texture with nothing written on it">
            <a:extLst>
              <a:ext uri="{FF2B5EF4-FFF2-40B4-BE49-F238E27FC236}">
                <a16:creationId xmlns:a16="http://schemas.microsoft.com/office/drawing/2014/main" id="{7995DD33-258D-4E3B-8A80-CB864DD5F34B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2"/>
          <a:stretch>
            <a:fillRect/>
          </a:stretch>
        </p:blipFill>
        <p:spPr>
          <a:xfrm>
            <a:off x="146853" y="144000"/>
            <a:ext cx="11899494" cy="6060155"/>
          </a:xfrm>
        </p:spPr>
      </p:pic>
      <p:sp>
        <p:nvSpPr>
          <p:cNvPr id="3" name="Title 2">
            <a:extLst>
              <a:ext uri="{FF2B5EF4-FFF2-40B4-BE49-F238E27FC236}">
                <a16:creationId xmlns:a16="http://schemas.microsoft.com/office/drawing/2014/main" id="{200B3D2B-613A-41BE-987D-E6A1324B456D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Section Divider </a:t>
            </a:r>
            <a:br>
              <a:rPr lang="en-US" dirty="0"/>
            </a:br>
            <a:r>
              <a:rPr lang="en-US" dirty="0"/>
              <a:t>Option 2</a:t>
            </a:r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4772945D-CA91-4CFE-8EB7-941C7618C994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Lorem ipsum dolor sit ame adipiscing elit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DD5A594-D852-43BB-B591-E9D9027253BD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 bwMode="grayWhite"/>
        <p:txBody>
          <a:bodyPr/>
          <a:lstStyle/>
          <a:p>
            <a:fld id="{19B51A1E-902D-48AF-9020-955120F399B6}" type="slidenum">
              <a:rPr lang="en-US" smtClean="0"/>
              <a:pPr/>
              <a:t>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892918076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Picture Placeholder 7" descr="Abstract polygon architecture" title="Abstract polygon architecture">
            <a:extLst>
              <a:ext uri="{FF2B5EF4-FFF2-40B4-BE49-F238E27FC236}">
                <a16:creationId xmlns:a16="http://schemas.microsoft.com/office/drawing/2014/main" id="{DA7943F9-B739-42DB-8439-2892A8140FC7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2"/>
          <a:stretch>
            <a:fillRect/>
          </a:stretch>
        </p:blipFill>
        <p:spPr>
          <a:xfrm>
            <a:off x="6771584" y="144000"/>
            <a:ext cx="5275131" cy="6048000"/>
          </a:xfrm>
        </p:spPr>
      </p:pic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B3B7D2F0-D16B-4916-87C1-9B29D9E765CF}"/>
              </a:ext>
            </a:extLst>
          </p:cNvPr>
          <p:cNvSpPr>
            <a:spLocks noGrp="1"/>
          </p:cNvSpPr>
          <p:nvPr>
            <p:ph sz="half" idx="15"/>
          </p:nvPr>
        </p:nvSpPr>
        <p:spPr/>
        <p:txBody>
          <a:bodyPr/>
          <a:lstStyle/>
          <a:p>
            <a:pPr marL="0" indent="0">
              <a:buNone/>
            </a:pPr>
            <a:r>
              <a:rPr lang="en-US" sz="3200" dirty="0"/>
              <a:t>Lorem ipsum dolor sit amet, consectetur adipiscing elit. </a:t>
            </a:r>
          </a:p>
          <a:p>
            <a:r>
              <a:rPr lang="en-US" dirty="0"/>
              <a:t>Ut fermentum a magna ut eleifend. Integer convallis suscipit ante eu varius. </a:t>
            </a:r>
          </a:p>
          <a:p>
            <a:r>
              <a:rPr lang="en-US" dirty="0"/>
              <a:t>Morbi a purus dolor. Suspendisse sit amet ipsum finibus justo viverra blandit. </a:t>
            </a:r>
          </a:p>
          <a:p>
            <a:r>
              <a:rPr lang="en-US" dirty="0"/>
              <a:t>Ut congue quis tortor eget sodales. 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3560F281-4FF6-4617-A809-AC9C15ECF18A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About Us</a:t>
            </a:r>
          </a:p>
        </p:txBody>
      </p:sp>
      <p:sp>
        <p:nvSpPr>
          <p:cNvPr id="25" name="Subtitle 24">
            <a:extLst>
              <a:ext uri="{FF2B5EF4-FFF2-40B4-BE49-F238E27FC236}">
                <a16:creationId xmlns:a16="http://schemas.microsoft.com/office/drawing/2014/main" id="{66EEB513-467F-4991-82EC-AD68FC13249F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747000" y="4165600"/>
            <a:ext cx="3372329" cy="1074510"/>
          </a:xfrm>
        </p:spPr>
        <p:txBody>
          <a:bodyPr/>
          <a:lstStyle/>
          <a:p>
            <a:r>
              <a:rPr lang="en-US" dirty="0"/>
              <a:t>Lorem ipsum dolor sit amet, consectetur adipiscing elit. Etiam aliquet eu mi quis lacinia. 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1C554D9F-1895-486E-BFBA-905BB2D29E08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 bwMode="grayWhite"/>
        <p:txBody>
          <a:bodyPr/>
          <a:lstStyle/>
          <a:p>
            <a:fld id="{19B51A1E-902D-48AF-9020-955120F399B6}" type="slidenum">
              <a:rPr lang="en-US" smtClean="0"/>
              <a:pPr/>
              <a:t>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29746698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Picture Placeholder 7" descr="Abstract polygon architecture" title="Abstract polygon architecture">
            <a:extLst>
              <a:ext uri="{FF2B5EF4-FFF2-40B4-BE49-F238E27FC236}">
                <a16:creationId xmlns:a16="http://schemas.microsoft.com/office/drawing/2014/main" id="{7FF3C627-08E1-4680-A166-134CAC4F4348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2"/>
          <a:stretch>
            <a:fillRect/>
          </a:stretch>
        </p:blipFill>
        <p:spPr>
          <a:xfrm>
            <a:off x="144000" y="147229"/>
            <a:ext cx="5280100" cy="6053696"/>
          </a:xfr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3560F281-4FF6-4617-A809-AC9C15ECF18A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Our Promise</a:t>
            </a:r>
          </a:p>
        </p:txBody>
      </p:sp>
      <p:sp>
        <p:nvSpPr>
          <p:cNvPr id="25" name="Subtitle 24">
            <a:extLst>
              <a:ext uri="{FF2B5EF4-FFF2-40B4-BE49-F238E27FC236}">
                <a16:creationId xmlns:a16="http://schemas.microsoft.com/office/drawing/2014/main" id="{66EEB513-467F-4991-82EC-AD68FC13249F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Lorem ipsum dolor sit amet, consectetur adipiscing elit. Etiam aliquet eu mi quis lacinia. 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B3B7D2F0-D16B-4916-87C1-9B29D9E765CF}"/>
              </a:ext>
            </a:extLst>
          </p:cNvPr>
          <p:cNvSpPr>
            <a:spLocks noGrp="1"/>
          </p:cNvSpPr>
          <p:nvPr>
            <p:ph sz="half" idx="15"/>
          </p:nvPr>
        </p:nvSpPr>
        <p:spPr/>
        <p:txBody>
          <a:bodyPr/>
          <a:lstStyle/>
          <a:p>
            <a:pPr marL="0" indent="0">
              <a:buNone/>
            </a:pPr>
            <a:r>
              <a:rPr lang="en-US" sz="3200" dirty="0"/>
              <a:t>Lorem ipsum dolor sit amet, consectetur adipiscing elit. </a:t>
            </a:r>
          </a:p>
          <a:p>
            <a:r>
              <a:rPr lang="en-US" dirty="0"/>
              <a:t>Ut fermentum a magna ut eleifend. Integer convallis suscipit ante eu varius. </a:t>
            </a:r>
          </a:p>
          <a:p>
            <a:r>
              <a:rPr lang="en-US" dirty="0"/>
              <a:t>Morbi a purus dolor. Suspendisse sit amet ipsum finibus justo viverra blandit. </a:t>
            </a:r>
          </a:p>
          <a:p>
            <a:r>
              <a:rPr lang="en-US" dirty="0"/>
              <a:t>Ut congue quis tortor eget sodales. 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1C554D9F-1895-486E-BFBA-905BB2D29E08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 bwMode="grayWhite"/>
        <p:txBody>
          <a:bodyPr/>
          <a:lstStyle/>
          <a:p>
            <a:fld id="{19B51A1E-902D-48AF-9020-955120F399B6}" type="slidenum">
              <a:rPr lang="en-US" smtClean="0"/>
              <a:pPr/>
              <a:t>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581159216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19304E83-A4F0-49C5-BB01-F5773509A2B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</p:spPr>
        <p:txBody>
          <a:bodyPr/>
          <a:lstStyle/>
          <a:p>
            <a:r>
              <a:rPr lang="en-US" dirty="0"/>
              <a:t>Comparison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7CA42D59-EAD6-4F95-84F1-32A30F057856}"/>
              </a:ext>
            </a:extLst>
          </p:cNvPr>
          <p:cNvSpPr>
            <a:spLocks noGrp="1"/>
          </p:cNvSpPr>
          <p:nvPr>
            <p:ph type="body" sz="quarter" idx="32"/>
          </p:nvPr>
        </p:nvSpPr>
        <p:spPr/>
        <p:txBody>
          <a:bodyPr/>
          <a:lstStyle/>
          <a:p>
            <a:r>
              <a:rPr lang="en-US" dirty="0"/>
              <a:t>Lorem ipsum dolor sit amet, consectetur adipiscing elit. 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6AB259A0-0017-492F-A0DC-4B70C7052AE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32000" y="2341334"/>
            <a:ext cx="5472000" cy="360000"/>
          </a:xfrm>
        </p:spPr>
        <p:txBody>
          <a:bodyPr/>
          <a:lstStyle/>
          <a:p>
            <a:r>
              <a:rPr lang="en-US" dirty="0"/>
              <a:t>Contoso Suites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CEEB3BAE-C0B2-447C-B8BE-96C6BD84D658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432000" y="2849168"/>
            <a:ext cx="5472000" cy="1864696"/>
          </a:xfrm>
        </p:spPr>
        <p:txBody>
          <a:bodyPr/>
          <a:lstStyle/>
          <a:p>
            <a:r>
              <a:rPr lang="en-US" dirty="0"/>
              <a:t>Nulla a erat eget nunc hendrerit ultrices eu nec nulla. Donec viverra leo aliquet, auctor quam id, convallis orci. </a:t>
            </a:r>
          </a:p>
          <a:p>
            <a:pPr lvl="1"/>
            <a:r>
              <a:rPr lang="en-US" dirty="0"/>
              <a:t>Sed in molestie est. Cras ornare turpis at ligula posuere, sit amet accumsan neque lobortis.</a:t>
            </a:r>
          </a:p>
          <a:p>
            <a:pPr lvl="1"/>
            <a:r>
              <a:rPr lang="en-US" dirty="0"/>
              <a:t>Maecenas mattis risus ligula, sed ullamcorper nunc efficitur sed. 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B237D1CA-B91A-410E-A968-D017BBE99F99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6300000" y="2341859"/>
            <a:ext cx="5472000" cy="358775"/>
          </a:xfrm>
        </p:spPr>
        <p:txBody>
          <a:bodyPr/>
          <a:lstStyle/>
          <a:p>
            <a:r>
              <a:rPr lang="en-US" dirty="0"/>
              <a:t>Competitive Service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26A87885-D672-4CF9-A78D-CFE98385B03A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6299887" y="2845859"/>
            <a:ext cx="5472113" cy="1865841"/>
          </a:xfrm>
        </p:spPr>
        <p:txBody>
          <a:bodyPr/>
          <a:lstStyle/>
          <a:p>
            <a:r>
              <a:rPr lang="en-US" dirty="0"/>
              <a:t>Praesent venenatis quam tortor, viverra nunc rutrum. </a:t>
            </a:r>
          </a:p>
          <a:p>
            <a:pPr lvl="1"/>
            <a:r>
              <a:rPr lang="en-US" dirty="0"/>
              <a:t>Maecenas malesuada ultricies sapien sit amet pharetra. </a:t>
            </a:r>
          </a:p>
          <a:p>
            <a:pPr lvl="1"/>
            <a:r>
              <a:rPr lang="en-US" dirty="0"/>
              <a:t>Nunc tempus, risus sodales hendrerit, arcu dolor commodo libero, a sollicitudin quam nulla quis lectus. In at porta mauris. 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E6AC9832-FB01-464A-9824-61887B77997E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 bwMode="grayWhite">
          <a:xfrm>
            <a:off x="11677425" y="6322399"/>
            <a:ext cx="370575" cy="365125"/>
          </a:xfrm>
        </p:spPr>
        <p:txBody>
          <a:bodyPr/>
          <a:lstStyle/>
          <a:p>
            <a:fld id="{19B51A1E-902D-48AF-9020-955120F399B6}" type="slidenum">
              <a:rPr lang="en-US" smtClean="0"/>
              <a:pPr/>
              <a:t>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188837873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DE9D0F75-42B5-4960-8C3A-291285872DAF}"/>
              </a:ext>
            </a:extLst>
          </p:cNvPr>
          <p:cNvSpPr>
            <a:spLocks noGrp="1"/>
          </p:cNvSpPr>
          <p:nvPr>
            <p:ph type="body" sz="quarter" idx="32"/>
          </p:nvPr>
        </p:nvSpPr>
        <p:spPr/>
        <p:txBody>
          <a:bodyPr/>
          <a:lstStyle/>
          <a:p>
            <a:r>
              <a:rPr lang="en-US" dirty="0"/>
              <a:t>Lorem ipsum dolor sit amet, consectetur adipiscing elit. </a:t>
            </a:r>
          </a:p>
        </p:txBody>
      </p:sp>
      <p:sp>
        <p:nvSpPr>
          <p:cNvPr id="9" name="Slide Number Placeholder 8">
            <a:extLst>
              <a:ext uri="{FF2B5EF4-FFF2-40B4-BE49-F238E27FC236}">
                <a16:creationId xmlns:a16="http://schemas.microsoft.com/office/drawing/2014/main" id="{00A34EBD-7DEA-4599-A81B-0A363A0E17FC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 bwMode="grayWhite"/>
        <p:txBody>
          <a:bodyPr/>
          <a:lstStyle/>
          <a:p>
            <a:fld id="{19B51A1E-902D-48AF-9020-955120F399B6}" type="slidenum">
              <a:rPr lang="en-US" smtClean="0"/>
              <a:pPr/>
              <a:t>7</a:t>
            </a:fld>
            <a:endParaRPr lang="en-US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623FB4D5-DA14-4F29-9320-2DE0A6B571B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Chart Options</a:t>
            </a:r>
          </a:p>
        </p:txBody>
      </p:sp>
      <p:graphicFrame>
        <p:nvGraphicFramePr>
          <p:cNvPr id="11" name="Content Placeholder 10" title="Gross Revenue Placeholder Chart">
            <a:extLst>
              <a:ext uri="{FF2B5EF4-FFF2-40B4-BE49-F238E27FC236}">
                <a16:creationId xmlns:a16="http://schemas.microsoft.com/office/drawing/2014/main" id="{CBE34730-014F-4351-8BFF-F717B3574288}"/>
              </a:ext>
            </a:extLst>
          </p:cNvPr>
          <p:cNvGraphicFramePr>
            <a:graphicFrameLocks noGrp="1"/>
          </p:cNvGraphicFramePr>
          <p:nvPr>
            <p:ph idx="1"/>
            <p:extLst>
              <p:ext uri="{D42A27DB-BD31-4B8C-83A1-F6EECF244321}">
                <p14:modId xmlns:p14="http://schemas.microsoft.com/office/powerpoint/2010/main" val="1000863019"/>
              </p:ext>
            </p:extLst>
          </p:nvPr>
        </p:nvGraphicFramePr>
        <p:xfrm>
          <a:off x="431800" y="1511300"/>
          <a:ext cx="3600450" cy="467995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graphicFrame>
        <p:nvGraphicFramePr>
          <p:cNvPr id="12" name="Content Placeholder 11" title="Gross Revenue Placeholder Chart">
            <a:extLst>
              <a:ext uri="{FF2B5EF4-FFF2-40B4-BE49-F238E27FC236}">
                <a16:creationId xmlns:a16="http://schemas.microsoft.com/office/drawing/2014/main" id="{15B918B9-871F-43D2-9826-A7A6EAC2AE39}"/>
              </a:ext>
            </a:extLst>
          </p:cNvPr>
          <p:cNvGraphicFramePr>
            <a:graphicFrameLocks noGrp="1"/>
          </p:cNvGraphicFramePr>
          <p:nvPr>
            <p:ph idx="33"/>
            <p:extLst>
              <p:ext uri="{D42A27DB-BD31-4B8C-83A1-F6EECF244321}">
                <p14:modId xmlns:p14="http://schemas.microsoft.com/office/powerpoint/2010/main" val="1679492176"/>
              </p:ext>
            </p:extLst>
          </p:nvPr>
        </p:nvGraphicFramePr>
        <p:xfrm>
          <a:off x="4302125" y="1511300"/>
          <a:ext cx="3600450" cy="467995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graphicFrame>
        <p:nvGraphicFramePr>
          <p:cNvPr id="13" name="Content Placeholder 12" title="Gross Revenue Placeholder Chart">
            <a:extLst>
              <a:ext uri="{FF2B5EF4-FFF2-40B4-BE49-F238E27FC236}">
                <a16:creationId xmlns:a16="http://schemas.microsoft.com/office/drawing/2014/main" id="{2696FB02-161F-4F02-9124-7030AD377CEF}"/>
              </a:ext>
            </a:extLst>
          </p:cNvPr>
          <p:cNvGraphicFramePr>
            <a:graphicFrameLocks noGrp="1"/>
          </p:cNvGraphicFramePr>
          <p:nvPr>
            <p:ph idx="34"/>
            <p:extLst>
              <p:ext uri="{D42A27DB-BD31-4B8C-83A1-F6EECF244321}">
                <p14:modId xmlns:p14="http://schemas.microsoft.com/office/powerpoint/2010/main" val="3715812106"/>
              </p:ext>
            </p:extLst>
          </p:nvPr>
        </p:nvGraphicFramePr>
        <p:xfrm>
          <a:off x="8172450" y="1511300"/>
          <a:ext cx="3598863" cy="467995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4"/>
          </a:graphicData>
        </a:graphic>
      </p:graphicFrame>
    </p:spTree>
    <p:extLst>
      <p:ext uri="{BB962C8B-B14F-4D97-AF65-F5344CB8AC3E}">
        <p14:creationId xmlns:p14="http://schemas.microsoft.com/office/powerpoint/2010/main" val="25800700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F204AFD2-303D-4B48-AA3E-C96B74D8127A}"/>
              </a:ext>
            </a:extLst>
          </p:cNvPr>
          <p:cNvSpPr>
            <a:spLocks noGrp="1"/>
          </p:cNvSpPr>
          <p:nvPr>
            <p:ph type="body" sz="quarter" idx="32"/>
          </p:nvPr>
        </p:nvSpPr>
        <p:spPr/>
        <p:txBody>
          <a:bodyPr/>
          <a:lstStyle/>
          <a:p>
            <a:r>
              <a:rPr lang="en-US" dirty="0"/>
              <a:t>Lorem ipsum dolor sit amet, consectetur adipiscing elit. 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4B379698-AB4C-493D-BF95-F5781FDF2AC5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 bwMode="grayWhite"/>
        <p:txBody>
          <a:bodyPr/>
          <a:lstStyle/>
          <a:p>
            <a:fld id="{19B51A1E-902D-48AF-9020-955120F399B6}" type="slidenum">
              <a:rPr lang="en-US" smtClean="0"/>
              <a:pPr/>
              <a:t>8</a:t>
            </a:fld>
            <a:endParaRPr lang="en-US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7267129-D582-495A-8F4B-6B9075899DD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Table</a:t>
            </a:r>
          </a:p>
        </p:txBody>
      </p:sp>
      <p:graphicFrame>
        <p:nvGraphicFramePr>
          <p:cNvPr id="8" name="Content Placeholder 7">
            <a:extLst>
              <a:ext uri="{FF2B5EF4-FFF2-40B4-BE49-F238E27FC236}">
                <a16:creationId xmlns:a16="http://schemas.microsoft.com/office/drawing/2014/main" id="{F30A776A-454A-4296-87D5-3BD212BAF885}"/>
              </a:ext>
            </a:extLst>
          </p:cNvPr>
          <p:cNvGraphicFramePr>
            <a:graphicFrameLocks noGrp="1"/>
          </p:cNvGraphicFramePr>
          <p:nvPr>
            <p:ph idx="34"/>
            <p:extLst>
              <p:ext uri="{D42A27DB-BD31-4B8C-83A1-F6EECF244321}">
                <p14:modId xmlns:p14="http://schemas.microsoft.com/office/powerpoint/2010/main" val="4234751368"/>
              </p:ext>
            </p:extLst>
          </p:nvPr>
        </p:nvGraphicFramePr>
        <p:xfrm>
          <a:off x="431800" y="1511300"/>
          <a:ext cx="11328401" cy="4212000"/>
        </p:xfrm>
        <a:graphic>
          <a:graphicData uri="http://schemas.openxmlformats.org/drawingml/2006/table">
            <a:tbl>
              <a:tblPr firstRow="1" firstCol="1">
                <a:tableStyleId>{5C22544A-7EE6-4342-B048-85BDC9FD1C3A}</a:tableStyleId>
              </a:tblPr>
              <a:tblGrid>
                <a:gridCol w="1618343">
                  <a:extLst>
                    <a:ext uri="{9D8B030D-6E8A-4147-A177-3AD203B41FA5}">
                      <a16:colId xmlns:a16="http://schemas.microsoft.com/office/drawing/2014/main" val="1173992025"/>
                    </a:ext>
                  </a:extLst>
                </a:gridCol>
                <a:gridCol w="1618343">
                  <a:extLst>
                    <a:ext uri="{9D8B030D-6E8A-4147-A177-3AD203B41FA5}">
                      <a16:colId xmlns:a16="http://schemas.microsoft.com/office/drawing/2014/main" val="115202853"/>
                    </a:ext>
                  </a:extLst>
                </a:gridCol>
                <a:gridCol w="1618343">
                  <a:extLst>
                    <a:ext uri="{9D8B030D-6E8A-4147-A177-3AD203B41FA5}">
                      <a16:colId xmlns:a16="http://schemas.microsoft.com/office/drawing/2014/main" val="1010693434"/>
                    </a:ext>
                  </a:extLst>
                </a:gridCol>
                <a:gridCol w="1618343">
                  <a:extLst>
                    <a:ext uri="{9D8B030D-6E8A-4147-A177-3AD203B41FA5}">
                      <a16:colId xmlns:a16="http://schemas.microsoft.com/office/drawing/2014/main" val="608292439"/>
                    </a:ext>
                  </a:extLst>
                </a:gridCol>
                <a:gridCol w="1618343">
                  <a:extLst>
                    <a:ext uri="{9D8B030D-6E8A-4147-A177-3AD203B41FA5}">
                      <a16:colId xmlns:a16="http://schemas.microsoft.com/office/drawing/2014/main" val="1007882540"/>
                    </a:ext>
                  </a:extLst>
                </a:gridCol>
                <a:gridCol w="1618343">
                  <a:extLst>
                    <a:ext uri="{9D8B030D-6E8A-4147-A177-3AD203B41FA5}">
                      <a16:colId xmlns:a16="http://schemas.microsoft.com/office/drawing/2014/main" val="3778082769"/>
                    </a:ext>
                  </a:extLst>
                </a:gridCol>
                <a:gridCol w="1618343">
                  <a:extLst>
                    <a:ext uri="{9D8B030D-6E8A-4147-A177-3AD203B41FA5}">
                      <a16:colId xmlns:a16="http://schemas.microsoft.com/office/drawing/2014/main" val="1136644251"/>
                    </a:ext>
                  </a:extLst>
                </a:gridCol>
              </a:tblGrid>
              <a:tr h="612000">
                <a:tc>
                  <a:txBody>
                    <a:bodyPr/>
                    <a:lstStyle/>
                    <a:p>
                      <a:pPr algn="ctr"/>
                      <a:endParaRPr lang="en-ZA" dirty="0">
                        <a:solidFill>
                          <a:schemeClr val="tx1"/>
                        </a:solidFill>
                      </a:endParaRPr>
                    </a:p>
                  </a:txBody>
                  <a:tcPr>
                    <a:lnL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tx1"/>
                          </a:solidFill>
                          <a:latin typeface="+mj-lt"/>
                        </a:rPr>
                        <a:t>Vendors</a:t>
                      </a:r>
                    </a:p>
                  </a:txBody>
                  <a:tcPr>
                    <a:lnL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tx1"/>
                          </a:solidFill>
                          <a:latin typeface="+mj-lt"/>
                        </a:rPr>
                        <a:t>Users</a:t>
                      </a:r>
                    </a:p>
                  </a:txBody>
                  <a:tcPr>
                    <a:lnL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tx1"/>
                          </a:solidFill>
                          <a:latin typeface="+mj-lt"/>
                        </a:rPr>
                        <a:t>Consultants</a:t>
                      </a:r>
                    </a:p>
                  </a:txBody>
                  <a:tcPr>
                    <a:lnL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tx1"/>
                          </a:solidFill>
                          <a:latin typeface="+mj-lt"/>
                        </a:rPr>
                        <a:t>Ad Buyers</a:t>
                      </a:r>
                    </a:p>
                  </a:txBody>
                  <a:tcPr>
                    <a:lnL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tx1"/>
                          </a:solidFill>
                          <a:latin typeface="+mj-lt"/>
                        </a:rPr>
                        <a:t>Gross Revenue</a:t>
                      </a:r>
                    </a:p>
                  </a:txBody>
                  <a:tcPr>
                    <a:lnL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tx1"/>
                          </a:solidFill>
                          <a:latin typeface="+mj-lt"/>
                        </a:rPr>
                        <a:t>Company Revenue</a:t>
                      </a:r>
                    </a:p>
                  </a:txBody>
                  <a:tcPr>
                    <a:lnL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7223600"/>
                  </a:ext>
                </a:extLst>
              </a:tr>
              <a:tr h="720000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2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/>
                          </a:solidFill>
                        </a:rPr>
                        <a:t>$0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$0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583495943"/>
                  </a:ext>
                </a:extLst>
              </a:tr>
              <a:tr h="720000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10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100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50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10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/>
                          </a:solidFill>
                        </a:rPr>
                        <a:t>$6,750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$1,013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912132828"/>
                  </a:ext>
                </a:extLst>
              </a:tr>
              <a:tr h="720000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50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500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60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500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/>
                          </a:solidFill>
                        </a:rPr>
                        <a:t>$33,750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$5,063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94300830"/>
                  </a:ext>
                </a:extLst>
              </a:tr>
              <a:tr h="720000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200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2000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100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5000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/>
                          </a:solidFill>
                        </a:rPr>
                        <a:t>$135,000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$20,250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687728417"/>
                  </a:ext>
                </a:extLst>
              </a:tr>
              <a:tr h="720000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400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4000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120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50000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/>
                          </a:solidFill>
                        </a:rPr>
                        <a:t>$270,000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>
                              <a:lumMod val="75000"/>
                            </a:schemeClr>
                          </a:solidFill>
                        </a:rPr>
                        <a:t>$40,500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857078208"/>
                  </a:ext>
                </a:extLst>
              </a:tr>
            </a:tbl>
          </a:graphicData>
        </a:graphic>
      </p:graphicFrame>
    </p:spTree>
    <p:extLst>
      <p:ext uri="{BB962C8B-B14F-4D97-AF65-F5344CB8AC3E}">
        <p14:creationId xmlns:p14="http://schemas.microsoft.com/office/powerpoint/2010/main" val="2575421478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Picture Placeholder 7" descr="night sky of stars from a lake with snowy mountains in a distance" title="night sky of stars from a lake with snowy mountains in a distance">
            <a:extLst>
              <a:ext uri="{FF2B5EF4-FFF2-40B4-BE49-F238E27FC236}">
                <a16:creationId xmlns:a16="http://schemas.microsoft.com/office/drawing/2014/main" id="{6F46B4AA-6EFC-4D15-AB45-03C3B131FCD7}"/>
              </a:ext>
            </a:extLst>
          </p:cNvPr>
          <p:cNvPicPr>
            <a:picLocks noGrp="1" noChangeAspect="1"/>
          </p:cNvPicPr>
          <p:nvPr>
            <p:ph type="pic" sz="quarter" idx="16"/>
          </p:nvPr>
        </p:nvPicPr>
        <p:blipFill>
          <a:blip r:embed="rId2"/>
          <a:stretch>
            <a:fillRect/>
          </a:stretch>
        </p:blipFill>
        <p:spPr>
          <a:xfrm>
            <a:off x="146743" y="143999"/>
            <a:ext cx="11899714" cy="6047999"/>
          </a:xfrm>
        </p:spPr>
      </p:pic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3B86E961-B76E-423F-995E-11B31E921437}"/>
              </a:ext>
            </a:extLst>
          </p:cNvPr>
          <p:cNvSpPr>
            <a:spLocks noGrp="1"/>
          </p:cNvSpPr>
          <p:nvPr>
            <p:ph sz="half" idx="1"/>
          </p:nvPr>
        </p:nvSpPr>
        <p:spPr/>
        <p:txBody>
          <a:bodyPr/>
          <a:lstStyle/>
          <a:p>
            <a:r>
              <a:rPr lang="en-US" dirty="0"/>
              <a:t>Lorem ipsum dolor sit amet, consectetur adipiscing elit. 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0202D98-AA1E-41BB-B94E-180311759C13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9</a:t>
            </a:fld>
            <a:endParaRPr lang="en-US" dirty="0"/>
          </a:p>
        </p:txBody>
      </p:sp>
      <p:sp>
        <p:nvSpPr>
          <p:cNvPr id="14" name="Title 13">
            <a:extLst>
              <a:ext uri="{FF2B5EF4-FFF2-40B4-BE49-F238E27FC236}">
                <a16:creationId xmlns:a16="http://schemas.microsoft.com/office/drawing/2014/main" id="{F5A5EAFE-3C50-4D2D-8BF5-70AFB2F35E4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Large Picture</a:t>
            </a:r>
          </a:p>
        </p:txBody>
      </p:sp>
    </p:spTree>
    <p:extLst>
      <p:ext uri="{BB962C8B-B14F-4D97-AF65-F5344CB8AC3E}">
        <p14:creationId xmlns:p14="http://schemas.microsoft.com/office/powerpoint/2010/main" val="665219316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" name="Picture Placeholder 16" descr="Moving fast through a curved tunnel" title="Moving fast through a curved tunnel">
            <a:extLst>
              <a:ext uri="{FF2B5EF4-FFF2-40B4-BE49-F238E27FC236}">
                <a16:creationId xmlns:a16="http://schemas.microsoft.com/office/drawing/2014/main" id="{8F627737-7D1C-4923-A8FA-20DF09D0A29A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2"/>
          <a:srcRect t="23" b="23"/>
          <a:stretch>
            <a:fillRect/>
          </a:stretch>
        </p:blipFill>
        <p:spPr/>
      </p:pic>
      <p:sp>
        <p:nvSpPr>
          <p:cNvPr id="13" name="Title 12">
            <a:extLst>
              <a:ext uri="{FF2B5EF4-FFF2-40B4-BE49-F238E27FC236}">
                <a16:creationId xmlns:a16="http://schemas.microsoft.com/office/drawing/2014/main" id="{0C7833EF-F2FC-4C18-9E89-7491D88CF26F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Thank You</a:t>
            </a:r>
          </a:p>
        </p:txBody>
      </p:sp>
      <p:sp>
        <p:nvSpPr>
          <p:cNvPr id="14" name="design box">
            <a:extLst>
              <a:ext uri="{FF2B5EF4-FFF2-40B4-BE49-F238E27FC236}">
                <a16:creationId xmlns:a16="http://schemas.microsoft.com/office/drawing/2014/main" id="{C9AEF562-1B88-4933-832C-6BD075D10AC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April Hansson</a:t>
            </a:r>
          </a:p>
        </p:txBody>
      </p:sp>
      <p:sp>
        <p:nvSpPr>
          <p:cNvPr id="41" name="Text Placeholder 40">
            <a:extLst>
              <a:ext uri="{FF2B5EF4-FFF2-40B4-BE49-F238E27FC236}">
                <a16:creationId xmlns:a16="http://schemas.microsoft.com/office/drawing/2014/main" id="{07F99F3B-CCC1-4F7C-AFCC-BA449F64DB99}"/>
              </a:ext>
            </a:extLst>
          </p:cNvPr>
          <p:cNvSpPr>
            <a:spLocks noGrp="1"/>
          </p:cNvSpPr>
          <p:nvPr>
            <p:ph type="body" sz="quarter" idx="19"/>
          </p:nvPr>
        </p:nvSpPr>
        <p:spPr/>
        <p:txBody>
          <a:bodyPr/>
          <a:lstStyle/>
          <a:p>
            <a:r>
              <a:rPr lang="en-US" dirty="0"/>
              <a:t>April Hansson</a:t>
            </a:r>
          </a:p>
        </p:txBody>
      </p:sp>
      <p:pic>
        <p:nvPicPr>
          <p:cNvPr id="8" name="Graphic 7" descr="User" title="Icon - Presenter Name">
            <a:extLst>
              <a:ext uri="{FF2B5EF4-FFF2-40B4-BE49-F238E27FC236}">
                <a16:creationId xmlns:a16="http://schemas.microsoft.com/office/drawing/2014/main" id="{111541C4-DB03-4E53-994D-499C7D73C4DF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 bwMode="ltGray">
          <a:xfrm>
            <a:off x="11498343" y="5262266"/>
            <a:ext cx="180909" cy="180909"/>
          </a:xfrm>
          <a:prstGeom prst="rect">
            <a:avLst/>
          </a:prstGeom>
        </p:spPr>
      </p:pic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265965-2271-4C1C-BD0A-6F85F80FF9A6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+1 23 987 6554</a:t>
            </a:r>
          </a:p>
        </p:txBody>
      </p:sp>
      <p:pic>
        <p:nvPicPr>
          <p:cNvPr id="10" name="Graphic 9" descr="Smart Phone" title="Icon - Presenter Phone Number">
            <a:extLst>
              <a:ext uri="{FF2B5EF4-FFF2-40B4-BE49-F238E27FC236}">
                <a16:creationId xmlns:a16="http://schemas.microsoft.com/office/drawing/2014/main" id="{A29DE31C-E099-4579-BB03-675E0A40C5F2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 bwMode="ltGray">
          <a:xfrm>
            <a:off x="11498343" y="5533246"/>
            <a:ext cx="180909" cy="180909"/>
          </a:xfrm>
          <a:prstGeom prst="rect">
            <a:avLst/>
          </a:prstGeom>
        </p:spPr>
      </p:pic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50A3BCC3-A277-4C0B-9EBA-EB53990D8EBD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april@contoso.com</a:t>
            </a:r>
          </a:p>
          <a:p>
            <a:endParaRPr lang="en-US" dirty="0"/>
          </a:p>
        </p:txBody>
      </p:sp>
      <p:pic>
        <p:nvPicPr>
          <p:cNvPr id="9" name="Graphic 8" descr="Envelope" title="Icon Presenter Email">
            <a:extLst>
              <a:ext uri="{FF2B5EF4-FFF2-40B4-BE49-F238E27FC236}">
                <a16:creationId xmlns:a16="http://schemas.microsoft.com/office/drawing/2014/main" id="{773C1382-ACE1-460F-A1B6-AB761A7D2E6B}"/>
              </a:ext>
            </a:extLst>
          </p:cNvPr>
          <p:cNvPicPr>
            <a:picLocks noChangeAspect="1"/>
          </p:cNvPicPr>
          <p:nvPr/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 bwMode="ltGray">
          <a:xfrm>
            <a:off x="11498343" y="5804226"/>
            <a:ext cx="180909" cy="180909"/>
          </a:xfrm>
          <a:prstGeom prst="rect">
            <a:avLst/>
          </a:prstGeom>
        </p:spPr>
      </p:pic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F73EDC26-15F7-41F7-8D1D-E36AFD8FA71A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www.contoso.com</a:t>
            </a:r>
          </a:p>
          <a:p>
            <a:endParaRPr lang="en-US" dirty="0"/>
          </a:p>
        </p:txBody>
      </p:sp>
      <p:pic>
        <p:nvPicPr>
          <p:cNvPr id="11" name="Graphic 10" descr="Link">
            <a:extLst>
              <a:ext uri="{FF2B5EF4-FFF2-40B4-BE49-F238E27FC236}">
                <a16:creationId xmlns:a16="http://schemas.microsoft.com/office/drawing/2014/main" id="{0718E6E0-05A2-479C-AEA8-1A385EB73474}"/>
              </a:ext>
            </a:extLst>
          </p:cNvPr>
          <p:cNvPicPr>
            <a:picLocks noChangeAspect="1"/>
          </p:cNvPicPr>
          <p:nvPr/>
        </p:nvPicPr>
        <p:blipFill>
          <a:blip r:embed="rId9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 bwMode="ltGray">
          <a:xfrm>
            <a:off x="11487646" y="6075206"/>
            <a:ext cx="202303" cy="20230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153678306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8" name="TextBox 7">
            <a:hlinkClick r:id="rId2"/>
            <a:extLst>
              <a:ext uri="{FF2B5EF4-FFF2-40B4-BE49-F238E27FC236}">
                <a16:creationId xmlns:a16="http://schemas.microsoft.com/office/drawing/2014/main" id="{5FC6C278-4035-446A-A94B-030E792FDDF5}"/>
              </a:ext>
            </a:extLst>
          </p:cNvPr>
          <p:cNvSpPr txBox="1"/>
          <p:nvPr/>
        </p:nvSpPr>
        <p:spPr>
          <a:xfrm>
            <a:off x="1547813" y="2459504"/>
            <a:ext cx="9096374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u="sng" dirty="0">
                <a:solidFill>
                  <a:schemeClr val="bg1"/>
                </a:solidFill>
              </a:rPr>
              <a:t>Template Editing Instructions and Feedback</a:t>
            </a:r>
          </a:p>
        </p:txBody>
      </p:sp>
    </p:spTree>
    <p:extLst>
      <p:ext uri="{BB962C8B-B14F-4D97-AF65-F5344CB8AC3E}">
        <p14:creationId xmlns:p14="http://schemas.microsoft.com/office/powerpoint/2010/main" val="59582380"/>
      </p:ext>
    </p:extLst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Custom 131">
      <a:dk1>
        <a:sysClr val="windowText" lastClr="000000"/>
      </a:dk1>
      <a:lt1>
        <a:srgbClr val="FFFFFF"/>
      </a:lt1>
      <a:dk2>
        <a:srgbClr val="3F3F3F"/>
      </a:dk2>
      <a:lt2>
        <a:srgbClr val="F2F2F2"/>
      </a:lt2>
      <a:accent1>
        <a:srgbClr val="056AFF"/>
      </a:accent1>
      <a:accent2>
        <a:srgbClr val="FF391E"/>
      </a:accent2>
      <a:accent3>
        <a:srgbClr val="A1CC18"/>
      </a:accent3>
      <a:accent4>
        <a:srgbClr val="FFC000"/>
      </a:accent4>
      <a:accent5>
        <a:srgbClr val="1554B2"/>
      </a:accent5>
      <a:accent6>
        <a:srgbClr val="8BB20C"/>
      </a:accent6>
      <a:hlink>
        <a:srgbClr val="056AFF"/>
      </a:hlink>
      <a:folHlink>
        <a:srgbClr val="056AFF"/>
      </a:folHlink>
    </a:clrScheme>
    <a:fontScheme name="Custom 150">
      <a:majorFont>
        <a:latin typeface="Rockwell"/>
        <a:ea typeface=""/>
        <a:cs typeface=""/>
      </a:majorFont>
      <a:minorFont>
        <a:latin typeface="Calibri Light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gradFill>
          <a:gsLst>
            <a:gs pos="83186">
              <a:schemeClr val="tx1"/>
            </a:gs>
            <a:gs pos="0">
              <a:schemeClr val="accent1">
                <a:alpha val="50000"/>
              </a:schemeClr>
            </a:gs>
            <a:gs pos="46000">
              <a:schemeClr val="accent1">
                <a:lumMod val="50000"/>
                <a:alpha val="90000"/>
              </a:schemeClr>
            </a:gs>
          </a:gsLst>
          <a:lin ang="3600000" scaled="0"/>
        </a:gradFill>
      </a:spPr>
      <a:bodyPr vert="horz" lIns="72000" tIns="180000" rIns="180000" bIns="0" rtlCol="0" anchor="t">
        <a:noAutofit/>
      </a:bodyPr>
      <a:lstStyle>
        <a:defPPr algn="r">
          <a:lnSpc>
            <a:spcPts val="4700"/>
          </a:lnSpc>
          <a:spcBef>
            <a:spcPct val="0"/>
          </a:spcBef>
          <a:defRPr sz="4500">
            <a:solidFill>
              <a:schemeClr val="bg1"/>
            </a:solidFill>
            <a:latin typeface="Rockwell" panose="02060603020205020403" pitchFamily="18" charset="0"/>
            <a:ea typeface="+mj-ea"/>
            <a:cs typeface="+mj-cs"/>
          </a:defRPr>
        </a:defPPr>
      </a:lstStyle>
    </a:spDef>
  </a:objectDefaults>
  <a:extraClrSchemeLst/>
  <a:extLst>
    <a:ext uri="{05A4C25C-085E-4340-85A3-A5531E510DB2}">
      <thm15:themeFamily xmlns:thm15="http://schemas.microsoft.com/office/thememl/2012/main" name="TF00564740_Dark wood presentation_CLR_v3" id="{49638A16-5E55-4B30-AEB1-0A03F30AF386}" vid="{D58A18CD-A37E-4397-8A63-7F191E6C54B2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1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1.xml"/></Relationships>
</file>

<file path=customXml/_rels/item2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2.xml"/></Relationships>
</file>

<file path=customXml/_rels/item3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3.xml"/></Relationships>
</file>

<file path=customXml/item1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1" ma:contentTypeDescription="Create a new document." ma:contentTypeScope="" ma:versionID="9677210f24a1be23c92c90fd886aa0aa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60e05723c5c1908df1a1a4ebf11d344e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71af3243-3dd4-4a8d-8c0d-dd76da1f02a5" xsi:nil="true"/>
  </documentManagement>
</p:properties>
</file>

<file path=customXml/itemProps1.xml><?xml version="1.0" encoding="utf-8"?>
<ds:datastoreItem xmlns:ds="http://schemas.openxmlformats.org/officeDocument/2006/customXml" ds:itemID="{A54D3619-0FAE-444B-BDB2-2354531561E8}"/>
</file>

<file path=customXml/itemProps2.xml><?xml version="1.0" encoding="utf-8"?>
<ds:datastoreItem xmlns:ds="http://schemas.openxmlformats.org/officeDocument/2006/customXml" ds:itemID="{294B36EA-CF11-40D0-93CA-F9002F3EA350}"/>
</file>

<file path=customXml/itemProps3.xml><?xml version="1.0" encoding="utf-8"?>
<ds:datastoreItem xmlns:ds="http://schemas.openxmlformats.org/officeDocument/2006/customXml" ds:itemID="{0535D37E-7F4E-4FAA-AEBF-D3016C5066C4}"/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408</Words>
  <Application>Microsoft Office PowerPoint</Application>
  <PresentationFormat>Widescreen</PresentationFormat>
  <Paragraphs>98</Paragraphs>
  <Slides>11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5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11</vt:i4>
      </vt:variant>
    </vt:vector>
  </HeadingPairs>
  <TitlesOfParts>
    <vt:vector size="17" baseType="lpstr">
      <vt:lpstr>Arial</vt:lpstr>
      <vt:lpstr>Calibri</vt:lpstr>
      <vt:lpstr>Calibri Light</vt:lpstr>
      <vt:lpstr>Rockwell</vt:lpstr>
      <vt:lpstr>Times New Roman</vt:lpstr>
      <vt:lpstr>Office Theme</vt:lpstr>
      <vt:lpstr>Presentation Cover Title</vt:lpstr>
      <vt:lpstr>Section Divider Option 1</vt:lpstr>
      <vt:lpstr>Section Divider  Option 2</vt:lpstr>
      <vt:lpstr>About Us</vt:lpstr>
      <vt:lpstr>Our Promise</vt:lpstr>
      <vt:lpstr>Comparison</vt:lpstr>
      <vt:lpstr>Chart Options</vt:lpstr>
      <vt:lpstr>Table</vt:lpstr>
      <vt:lpstr>Large Picture</vt:lpstr>
      <vt:lpstr>Thank You</vt:lpstr>
      <vt:lpstr>Customize this Template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2019-06-21T02:03:25Z</dcterms:created>
  <dcterms:modified xsi:type="dcterms:W3CDTF">2019-06-24T05:16:50Z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