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tiff" ContentType="image/tiff"/>
  <Default Extension="wdp" ContentType="image/vnd.ms-photo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template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 autoCompressPictures="0">
  <p:sldMasterIdLst>
    <p:sldMasterId id="2147483694" r:id="rId1"/>
  </p:sldMasterIdLst>
  <p:notesMasterIdLst>
    <p:notesMasterId r:id="rId8"/>
  </p:notesMasterIdLst>
  <p:handoutMasterIdLst>
    <p:handoutMasterId r:id="rId9"/>
  </p:handoutMasterIdLst>
  <p:sldIdLst>
    <p:sldId id="295" r:id="rId2"/>
    <p:sldId id="290" r:id="rId3"/>
    <p:sldId id="292" r:id="rId4"/>
    <p:sldId id="294" r:id="rId5"/>
    <p:sldId id="291" r:id="rId6"/>
    <p:sldId id="296" r:id="rId7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292C48"/>
    <a:srgbClr val="2C2D39"/>
    <a:srgbClr val="242630"/>
    <a:srgbClr val="2A1F43"/>
    <a:srgbClr val="0C1B43"/>
    <a:srgbClr val="000000"/>
    <a:srgbClr val="1D2225"/>
    <a:srgbClr val="F8F8F8"/>
    <a:srgbClr val="363C3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8799B23B-EC83-4686-B30A-512413B5E67A}" styleName="Light Style 3 - Accent 3">
    <a:wholeTbl>
      <a:tcTxStyle>
        <a:fontRef idx="minor">
          <a:scrgbClr r="0" g="0" b="0"/>
        </a:fontRef>
        <a:schemeClr val="tx1"/>
      </a:tcTxStyle>
      <a:tcStyle>
        <a:tcBdr>
          <a:left>
            <a:ln w="12700" cmpd="sng">
              <a:solidFill>
                <a:schemeClr val="accent3"/>
              </a:solidFill>
            </a:ln>
          </a:left>
          <a:right>
            <a:ln w="12700" cmpd="sng">
              <a:solidFill>
                <a:schemeClr val="accent3"/>
              </a:solidFill>
            </a:ln>
          </a:right>
          <a:top>
            <a:ln w="12700" cmpd="sng">
              <a:solidFill>
                <a:schemeClr val="accent3"/>
              </a:solidFill>
            </a:ln>
          </a:top>
          <a:bottom>
            <a:ln w="12700" cmpd="sng">
              <a:solidFill>
                <a:schemeClr val="accent3"/>
              </a:solidFill>
            </a:ln>
          </a:bottom>
          <a:insideH>
            <a:ln w="12700" cmpd="sng">
              <a:solidFill>
                <a:schemeClr val="accent3"/>
              </a:solidFill>
            </a:ln>
          </a:insideH>
          <a:insideV>
            <a:ln w="12700" cmpd="sng">
              <a:solidFill>
                <a:schemeClr val="accent3"/>
              </a:solidFill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3">
              <a:alpha val="20000"/>
            </a:schemeClr>
          </a:solidFill>
        </a:fill>
      </a:tcStyle>
    </a:band1H>
    <a:band1V>
      <a:tcStyle>
        <a:tcBdr/>
        <a:fill>
          <a:solidFill>
            <a:schemeClr val="accent3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3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25400" cmpd="sng">
              <a:solidFill>
                <a:schemeClr val="accent3"/>
              </a:solidFill>
            </a:ln>
          </a:bottom>
        </a:tcBdr>
        <a:fill>
          <a:noFill/>
        </a:fill>
      </a:tcStyle>
    </a:firstRow>
  </a:tblStyle>
  <a:tblStyle styleId="{5DA37D80-6434-44D0-A028-1B22A696006F}" styleName="Light Style 3 - Accent 2">
    <a:wholeTbl>
      <a:tcTxStyle>
        <a:fontRef idx="minor">
          <a:scrgbClr r="0" g="0" b="0"/>
        </a:fontRef>
        <a:schemeClr val="tx1"/>
      </a:tcTxStyle>
      <a:tcStyle>
        <a:tcBdr>
          <a:left>
            <a:ln w="12700" cmpd="sng">
              <a:solidFill>
                <a:schemeClr val="accent2"/>
              </a:solidFill>
            </a:ln>
          </a:left>
          <a:right>
            <a:ln w="12700" cmpd="sng">
              <a:solidFill>
                <a:schemeClr val="accent2"/>
              </a:solidFill>
            </a:ln>
          </a:right>
          <a:top>
            <a:ln w="12700" cmpd="sng">
              <a:solidFill>
                <a:schemeClr val="accent2"/>
              </a:solidFill>
            </a:ln>
          </a:top>
          <a:bottom>
            <a:ln w="12700" cmpd="sng">
              <a:solidFill>
                <a:schemeClr val="accent2"/>
              </a:solidFill>
            </a:ln>
          </a:bottom>
          <a:insideH>
            <a:ln w="12700" cmpd="sng">
              <a:solidFill>
                <a:schemeClr val="accent2"/>
              </a:solidFill>
            </a:ln>
          </a:insideH>
          <a:insideV>
            <a:ln w="12700" cmpd="sng">
              <a:solidFill>
                <a:schemeClr val="accent2"/>
              </a:solidFill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2">
              <a:alpha val="20000"/>
            </a:schemeClr>
          </a:solidFill>
        </a:fill>
      </a:tcStyle>
    </a:band1H>
    <a:band1V>
      <a:tcStyle>
        <a:tcBdr/>
        <a:fill>
          <a:solidFill>
            <a:schemeClr val="accent2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25400" cmpd="sng">
              <a:solidFill>
                <a:schemeClr val="accent2"/>
              </a:solidFill>
            </a:ln>
          </a:bottom>
        </a:tcBdr>
        <a:fill>
          <a:noFill/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7769"/>
    <p:restoredTop sz="90551" autoAdjust="0"/>
  </p:normalViewPr>
  <p:slideViewPr>
    <p:cSldViewPr snapToGrid="0" snapToObjects="1">
      <p:cViewPr>
        <p:scale>
          <a:sx n="111" d="100"/>
          <a:sy n="111" d="100"/>
        </p:scale>
        <p:origin x="84" y="-4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 snapToObjects="1">
      <p:cViewPr varScale="1">
        <p:scale>
          <a:sx n="86" d="100"/>
          <a:sy n="86" d="100"/>
        </p:scale>
        <p:origin x="2416" y="216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notesMaster" Target="notesMasters/notesMaster1.xml"/><Relationship Id="rId13" Type="http://schemas.openxmlformats.org/officeDocument/2006/relationships/tableStyles" Target="tableStyles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theme" Target="theme/theme1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viewProps" Target="viewProps.xml"/><Relationship Id="rId5" Type="http://schemas.openxmlformats.org/officeDocument/2006/relationships/slide" Target="slides/slide4.xml"/><Relationship Id="rId10" Type="http://schemas.openxmlformats.org/officeDocument/2006/relationships/presProps" Target="presProps.xml"/><Relationship Id="rId4" Type="http://schemas.openxmlformats.org/officeDocument/2006/relationships/slide" Target="slides/slide3.xml"/><Relationship Id="rId9" Type="http://schemas.openxmlformats.org/officeDocument/2006/relationships/handoutMaster" Target="handoutMasters/handoutMaster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2743-4F11-8EB5-C43D09993355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bg2"/>
            </a:solidFill>
            <a:ln>
              <a:noFill/>
            </a:ln>
            <a:effectLst/>
          </c:spPr>
          <c:invertIfNegative val="0"/>
          <c:dPt>
            <c:idx val="0"/>
            <c:invertIfNegative val="0"/>
            <c:bubble3D val="0"/>
            <c:spPr>
              <a:solidFill>
                <a:schemeClr val="bg1">
                  <a:lumMod val="95000"/>
                </a:schemeClr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2743-4F11-8EB5-C43D09993355}"/>
              </c:ext>
            </c:extLst>
          </c:dPt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2743-4F11-8EB5-C43D09993355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2743-4F11-8EB5-C43D09993355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96190280"/>
        <c:axId val="96186752"/>
      </c:barChart>
      <c:catAx>
        <c:axId val="96190280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6186752"/>
        <c:crosses val="autoZero"/>
        <c:auto val="1"/>
        <c:lblAlgn val="ctr"/>
        <c:lblOffset val="100"/>
        <c:noMultiLvlLbl val="0"/>
      </c:catAx>
      <c:valAx>
        <c:axId val="96186752"/>
        <c:scaling>
          <c:orientation val="minMax"/>
        </c:scaling>
        <c:delete val="0"/>
        <c:axPos val="l"/>
        <c:majorGridlines>
          <c:spPr>
            <a:ln w="3175" cap="flat" cmpd="sng" algn="ctr">
              <a:solidFill>
                <a:schemeClr val="tx2">
                  <a:lumMod val="10000"/>
                  <a:lumOff val="90000"/>
                  <a:alpha val="2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6190280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layout>
        <c:manualLayout>
          <c:xMode val="edge"/>
          <c:yMode val="edge"/>
          <c:x val="0.36855806048060696"/>
          <c:y val="0.93765847864695862"/>
          <c:w val="0.2628837840853252"/>
          <c:h val="6.2341521353041288E-2"/>
        </c:manualLayout>
      </c:layout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bg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>
          <a:solidFill>
            <a:schemeClr val="bg1"/>
          </a:solidFill>
        </a:defRPr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1">
  <a:schemeClr val="accent1"/>
  <a:schemeClr val="accent3"/>
  <a:schemeClr val="accent5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8D5A2E05-2C6E-484E-9BB1-366C90717B94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D2043844-B7FE-EC43-89AA-8831B859F94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5FB138B2-18CD-1D41-89B0-ADB5F3BA92A3}" type="datetimeFigureOut">
              <a:rPr lang="en-US" smtClean="0"/>
              <a:t>2/19/2020</a:t>
            </a:fld>
            <a:endParaRPr lang="en-US" dirty="0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BFAC2EDC-03FB-D147-9BAA-37FCFF988C7B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398E195D-E935-D746-A5D1-61E2EBF7EF64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F57D167-9BB5-2048-9DDA-7DF8E5D94DC9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7751213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2E7A355-8776-CB43-838E-ED9EE2F8390B}" type="datetimeFigureOut">
              <a:rPr lang="en-US" smtClean="0"/>
              <a:t>2/19/2020</a:t>
            </a:fld>
            <a:endParaRPr lang="en-US" dirty="0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 dirty="0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 dirty="0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B303FA8-A3F3-7640-B13D-36C73B3E5587}" type="slidenum">
              <a:rPr lang="en-US" smtClean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220178569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DB303FA8-A3F3-7640-B13D-36C73B3E5587}" type="slidenum">
              <a:rPr lang="en-US" smtClean="0"/>
              <a:t>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8512428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DB303FA8-A3F3-7640-B13D-36C73B3E5587}" type="slidenum">
              <a:rPr lang="en-US" smtClean="0"/>
              <a:t>3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27009249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DB303FA8-A3F3-7640-B13D-36C73B3E5587}" type="slidenum">
              <a:rPr lang="en-US" smtClean="0"/>
              <a:t>6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87181837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tiff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tiff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tiff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tiff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icture Placeholder 20">
            <a:extLst>
              <a:ext uri="{FF2B5EF4-FFF2-40B4-BE49-F238E27FC236}">
                <a16:creationId xmlns:a16="http://schemas.microsoft.com/office/drawing/2014/main" id="{62CB9073-1A97-EF48-93BC-E626B884D79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-9249" y="-4352"/>
            <a:ext cx="12201250" cy="6862352"/>
          </a:xfrm>
          <a:custGeom>
            <a:avLst/>
            <a:gdLst>
              <a:gd name="connsiteX0" fmla="*/ 0 w 12201250"/>
              <a:gd name="connsiteY0" fmla="*/ 0 h 6862352"/>
              <a:gd name="connsiteX1" fmla="*/ 11376796 w 12201250"/>
              <a:gd name="connsiteY1" fmla="*/ 0 h 6862352"/>
              <a:gd name="connsiteX2" fmla="*/ 12201249 w 12201250"/>
              <a:gd name="connsiteY2" fmla="*/ 824452 h 6862352"/>
              <a:gd name="connsiteX3" fmla="*/ 12201249 w 12201250"/>
              <a:gd name="connsiteY3" fmla="*/ 0 h 6862352"/>
              <a:gd name="connsiteX4" fmla="*/ 12201250 w 12201250"/>
              <a:gd name="connsiteY4" fmla="*/ 0 h 6862352"/>
              <a:gd name="connsiteX5" fmla="*/ 12201250 w 12201250"/>
              <a:gd name="connsiteY5" fmla="*/ 6862352 h 6862352"/>
              <a:gd name="connsiteX6" fmla="*/ 839512 w 12201250"/>
              <a:gd name="connsiteY6" fmla="*/ 6862352 h 6862352"/>
              <a:gd name="connsiteX7" fmla="*/ 9249 w 12201250"/>
              <a:gd name="connsiteY7" fmla="*/ 6032090 h 6862352"/>
              <a:gd name="connsiteX8" fmla="*/ 9249 w 12201250"/>
              <a:gd name="connsiteY8" fmla="*/ 6862352 h 6862352"/>
              <a:gd name="connsiteX9" fmla="*/ 0 w 12201250"/>
              <a:gd name="connsiteY9" fmla="*/ 6862352 h 6862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2201250" h="6862352">
                <a:moveTo>
                  <a:pt x="0" y="0"/>
                </a:moveTo>
                <a:lnTo>
                  <a:pt x="11376796" y="0"/>
                </a:lnTo>
                <a:lnTo>
                  <a:pt x="12201249" y="824452"/>
                </a:lnTo>
                <a:lnTo>
                  <a:pt x="12201249" y="0"/>
                </a:lnTo>
                <a:lnTo>
                  <a:pt x="12201250" y="0"/>
                </a:lnTo>
                <a:lnTo>
                  <a:pt x="12201250" y="6862352"/>
                </a:lnTo>
                <a:lnTo>
                  <a:pt x="839512" y="6862352"/>
                </a:lnTo>
                <a:lnTo>
                  <a:pt x="9249" y="6032090"/>
                </a:lnTo>
                <a:lnTo>
                  <a:pt x="9249" y="6862352"/>
                </a:lnTo>
                <a:lnTo>
                  <a:pt x="0" y="6862352"/>
                </a:lnTo>
                <a:close/>
              </a:path>
            </a:pathLst>
          </a:custGeom>
          <a:solidFill>
            <a:schemeClr val="tx1"/>
          </a:solidFill>
        </p:spPr>
        <p:txBody>
          <a:bodyPr wrap="square">
            <a:noAutofit/>
          </a:bodyPr>
          <a:lstStyle/>
          <a:p>
            <a:r>
              <a:rPr lang="en-US"/>
              <a:t>Click icon to add picture</a:t>
            </a:r>
            <a:endParaRPr lang="en-US" dirty="0"/>
          </a:p>
        </p:txBody>
      </p:sp>
      <p:sp>
        <p:nvSpPr>
          <p:cNvPr id="12" name="Text Placeholder 2">
            <a:extLst>
              <a:ext uri="{FF2B5EF4-FFF2-40B4-BE49-F238E27FC236}">
                <a16:creationId xmlns:a16="http://schemas.microsoft.com/office/drawing/2014/main" id="{63A7554C-2E3E-454F-9E07-C38195D4CF32}"/>
              </a:ext>
            </a:extLst>
          </p:cNvPr>
          <p:cNvSpPr>
            <a:spLocks noGrp="1"/>
          </p:cNvSpPr>
          <p:nvPr>
            <p:ph type="body" idx="13" hasCustomPrompt="1"/>
          </p:nvPr>
        </p:nvSpPr>
        <p:spPr>
          <a:xfrm>
            <a:off x="838200" y="4561873"/>
            <a:ext cx="10515600" cy="703135"/>
          </a:xfrm>
        </p:spPr>
        <p:txBody>
          <a:bodyPr lIns="91440" rIns="91440" anchor="ctr">
            <a:normAutofit/>
          </a:bodyPr>
          <a:lstStyle>
            <a:lvl1pPr marL="0" indent="0" algn="l">
              <a:lnSpc>
                <a:spcPct val="150000"/>
              </a:lnSpc>
              <a:buNone/>
              <a:defRPr sz="2400" b="1" i="0" cap="all" spc="600" baseline="0">
                <a:solidFill>
                  <a:schemeClr val="bg1"/>
                </a:solidFill>
                <a:latin typeface="MingLiU" panose="02020509000000000000" pitchFamily="49" charset="-120"/>
                <a:ea typeface="MingLiU" panose="02020509000000000000" pitchFamily="49" charset="-120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altLang="ja-JP" dirty="0">
                <a:latin typeface="Meiryo UI" panose="020B0604030504040204" pitchFamily="50" charset="-128"/>
                <a:ea typeface="Meiryo UI" panose="020B0604030504040204" pitchFamily="50" charset="-128"/>
              </a:rPr>
              <a:t>Subtitle</a:t>
            </a:r>
            <a:endParaRPr lang="ja-JP" altLang="en-US" dirty="0">
              <a:latin typeface="Meiryo UI" panose="020B0604030504040204" pitchFamily="50" charset="-128"/>
              <a:ea typeface="Meiryo UI" panose="020B0604030504040204" pitchFamily="50" charset="-128"/>
            </a:endParaRPr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E3ED0903-C4AC-F843-878E-D66CB7BFB0E9}"/>
              </a:ext>
            </a:extLst>
          </p:cNvPr>
          <p:cNvSpPr>
            <a:spLocks noGrp="1"/>
          </p:cNvSpPr>
          <p:nvPr>
            <p:ph type="title" hasCustomPrompt="1"/>
          </p:nvPr>
        </p:nvSpPr>
        <p:spPr>
          <a:xfrm>
            <a:off x="838200" y="2373294"/>
            <a:ext cx="7709488" cy="1927810"/>
          </a:xfrm>
        </p:spPr>
        <p:txBody>
          <a:bodyPr lIns="91440" rIns="91440">
            <a:noAutofit/>
          </a:bodyPr>
          <a:lstStyle>
            <a:lvl1pPr algn="l">
              <a:defRPr sz="13800" b="1" i="0" spc="150" baseline="0">
                <a:solidFill>
                  <a:schemeClr val="bg1"/>
                </a:solidFill>
                <a:latin typeface="MingLiU" panose="02020509000000000000" pitchFamily="49" charset="-120"/>
                <a:ea typeface="MingLiU" panose="02020509000000000000" pitchFamily="49" charset="-120"/>
              </a:defRPr>
            </a:lvl1pPr>
          </a:lstStyle>
          <a:p>
            <a:r>
              <a:rPr lang="en-US" dirty="0"/>
              <a:t>Title</a:t>
            </a:r>
          </a:p>
        </p:txBody>
      </p:sp>
      <p:sp>
        <p:nvSpPr>
          <p:cNvPr id="22" name="Right Triangle 21">
            <a:extLst>
              <a:ext uri="{FF2B5EF4-FFF2-40B4-BE49-F238E27FC236}">
                <a16:creationId xmlns:a16="http://schemas.microsoft.com/office/drawing/2014/main" id="{EF81B901-913B-5741-A4AC-B5819DACFCDF}"/>
              </a:ext>
            </a:extLst>
          </p:cNvPr>
          <p:cNvSpPr/>
          <p:nvPr userDrawn="1"/>
        </p:nvSpPr>
        <p:spPr>
          <a:xfrm>
            <a:off x="0" y="6027738"/>
            <a:ext cx="830263" cy="830262"/>
          </a:xfrm>
          <a:prstGeom prst="rtTriangl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dirty="0"/>
          </a:p>
        </p:txBody>
      </p:sp>
      <p:sp>
        <p:nvSpPr>
          <p:cNvPr id="23" name="Right Triangle 22">
            <a:extLst>
              <a:ext uri="{FF2B5EF4-FFF2-40B4-BE49-F238E27FC236}">
                <a16:creationId xmlns:a16="http://schemas.microsoft.com/office/drawing/2014/main" id="{8FDD99BC-FCD1-D541-9FE6-03E39F2856C6}"/>
              </a:ext>
            </a:extLst>
          </p:cNvPr>
          <p:cNvSpPr/>
          <p:nvPr userDrawn="1"/>
        </p:nvSpPr>
        <p:spPr>
          <a:xfrm rot="10800000">
            <a:off x="11361737" y="-10162"/>
            <a:ext cx="830263" cy="830262"/>
          </a:xfrm>
          <a:prstGeom prst="rtTriangl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dirty="0"/>
          </a:p>
        </p:txBody>
      </p:sp>
      <p:sp>
        <p:nvSpPr>
          <p:cNvPr id="11" name="Oval 22">
            <a:extLst>
              <a:ext uri="{FF2B5EF4-FFF2-40B4-BE49-F238E27FC236}">
                <a16:creationId xmlns:a16="http://schemas.microsoft.com/office/drawing/2014/main" id="{CA93CC85-EFC8-994A-9ADB-8DEE2579AAF9}"/>
              </a:ext>
            </a:extLst>
          </p:cNvPr>
          <p:cNvSpPr/>
          <p:nvPr userDrawn="1"/>
        </p:nvSpPr>
        <p:spPr>
          <a:xfrm rot="16200000" flipH="1">
            <a:off x="1668897" y="3522719"/>
            <a:ext cx="208460" cy="1869849"/>
          </a:xfrm>
          <a:prstGeom prst="rect">
            <a:avLst/>
          </a:prstGeom>
          <a:gradFill>
            <a:gsLst>
              <a:gs pos="0">
                <a:schemeClr val="accent1"/>
              </a:gs>
              <a:gs pos="99000">
                <a:schemeClr val="accent1">
                  <a:alpha val="0"/>
                </a:schemeClr>
              </a:gs>
            </a:gsLst>
            <a:lin ang="30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93743652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Picture 10">
            <a:extLst>
              <a:ext uri="{FF2B5EF4-FFF2-40B4-BE49-F238E27FC236}">
                <a16:creationId xmlns:a16="http://schemas.microsoft.com/office/drawing/2014/main" id="{3C551932-EED2-CB48-969B-F9308DFE265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 cstate="screen">
            <a:alphaModFix amt="10000"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r="-2"/>
          <a:stretch/>
        </p:blipFill>
        <p:spPr>
          <a:xfrm>
            <a:off x="12700" y="-4352"/>
            <a:ext cx="12179300" cy="6862352"/>
          </a:xfrm>
          <a:prstGeom prst="rect">
            <a:avLst/>
          </a:prstGeom>
        </p:spPr>
      </p:pic>
      <p:sp>
        <p:nvSpPr>
          <p:cNvPr id="51" name="Title 1">
            <a:extLst>
              <a:ext uri="{FF2B5EF4-FFF2-40B4-BE49-F238E27FC236}">
                <a16:creationId xmlns:a16="http://schemas.microsoft.com/office/drawing/2014/main" id="{ADEF5424-A6E0-A345-9A75-92E71E45923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0269" y="168721"/>
            <a:ext cx="10523531" cy="583800"/>
          </a:xfr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bg1"/>
                </a:solidFill>
                <a:latin typeface="+mj-lt"/>
                <a:ea typeface="MingLiU" panose="02020509000000000000" pitchFamily="49" charset="-120"/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2D2069D9-A96F-DD4A-B6CB-C29449020E71}"/>
              </a:ext>
            </a:extLst>
          </p:cNvPr>
          <p:cNvGrpSpPr/>
          <p:nvPr userDrawn="1"/>
        </p:nvGrpSpPr>
        <p:grpSpPr>
          <a:xfrm>
            <a:off x="0" y="-10162"/>
            <a:ext cx="12192000" cy="6868162"/>
            <a:chOff x="0" y="-10162"/>
            <a:chExt cx="12192000" cy="6868162"/>
          </a:xfrm>
        </p:grpSpPr>
        <p:sp>
          <p:nvSpPr>
            <p:cNvPr id="53" name="Right Triangle 52">
              <a:extLst>
                <a:ext uri="{FF2B5EF4-FFF2-40B4-BE49-F238E27FC236}">
                  <a16:creationId xmlns:a16="http://schemas.microsoft.com/office/drawing/2014/main" id="{44CFA19C-5DA0-774B-AFF3-36921EACACDD}"/>
                </a:ext>
              </a:extLst>
            </p:cNvPr>
            <p:cNvSpPr/>
            <p:nvPr userDrawn="1"/>
          </p:nvSpPr>
          <p:spPr>
            <a:xfrm>
              <a:off x="0" y="6027738"/>
              <a:ext cx="830263" cy="830262"/>
            </a:xfrm>
            <a:prstGeom prst="rt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 dirty="0"/>
            </a:p>
          </p:txBody>
        </p:sp>
        <p:sp>
          <p:nvSpPr>
            <p:cNvPr id="54" name="Right Triangle 53">
              <a:extLst>
                <a:ext uri="{FF2B5EF4-FFF2-40B4-BE49-F238E27FC236}">
                  <a16:creationId xmlns:a16="http://schemas.microsoft.com/office/drawing/2014/main" id="{D9F82FBA-46B0-A844-AE24-E839A52F2A42}"/>
                </a:ext>
              </a:extLst>
            </p:cNvPr>
            <p:cNvSpPr/>
            <p:nvPr userDrawn="1"/>
          </p:nvSpPr>
          <p:spPr>
            <a:xfrm rot="10800000">
              <a:off x="11361737" y="-10162"/>
              <a:ext cx="830263" cy="830262"/>
            </a:xfrm>
            <a:prstGeom prst="rt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 dirty="0"/>
            </a:p>
          </p:txBody>
        </p:sp>
      </p:grpSp>
      <p:cxnSp>
        <p:nvCxnSpPr>
          <p:cNvPr id="56" name="Straight Connector 55">
            <a:extLst>
              <a:ext uri="{FF2B5EF4-FFF2-40B4-BE49-F238E27FC236}">
                <a16:creationId xmlns:a16="http://schemas.microsoft.com/office/drawing/2014/main" id="{639370BE-395F-E946-A985-43E0B2F007A7}"/>
              </a:ext>
            </a:extLst>
          </p:cNvPr>
          <p:cNvCxnSpPr>
            <a:cxnSpLocks/>
          </p:cNvCxnSpPr>
          <p:nvPr userDrawn="1"/>
        </p:nvCxnSpPr>
        <p:spPr>
          <a:xfrm>
            <a:off x="-9250" y="5401053"/>
            <a:ext cx="1395599" cy="144141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Straight Connector 56">
            <a:extLst>
              <a:ext uri="{FF2B5EF4-FFF2-40B4-BE49-F238E27FC236}">
                <a16:creationId xmlns:a16="http://schemas.microsoft.com/office/drawing/2014/main" id="{47EC358B-2232-784F-B64F-E210A64AF153}"/>
              </a:ext>
            </a:extLst>
          </p:cNvPr>
          <p:cNvCxnSpPr>
            <a:cxnSpLocks/>
          </p:cNvCxnSpPr>
          <p:nvPr userDrawn="1"/>
        </p:nvCxnSpPr>
        <p:spPr>
          <a:xfrm>
            <a:off x="10801316" y="-26353"/>
            <a:ext cx="1395599" cy="144141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8" name="Oval 22">
            <a:extLst>
              <a:ext uri="{FF2B5EF4-FFF2-40B4-BE49-F238E27FC236}">
                <a16:creationId xmlns:a16="http://schemas.microsoft.com/office/drawing/2014/main" id="{5C8304CD-638B-A244-8BB2-5827EFC0BE18}"/>
              </a:ext>
            </a:extLst>
          </p:cNvPr>
          <p:cNvSpPr/>
          <p:nvPr userDrawn="1"/>
        </p:nvSpPr>
        <p:spPr>
          <a:xfrm rot="16200000" flipH="1">
            <a:off x="1668897" y="74594"/>
            <a:ext cx="208460" cy="1869849"/>
          </a:xfrm>
          <a:prstGeom prst="rect">
            <a:avLst/>
          </a:prstGeom>
          <a:gradFill>
            <a:gsLst>
              <a:gs pos="0">
                <a:schemeClr val="accent1"/>
              </a:gs>
              <a:gs pos="99000">
                <a:schemeClr val="accent1">
                  <a:alpha val="0"/>
                </a:schemeClr>
              </a:gs>
            </a:gsLst>
            <a:lin ang="30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8DFFD9DF-9E1C-4765-BCE6-B273DEE1F564}"/>
              </a:ext>
            </a:extLst>
          </p:cNvPr>
          <p:cNvSpPr>
            <a:spLocks noGrp="1"/>
          </p:cNvSpPr>
          <p:nvPr>
            <p:ph sz="quarter" idx="10"/>
          </p:nvPr>
        </p:nvSpPr>
        <p:spPr>
          <a:xfrm>
            <a:off x="830263" y="1266825"/>
            <a:ext cx="10531474" cy="4495800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762429440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 content 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8">
            <a:extLst>
              <a:ext uri="{FF2B5EF4-FFF2-40B4-BE49-F238E27FC236}">
                <a16:creationId xmlns:a16="http://schemas.microsoft.com/office/drawing/2014/main" id="{955188DA-8D2D-EE45-B63B-68389D618B8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 cstate="screen">
            <a:alphaModFix amt="10000"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2700" y="-4352"/>
            <a:ext cx="6618160" cy="6862352"/>
          </a:xfrm>
          <a:prstGeom prst="rect">
            <a:avLst/>
          </a:prstGeom>
        </p:spPr>
      </p:pic>
      <p:sp>
        <p:nvSpPr>
          <p:cNvPr id="6" name="Right Triangle 5">
            <a:extLst>
              <a:ext uri="{FF2B5EF4-FFF2-40B4-BE49-F238E27FC236}">
                <a16:creationId xmlns:a16="http://schemas.microsoft.com/office/drawing/2014/main" id="{49DD1090-E08C-414F-B909-F960029978CC}"/>
              </a:ext>
            </a:extLst>
          </p:cNvPr>
          <p:cNvSpPr/>
          <p:nvPr userDrawn="1"/>
        </p:nvSpPr>
        <p:spPr>
          <a:xfrm>
            <a:off x="0" y="6027738"/>
            <a:ext cx="830263" cy="830262"/>
          </a:xfrm>
          <a:prstGeom prst="rtTriangl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dirty="0"/>
          </a:p>
        </p:txBody>
      </p:sp>
      <p:sp>
        <p:nvSpPr>
          <p:cNvPr id="19" name="Title 1">
            <a:extLst>
              <a:ext uri="{FF2B5EF4-FFF2-40B4-BE49-F238E27FC236}">
                <a16:creationId xmlns:a16="http://schemas.microsoft.com/office/drawing/2014/main" id="{42AACF99-BFF2-EF4D-905B-698BF13662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0269" y="168721"/>
            <a:ext cx="4858575" cy="583800"/>
          </a:xfr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bg1"/>
                </a:solidFill>
                <a:latin typeface="+mj-lt"/>
                <a:ea typeface="MingLiU" panose="02020509000000000000" pitchFamily="49" charset="-120"/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Oval 22">
            <a:extLst>
              <a:ext uri="{FF2B5EF4-FFF2-40B4-BE49-F238E27FC236}">
                <a16:creationId xmlns:a16="http://schemas.microsoft.com/office/drawing/2014/main" id="{E86DEBE5-E80B-624F-85DC-B53B9841EF52}"/>
              </a:ext>
            </a:extLst>
          </p:cNvPr>
          <p:cNvSpPr/>
          <p:nvPr userDrawn="1"/>
        </p:nvSpPr>
        <p:spPr>
          <a:xfrm rot="16200000" flipH="1">
            <a:off x="1668897" y="74594"/>
            <a:ext cx="208460" cy="1869849"/>
          </a:xfrm>
          <a:prstGeom prst="rect">
            <a:avLst/>
          </a:prstGeom>
          <a:gradFill>
            <a:gsLst>
              <a:gs pos="0">
                <a:schemeClr val="accent1"/>
              </a:gs>
              <a:gs pos="99000">
                <a:schemeClr val="accent1">
                  <a:alpha val="0"/>
                </a:schemeClr>
              </a:gs>
            </a:gsLst>
            <a:lin ang="30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24" name="Right Triangle 23">
            <a:extLst>
              <a:ext uri="{FF2B5EF4-FFF2-40B4-BE49-F238E27FC236}">
                <a16:creationId xmlns:a16="http://schemas.microsoft.com/office/drawing/2014/main" id="{2498330F-989F-C743-B682-3B45105A64F9}"/>
              </a:ext>
            </a:extLst>
          </p:cNvPr>
          <p:cNvSpPr/>
          <p:nvPr userDrawn="1"/>
        </p:nvSpPr>
        <p:spPr>
          <a:xfrm rot="10800000">
            <a:off x="5800596" y="-4352"/>
            <a:ext cx="830263" cy="830262"/>
          </a:xfrm>
          <a:prstGeom prst="rtTriangl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dirty="0"/>
          </a:p>
        </p:txBody>
      </p:sp>
      <p:sp>
        <p:nvSpPr>
          <p:cNvPr id="25" name="Picture Placeholder 10">
            <a:extLst>
              <a:ext uri="{FF2B5EF4-FFF2-40B4-BE49-F238E27FC236}">
                <a16:creationId xmlns:a16="http://schemas.microsoft.com/office/drawing/2014/main" id="{4BFA0C42-6D2A-FE45-B00F-C3FE723B69B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6638925" y="-4352"/>
            <a:ext cx="5553075" cy="6862352"/>
          </a:xfrm>
          <a:solidFill>
            <a:schemeClr val="accent1"/>
          </a:solidFill>
        </p:spPr>
        <p:txBody>
          <a:bodyPr/>
          <a:lstStyle/>
          <a:p>
            <a:r>
              <a:rPr lang="en-US"/>
              <a:t>Click icon to add picture</a:t>
            </a:r>
            <a:endParaRPr lang="en-US" dirty="0"/>
          </a:p>
        </p:txBody>
      </p:sp>
      <p:cxnSp>
        <p:nvCxnSpPr>
          <p:cNvPr id="26" name="Straight Connector 25">
            <a:extLst>
              <a:ext uri="{FF2B5EF4-FFF2-40B4-BE49-F238E27FC236}">
                <a16:creationId xmlns:a16="http://schemas.microsoft.com/office/drawing/2014/main" id="{DD7A153A-DE47-5845-9FBA-5E84842262CB}"/>
              </a:ext>
            </a:extLst>
          </p:cNvPr>
          <p:cNvCxnSpPr>
            <a:cxnSpLocks/>
          </p:cNvCxnSpPr>
          <p:nvPr userDrawn="1"/>
        </p:nvCxnSpPr>
        <p:spPr>
          <a:xfrm>
            <a:off x="-9250" y="5401053"/>
            <a:ext cx="1395599" cy="144141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7" name="Straight Connector 26">
            <a:extLst>
              <a:ext uri="{FF2B5EF4-FFF2-40B4-BE49-F238E27FC236}">
                <a16:creationId xmlns:a16="http://schemas.microsoft.com/office/drawing/2014/main" id="{C470FEE8-FCFE-D34B-AC0A-D33499171CF5}"/>
              </a:ext>
            </a:extLst>
          </p:cNvPr>
          <p:cNvCxnSpPr>
            <a:cxnSpLocks/>
          </p:cNvCxnSpPr>
          <p:nvPr userDrawn="1"/>
        </p:nvCxnSpPr>
        <p:spPr>
          <a:xfrm>
            <a:off x="5235260" y="-26353"/>
            <a:ext cx="1395599" cy="144141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F88E3020-67F3-4319-8D6D-AF959AE4492B}"/>
              </a:ext>
            </a:extLst>
          </p:cNvPr>
          <p:cNvSpPr>
            <a:spLocks noGrp="1"/>
          </p:cNvSpPr>
          <p:nvPr>
            <p:ph type="dt" sz="half" idx="15"/>
          </p:nvPr>
        </p:nvSpPr>
        <p:spPr/>
        <p:txBody>
          <a:bodyPr/>
          <a:lstStyle/>
          <a:p>
            <a:fld id="{81B73CA7-3CCD-504D-B97A-835A2330CDB2}" type="datetimeFigureOut">
              <a:rPr lang="en-US" smtClean="0"/>
              <a:pPr/>
              <a:t>2/19/2020</a:t>
            </a:fld>
            <a:endParaRPr lang="en-US" dirty="0"/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C8332DD3-414D-426E-BB83-A7CE934174B6}"/>
              </a:ext>
            </a:extLst>
          </p:cNvPr>
          <p:cNvSpPr>
            <a:spLocks noGrp="1"/>
          </p:cNvSpPr>
          <p:nvPr>
            <p:ph type="ftr" sz="quarter" idx="16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5DBA4D0A-04F7-406D-970F-851D89A87A95}"/>
              </a:ext>
            </a:extLst>
          </p:cNvPr>
          <p:cNvSpPr>
            <a:spLocks noGrp="1"/>
          </p:cNvSpPr>
          <p:nvPr>
            <p:ph type="sldNum" sz="quarter" idx="17"/>
          </p:nvPr>
        </p:nvSpPr>
        <p:spPr/>
        <p:txBody>
          <a:bodyPr/>
          <a:lstStyle/>
          <a:p>
            <a:fld id="{5831BA38-18F3-0A4D-A45F-13B53FF2DACC}" type="slidenum">
              <a:rPr lang="en-US" smtClean="0"/>
              <a:pPr/>
              <a:t>‹#›</a:t>
            </a:fld>
            <a:endParaRPr lang="en-US" dirty="0"/>
          </a:p>
        </p:txBody>
      </p:sp>
      <p:sp>
        <p:nvSpPr>
          <p:cNvPr id="11" name="Content Placeholder 10">
            <a:extLst>
              <a:ext uri="{FF2B5EF4-FFF2-40B4-BE49-F238E27FC236}">
                <a16:creationId xmlns:a16="http://schemas.microsoft.com/office/drawing/2014/main" id="{D68424A6-569A-4335-9863-0351A5FABE88}"/>
              </a:ext>
            </a:extLst>
          </p:cNvPr>
          <p:cNvSpPr>
            <a:spLocks noGrp="1"/>
          </p:cNvSpPr>
          <p:nvPr>
            <p:ph sz="quarter" idx="18"/>
          </p:nvPr>
        </p:nvSpPr>
        <p:spPr>
          <a:xfrm>
            <a:off x="830263" y="1266825"/>
            <a:ext cx="4858574" cy="4495800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8095118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mparison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Picture 12">
            <a:extLst>
              <a:ext uri="{FF2B5EF4-FFF2-40B4-BE49-F238E27FC236}">
                <a16:creationId xmlns:a16="http://schemas.microsoft.com/office/drawing/2014/main" id="{D796E039-748A-D54A-ACAE-7A9C63FCAEB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 cstate="screen">
            <a:alphaModFix amt="10000"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r="-2"/>
          <a:stretch/>
        </p:blipFill>
        <p:spPr>
          <a:xfrm>
            <a:off x="12700" y="-4352"/>
            <a:ext cx="12179300" cy="6862352"/>
          </a:xfrm>
          <a:prstGeom prst="rect">
            <a:avLst/>
          </a:prstGeom>
        </p:spPr>
      </p:pic>
      <p:sp>
        <p:nvSpPr>
          <p:cNvPr id="11" name="Title 1">
            <a:extLst>
              <a:ext uri="{FF2B5EF4-FFF2-40B4-BE49-F238E27FC236}">
                <a16:creationId xmlns:a16="http://schemas.microsoft.com/office/drawing/2014/main" id="{451E21C1-74BE-0348-B8AE-3174A9AAA08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0269" y="168721"/>
            <a:ext cx="10523531" cy="583800"/>
          </a:xfr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bg1"/>
                </a:solidFill>
                <a:latin typeface="+mj-lt"/>
                <a:ea typeface="MingLiU" panose="02020509000000000000" pitchFamily="49" charset="-120"/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grpSp>
        <p:nvGrpSpPr>
          <p:cNvPr id="43" name="Group 42">
            <a:extLst>
              <a:ext uri="{FF2B5EF4-FFF2-40B4-BE49-F238E27FC236}">
                <a16:creationId xmlns:a16="http://schemas.microsoft.com/office/drawing/2014/main" id="{84FD6E85-A2E7-B84D-9400-6F8D1C6FF159}"/>
              </a:ext>
            </a:extLst>
          </p:cNvPr>
          <p:cNvGrpSpPr/>
          <p:nvPr userDrawn="1"/>
        </p:nvGrpSpPr>
        <p:grpSpPr>
          <a:xfrm>
            <a:off x="0" y="-10162"/>
            <a:ext cx="12192000" cy="6868162"/>
            <a:chOff x="0" y="-10162"/>
            <a:chExt cx="12192000" cy="6868162"/>
          </a:xfrm>
        </p:grpSpPr>
        <p:sp>
          <p:nvSpPr>
            <p:cNvPr id="10" name="Right Triangle 9">
              <a:extLst>
                <a:ext uri="{FF2B5EF4-FFF2-40B4-BE49-F238E27FC236}">
                  <a16:creationId xmlns:a16="http://schemas.microsoft.com/office/drawing/2014/main" id="{6912A38B-FDC5-1E4F-B0ED-145140947339}"/>
                </a:ext>
              </a:extLst>
            </p:cNvPr>
            <p:cNvSpPr/>
            <p:nvPr userDrawn="1"/>
          </p:nvSpPr>
          <p:spPr>
            <a:xfrm>
              <a:off x="0" y="6027738"/>
              <a:ext cx="830263" cy="830262"/>
            </a:xfrm>
            <a:prstGeom prst="rt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 dirty="0"/>
            </a:p>
          </p:txBody>
        </p:sp>
        <p:sp>
          <p:nvSpPr>
            <p:cNvPr id="28" name="Right Triangle 27">
              <a:extLst>
                <a:ext uri="{FF2B5EF4-FFF2-40B4-BE49-F238E27FC236}">
                  <a16:creationId xmlns:a16="http://schemas.microsoft.com/office/drawing/2014/main" id="{B5B0DCFE-7295-8740-9EC5-E9A681F21F94}"/>
                </a:ext>
              </a:extLst>
            </p:cNvPr>
            <p:cNvSpPr/>
            <p:nvPr userDrawn="1"/>
          </p:nvSpPr>
          <p:spPr>
            <a:xfrm rot="10800000">
              <a:off x="11361737" y="-10162"/>
              <a:ext cx="830263" cy="830262"/>
            </a:xfrm>
            <a:prstGeom prst="rt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anchor="ctr"/>
            <a:lstStyle/>
            <a:p>
              <a:pPr algn="ctr" eaLnBrk="1" fontAlgn="auto" hangingPunct="1">
                <a:spcBef>
                  <a:spcPts val="0"/>
                </a:spcBef>
                <a:spcAft>
                  <a:spcPts val="0"/>
                </a:spcAft>
                <a:defRPr/>
              </a:pPr>
              <a:endParaRPr lang="en-US" dirty="0"/>
            </a:p>
          </p:txBody>
        </p:sp>
      </p:grpSp>
      <p:sp>
        <p:nvSpPr>
          <p:cNvPr id="20" name="Text Placeholder 2">
            <a:extLst>
              <a:ext uri="{FF2B5EF4-FFF2-40B4-BE49-F238E27FC236}">
                <a16:creationId xmlns:a16="http://schemas.microsoft.com/office/drawing/2014/main" id="{52918AA3-DC2E-CC41-95A6-C5757DE618D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1618714"/>
            <a:ext cx="4433046" cy="703135"/>
          </a:xfrm>
          <a:noFill/>
        </p:spPr>
        <p:txBody>
          <a:bodyPr lIns="91440" rIns="91440" anchor="ctr">
            <a:normAutofit/>
          </a:bodyPr>
          <a:lstStyle>
            <a:lvl1pPr marL="0" indent="0" algn="l">
              <a:lnSpc>
                <a:spcPct val="150000"/>
              </a:lnSpc>
              <a:buNone/>
              <a:defRPr sz="1800" b="1" i="0" cap="all" spc="150" baseline="0">
                <a:solidFill>
                  <a:schemeClr val="accent1"/>
                </a:solidFill>
                <a:latin typeface="+mj-lt"/>
                <a:ea typeface="MingLiU" panose="02020509000000000000" pitchFamily="49" charset="-120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2" name="Text Placeholder 2">
            <a:extLst>
              <a:ext uri="{FF2B5EF4-FFF2-40B4-BE49-F238E27FC236}">
                <a16:creationId xmlns:a16="http://schemas.microsoft.com/office/drawing/2014/main" id="{BBF9C69D-A733-884F-BC4B-A4E97A9315C4}"/>
              </a:ext>
            </a:extLst>
          </p:cNvPr>
          <p:cNvSpPr>
            <a:spLocks noGrp="1"/>
          </p:cNvSpPr>
          <p:nvPr>
            <p:ph type="body" idx="11"/>
          </p:nvPr>
        </p:nvSpPr>
        <p:spPr>
          <a:xfrm>
            <a:off x="6932749" y="1618714"/>
            <a:ext cx="4433046" cy="703135"/>
          </a:xfrm>
          <a:noFill/>
        </p:spPr>
        <p:txBody>
          <a:bodyPr lIns="91440" rIns="91440" anchor="ctr">
            <a:normAutofit/>
          </a:bodyPr>
          <a:lstStyle>
            <a:lvl1pPr marL="0" indent="0" algn="l">
              <a:lnSpc>
                <a:spcPct val="150000"/>
              </a:lnSpc>
              <a:buNone/>
              <a:defRPr sz="1800" b="1" i="0" cap="all" spc="150" baseline="0">
                <a:solidFill>
                  <a:schemeClr val="accent1"/>
                </a:solidFill>
                <a:latin typeface="+mj-lt"/>
                <a:ea typeface="MingLiU" panose="02020509000000000000" pitchFamily="49" charset="-120"/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7" name="Oval 22">
            <a:extLst>
              <a:ext uri="{FF2B5EF4-FFF2-40B4-BE49-F238E27FC236}">
                <a16:creationId xmlns:a16="http://schemas.microsoft.com/office/drawing/2014/main" id="{2077B7CC-D16D-C84E-AF69-2D082EDC5C8E}"/>
              </a:ext>
            </a:extLst>
          </p:cNvPr>
          <p:cNvSpPr/>
          <p:nvPr userDrawn="1"/>
        </p:nvSpPr>
        <p:spPr>
          <a:xfrm rot="16200000" flipH="1">
            <a:off x="1668897" y="74594"/>
            <a:ext cx="208460" cy="1869849"/>
          </a:xfrm>
          <a:prstGeom prst="rect">
            <a:avLst/>
          </a:prstGeom>
          <a:gradFill>
            <a:gsLst>
              <a:gs pos="0">
                <a:schemeClr val="accent1"/>
              </a:gs>
              <a:gs pos="99000">
                <a:schemeClr val="accent1">
                  <a:alpha val="0"/>
                </a:schemeClr>
              </a:gs>
            </a:gsLst>
            <a:lin ang="30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cxnSp>
        <p:nvCxnSpPr>
          <p:cNvPr id="31" name="Straight Connector 30">
            <a:extLst>
              <a:ext uri="{FF2B5EF4-FFF2-40B4-BE49-F238E27FC236}">
                <a16:creationId xmlns:a16="http://schemas.microsoft.com/office/drawing/2014/main" id="{9A65B340-D917-634F-AE17-87F536B21002}"/>
              </a:ext>
            </a:extLst>
          </p:cNvPr>
          <p:cNvCxnSpPr>
            <a:cxnSpLocks/>
          </p:cNvCxnSpPr>
          <p:nvPr userDrawn="1"/>
        </p:nvCxnSpPr>
        <p:spPr>
          <a:xfrm>
            <a:off x="-9250" y="5401053"/>
            <a:ext cx="1395599" cy="144141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2" name="Straight Connector 31">
            <a:extLst>
              <a:ext uri="{FF2B5EF4-FFF2-40B4-BE49-F238E27FC236}">
                <a16:creationId xmlns:a16="http://schemas.microsoft.com/office/drawing/2014/main" id="{F0EA4411-3DF4-5E42-A781-3F59BBBD00F9}"/>
              </a:ext>
            </a:extLst>
          </p:cNvPr>
          <p:cNvCxnSpPr>
            <a:cxnSpLocks/>
          </p:cNvCxnSpPr>
          <p:nvPr userDrawn="1"/>
        </p:nvCxnSpPr>
        <p:spPr>
          <a:xfrm>
            <a:off x="10801316" y="-26353"/>
            <a:ext cx="1395599" cy="144141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53EFD6CC-AFA8-4227-B3F1-27845AE5BE28}"/>
              </a:ext>
            </a:extLst>
          </p:cNvPr>
          <p:cNvSpPr>
            <a:spLocks noGrp="1"/>
          </p:cNvSpPr>
          <p:nvPr>
            <p:ph type="dt" sz="half" idx="12"/>
          </p:nvPr>
        </p:nvSpPr>
        <p:spPr/>
        <p:txBody>
          <a:bodyPr/>
          <a:lstStyle/>
          <a:p>
            <a:fld id="{81B73CA7-3CCD-504D-B97A-835A2330CDB2}" type="datetimeFigureOut">
              <a:rPr lang="en-US" smtClean="0"/>
              <a:pPr/>
              <a:t>2/19/2020</a:t>
            </a:fld>
            <a:endParaRPr lang="en-US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00E12-D3DD-4E44-BAEC-A48DBC4D50B5}"/>
              </a:ext>
            </a:extLst>
          </p:cNvPr>
          <p:cNvSpPr>
            <a:spLocks noGrp="1"/>
          </p:cNvSpPr>
          <p:nvPr>
            <p:ph type="ftr" sz="quarter" idx="13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2587F0E-3488-4890-9BD2-AF49A732987B}"/>
              </a:ext>
            </a:extLst>
          </p:cNvPr>
          <p:cNvSpPr>
            <a:spLocks noGrp="1"/>
          </p:cNvSpPr>
          <p:nvPr>
            <p:ph type="sldNum" sz="quarter" idx="14"/>
          </p:nvPr>
        </p:nvSpPr>
        <p:spPr/>
        <p:txBody>
          <a:bodyPr/>
          <a:lstStyle/>
          <a:p>
            <a:fld id="{5831BA38-18F3-0A4D-A45F-13B53FF2DACC}" type="slidenum">
              <a:rPr lang="en-US" smtClean="0"/>
              <a:pPr/>
              <a:t>‹#›</a:t>
            </a:fld>
            <a:endParaRPr lang="en-US" dirty="0"/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EC26D3AA-2705-4636-BFEE-C89371FC519B}"/>
              </a:ext>
            </a:extLst>
          </p:cNvPr>
          <p:cNvSpPr>
            <a:spLocks noGrp="1"/>
          </p:cNvSpPr>
          <p:nvPr>
            <p:ph sz="quarter" idx="15"/>
          </p:nvPr>
        </p:nvSpPr>
        <p:spPr>
          <a:xfrm>
            <a:off x="830263" y="2474913"/>
            <a:ext cx="4434840" cy="3094037"/>
          </a:xfrm>
        </p:spPr>
        <p:txBody>
          <a:bodyPr/>
          <a:lstStyle>
            <a:lvl2pPr>
              <a:spcBef>
                <a:spcPts val="600"/>
              </a:spcBef>
              <a:defRPr/>
            </a:lvl2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</p:txBody>
      </p:sp>
      <p:sp>
        <p:nvSpPr>
          <p:cNvPr id="23" name="Content Placeholder 5">
            <a:extLst>
              <a:ext uri="{FF2B5EF4-FFF2-40B4-BE49-F238E27FC236}">
                <a16:creationId xmlns:a16="http://schemas.microsoft.com/office/drawing/2014/main" id="{F758E678-4B0C-4E7A-94BE-1006B5814E93}"/>
              </a:ext>
            </a:extLst>
          </p:cNvPr>
          <p:cNvSpPr>
            <a:spLocks noGrp="1"/>
          </p:cNvSpPr>
          <p:nvPr>
            <p:ph sz="quarter" idx="16"/>
          </p:nvPr>
        </p:nvSpPr>
        <p:spPr>
          <a:xfrm>
            <a:off x="6932748" y="2474913"/>
            <a:ext cx="4434840" cy="3094037"/>
          </a:xfrm>
        </p:spPr>
        <p:txBody>
          <a:bodyPr/>
          <a:lstStyle>
            <a:lvl2pPr>
              <a:spcBef>
                <a:spcPts val="600"/>
              </a:spcBef>
              <a:defRPr/>
            </a:lvl2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</p:txBody>
      </p:sp>
    </p:spTree>
    <p:extLst>
      <p:ext uri="{BB962C8B-B14F-4D97-AF65-F5344CB8AC3E}">
        <p14:creationId xmlns:p14="http://schemas.microsoft.com/office/powerpoint/2010/main" val="315163298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Image and Caption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72A19413-A8E7-ED4F-88DE-08A12997A0F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0" y="-4763"/>
            <a:ext cx="12179300" cy="6862763"/>
          </a:xfrm>
          <a:solidFill>
            <a:schemeClr val="accent1"/>
          </a:solidFill>
        </p:spPr>
        <p:txBody>
          <a:bodyPr/>
          <a:lstStyle/>
          <a:p>
            <a:r>
              <a:rPr lang="en-US"/>
              <a:t>Click icon to add picture</a:t>
            </a:r>
            <a:endParaRPr lang="en-US" dirty="0"/>
          </a:p>
        </p:txBody>
      </p:sp>
      <p:sp>
        <p:nvSpPr>
          <p:cNvPr id="19" name="Title 1">
            <a:extLst>
              <a:ext uri="{FF2B5EF4-FFF2-40B4-BE49-F238E27FC236}">
                <a16:creationId xmlns:a16="http://schemas.microsoft.com/office/drawing/2014/main" id="{42AACF99-BFF2-EF4D-905B-698BF13662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312215" y="2432458"/>
            <a:ext cx="6044503" cy="583800"/>
          </a:xfrm>
        </p:spPr>
        <p:txBody>
          <a:bodyPr lIns="91440" rIns="91440">
            <a:noAutofit/>
          </a:bodyPr>
          <a:lstStyle>
            <a:lvl1pPr>
              <a:defRPr sz="2400" b="1" i="0" spc="150" baseline="0">
                <a:solidFill>
                  <a:schemeClr val="bg1"/>
                </a:solidFill>
                <a:latin typeface="+mj-lt"/>
                <a:ea typeface="MingLiU" panose="02020509000000000000" pitchFamily="49" charset="-120"/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BA933BB6-76EF-4E91-AEF1-BE67D60ED86C}"/>
              </a:ext>
            </a:extLst>
          </p:cNvPr>
          <p:cNvSpPr>
            <a:spLocks noGrp="1"/>
          </p:cNvSpPr>
          <p:nvPr>
            <p:ph sz="quarter" idx="16"/>
          </p:nvPr>
        </p:nvSpPr>
        <p:spPr>
          <a:xfrm>
            <a:off x="5311775" y="3530600"/>
            <a:ext cx="6044943" cy="2825750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222012274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5AC4EB4B-30F5-5541-B2A0-6BD04D0109C9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906A8E3A-8DBF-0542-BC99-444DCA0CC2C2}" type="datetimeFigureOut">
              <a:rPr lang="en-US" smtClean="0"/>
              <a:t>2/19/2020</a:t>
            </a:fld>
            <a:endParaRPr lang="en-US" dirty="0"/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72D97956-7D4F-5346-B8DD-3653B600E65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3D5AB29D-BA7D-E743-8CA0-6953FF72B2B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693002F-D6EA-CF48-8F44-2316036B2B87}" type="slidenum">
              <a:rPr lang="en-US" smtClean="0"/>
              <a:t>‹#›</a:t>
            </a:fld>
            <a:endParaRPr lang="en-US" dirty="0"/>
          </a:p>
        </p:txBody>
      </p:sp>
      <p:pic>
        <p:nvPicPr>
          <p:cNvPr id="5" name="Picture 4">
            <a:extLst>
              <a:ext uri="{FF2B5EF4-FFF2-40B4-BE49-F238E27FC236}">
                <a16:creationId xmlns:a16="http://schemas.microsoft.com/office/drawing/2014/main" id="{05A03656-1F6D-D044-B015-1B4DAD3A56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 cstate="screen">
            <a:alphaModFix amt="10000"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r="-2"/>
          <a:stretch/>
        </p:blipFill>
        <p:spPr>
          <a:xfrm>
            <a:off x="12700" y="-4352"/>
            <a:ext cx="12179300" cy="686235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1025674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7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A9D48F80-1562-4C4E-887A-B3EB2024C06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3E045F5A-B343-9140-888A-F4A0F3DAE3BA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A2865FBC-5324-6640-AB2B-F303AA276FA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492875"/>
            <a:ext cx="2743200" cy="228600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800">
                <a:solidFill>
                  <a:schemeClr val="bg1"/>
                </a:solidFill>
              </a:defRPr>
            </a:lvl1pPr>
          </a:lstStyle>
          <a:p>
            <a:fld id="{81B73CA7-3CCD-504D-B97A-835A2330CDB2}" type="datetimeFigureOut">
              <a:rPr lang="en-US" smtClean="0"/>
              <a:pPr/>
              <a:t>2/19/2020</a:t>
            </a:fld>
            <a:endParaRPr lang="en-US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67050E5-FDBF-7C4A-8BB3-B44C2CEBA89A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492875"/>
            <a:ext cx="4114800" cy="228600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800">
                <a:solidFill>
                  <a:schemeClr val="bg1"/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DC1BFAD-CCAB-D24E-B7A6-4B9D514D05A3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492875"/>
            <a:ext cx="2743200" cy="228600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800">
                <a:solidFill>
                  <a:schemeClr val="bg1"/>
                </a:solidFill>
              </a:defRPr>
            </a:lvl1pPr>
          </a:lstStyle>
          <a:p>
            <a:fld id="{5831BA38-18F3-0A4D-A45F-13B53FF2DACC}" type="slidenum">
              <a:rPr lang="en-US" smtClean="0"/>
              <a:pPr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6516204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06" r:id="rId1"/>
    <p:sldLayoutId id="2147483707" r:id="rId2"/>
    <p:sldLayoutId id="2147483711" r:id="rId3"/>
    <p:sldLayoutId id="2147483710" r:id="rId4"/>
    <p:sldLayoutId id="2147483714" r:id="rId5"/>
    <p:sldLayoutId id="2147483715" r:id="rId6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2400" b="1" kern="1200" spc="150" baseline="0">
          <a:solidFill>
            <a:schemeClr val="bg1"/>
          </a:solidFill>
          <a:latin typeface="+mj-lt"/>
          <a:ea typeface="MingLiU" panose="02020509000000000000" pitchFamily="49" charset="-120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150000"/>
        </a:lnSpc>
        <a:spcBef>
          <a:spcPts val="1500"/>
        </a:spcBef>
        <a:buClr>
          <a:schemeClr val="accent1"/>
        </a:buClr>
        <a:buFont typeface="Arial" panose="020B0604020202020204" pitchFamily="34" charset="0"/>
        <a:buChar char="•"/>
        <a:defRPr sz="1500" kern="1200" spc="150" baseline="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150000"/>
        </a:lnSpc>
        <a:spcBef>
          <a:spcPts val="1500"/>
        </a:spcBef>
        <a:buClr>
          <a:schemeClr val="accent1"/>
        </a:buClr>
        <a:buFont typeface="Arial" panose="020B0604020202020204" pitchFamily="34" charset="0"/>
        <a:buChar char="•"/>
        <a:defRPr sz="1500" kern="1200" spc="150" baseline="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150000"/>
        </a:lnSpc>
        <a:spcBef>
          <a:spcPts val="1500"/>
        </a:spcBef>
        <a:buClr>
          <a:schemeClr val="accent1"/>
        </a:buClr>
        <a:buFont typeface="Arial" panose="020B0604020202020204" pitchFamily="34" charset="0"/>
        <a:buChar char="•"/>
        <a:defRPr sz="1500" kern="1200" spc="150" baseline="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150000"/>
        </a:lnSpc>
        <a:spcBef>
          <a:spcPts val="1500"/>
        </a:spcBef>
        <a:buClr>
          <a:schemeClr val="accent1"/>
        </a:buClr>
        <a:buFont typeface="Arial" panose="020B0604020202020204" pitchFamily="34" charset="0"/>
        <a:buChar char="•"/>
        <a:defRPr sz="1500" kern="1200" spc="150" baseline="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150000"/>
        </a:lnSpc>
        <a:spcBef>
          <a:spcPts val="1500"/>
        </a:spcBef>
        <a:buClr>
          <a:schemeClr val="accent1"/>
        </a:buClr>
        <a:buFont typeface="Arial" panose="020B0604020202020204" pitchFamily="34" charset="0"/>
        <a:buChar char="•"/>
        <a:defRPr sz="1500" kern="1200" spc="150" baseline="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4.tiff"/><Relationship Id="rId4" Type="http://schemas.microsoft.com/office/2007/relationships/hdphoto" Target="../media/hdphoto1.wdp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jpe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tiff"/><Relationship Id="rId2" Type="http://schemas.openxmlformats.org/officeDocument/2006/relationships/image" Target="../media/image6.jpeg"/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Placeholder 4">
            <a:extLst>
              <a:ext uri="{FF2B5EF4-FFF2-40B4-BE49-F238E27FC236}">
                <a16:creationId xmlns:a16="http://schemas.microsoft.com/office/drawing/2014/main" id="{8FB64E80-675E-6A4A-AF41-D8DE47B3CFE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3" cstate="screen">
            <a:alphaModFix amt="62000"/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bright="-6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>
          <a:xfrm>
            <a:off x="-9249" y="-4352"/>
            <a:ext cx="12201250" cy="6862352"/>
          </a:xfrm>
        </p:spPr>
      </p:pic>
      <p:pic>
        <p:nvPicPr>
          <p:cNvPr id="13" name="Picture Placeholder 8">
            <a:extLst>
              <a:ext uri="{FF2B5EF4-FFF2-40B4-BE49-F238E27FC236}">
                <a16:creationId xmlns:a16="http://schemas.microsoft.com/office/drawing/2014/main" id="{4D6F1B91-622D-D14D-A2EE-5B2A56BAC07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PicPr>
            <a:picLocks noChangeAspect="1"/>
          </p:cNvPicPr>
          <p:nvPr/>
        </p:nvPicPr>
        <p:blipFill rotWithShape="1">
          <a:blip r:embed="rId5" cstate="screen">
            <a:alphaModFix amt="10000"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3090" y="8153"/>
            <a:ext cx="12201250" cy="6862352"/>
          </a:xfrm>
          <a:custGeom>
            <a:avLst/>
            <a:gdLst>
              <a:gd name="connsiteX0" fmla="*/ 0 w 12201250"/>
              <a:gd name="connsiteY0" fmla="*/ 0 h 6862352"/>
              <a:gd name="connsiteX1" fmla="*/ 11376796 w 12201250"/>
              <a:gd name="connsiteY1" fmla="*/ 0 h 6862352"/>
              <a:gd name="connsiteX2" fmla="*/ 12201249 w 12201250"/>
              <a:gd name="connsiteY2" fmla="*/ 824452 h 6862352"/>
              <a:gd name="connsiteX3" fmla="*/ 12201249 w 12201250"/>
              <a:gd name="connsiteY3" fmla="*/ 0 h 6862352"/>
              <a:gd name="connsiteX4" fmla="*/ 12201250 w 12201250"/>
              <a:gd name="connsiteY4" fmla="*/ 0 h 6862352"/>
              <a:gd name="connsiteX5" fmla="*/ 12201250 w 12201250"/>
              <a:gd name="connsiteY5" fmla="*/ 6862352 h 6862352"/>
              <a:gd name="connsiteX6" fmla="*/ 839512 w 12201250"/>
              <a:gd name="connsiteY6" fmla="*/ 6862352 h 6862352"/>
              <a:gd name="connsiteX7" fmla="*/ 9249 w 12201250"/>
              <a:gd name="connsiteY7" fmla="*/ 6032090 h 6862352"/>
              <a:gd name="connsiteX8" fmla="*/ 9249 w 12201250"/>
              <a:gd name="connsiteY8" fmla="*/ 6862352 h 6862352"/>
              <a:gd name="connsiteX9" fmla="*/ 0 w 12201250"/>
              <a:gd name="connsiteY9" fmla="*/ 6862352 h 6862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2201250" h="6862352">
                <a:moveTo>
                  <a:pt x="0" y="0"/>
                </a:moveTo>
                <a:lnTo>
                  <a:pt x="11376796" y="0"/>
                </a:lnTo>
                <a:lnTo>
                  <a:pt x="12201249" y="824452"/>
                </a:lnTo>
                <a:lnTo>
                  <a:pt x="12201249" y="0"/>
                </a:lnTo>
                <a:lnTo>
                  <a:pt x="12201250" y="0"/>
                </a:lnTo>
                <a:lnTo>
                  <a:pt x="12201250" y="6862352"/>
                </a:lnTo>
                <a:lnTo>
                  <a:pt x="839512" y="6862352"/>
                </a:lnTo>
                <a:lnTo>
                  <a:pt x="9249" y="6032090"/>
                </a:lnTo>
                <a:lnTo>
                  <a:pt x="9249" y="6862352"/>
                </a:lnTo>
                <a:lnTo>
                  <a:pt x="0" y="6862352"/>
                </a:lnTo>
                <a:close/>
              </a:path>
            </a:pathLst>
          </a:custGeom>
          <a:noFill/>
        </p:spPr>
      </p:pic>
      <p:sp>
        <p:nvSpPr>
          <p:cNvPr id="23" name="Text Placeholder 22">
            <a:extLst>
              <a:ext uri="{FF2B5EF4-FFF2-40B4-BE49-F238E27FC236}">
                <a16:creationId xmlns:a16="http://schemas.microsoft.com/office/drawing/2014/main" id="{2B499F37-632F-694F-948A-C7A79D753D0C}"/>
              </a:ext>
            </a:extLst>
          </p:cNvPr>
          <p:cNvSpPr>
            <a:spLocks noGrp="1"/>
          </p:cNvSpPr>
          <p:nvPr>
            <p:ph type="body" idx="13"/>
          </p:nvPr>
        </p:nvSpPr>
        <p:spPr/>
        <p:txBody>
          <a:bodyPr/>
          <a:lstStyle/>
          <a:p>
            <a:r>
              <a:rPr lang="en-US" altLang="ja-JP" dirty="0"/>
              <a:t>Subtitle</a:t>
            </a:r>
            <a:endParaRPr lang="ja-JP" altLang="en-US" dirty="0"/>
          </a:p>
        </p:txBody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DE2D9A8A-5247-6D44-AA02-758207AE1A1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</a:t>
            </a:r>
          </a:p>
        </p:txBody>
      </p:sp>
      <p:cxnSp>
        <p:nvCxnSpPr>
          <p:cNvPr id="24" name="Straight Connector 23">
            <a:extLst>
              <a:ext uri="{FF2B5EF4-FFF2-40B4-BE49-F238E27FC236}">
                <a16:creationId xmlns:a16="http://schemas.microsoft.com/office/drawing/2014/main" id="{B9B1A04B-6BC3-D643-85AB-06635BAA9D6C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-9250" y="5401053"/>
            <a:ext cx="1395599" cy="144141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" name="Straight Connector 24">
            <a:extLst>
              <a:ext uri="{FF2B5EF4-FFF2-40B4-BE49-F238E27FC236}">
                <a16:creationId xmlns:a16="http://schemas.microsoft.com/office/drawing/2014/main" id="{13A6FEDB-5D57-B342-8D7B-927F5879847D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10801316" y="-26353"/>
            <a:ext cx="1395599" cy="144141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" name="Oval 22">
            <a:extLst>
              <a:ext uri="{FF2B5EF4-FFF2-40B4-BE49-F238E27FC236}">
                <a16:creationId xmlns:a16="http://schemas.microsoft.com/office/drawing/2014/main" id="{07285DAF-4CC1-E142-B7FA-4D395087377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 flipH="1">
            <a:off x="1668897" y="3522719"/>
            <a:ext cx="208460" cy="1869849"/>
          </a:xfrm>
          <a:prstGeom prst="rect">
            <a:avLst/>
          </a:prstGeom>
          <a:gradFill>
            <a:gsLst>
              <a:gs pos="0">
                <a:schemeClr val="accent1"/>
              </a:gs>
              <a:gs pos="99000">
                <a:schemeClr val="accent1">
                  <a:alpha val="0"/>
                </a:schemeClr>
              </a:gs>
            </a:gsLst>
            <a:lin ang="30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2787012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Content Placeholder 17">
            <a:extLst>
              <a:ext uri="{FF2B5EF4-FFF2-40B4-BE49-F238E27FC236}">
                <a16:creationId xmlns:a16="http://schemas.microsoft.com/office/drawing/2014/main" id="{F451EBE7-64A3-7E40-8C33-3C01E8EBABD2}"/>
              </a:ext>
            </a:extLst>
          </p:cNvPr>
          <p:cNvSpPr>
            <a:spLocks noGrp="1"/>
          </p:cNvSpPr>
          <p:nvPr>
            <p:ph idx="4294967295"/>
          </p:nvPr>
        </p:nvSpPr>
        <p:spPr>
          <a:xfrm>
            <a:off x="830263" y="1266516"/>
            <a:ext cx="10532281" cy="4495765"/>
          </a:xfrm>
        </p:spPr>
        <p:txBody>
          <a:bodyPr/>
          <a:lstStyle/>
          <a:p>
            <a:r>
              <a:rPr lang="en-US" dirty="0"/>
              <a:t>Lorem ipsum dolor sit amet, consectetuer adipiscing elit. Maecenas porttitor congue massa. </a:t>
            </a:r>
          </a:p>
          <a:p>
            <a:r>
              <a:rPr lang="en-US" dirty="0"/>
              <a:t>Fusce posuere, magna sed pulvinar ultricies, purus lectus malesuada libero, sit amet commodo magna eros quis urna. Nunc viverra imperdiet enim.</a:t>
            </a:r>
          </a:p>
          <a:p>
            <a:r>
              <a:rPr lang="en-US" dirty="0"/>
              <a:t>Fusce est. Vivamus a tellus. Pellentesque habitant morbi tristique senectus et netus et malesuada fames ac turpis egestas. </a:t>
            </a:r>
          </a:p>
          <a:p>
            <a:r>
              <a:rPr lang="en-US" dirty="0"/>
              <a:t>Proin pharetra nonummy pede.</a:t>
            </a:r>
          </a:p>
          <a:p>
            <a:r>
              <a:rPr lang="en-US" dirty="0"/>
              <a:t>Mauris et orci. Aenean nec lorem. </a:t>
            </a:r>
          </a:p>
          <a:p>
            <a:r>
              <a:rPr lang="en-US" dirty="0"/>
              <a:t>In porttitor. Donec laoreet nonummy augue.</a:t>
            </a:r>
          </a:p>
          <a:p>
            <a:endParaRPr lang="ja-JP" altLang="en-US" dirty="0"/>
          </a:p>
        </p:txBody>
      </p:sp>
      <p:sp>
        <p:nvSpPr>
          <p:cNvPr id="11" name="Title 10">
            <a:extLst>
              <a:ext uri="{FF2B5EF4-FFF2-40B4-BE49-F238E27FC236}">
                <a16:creationId xmlns:a16="http://schemas.microsoft.com/office/drawing/2014/main" id="{010FB232-4CB4-C34D-A688-C51B6E7CD2C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0269" y="168721"/>
            <a:ext cx="10523531" cy="583800"/>
          </a:xfrm>
        </p:spPr>
        <p:txBody>
          <a:bodyPr>
            <a:normAutofit/>
          </a:bodyPr>
          <a:lstStyle/>
          <a:p>
            <a:r>
              <a:rPr lang="en-US" dirty="0"/>
              <a:t>Title Slide 2</a:t>
            </a:r>
          </a:p>
        </p:txBody>
      </p:sp>
    </p:spTree>
    <p:extLst>
      <p:ext uri="{BB962C8B-B14F-4D97-AF65-F5344CB8AC3E}">
        <p14:creationId xmlns:p14="http://schemas.microsoft.com/office/powerpoint/2010/main" val="2037936526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Content Placeholder 17">
            <a:extLst>
              <a:ext uri="{FF2B5EF4-FFF2-40B4-BE49-F238E27FC236}">
                <a16:creationId xmlns:a16="http://schemas.microsoft.com/office/drawing/2014/main" id="{F451EBE7-64A3-7E40-8C33-3C01E8EBABD2}"/>
              </a:ext>
            </a:extLst>
          </p:cNvPr>
          <p:cNvSpPr>
            <a:spLocks noGrp="1"/>
          </p:cNvSpPr>
          <p:nvPr>
            <p:ph idx="4294967295"/>
          </p:nvPr>
        </p:nvSpPr>
        <p:spPr>
          <a:xfrm>
            <a:off x="830263" y="1266516"/>
            <a:ext cx="4862614" cy="4495765"/>
          </a:xfrm>
        </p:spPr>
        <p:txBody>
          <a:bodyPr>
            <a:normAutofit/>
          </a:bodyPr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</a:t>
            </a:r>
          </a:p>
          <a:p>
            <a:r>
              <a:rPr lang="en-US" dirty="0"/>
              <a:t>Fusce est. Vivamus a tellus. </a:t>
            </a:r>
          </a:p>
          <a:p>
            <a:r>
              <a:rPr lang="en-US" dirty="0"/>
              <a:t>Pellentesque habitant morbi tristique senectus et netus et malesuada fames ac turpis egestas. </a:t>
            </a:r>
          </a:p>
          <a:p>
            <a:r>
              <a:rPr lang="en-US" dirty="0"/>
              <a:t>Proin pharetra nonummy pede.</a:t>
            </a:r>
          </a:p>
        </p:txBody>
      </p:sp>
      <p:sp>
        <p:nvSpPr>
          <p:cNvPr id="11" name="Title 10">
            <a:extLst>
              <a:ext uri="{FF2B5EF4-FFF2-40B4-BE49-F238E27FC236}">
                <a16:creationId xmlns:a16="http://schemas.microsoft.com/office/drawing/2014/main" id="{010FB232-4CB4-C34D-A688-C51B6E7CD2C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3</a:t>
            </a:r>
          </a:p>
        </p:txBody>
      </p:sp>
      <p:pic>
        <p:nvPicPr>
          <p:cNvPr id="29" name="Picture Placeholder 28">
            <a:extLst>
              <a:ext uri="{FF2B5EF4-FFF2-40B4-BE49-F238E27FC236}">
                <a16:creationId xmlns:a16="http://schemas.microsoft.com/office/drawing/2014/main" id="{4030AF8A-8228-F343-BEC1-75F9E008905F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28354810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Picture Placeholder 25" descr="A picture containing cable, connector, red">
            <a:extLst>
              <a:ext uri="{FF2B5EF4-FFF2-40B4-BE49-F238E27FC236}">
                <a16:creationId xmlns:a16="http://schemas.microsoft.com/office/drawing/2014/main" id="{62BA7BC3-92EE-1A48-9C9C-3DB49A92B738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solidFill>
            <a:schemeClr val="bg1"/>
          </a:solidFill>
        </p:spPr>
      </p:pic>
      <p:pic>
        <p:nvPicPr>
          <p:cNvPr id="9" name="Picture 8">
            <a:extLst>
              <a:ext uri="{FF2B5EF4-FFF2-40B4-BE49-F238E27FC236}">
                <a16:creationId xmlns:a16="http://schemas.microsoft.com/office/drawing/2014/main" id="{B2DE8458-290E-F74E-88EF-CC9B0D6267A1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PicPr>
            <a:picLocks noChangeAspect="1"/>
          </p:cNvPicPr>
          <p:nvPr/>
        </p:nvPicPr>
        <p:blipFill rotWithShape="1">
          <a:blip r:embed="rId3" cstate="screen">
            <a:alphaModFix amt="10000"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r="-5"/>
          <a:stretch/>
        </p:blipFill>
        <p:spPr>
          <a:xfrm>
            <a:off x="4419600" y="1911927"/>
            <a:ext cx="7772400" cy="4946073"/>
          </a:xfrm>
          <a:prstGeom prst="rect">
            <a:avLst/>
          </a:prstGeom>
          <a:solidFill>
            <a:schemeClr val="tx1"/>
          </a:solidFill>
        </p:spPr>
      </p:pic>
      <p:sp>
        <p:nvSpPr>
          <p:cNvPr id="10" name="Right Triangle 9">
            <a:extLst>
              <a:ext uri="{FF2B5EF4-FFF2-40B4-BE49-F238E27FC236}">
                <a16:creationId xmlns:a16="http://schemas.microsoft.com/office/drawing/2014/main" id="{B1537400-0358-1343-B656-C2349896C2B3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>
            <a:off x="4404360" y="6070600"/>
            <a:ext cx="848217" cy="787400"/>
          </a:xfrm>
          <a:prstGeom prst="rtTriangl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dirty="0"/>
          </a:p>
        </p:txBody>
      </p:sp>
      <p:sp>
        <p:nvSpPr>
          <p:cNvPr id="12" name="Oval 22">
            <a:extLst>
              <a:ext uri="{FF2B5EF4-FFF2-40B4-BE49-F238E27FC236}">
                <a16:creationId xmlns:a16="http://schemas.microsoft.com/office/drawing/2014/main" id="{B41DA7E1-048D-BF4A-8246-F0AB8C7885A8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6200000" flipH="1">
            <a:off x="6150843" y="2338331"/>
            <a:ext cx="208460" cy="1869849"/>
          </a:xfrm>
          <a:prstGeom prst="rect">
            <a:avLst/>
          </a:prstGeom>
          <a:gradFill>
            <a:gsLst>
              <a:gs pos="0">
                <a:schemeClr val="accent1"/>
              </a:gs>
              <a:gs pos="99000">
                <a:schemeClr val="accent1">
                  <a:alpha val="0"/>
                </a:schemeClr>
              </a:gs>
            </a:gsLst>
            <a:lin ang="30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3" name="Right Triangle 12">
            <a:extLst>
              <a:ext uri="{FF2B5EF4-FFF2-40B4-BE49-F238E27FC236}">
                <a16:creationId xmlns:a16="http://schemas.microsoft.com/office/drawing/2014/main" id="{6C58813B-26BB-8549-A635-0966C79A0664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SpPr/>
          <p:nvPr/>
        </p:nvSpPr>
        <p:spPr>
          <a:xfrm rot="10800000">
            <a:off x="11361737" y="1896738"/>
            <a:ext cx="830263" cy="830262"/>
          </a:xfrm>
          <a:prstGeom prst="rtTriangl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anchor="ctr"/>
          <a:lstStyle/>
          <a:p>
            <a:pPr algn="ctr" eaLnBrk="1" fontAlgn="auto" hangingPunct="1">
              <a:spcBef>
                <a:spcPts val="0"/>
              </a:spcBef>
              <a:spcAft>
                <a:spcPts val="0"/>
              </a:spcAft>
              <a:defRPr/>
            </a:pPr>
            <a:endParaRPr lang="en-US" dirty="0"/>
          </a:p>
        </p:txBody>
      </p:sp>
      <p:cxnSp>
        <p:nvCxnSpPr>
          <p:cNvPr id="14" name="Straight Connector 13">
            <a:extLst>
              <a:ext uri="{FF2B5EF4-FFF2-40B4-BE49-F238E27FC236}">
                <a16:creationId xmlns:a16="http://schemas.microsoft.com/office/drawing/2014/main" id="{D4CC38B3-E784-6745-B78F-8AB1641B680E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4465264" y="5380271"/>
            <a:ext cx="1395599" cy="144141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Straight Connector 14">
            <a:extLst>
              <a:ext uri="{FF2B5EF4-FFF2-40B4-BE49-F238E27FC236}">
                <a16:creationId xmlns:a16="http://schemas.microsoft.com/office/drawing/2014/main" id="{44A75E66-4D82-114E-B2C1-2D90AA8B94E5}"/>
              </a:ext>
              <a:ext uri="{C183D7F6-B498-43B3-948B-1728B52AA6E4}">
                <adec:decorative xmlns:adec="http://schemas.microsoft.com/office/drawing/2017/decorative" val="1"/>
              </a:ext>
            </a:extLst>
          </p:cNvPr>
          <p:cNvCxnSpPr>
            <a:cxnSpLocks/>
          </p:cNvCxnSpPr>
          <p:nvPr/>
        </p:nvCxnSpPr>
        <p:spPr>
          <a:xfrm>
            <a:off x="10796401" y="1874737"/>
            <a:ext cx="1395599" cy="1441414"/>
          </a:xfrm>
          <a:prstGeom prst="line">
            <a:avLst/>
          </a:prstGeom>
          <a:ln>
            <a:solidFill>
              <a:schemeClr val="bg1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8" name="Content Placeholder 17">
            <a:extLst>
              <a:ext uri="{FF2B5EF4-FFF2-40B4-BE49-F238E27FC236}">
                <a16:creationId xmlns:a16="http://schemas.microsoft.com/office/drawing/2014/main" id="{F451EBE7-64A3-7E40-8C33-3C01E8EBABD2}"/>
              </a:ext>
            </a:extLst>
          </p:cNvPr>
          <p:cNvSpPr>
            <a:spLocks noGrp="1"/>
          </p:cNvSpPr>
          <p:nvPr>
            <p:ph idx="4294967295"/>
          </p:nvPr>
        </p:nvSpPr>
        <p:spPr>
          <a:xfrm>
            <a:off x="5312209" y="3530253"/>
            <a:ext cx="6049528" cy="2826095"/>
          </a:xfrm>
        </p:spPr>
        <p:txBody>
          <a:bodyPr>
            <a:normAutofit/>
          </a:bodyPr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</a:t>
            </a:r>
          </a:p>
          <a:p>
            <a:r>
              <a:rPr lang="en-US" dirty="0"/>
              <a:t>Fusce posuere, magna sed pulvinar ultricies, purus lectus malesuada libero, sit amet commodo magna eros quis urna. </a:t>
            </a:r>
            <a:endParaRPr lang="ja-JP" altLang="en-US" dirty="0"/>
          </a:p>
        </p:txBody>
      </p:sp>
      <p:sp>
        <p:nvSpPr>
          <p:cNvPr id="11" name="Title 10">
            <a:extLst>
              <a:ext uri="{FF2B5EF4-FFF2-40B4-BE49-F238E27FC236}">
                <a16:creationId xmlns:a16="http://schemas.microsoft.com/office/drawing/2014/main" id="{010FB232-4CB4-C34D-A688-C51B6E7CD2C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4</a:t>
            </a:r>
          </a:p>
        </p:txBody>
      </p:sp>
    </p:spTree>
    <p:extLst>
      <p:ext uri="{BB962C8B-B14F-4D97-AF65-F5344CB8AC3E}">
        <p14:creationId xmlns:p14="http://schemas.microsoft.com/office/powerpoint/2010/main" val="9404460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Title 20">
            <a:extLst>
              <a:ext uri="{FF2B5EF4-FFF2-40B4-BE49-F238E27FC236}">
                <a16:creationId xmlns:a16="http://schemas.microsoft.com/office/drawing/2014/main" id="{2627AE97-340B-E245-B9C6-A4E8743E134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altLang="ja-JP" dirty="0"/>
              <a:t>Title Slide 5</a:t>
            </a:r>
          </a:p>
        </p:txBody>
      </p:sp>
      <p:sp>
        <p:nvSpPr>
          <p:cNvPr id="16" name="Content Placeholder 15">
            <a:extLst>
              <a:ext uri="{FF2B5EF4-FFF2-40B4-BE49-F238E27FC236}">
                <a16:creationId xmlns:a16="http://schemas.microsoft.com/office/drawing/2014/main" id="{3017211D-9C44-B641-A078-4EA6FEE3BBF9}"/>
              </a:ext>
            </a:extLst>
          </p:cNvPr>
          <p:cNvSpPr>
            <a:spLocks noGrp="1"/>
          </p:cNvSpPr>
          <p:nvPr>
            <p:ph sz="half" idx="4294967295"/>
          </p:nvPr>
        </p:nvSpPr>
        <p:spPr>
          <a:xfrm>
            <a:off x="838201" y="2474615"/>
            <a:ext cx="4585854" cy="3093953"/>
          </a:xfrm>
        </p:spPr>
        <p:txBody>
          <a:bodyPr>
            <a:normAutofit/>
          </a:bodyPr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</a:t>
            </a:r>
          </a:p>
          <a:p>
            <a:r>
              <a:rPr lang="en-US" dirty="0"/>
              <a:t>Fusce posuere, magna sed pulvinar ultricies, purus lectus malesuada libero, sit amet commodo magna eros quis urna.</a:t>
            </a:r>
          </a:p>
          <a:p>
            <a:endParaRPr lang="ja-JP" altLang="en-US" dirty="0"/>
          </a:p>
        </p:txBody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919ADAFC-DC1D-4249-B968-F885B35940C9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Subtitle A</a:t>
            </a:r>
          </a:p>
        </p:txBody>
      </p:sp>
      <p:sp>
        <p:nvSpPr>
          <p:cNvPr id="27" name="Content Placeholder 26">
            <a:extLst>
              <a:ext uri="{FF2B5EF4-FFF2-40B4-BE49-F238E27FC236}">
                <a16:creationId xmlns:a16="http://schemas.microsoft.com/office/drawing/2014/main" id="{78F30852-7324-B342-92E6-181AD0A5705C}"/>
              </a:ext>
            </a:extLst>
          </p:cNvPr>
          <p:cNvSpPr>
            <a:spLocks noGrp="1"/>
          </p:cNvSpPr>
          <p:nvPr>
            <p:ph sz="half" idx="4294967295"/>
          </p:nvPr>
        </p:nvSpPr>
        <p:spPr>
          <a:xfrm>
            <a:off x="6932749" y="2474615"/>
            <a:ext cx="4585854" cy="3093953"/>
          </a:xfrm>
        </p:spPr>
        <p:txBody>
          <a:bodyPr/>
          <a:lstStyle/>
          <a:p>
            <a:r>
              <a:rPr lang="en-US" dirty="0"/>
              <a:t>Lorem ipsum dolor sit amet, consectetuer adipiscing elit. </a:t>
            </a:r>
          </a:p>
          <a:p>
            <a:r>
              <a:rPr lang="en-US" dirty="0"/>
              <a:t>Maecenas porttitor congue massa. </a:t>
            </a:r>
          </a:p>
          <a:p>
            <a:r>
              <a:rPr lang="en-US" dirty="0"/>
              <a:t>Fusce posuere, magna sed pulvinar ultricies, purus lectus malesuada libero, sit amet commodo magna eros quis urna.</a:t>
            </a:r>
          </a:p>
        </p:txBody>
      </p:sp>
      <p:sp>
        <p:nvSpPr>
          <p:cNvPr id="28" name="Text Placeholder 27">
            <a:extLst>
              <a:ext uri="{FF2B5EF4-FFF2-40B4-BE49-F238E27FC236}">
                <a16:creationId xmlns:a16="http://schemas.microsoft.com/office/drawing/2014/main" id="{81ECBBB6-1140-7745-B57A-8FE68E837E23}"/>
              </a:ext>
            </a:extLst>
          </p:cNvPr>
          <p:cNvSpPr>
            <a:spLocks noGrp="1"/>
          </p:cNvSpPr>
          <p:nvPr>
            <p:ph type="body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Subtitle B</a:t>
            </a:r>
          </a:p>
        </p:txBody>
      </p:sp>
    </p:spTree>
    <p:extLst>
      <p:ext uri="{BB962C8B-B14F-4D97-AF65-F5344CB8AC3E}">
        <p14:creationId xmlns:p14="http://schemas.microsoft.com/office/powerpoint/2010/main" val="2076961989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7CB6C32-A61A-4511-A893-C906C3EB842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Slide 6</a:t>
            </a:r>
          </a:p>
        </p:txBody>
      </p:sp>
      <p:graphicFrame>
        <p:nvGraphicFramePr>
          <p:cNvPr id="4" name="Content Placeholder 5" descr="Clustered column chart that shows values for three data series in four categories.">
            <a:extLst>
              <a:ext uri="{FF2B5EF4-FFF2-40B4-BE49-F238E27FC236}">
                <a16:creationId xmlns:a16="http://schemas.microsoft.com/office/drawing/2014/main" id="{4EBBAEB0-64A5-4AAB-BD83-8E1FA8262ABA}"/>
              </a:ext>
            </a:extLst>
          </p:cNvPr>
          <p:cNvGraphicFramePr>
            <a:graphicFrameLocks noGrp="1"/>
          </p:cNvGraphicFramePr>
          <p:nvPr>
            <p:ph sz="quarter" idx="10"/>
            <p:extLst>
              <p:ext uri="{D42A27DB-BD31-4B8C-83A1-F6EECF244321}">
                <p14:modId xmlns:p14="http://schemas.microsoft.com/office/powerpoint/2010/main" val="3699278735"/>
              </p:ext>
            </p:extLst>
          </p:nvPr>
        </p:nvGraphicFramePr>
        <p:xfrm>
          <a:off x="830263" y="1473797"/>
          <a:ext cx="10531475" cy="4288827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</p:spTree>
    <p:extLst>
      <p:ext uri="{BB962C8B-B14F-4D97-AF65-F5344CB8AC3E}">
        <p14:creationId xmlns:p14="http://schemas.microsoft.com/office/powerpoint/2010/main" val="3928365769"/>
      </p:ext>
    </p:extLst>
  </p:cSld>
  <p:clrMapOvr>
    <a:masterClrMapping/>
  </p:clrMapOvr>
</p:sld>
</file>

<file path=ppt/theme/theme1.xml><?xml version="1.0" encoding="utf-8"?>
<a:theme xmlns:a="http://schemas.openxmlformats.org/drawingml/2006/main" name="Bold Tech">
  <a:themeElements>
    <a:clrScheme name="16x9">
      <a:dk1>
        <a:srgbClr val="000000"/>
      </a:dk1>
      <a:lt1>
        <a:srgbClr val="FFFFFF"/>
      </a:lt1>
      <a:dk2>
        <a:srgbClr val="121312"/>
      </a:dk2>
      <a:lt2>
        <a:srgbClr val="FFFFFF"/>
      </a:lt2>
      <a:accent1>
        <a:srgbClr val="EE4036"/>
      </a:accent1>
      <a:accent2>
        <a:srgbClr val="121312"/>
      </a:accent2>
      <a:accent3>
        <a:srgbClr val="A5A5A5"/>
      </a:accent3>
      <a:accent4>
        <a:srgbClr val="252625"/>
      </a:accent4>
      <a:accent5>
        <a:srgbClr val="F1F5F5"/>
      </a:accent5>
      <a:accent6>
        <a:srgbClr val="FAFFFF"/>
      </a:accent6>
      <a:hlink>
        <a:srgbClr val="EE4036"/>
      </a:hlink>
      <a:folHlink>
        <a:srgbClr val="EE4036"/>
      </a:folHlink>
    </a:clrScheme>
    <a:fontScheme name="Custom 44">
      <a:majorFont>
        <a:latin typeface="MingLiU"/>
        <a:ea typeface=""/>
        <a:cs typeface=""/>
      </a:majorFont>
      <a:minorFont>
        <a:latin typeface="Meiryo UI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Presentation2" id="{26422304-17E9-4530-8D08-4F277CB64269}" vid="{BCE6A17A-B98D-492A-82B2-0A1B358761BE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0</TotalTime>
  <Words>256</Words>
  <Application>Microsoft Office PowerPoint</Application>
  <PresentationFormat>Widescreen</PresentationFormat>
  <Paragraphs>32</Paragraphs>
  <Slides>6</Slides>
  <Notes>3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6</vt:i4>
      </vt:variant>
    </vt:vector>
  </HeadingPairs>
  <TitlesOfParts>
    <vt:vector size="11" baseType="lpstr">
      <vt:lpstr>Meiryo UI</vt:lpstr>
      <vt:lpstr>MingLiU</vt:lpstr>
      <vt:lpstr>Arial</vt:lpstr>
      <vt:lpstr>Calibri</vt:lpstr>
      <vt:lpstr>Bold Tech</vt:lpstr>
      <vt:lpstr>Title</vt:lpstr>
      <vt:lpstr>Title Slide 2</vt:lpstr>
      <vt:lpstr>Title Slide 3</vt:lpstr>
      <vt:lpstr>Title Slide 4</vt:lpstr>
      <vt:lpstr>Title Slide 5</vt:lpstr>
      <vt:lpstr>Title Slide 6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2020-02-19T19:09:22Z</dcterms:created>
  <dcterms:modified xsi:type="dcterms:W3CDTF">2020-02-19T19:10:06Z</dcterms:modified>
</cp:coreProperties>
</file>