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jpg" ContentType="image/jpeg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slideLayouts/slideLayout7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35.xml" ContentType="application/vnd.openxmlformats-officedocument.presentationml.slideLayout+xml"/>
  <Override PartName="/ppt/slideLayouts/slideLayout126.xml" ContentType="application/vnd.openxmlformats-officedocument.presentationml.slideLayout+xml"/>
  <Override PartName="/ppt/slideLayouts/slideLayout17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169.xml" ContentType="application/vnd.openxmlformats-officedocument.presentationml.slideLayout+xml"/>
  <Override PartName="/ppt/theme/theme11.xml" ContentType="application/vnd.openxmlformats-officedocument.theme+xml"/>
  <Override PartName="/ppt/slideLayouts/slideLayout110.xml" ContentType="application/vnd.openxmlformats-officedocument.presentationml.slideLayout+xml"/>
  <Override PartName="/ppt/slideLayouts/slideLayout611.xml" ContentType="application/vnd.openxmlformats-officedocument.presentationml.slideLayout+xml"/>
  <Override PartName="/ppt/slideLayouts/slideLayout1112.xml" ContentType="application/vnd.openxmlformats-officedocument.presentationml.slideLayout+xml"/>
  <Override PartName="/ppt/slideLayouts/slideLayout513.xml" ContentType="application/vnd.openxmlformats-officedocument.presentationml.slideLayout+xml"/>
  <Override PartName="/ppt/slideLayouts/slideLayout1514.xml" ContentType="application/vnd.openxmlformats-officedocument.presentationml.slideLayout+xml"/>
  <Override PartName="/ppt/slideLayouts/slideLayout1015.xml" ContentType="application/vnd.openxmlformats-officedocument.presentationml.slideLayout+xml"/>
  <Override PartName="/ppt/slideLayouts/slideLayout1916.xml" ContentType="application/vnd.openxmlformats-officedocument.presentationml.slideLayout+xml"/>
  <Override PartName="/ppt/slideLayouts/slideLayout417.xml" ContentType="application/vnd.openxmlformats-officedocument.presentationml.slideLayout+xml"/>
  <Override PartName="/ppt/slideLayouts/slideLayout918.xml" ContentType="application/vnd.openxmlformats-officedocument.presentationml.slideLayout+xml"/>
  <Override PartName="/ppt/slideLayouts/slideLayout1419.xml" ContentType="application/vnd.openxmlformats-officedocument.presentationml.slideLayout+xml"/>
  <Override PartName="/ppt/notesMasters/notesMaster11.xml" ContentType="application/vnd.openxmlformats-officedocument.presentationml.notesMaster+xml"/>
  <Override PartName="/ppt/theme/theme22.xml" ContentType="application/vnd.openxmlformats-officedocument.theme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slides/slide114.xml" ContentType="application/vnd.openxmlformats-officedocument.presentationml.slide+xml"/>
  <Override PartName="/ppt/slides/slide15.xml" ContentType="application/vnd.openxmlformats-officedocument.presentationml.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slides/slide107.xml" ContentType="application/vnd.openxmlformats-officedocument.presentationml.slide+xml"/>
  <Override PartName="/ppt/slides/slide48.xml" ContentType="application/vnd.openxmlformats-officedocument.presentationml.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slides/slide811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65" r:id="rId11"/>
    <p:sldId id="268" r:id="rId12"/>
  </p:sldIdLst>
  <p:sldSz cx="12192000" cy="6858000"/>
  <p:notesSz cx="6858000" cy="9144000"/>
  <p:defaultTextStyle>
    <a:defPPr>
      <a:defRPr lang="ru-RU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7" orient="horz" pos="2500" userDrawn="1">
          <p15:clr>
            <a:srgbClr val="A4A3A4"/>
          </p15:clr>
        </p15:guide>
        <p15:guide id="8" pos="4951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7F1E4"/>
    <a:srgbClr val="B8D3E8"/>
    <a:srgbClr val="197DCE"/>
    <a:srgbClr val="BC7FBB"/>
    <a:srgbClr val="7FC6E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284E427A-3D55-4303-BF80-6455036E1DE7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3B4B98B0-60AC-42C2-AFA5-B58CD77FA1E5}" styleName="Light Style 1 - Accent 1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1"/>
              </a:solidFill>
            </a:ln>
          </a:bottom>
        </a:tcBdr>
        <a:fill>
          <a:noFill/>
        </a:fill>
      </a:tcStyle>
    </a:firstRow>
  </a:tblStyle>
  <a:tblStyle styleId="{F2DE63D5-997A-4646-A377-4702673A728D}" styleName="Light Style 2 - Accent 3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  <a:top>
            <a:lnRef idx="1">
              <a:schemeClr val="accent3"/>
            </a:lnRef>
          </a:top>
          <a:bottom>
            <a:lnRef idx="1">
              <a:schemeClr val="accent3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3"/>
            </a:lnRef>
          </a:top>
          <a:bottom>
            <a:lnRef idx="1">
              <a:schemeClr val="accent3"/>
            </a:lnRef>
          </a:bottom>
        </a:tcBdr>
      </a:tcStyle>
    </a:band1H>
    <a:band1V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</a:tcBdr>
      </a:tcStyle>
    </a:band1V>
    <a:band2V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3"/>
        </a:fillRef>
      </a:tcStyle>
    </a:firstRow>
  </a:tblStyle>
  <a:tblStyle styleId="{1FECB4D8-DB02-4DC6-A0A2-4F2EBAE1DC90}" styleName="Medium Style 1 - Accent 3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3">
              <a:tint val="20000"/>
            </a:schemeClr>
          </a:solidFill>
        </a:fill>
      </a:tcStyle>
    </a:band1H>
    <a:band1V>
      <a:tcStyle>
        <a:tcBdr/>
        <a:fill>
          <a:solidFill>
            <a:schemeClr val="accent3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3"/>
          </a:solidFill>
        </a:fill>
      </a:tcStyle>
    </a:firstRow>
  </a:tblStyle>
  <a:tblStyle styleId="{18603FDC-E32A-4AB5-989C-0864C3EAD2B8}" styleName="Themed Style 2 - Accent 2">
    <a:tblBg>
      <a:fillRef idx="3">
        <a:schemeClr val="accent2"/>
      </a:fillRef>
      <a:effectRef idx="3">
        <a:schemeClr val="accent2"/>
      </a:effectRef>
    </a:tblBg>
    <a:wholeTbl>
      <a:tcTxStyle>
        <a:fontRef idx="minor">
          <a:scrgbClr r="0" g="0" b="0"/>
        </a:fontRef>
        <a:schemeClr val="lt1"/>
      </a:tcTxStyle>
      <a:tcStyle>
        <a:tcBdr>
          <a:left>
            <a:lnRef idx="1">
              <a:schemeClr val="accent2">
                <a:tint val="50000"/>
              </a:schemeClr>
            </a:lnRef>
          </a:left>
          <a:right>
            <a:lnRef idx="1">
              <a:schemeClr val="accent2">
                <a:tint val="50000"/>
              </a:schemeClr>
            </a:lnRef>
          </a:right>
          <a:top>
            <a:lnRef idx="1">
              <a:schemeClr val="accent2">
                <a:tint val="50000"/>
              </a:schemeClr>
            </a:lnRef>
          </a:top>
          <a:bottom>
            <a:lnRef idx="1">
              <a:schemeClr val="accent2">
                <a:tint val="50000"/>
              </a:schemeClr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lt1">
              <a:alpha val="20000"/>
            </a:schemeClr>
          </a:solidFill>
        </a:fill>
      </a:tcStyle>
    </a:band1H>
    <a:band1V>
      <a:tcStyle>
        <a:tcBdr/>
        <a:fill>
          <a:solidFill>
            <a:schemeClr val="lt1">
              <a:alpha val="20000"/>
            </a:schemeClr>
          </a:solidFill>
        </a:fill>
      </a:tcStyle>
    </a:band1V>
    <a:lastCol>
      <a:tcTxStyle b="on"/>
      <a:tcStyle>
        <a:tcBdr>
          <a:left>
            <a:lnRef idx="2">
              <a:schemeClr val="lt1"/>
            </a:lnRef>
          </a:left>
        </a:tcBdr>
      </a:tcStyle>
    </a:lastCol>
    <a:firstCol>
      <a:tcTxStyle b="on"/>
      <a:tcStyle>
        <a:tcBdr>
          <a:right>
            <a:lnRef idx="2">
              <a:schemeClr val="lt1"/>
            </a:lnRef>
          </a:right>
        </a:tcBdr>
      </a:tcStyle>
    </a:firstCol>
    <a:lastRow>
      <a:tcTxStyle b="on"/>
      <a:tcStyle>
        <a:tcBdr>
          <a:top>
            <a:lnRef idx="2">
              <a:schemeClr val="lt1"/>
            </a:lnRef>
          </a:top>
        </a:tcBdr>
        <a:fill>
          <a:noFill/>
        </a:fill>
      </a:tcStyle>
    </a:lastRow>
    <a:seCell>
      <a:tcStyle>
        <a:tcBdr>
          <a:left>
            <a:ln>
              <a:noFill/>
            </a:ln>
          </a:left>
          <a:top>
            <a:ln>
              <a:noFill/>
            </a:ln>
          </a:top>
        </a:tcBdr>
      </a:tcStyle>
    </a:seCell>
    <a:swCell>
      <a:tcStyle>
        <a:tcBdr>
          <a:right>
            <a:ln>
              <a:noFill/>
            </a:ln>
          </a:right>
          <a:top>
            <a:ln>
              <a:noFill/>
            </a:ln>
          </a:top>
        </a:tcBdr>
      </a:tcStyle>
    </a:swCell>
    <a:firstRow>
      <a:tcTxStyle b="on"/>
      <a:tcStyle>
        <a:tcBdr>
          <a:bottom>
            <a:lnRef idx="3">
              <a:schemeClr val="lt1"/>
            </a:lnRef>
          </a:bottom>
        </a:tcBdr>
        <a:fill>
          <a:noFill/>
        </a:fill>
      </a:tcStyle>
    </a:firstRow>
    <a:neCell>
      <a:tcStyle>
        <a:tcBdr>
          <a:bottom>
            <a:ln>
              <a:noFill/>
            </a:ln>
          </a:bottom>
        </a:tcBdr>
      </a:tcStyle>
    </a:neCell>
  </a:tblStyle>
  <a:tblStyle styleId="{284E427A-3D55-4303-BF80-6455036E1DE7}" styleName="Themed Style 1 - Accent 2">
    <a:tblBg>
      <a:fillRef idx="2">
        <a:schemeClr val="accent2"/>
      </a:fillRef>
      <a:effectRef idx="1">
        <a:schemeClr val="accent2"/>
      </a:effectRef>
    </a:tblBg>
    <a:wholeTbl>
      <a:tcTxStyle>
        <a:fontRef idx="minor">
          <a:scrgbClr r="0" g="0" b="0"/>
        </a:fontRef>
        <a:schemeClr val="dk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Ref idx="1">
              <a:schemeClr val="accent2"/>
            </a:lnRef>
          </a:insideV>
        </a:tcBdr>
        <a:fill>
          <a:noFill/>
        </a:fill>
      </a:tcStyle>
    </a:wholeTbl>
    <a:band1H>
      <a:tcStyle>
        <a:tcBdr/>
        <a:fill>
          <a:solidFill>
            <a:schemeClr val="accent2">
              <a:alpha val="40000"/>
            </a:schemeClr>
          </a:solidFill>
        </a:fill>
      </a:tcStyle>
    </a:band1H>
    <a:band2H>
      <a:tcStyle>
        <a:tcBdr/>
      </a:tcStyle>
    </a:band2H>
    <a:band1V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  <a:fill>
          <a:solidFill>
            <a:schemeClr val="accent2">
              <a:alpha val="40000"/>
            </a:schemeClr>
          </a:solidFill>
        </a:fill>
      </a:tcStyle>
    </a:band1V>
    <a:band2V>
      <a:tcStyle>
        <a:tcBdr/>
      </a:tcStyle>
    </a:band2V>
    <a:lastCol>
      <a:tcTxStyle b="on"/>
      <a:tcStyle>
        <a:tcBdr>
          <a:left>
            <a:lnRef idx="2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>
              <a:noFill/>
            </a:ln>
          </a:insideV>
        </a:tcBdr>
      </a:tcStyle>
    </a:lastCol>
    <a:firstCol>
      <a:tcTxStyle b="on"/>
      <a:tcStyle>
        <a:tcBdr>
          <a:left>
            <a:lnRef idx="1">
              <a:schemeClr val="accent2"/>
            </a:lnRef>
          </a:left>
          <a:right>
            <a:lnRef idx="2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>
              <a:noFill/>
            </a:ln>
          </a:insideV>
        </a:tcBdr>
      </a:tcStyle>
    </a:firstCol>
    <a:lastRow>
      <a:tcTxStyle b="on"/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2">
              <a:schemeClr val="accent2"/>
            </a:lnRef>
          </a:top>
          <a:bottom>
            <a:lnRef idx="2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2">
              <a:schemeClr val="l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2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026" autoAdjust="0"/>
    <p:restoredTop sz="94291" autoAdjust="0"/>
  </p:normalViewPr>
  <p:slideViewPr>
    <p:cSldViewPr snapToGrid="0" showGuides="1">
      <p:cViewPr>
        <p:scale>
          <a:sx n="100" d="100"/>
          <a:sy n="100" d="100"/>
        </p:scale>
        <p:origin x="-261" y="-456"/>
      </p:cViewPr>
      <p:guideLst>
        <p:guide pos="3840"/>
        <p:guide orient="horz" pos="2500"/>
        <p:guide pos="4951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1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bg2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10000</c:v>
                </c:pt>
                <c:pt idx="1">
                  <c:v>20000</c:v>
                </c:pt>
                <c:pt idx="2">
                  <c:v>30000</c:v>
                </c:pt>
                <c:pt idx="3">
                  <c:v>40000</c:v>
                </c:pt>
                <c:pt idx="4">
                  <c:v>50000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F662-4770-80E0-FDF96101C9A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7"/>
        <c:overlap val="5"/>
        <c:axId val="361581080"/>
        <c:axId val="361579112"/>
      </c:barChart>
      <c:catAx>
        <c:axId val="36158108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12700" cap="flat" cmpd="sng" algn="ctr">
            <a:solidFill>
              <a:schemeClr val="bg2"/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600" b="0" i="0" u="none" strike="noStrike" kern="1200" baseline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361579112"/>
        <c:crosses val="autoZero"/>
        <c:auto val="1"/>
        <c:lblAlgn val="ctr"/>
        <c:lblOffset val="100"/>
        <c:noMultiLvlLbl val="0"/>
      </c:catAx>
      <c:valAx>
        <c:axId val="361579112"/>
        <c:scaling>
          <c:orientation val="minMax"/>
          <c:max val="50000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alpha val="20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 w="12700">
            <a:solidFill>
              <a:schemeClr val="bg2"/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600" b="0" i="0" u="none" strike="noStrike" kern="1200" baseline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361581080"/>
        <c:crosses val="autoZero"/>
        <c:crossBetween val="between"/>
        <c:majorUnit val="10000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508B8B31-1CFE-4A78-A796-40061C1B298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41F5D168-A009-4B34-B08F-277E0D6ABD9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3D47A4C-1800-412B-9042-C93F1924AECC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810C826E-30C5-4DD2-97CD-F700F8EBBFC8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A1BE32A-EDDE-428D-8FA7-84F681D978CD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181FD62-43B6-432F-96E1-BCDE3916E10C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9938330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2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000EB3D-2307-4317-8A1D-B47FA45245F0}" type="datetimeFigureOut">
              <a:rPr lang="en-US" noProof="0" smtClean="0"/>
              <a:t>4/5/2019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3D78A92-0141-4330-8F3E-FAADFAC23844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4888773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28.xml.rels>&#65279;<?xml version="1.0" encoding="utf-8"?><Relationships xmlns="http://schemas.openxmlformats.org/package/2006/relationships"><Relationship Type="http://schemas.openxmlformats.org/officeDocument/2006/relationships/image" Target="/ppt/media/image24.jpg" Id="rId2" /><Relationship Type="http://schemas.openxmlformats.org/officeDocument/2006/relationships/slideMaster" Target="/ppt/slideMasters/slideMaster11.xml" Id="rId1" /></Relationship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71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62.jpg" Id="rId2" /><Relationship Type="http://schemas.openxmlformats.org/officeDocument/2006/relationships/slideMaster" Target="/ppt/slideMasters/slideMaster11.xml" Id="rId1" /></Relationships>
</file>

<file path=ppt/slideLayouts/_rels/slideLayout110.xml.rels>&#65279;<?xml version="1.0" encoding="utf-8"?><Relationships xmlns="http://schemas.openxmlformats.org/package/2006/relationships"><Relationship Type="http://schemas.openxmlformats.org/officeDocument/2006/relationships/image" Target="/ppt/media/image15.jpg" Id="rId2" /><Relationship Type="http://schemas.openxmlformats.org/officeDocument/2006/relationships/slideMaster" Target="/ppt/slideMasters/slideMaster11.xml" Id="rId1" /></Relationships>
</file>

<file path=ppt/slideLayouts/_rels/slideLayout126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169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177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417.xml.rels>&#65279;<?xml version="1.0" encoding="utf-8"?><Relationships xmlns="http://schemas.openxmlformats.org/package/2006/relationships"><Relationship Type="http://schemas.openxmlformats.org/officeDocument/2006/relationships/image" Target="/ppt/media/image46.jpg" Id="rId2" /><Relationship Type="http://schemas.openxmlformats.org/officeDocument/2006/relationships/slideMaster" Target="/ppt/slideMasters/slideMaster11.xml" Id="rId1" /></Relationships>
</file>

<file path=ppt/slideLayouts/_rels/slideLayout513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611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918.xml.rels>&#65279;<?xml version="1.0" encoding="utf-8"?><Relationships xmlns="http://schemas.openxmlformats.org/package/2006/relationships"><Relationship Type="http://schemas.openxmlformats.org/officeDocument/2006/relationships/image" Target="/ppt/media/image5.jpg" Id="rId2" /><Relationship Type="http://schemas.openxmlformats.org/officeDocument/2006/relationships/slideMaster" Target="/ppt/slideMasters/slideMaster11.xml" Id="rId1" /></Relationships>
</file>

<file path=ppt/slideLayouts/_rels/slideLayout1015.xml.rels>&#65279;<?xml version="1.0" encoding="utf-8"?><Relationships xmlns="http://schemas.openxmlformats.org/package/2006/relationships"><Relationship Type="http://schemas.openxmlformats.org/officeDocument/2006/relationships/image" Target="/ppt/media/image46.jpg" Id="rId2" /><Relationship Type="http://schemas.openxmlformats.org/officeDocument/2006/relationships/slideMaster" Target="/ppt/slideMasters/slideMaster11.xml" Id="rId1" /></Relationships>
</file>

<file path=ppt/slideLayouts/_rels/slideLayout1112.xml.rels>&#65279;<?xml version="1.0" encoding="utf-8"?><Relationships xmlns="http://schemas.openxmlformats.org/package/2006/relationships"><Relationship Type="http://schemas.openxmlformats.org/officeDocument/2006/relationships/image" Target="/ppt/media/image15.jpg" Id="rId2" /><Relationship Type="http://schemas.openxmlformats.org/officeDocument/2006/relationships/slideMaster" Target="/ppt/slideMasters/slideMaster11.xml" Id="rId1" /></Relationships>
</file>

<file path=ppt/slideLayouts/_rels/slideLayout1419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1514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Master" Target="/ppt/slideMasters/slideMaster11.xml" Id="rId1" /></Relationships>
</file>

<file path=ppt/slideLayouts/_rels/slideLayout19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FE88C711-3D16-496B-BF96-001A0C0A3AA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1682374" y="6430061"/>
            <a:ext cx="241402" cy="197510"/>
          </a:xfrm>
          <a:prstGeom prst="rect">
            <a:avLst/>
          </a:prstGeom>
          <a:noFill/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3410712"/>
            <a:ext cx="11932920" cy="3319272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99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F097552-E3A8-41F6-B00B-4A39A247AA0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3981036"/>
            <a:ext cx="10515600" cy="782638"/>
          </a:xfrm>
        </p:spPr>
        <p:txBody>
          <a:bodyPr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DIVIDER SLIDE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>
            <a:lvl1pPr>
              <a:defRPr b="1">
                <a:latin typeface="+mn-lt"/>
              </a:defRPr>
            </a:lvl1pPr>
          </a:lstStyle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070604" y="4804366"/>
            <a:ext cx="4050792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Text Placeholder 2">
            <a:extLst>
              <a:ext uri="{FF2B5EF4-FFF2-40B4-BE49-F238E27FC236}">
                <a16:creationId xmlns:a16="http://schemas.microsoft.com/office/drawing/2014/main" id="{F4F6DD4A-6071-4D11-ABDB-28EA5AC87154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831850" y="4942478"/>
            <a:ext cx="10515600" cy="459082"/>
          </a:xfrm>
        </p:spPr>
        <p:txBody>
          <a:bodyPr vert="horz" lIns="91440" tIns="45720" rIns="91440" bIns="45720" rtlCol="0"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lang="en-US" sz="2300">
                <a:solidFill>
                  <a:schemeClr val="bg2"/>
                </a:solidFill>
              </a:defRPr>
            </a:lvl1pPr>
          </a:lstStyle>
          <a:p>
            <a:pPr marL="228600" lvl="0" indent="-228600" algn="ctr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823477369"/>
      </p:ext>
    </p:extLst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with pine trees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685800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F097552-E3A8-41F6-B00B-4A39A247AA0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41248" y="1169256"/>
            <a:ext cx="5285914" cy="782638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TEXT LAYOUT 1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Text Placeholder 17">
            <a:extLst>
              <a:ext uri="{FF2B5EF4-FFF2-40B4-BE49-F238E27FC236}">
                <a16:creationId xmlns:a16="http://schemas.microsoft.com/office/drawing/2014/main" id="{028AD4F5-2320-4533-9EC4-9832091E65C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41248" y="2136036"/>
            <a:ext cx="5285914" cy="857098"/>
          </a:xfrm>
        </p:spPr>
        <p:txBody>
          <a:bodyPr>
            <a:normAutofit/>
          </a:bodyPr>
          <a:lstStyle>
            <a:lvl1pPr marL="0" indent="0" algn="l">
              <a:buNone/>
              <a:defRPr sz="2300">
                <a:solidFill>
                  <a:schemeClr val="bg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1992586"/>
            <a:ext cx="442800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Text Placeholder 14">
            <a:extLst>
              <a:ext uri="{FF2B5EF4-FFF2-40B4-BE49-F238E27FC236}">
                <a16:creationId xmlns:a16="http://schemas.microsoft.com/office/drawing/2014/main" id="{302F0820-F94A-40EF-B3BE-26CD0CB55173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38199" y="3100269"/>
            <a:ext cx="5288963" cy="2588637"/>
          </a:xfrm>
        </p:spPr>
        <p:txBody>
          <a:bodyPr lIns="0"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Arial" panose="020B0604020202020204" pitchFamily="34" charset="0"/>
              <a:buChar char="•"/>
              <a:defRPr sz="1600" b="0" i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721395635"/>
      </p:ext>
    </p:extLst>
  </p:cSld>
  <p:clrMapOvr>
    <a:masterClrMapping/>
  </p:clrMapOvr>
</p:sldLayout>
</file>

<file path=ppt/slideLayouts/slideLayout7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Text Placeholder 26">
            <a:extLst>
              <a:ext uri="{FF2B5EF4-FFF2-40B4-BE49-F238E27FC236}">
                <a16:creationId xmlns:a16="http://schemas.microsoft.com/office/drawing/2014/main" id="{B534F865-65DF-4129-9CE5-414E24937576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683563" y="3359239"/>
            <a:ext cx="2596896" cy="2252574"/>
          </a:xfrm>
        </p:spPr>
        <p:txBody>
          <a:bodyPr lIns="0" rIns="0">
            <a:noAutofit/>
          </a:bodyPr>
          <a:lstStyle>
            <a:lvl1pPr marL="0" indent="0" algn="l">
              <a:buNone/>
              <a:defRPr sz="2300" b="0" i="0">
                <a:solidFill>
                  <a:schemeClr val="bg2"/>
                </a:solidFill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683562" y="1757774"/>
            <a:ext cx="2669859" cy="1325563"/>
          </a:xfrm>
        </p:spPr>
        <p:txBody>
          <a:bodyPr lIns="0" rIns="0"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TABLE SLIDE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D3F74C5-9ADD-4AE3-BCA5-88726CC2A1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8683563" y="3191969"/>
            <a:ext cx="1545336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Table Placeholder 17">
            <a:extLst>
              <a:ext uri="{FF2B5EF4-FFF2-40B4-BE49-F238E27FC236}">
                <a16:creationId xmlns:a16="http://schemas.microsoft.com/office/drawing/2014/main" id="{62814DE5-26B2-4A8E-BA8D-A2E4C5547EB9}"/>
              </a:ext>
            </a:extLst>
          </p:cNvPr>
          <p:cNvSpPr>
            <a:spLocks noGrp="1"/>
          </p:cNvSpPr>
          <p:nvPr>
            <p:ph type="tbl" sz="quarter" idx="17"/>
          </p:nvPr>
        </p:nvSpPr>
        <p:spPr>
          <a:xfrm>
            <a:off x="911225" y="1505433"/>
            <a:ext cx="6561138" cy="384713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noProof="0" dirty="0"/>
              <a:t>Click icon to add table</a:t>
            </a:r>
          </a:p>
        </p:txBody>
      </p:sp>
    </p:spTree>
    <p:extLst>
      <p:ext uri="{BB962C8B-B14F-4D97-AF65-F5344CB8AC3E}">
        <p14:creationId xmlns:p14="http://schemas.microsoft.com/office/powerpoint/2010/main" val="2401947594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A83C23D1-BE9A-4E52-9BEF-D55C4CB7574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1645798" y="6386170"/>
            <a:ext cx="307239" cy="343814"/>
          </a:xfrm>
          <a:prstGeom prst="rect">
            <a:avLst/>
          </a:prstGeom>
          <a:noFill/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2368296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Text Placeholder 26">
            <a:extLst>
              <a:ext uri="{FF2B5EF4-FFF2-40B4-BE49-F238E27FC236}">
                <a16:creationId xmlns:a16="http://schemas.microsoft.com/office/drawing/2014/main" id="{B33A3032-1037-4342-827F-CF1349978260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8201" y="1835244"/>
            <a:ext cx="10515599" cy="629105"/>
          </a:xfrm>
        </p:spPr>
        <p:txBody>
          <a:bodyPr lIns="0" rIns="0">
            <a:noAutofit/>
          </a:bodyPr>
          <a:lstStyle>
            <a:lvl1pPr marL="0" indent="0" algn="ctr">
              <a:buNone/>
              <a:defRPr sz="2300" b="0" i="0">
                <a:solidFill>
                  <a:schemeClr val="bg2"/>
                </a:solidFill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5" name="Title 1">
            <a:extLst>
              <a:ext uri="{FF2B5EF4-FFF2-40B4-BE49-F238E27FC236}">
                <a16:creationId xmlns:a16="http://schemas.microsoft.com/office/drawing/2014/main" id="{FD6F6A17-AFDC-40C7-9D63-50FA052A161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557629"/>
            <a:ext cx="10515600" cy="1325563"/>
          </a:xfrm>
        </p:spPr>
        <p:txBody>
          <a:bodyPr lIns="0" rIns="0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BIG IMAGE SLIDE</a:t>
            </a: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6668B9DC-C6AF-45D4-BBA3-A5EF781EAB7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3759708" y="1667974"/>
            <a:ext cx="4672584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61272799"/>
      </p:ext>
    </p:extLst>
  </p:cSld>
  <p:clrMapOvr>
    <a:masterClrMapping/>
  </p:clrMapOvr>
</p:sldLayout>
</file>

<file path=ppt/slideLayouts/slideLayout1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Da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 descr="View of a mountain range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846C517-01CF-4924-81A5-DAD4CE0BFA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70000"/>
                </a:schemeClr>
              </a:gs>
              <a:gs pos="100000">
                <a:schemeClr val="accent3">
                  <a:alpha val="7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E013E669-E15F-4096-81CC-6637C4A9F9E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1680191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000" b="1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20XX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2107415"/>
            <a:ext cx="10117959" cy="2281355"/>
          </a:xfrm>
        </p:spPr>
        <p:txBody>
          <a:bodyPr>
            <a:noAutofit/>
          </a:bodyPr>
          <a:lstStyle>
            <a:lvl1pPr algn="ctr">
              <a:defRPr sz="8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PRESENTATION</a:t>
            </a:r>
            <a:br>
              <a:rPr lang="en-US" noProof="0"/>
            </a:br>
            <a:r>
              <a:rPr lang="en-US" noProof="0"/>
              <a:t>TITLE</a:t>
            </a:r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1333943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3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1050857" y="4720037"/>
            <a:ext cx="10090287" cy="1101897"/>
          </a:xfrm>
        </p:spPr>
        <p:txBody>
          <a:bodyPr>
            <a:noAutofit/>
          </a:bodyPr>
          <a:lstStyle>
            <a:lvl1pPr marL="0" indent="0" algn="ctr">
              <a:buNone/>
              <a:defRPr sz="35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noProof="0"/>
              <a:t>Presentation</a:t>
            </a:r>
            <a:br>
              <a:rPr lang="en-US" noProof="0"/>
            </a:br>
            <a:r>
              <a:rPr lang="en-US" noProof="0"/>
              <a:t>Tagline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6691BBC0-FAFE-4A57-9925-6182B74C4CB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879848" y="4453465"/>
            <a:ext cx="2432304" cy="64008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66819956"/>
      </p:ext>
    </p:extLst>
  </p:cSld>
  <p:clrMapOvr>
    <a:masterClrMapping/>
  </p:clrMapOvr>
</p:sldLayout>
</file>

<file path=ppt/slideLayouts/slideLayout1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39" y="128016"/>
            <a:ext cx="11932919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1747488"/>
            <a:ext cx="442800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5" name="Content Placeholder 2">
            <a:extLst>
              <a:ext uri="{FF2B5EF4-FFF2-40B4-BE49-F238E27FC236}">
                <a16:creationId xmlns:a16="http://schemas.microsoft.com/office/drawing/2014/main" id="{01B00995-C0FC-4EC6-A9B0-828FB28FC47F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838200" y="1825625"/>
            <a:ext cx="10515600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51A54DF2-9EE6-43F7-A586-88CA6C6247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335114710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39" y="128016"/>
            <a:ext cx="11932919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1747488"/>
            <a:ext cx="442800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51A54DF2-9EE6-43F7-A586-88CA6C6247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A122F4F2-F130-4DBE-B244-1D59BBE5CD9D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ntent Placeholder 3">
            <a:extLst>
              <a:ext uri="{FF2B5EF4-FFF2-40B4-BE49-F238E27FC236}">
                <a16:creationId xmlns:a16="http://schemas.microsoft.com/office/drawing/2014/main" id="{D4CE5575-876A-4335-83ED-6B346DA1B4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625035846"/>
      </p:ext>
    </p:extLst>
  </p:cSld>
  <p:clrMapOvr>
    <a:masterClrMapping/>
  </p:clrMapOvr>
</p:sldLayout>
</file>

<file path=ppt/slideLayouts/slideLayout1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39" y="128016"/>
            <a:ext cx="11932919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2105709"/>
            <a:ext cx="374904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Title 1">
            <a:extLst>
              <a:ext uri="{FF2B5EF4-FFF2-40B4-BE49-F238E27FC236}">
                <a16:creationId xmlns:a16="http://schemas.microsoft.com/office/drawing/2014/main" id="{B1C3E675-6E45-4A81-AEA3-D363882228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1E4B599D-7641-40C1-8DAE-110A36403CFF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177592"/>
            <a:ext cx="3932237" cy="3691396"/>
          </a:xfrm>
        </p:spPr>
        <p:txBody>
          <a:bodyPr/>
          <a:lstStyle>
            <a:lvl1pPr marL="0" indent="0">
              <a:buNone/>
              <a:defRPr sz="1600">
                <a:solidFill>
                  <a:schemeClr val="bg2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5" name="Picture Placeholder 2">
            <a:extLst>
              <a:ext uri="{FF2B5EF4-FFF2-40B4-BE49-F238E27FC236}">
                <a16:creationId xmlns:a16="http://schemas.microsoft.com/office/drawing/2014/main" id="{1B69B4CE-EB2F-46CF-9A80-64E44E5E95AC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457201"/>
            <a:ext cx="6172200" cy="5403850"/>
          </a:xfrm>
        </p:spPr>
        <p:txBody>
          <a:bodyPr anchor="ctr"/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69830783"/>
      </p:ext>
    </p:extLst>
  </p:cSld>
  <p:clrMapOvr>
    <a:masterClrMapping/>
  </p:clrMapOvr>
</p:sldLayout>
</file>

<file path=ppt/slideLayouts/slideLayout1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99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D3F74C5-9ADD-4AE3-BCA5-88726CC2A1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312920" y="1667974"/>
            <a:ext cx="356616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F2B3756-19E0-4B2F-B1D5-7664E0B38BE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418320085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99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26306201"/>
      </p:ext>
    </p:extLst>
  </p:cSld>
  <p:clrMapOvr>
    <a:masterClrMapping/>
  </p:clrMapOvr>
</p:sldLayout>
</file>

<file path=ppt/slideLayouts/slideLayout4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Close up view of lake edge with mountain range background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3319272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F097552-E3A8-41F6-B00B-4A39A247AA0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41248" y="1093460"/>
            <a:ext cx="5320386" cy="782638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TEXT LAYOUT 2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Text Placeholder 17">
            <a:extLst>
              <a:ext uri="{FF2B5EF4-FFF2-40B4-BE49-F238E27FC236}">
                <a16:creationId xmlns:a16="http://schemas.microsoft.com/office/drawing/2014/main" id="{028AD4F5-2320-4533-9EC4-9832091E65C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41248" y="2060240"/>
            <a:ext cx="5320386" cy="882524"/>
          </a:xfrm>
        </p:spPr>
        <p:txBody>
          <a:bodyPr>
            <a:normAutofit/>
          </a:bodyPr>
          <a:lstStyle>
            <a:lvl1pPr marL="0" indent="0" algn="l">
              <a:buNone/>
              <a:defRPr sz="2300">
                <a:solidFill>
                  <a:schemeClr val="bg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4693" y="1916790"/>
            <a:ext cx="450000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Text Placeholder 14">
            <a:extLst>
              <a:ext uri="{FF2B5EF4-FFF2-40B4-BE49-F238E27FC236}">
                <a16:creationId xmlns:a16="http://schemas.microsoft.com/office/drawing/2014/main" id="{4B6CBCCA-9781-462D-AF43-C6AAE3D1AAA9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817897" y="1125545"/>
            <a:ext cx="4707842" cy="1849304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Arial" panose="020B0604020202020204" pitchFamily="34" charset="0"/>
              <a:buChar char="•"/>
              <a:defRPr sz="1600" b="0" i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599193012"/>
      </p:ext>
    </p:extLst>
  </p:cSld>
  <p:clrMapOvr>
    <a:masterClrMapping/>
  </p:clrMapOvr>
</p:sldLayout>
</file>

<file path=ppt/slideLayouts/slideLayout5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Section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99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03373955-AB5B-4186-8098-9DBA0AB2650E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1159649" y="2738211"/>
            <a:ext cx="4183650" cy="454353"/>
          </a:xfrm>
        </p:spPr>
        <p:txBody>
          <a:bodyPr>
            <a:noAutofit/>
          </a:bodyPr>
          <a:lstStyle>
            <a:lvl1pPr marL="0" indent="0">
              <a:buNone/>
              <a:defRPr sz="3000" b="0">
                <a:solidFill>
                  <a:schemeClr val="bg1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9" name="Text Placeholder 26">
            <a:extLst>
              <a:ext uri="{FF2B5EF4-FFF2-40B4-BE49-F238E27FC236}">
                <a16:creationId xmlns:a16="http://schemas.microsoft.com/office/drawing/2014/main" id="{B534F865-65DF-4129-9CE5-414E24937576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8201" y="1835244"/>
            <a:ext cx="10515599" cy="629105"/>
          </a:xfrm>
        </p:spPr>
        <p:txBody>
          <a:bodyPr lIns="0" rIns="0">
            <a:noAutofit/>
          </a:bodyPr>
          <a:lstStyle>
            <a:lvl1pPr marL="0" indent="0" algn="ctr">
              <a:buNone/>
              <a:defRPr sz="2300" b="0" i="0">
                <a:solidFill>
                  <a:schemeClr val="bg2"/>
                </a:solidFill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ext Placeholder 2">
            <a:extLst>
              <a:ext uri="{FF2B5EF4-FFF2-40B4-BE49-F238E27FC236}">
                <a16:creationId xmlns:a16="http://schemas.microsoft.com/office/drawing/2014/main" id="{23A3472E-32B4-4CAD-B5D0-420AA3FB4CE3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6627121" y="2738211"/>
            <a:ext cx="4183650" cy="454353"/>
          </a:xfrm>
        </p:spPr>
        <p:txBody>
          <a:bodyPr>
            <a:noAutofit/>
          </a:bodyPr>
          <a:lstStyle>
            <a:lvl1pPr marL="0" indent="0">
              <a:buNone/>
              <a:defRPr sz="3000" b="0">
                <a:solidFill>
                  <a:schemeClr val="bg1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11" name="Text Placeholder 26">
            <a:extLst>
              <a:ext uri="{FF2B5EF4-FFF2-40B4-BE49-F238E27FC236}">
                <a16:creationId xmlns:a16="http://schemas.microsoft.com/office/drawing/2014/main" id="{1AEED068-3EA0-4BF4-875C-02473E9EB0CC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1159649" y="342850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defRPr sz="1600">
                <a:solidFill>
                  <a:schemeClr val="bg1"/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26">
            <a:extLst>
              <a:ext uri="{FF2B5EF4-FFF2-40B4-BE49-F238E27FC236}">
                <a16:creationId xmlns:a16="http://schemas.microsoft.com/office/drawing/2014/main" id="{3590B9DA-A2DF-4AE1-9A98-C7B84F48C3A9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6627121" y="342850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defRPr sz="1600">
                <a:solidFill>
                  <a:schemeClr val="bg1"/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557629"/>
            <a:ext cx="10515600" cy="1325563"/>
          </a:xfrm>
        </p:spPr>
        <p:txBody>
          <a:bodyPr lIns="0" rIns="0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COMPARISON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D3F74C5-9ADD-4AE3-BCA5-88726CC2A1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111752" y="1667974"/>
            <a:ext cx="3968496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50372305"/>
      </p:ext>
    </p:extLst>
  </p:cSld>
  <p:clrMapOvr>
    <a:masterClrMapping/>
  </p:clrMapOvr>
</p:sldLayout>
</file>

<file path=ppt/slideLayouts/slideLayout6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t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Text Placeholder 26">
            <a:extLst>
              <a:ext uri="{FF2B5EF4-FFF2-40B4-BE49-F238E27FC236}">
                <a16:creationId xmlns:a16="http://schemas.microsoft.com/office/drawing/2014/main" id="{B534F865-65DF-4129-9CE5-414E24937576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41248" y="3359239"/>
            <a:ext cx="4357688" cy="2252574"/>
          </a:xfrm>
        </p:spPr>
        <p:txBody>
          <a:bodyPr lIns="0" rIns="0">
            <a:noAutofit/>
          </a:bodyPr>
          <a:lstStyle>
            <a:lvl1pPr marL="0" indent="0" algn="l">
              <a:buNone/>
              <a:defRPr sz="2300" b="0" i="0">
                <a:solidFill>
                  <a:schemeClr val="bg2"/>
                </a:solidFill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41248" y="2081624"/>
            <a:ext cx="4357688" cy="1325563"/>
          </a:xfrm>
        </p:spPr>
        <p:txBody>
          <a:bodyPr lIns="0" rIns="0"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CHART SLIDE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D3F74C5-9ADD-4AE3-BCA5-88726CC2A1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1877" y="3191969"/>
            <a:ext cx="3968496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Chart Placeholder 18">
            <a:extLst>
              <a:ext uri="{FF2B5EF4-FFF2-40B4-BE49-F238E27FC236}">
                <a16:creationId xmlns:a16="http://schemas.microsoft.com/office/drawing/2014/main" id="{BE9C98A7-B145-402E-BADA-CE785E3BA996}"/>
              </a:ext>
            </a:extLst>
          </p:cNvPr>
          <p:cNvSpPr>
            <a:spLocks noGrp="1"/>
          </p:cNvSpPr>
          <p:nvPr>
            <p:ph type="chart" sz="quarter" idx="32"/>
          </p:nvPr>
        </p:nvSpPr>
        <p:spPr>
          <a:xfrm>
            <a:off x="6981371" y="1246188"/>
            <a:ext cx="4284663" cy="436562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noProof="0" dirty="0"/>
              <a:t>Click icon to add chart</a:t>
            </a:r>
          </a:p>
        </p:txBody>
      </p:sp>
    </p:spTree>
    <p:extLst>
      <p:ext uri="{BB962C8B-B14F-4D97-AF65-F5344CB8AC3E}">
        <p14:creationId xmlns:p14="http://schemas.microsoft.com/office/powerpoint/2010/main" val="2525342821"/>
      </p:ext>
    </p:extLst>
  </p:cSld>
  <p:clrMapOvr>
    <a:masterClrMapping/>
  </p:clrMapOvr>
</p:sldLayout>
</file>

<file path=ppt/slideLayouts/slideLayout9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edia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 descr="Unpaved road lined with trees, mountain side drive">
            <a:extLst>
              <a:ext uri="{FF2B5EF4-FFF2-40B4-BE49-F238E27FC236}">
                <a16:creationId xmlns:a16="http://schemas.microsoft.com/office/drawing/2014/main" id="{EC40FB52-44A8-43D1-8B33-F4E55A83AC38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8A140A0-8435-451E-9A8E-9C33B97E1B11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3BDD90A-F598-4982-8244-00A2189F77B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268873"/>
            <a:ext cx="10515600" cy="1325563"/>
          </a:xfrm>
        </p:spPr>
        <p:txBody>
          <a:bodyPr lIns="0" rIns="0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VIDEO SLIDE</a:t>
            </a: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B6E88236-C248-4008-9619-75BCE6D340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Media Placeholder 7">
            <a:extLst>
              <a:ext uri="{FF2B5EF4-FFF2-40B4-BE49-F238E27FC236}">
                <a16:creationId xmlns:a16="http://schemas.microsoft.com/office/drawing/2014/main" id="{A11F77F4-4B16-4503-B9B6-AE22C686E3E3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>
          <a:xfrm>
            <a:off x="1395984" y="1497770"/>
            <a:ext cx="9400032" cy="4215384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media</a:t>
            </a:r>
          </a:p>
        </p:txBody>
      </p:sp>
    </p:spTree>
    <p:extLst>
      <p:ext uri="{BB962C8B-B14F-4D97-AF65-F5344CB8AC3E}">
        <p14:creationId xmlns:p14="http://schemas.microsoft.com/office/powerpoint/2010/main" val="2399738276"/>
      </p:ext>
    </p:extLst>
  </p:cSld>
  <p:clrMapOvr>
    <a:masterClrMapping/>
  </p:clrMapOvr>
</p:sldLayout>
</file>

<file path=ppt/slideLayouts/slideLayout10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s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 descr="View of a lake and mountain range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846C517-01CF-4924-81A5-DAD4CE0BFA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99000">
                <a:schemeClr val="accent3">
                  <a:alpha val="8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Text Placeholder 26">
            <a:extLst>
              <a:ext uri="{FF2B5EF4-FFF2-40B4-BE49-F238E27FC236}">
                <a16:creationId xmlns:a16="http://schemas.microsoft.com/office/drawing/2014/main" id="{82190F1B-1701-4806-870F-8FC7F32FE4AA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4222968"/>
            <a:ext cx="4367531" cy="474519"/>
          </a:xfrm>
        </p:spPr>
        <p:txBody>
          <a:bodyPr>
            <a:noAutofit/>
          </a:bodyPr>
          <a:lstStyle>
            <a:lvl1pPr marL="0" indent="0" algn="ctr">
              <a:buNone/>
              <a:defRPr sz="35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+7 678-555-0128</a:t>
            </a:r>
          </a:p>
        </p:txBody>
      </p:sp>
      <p:sp>
        <p:nvSpPr>
          <p:cNvPr id="18" name="Text Placeholder 26">
            <a:extLst>
              <a:ext uri="{FF2B5EF4-FFF2-40B4-BE49-F238E27FC236}">
                <a16:creationId xmlns:a16="http://schemas.microsoft.com/office/drawing/2014/main" id="{972B7F81-5409-42D9-B44C-88D9CBD9BAD5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3927698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9" name="Text Placeholder 14">
            <a:extLst>
              <a:ext uri="{FF2B5EF4-FFF2-40B4-BE49-F238E27FC236}">
                <a16:creationId xmlns:a16="http://schemas.microsoft.com/office/drawing/2014/main" id="{FAA54554-5CE2-43AD-979D-F095482C49A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050857" y="2655074"/>
            <a:ext cx="10090287" cy="606659"/>
          </a:xfrm>
        </p:spPr>
        <p:txBody>
          <a:bodyPr>
            <a:noAutofit/>
          </a:bodyPr>
          <a:lstStyle>
            <a:lvl1pPr marL="0" indent="0" algn="ctr">
              <a:buNone/>
              <a:defRPr sz="35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noProof="0"/>
              <a:t>Alexander Martensson</a:t>
            </a:r>
          </a:p>
        </p:txBody>
      </p:sp>
      <p:sp>
        <p:nvSpPr>
          <p:cNvPr id="20" name="Text Placeholder 26">
            <a:extLst>
              <a:ext uri="{FF2B5EF4-FFF2-40B4-BE49-F238E27FC236}">
                <a16:creationId xmlns:a16="http://schemas.microsoft.com/office/drawing/2014/main" id="{A1D8F0C1-128A-435B-8585-F0B32496EC79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3135722" y="5230723"/>
            <a:ext cx="5920556" cy="474519"/>
          </a:xfrm>
        </p:spPr>
        <p:txBody>
          <a:bodyPr>
            <a:noAutofit/>
          </a:bodyPr>
          <a:lstStyle>
            <a:lvl1pPr marL="0" indent="0" algn="ctr">
              <a:buNone/>
              <a:defRPr sz="35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martensson@example.com</a:t>
            </a:r>
          </a:p>
        </p:txBody>
      </p:sp>
      <p:sp>
        <p:nvSpPr>
          <p:cNvPr id="22" name="Text Placeholder 26">
            <a:extLst>
              <a:ext uri="{FF2B5EF4-FFF2-40B4-BE49-F238E27FC236}">
                <a16:creationId xmlns:a16="http://schemas.microsoft.com/office/drawing/2014/main" id="{90B48E8B-E525-4852-9167-5281C64B1C37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3912235" y="4929014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24" name="Title 1">
            <a:extLst>
              <a:ext uri="{FF2B5EF4-FFF2-40B4-BE49-F238E27FC236}">
                <a16:creationId xmlns:a16="http://schemas.microsoft.com/office/drawing/2014/main" id="{0C5EB90F-1ADD-412B-9044-2CC607B786B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50856" y="993494"/>
            <a:ext cx="10104124" cy="1517356"/>
          </a:xfrm>
        </p:spPr>
        <p:txBody>
          <a:bodyPr>
            <a:noAutofit/>
          </a:bodyPr>
          <a:lstStyle>
            <a:lvl1pPr algn="ctr">
              <a:defRPr sz="8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YOU!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540A1271-E1E7-40AB-9552-9B424954400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3156204" y="2421953"/>
            <a:ext cx="5879592" cy="64008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71178380"/>
      </p:ext>
    </p:extLst>
  </p:cSld>
  <p:clrMapOvr>
    <a:masterClrMapping/>
  </p:clrMapOvr>
</p:sldLayout>
</file>

<file path=ppt/slideLayouts/slideLayout11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 descr="View of a mountain range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846C517-01CF-4924-81A5-DAD4CE0BFA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70000"/>
                </a:schemeClr>
              </a:gs>
              <a:gs pos="100000">
                <a:schemeClr val="accent3">
                  <a:alpha val="70000"/>
                </a:schemeClr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2107415"/>
            <a:ext cx="10117959" cy="2281355"/>
          </a:xfrm>
        </p:spPr>
        <p:txBody>
          <a:bodyPr>
            <a:noAutofit/>
          </a:bodyPr>
          <a:lstStyle>
            <a:lvl1pPr algn="ctr">
              <a:defRPr sz="8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PRESENTATION</a:t>
            </a:r>
            <a:br>
              <a:rPr lang="en-US" noProof="0"/>
            </a:br>
            <a:r>
              <a:rPr lang="en-US" noProof="0"/>
              <a:t>TITLE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6691BBC0-FAFE-4A57-9925-6182B74C4CB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879848" y="4453465"/>
            <a:ext cx="2432304" cy="64008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08214E67-DE9D-42F7-B713-798383BBD13A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037021" y="4720036"/>
            <a:ext cx="10117959" cy="1101898"/>
          </a:xfrm>
        </p:spPr>
        <p:txBody>
          <a:bodyPr vert="horz" lIns="91440" tIns="45720" rIns="91440" bIns="45720" rtlCol="0">
            <a:noAutofit/>
          </a:bodyPr>
          <a:lstStyle>
            <a:lvl1pPr marL="0" indent="0" algn="ctr">
              <a:buNone/>
              <a:defRPr lang="en-US" sz="3500" b="0" i="0" dirty="0">
                <a:solidFill>
                  <a:schemeClr val="bg2"/>
                </a:solidFill>
              </a:defRPr>
            </a:lvl1pPr>
          </a:lstStyle>
          <a:p>
            <a:pPr marL="228600" lvl="0" indent="-228600" algn="ctr"/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4038553205"/>
      </p:ext>
    </p:extLst>
  </p:cSld>
  <p:clrMapOvr>
    <a:masterClrMapping/>
  </p:clrMapOvr>
</p:sldLayout>
</file>

<file path=ppt/slideLayouts/slideLayout14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39" y="128016"/>
            <a:ext cx="11932919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1747488"/>
            <a:ext cx="442800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51A54DF2-9EE6-43F7-A586-88CA6C6247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Text Placeholder 2">
            <a:extLst>
              <a:ext uri="{FF2B5EF4-FFF2-40B4-BE49-F238E27FC236}">
                <a16:creationId xmlns:a16="http://schemas.microsoft.com/office/drawing/2014/main" id="{D1F82F6E-10E8-4A58-9655-E18D14D7901F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839788" y="1840863"/>
            <a:ext cx="5157787" cy="664211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bg2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Content Placeholder 3">
            <a:extLst>
              <a:ext uri="{FF2B5EF4-FFF2-40B4-BE49-F238E27FC236}">
                <a16:creationId xmlns:a16="http://schemas.microsoft.com/office/drawing/2014/main" id="{C2F6C18E-5BCB-42EF-9310-5BD6E011DF2F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>
            <a:normAutofit/>
          </a:bodyPr>
          <a:lstStyle>
            <a:lvl1pPr>
              <a:defRPr sz="2000">
                <a:solidFill>
                  <a:schemeClr val="bg1"/>
                </a:solidFill>
              </a:defRPr>
            </a:lvl1pPr>
            <a:lvl2pPr>
              <a:defRPr sz="1800">
                <a:solidFill>
                  <a:schemeClr val="bg1"/>
                </a:solidFill>
              </a:defRPr>
            </a:lvl2pPr>
            <a:lvl3pPr>
              <a:defRPr sz="1600">
                <a:solidFill>
                  <a:schemeClr val="bg1"/>
                </a:solidFill>
              </a:defRPr>
            </a:lvl3pPr>
            <a:lvl4pPr>
              <a:defRPr sz="1400">
                <a:solidFill>
                  <a:schemeClr val="bg1"/>
                </a:solidFill>
              </a:defRPr>
            </a:lvl4pPr>
            <a:lvl5pPr>
              <a:defRPr sz="14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4" name="Text Placeholder 4">
            <a:extLst>
              <a:ext uri="{FF2B5EF4-FFF2-40B4-BE49-F238E27FC236}">
                <a16:creationId xmlns:a16="http://schemas.microsoft.com/office/drawing/2014/main" id="{9BA2923F-D123-40C6-A193-B86D683D5B51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840863"/>
            <a:ext cx="5183188" cy="6642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bg2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6" name="Content Placeholder 5">
            <a:extLst>
              <a:ext uri="{FF2B5EF4-FFF2-40B4-BE49-F238E27FC236}">
                <a16:creationId xmlns:a16="http://schemas.microsoft.com/office/drawing/2014/main" id="{8305C175-94AC-44DD-9321-0A8DBDF22DA9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>
            <a:normAutofit/>
          </a:bodyPr>
          <a:lstStyle>
            <a:lvl1pPr>
              <a:defRPr sz="2000">
                <a:solidFill>
                  <a:schemeClr val="bg1"/>
                </a:solidFill>
              </a:defRPr>
            </a:lvl1pPr>
            <a:lvl2pPr>
              <a:defRPr sz="1800">
                <a:solidFill>
                  <a:schemeClr val="bg1"/>
                </a:solidFill>
              </a:defRPr>
            </a:lvl2pPr>
            <a:lvl3pPr>
              <a:defRPr sz="1600">
                <a:solidFill>
                  <a:schemeClr val="bg1"/>
                </a:solidFill>
              </a:defRPr>
            </a:lvl3pPr>
            <a:lvl4pPr>
              <a:defRPr sz="1400">
                <a:solidFill>
                  <a:schemeClr val="bg1"/>
                </a:solidFill>
              </a:defRPr>
            </a:lvl4pPr>
            <a:lvl5pPr>
              <a:defRPr sz="14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75998869"/>
      </p:ext>
    </p:extLst>
  </p:cSld>
  <p:clrMapOvr>
    <a:masterClrMapping/>
  </p:clrMapOvr>
</p:sldLayout>
</file>

<file path=ppt/slideLayouts/slideLayout1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 descr="View of a lake and mountain range">
            <a:extLst>
              <a:ext uri="{FF2B5EF4-FFF2-40B4-BE49-F238E27FC236}">
                <a16:creationId xmlns:a16="http://schemas.microsoft.com/office/drawing/2014/main" id="{CECF654C-A7AE-4727-9F7F-492670C3E642}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blipFill>
            <a:blip r:embed="rId2"/>
            <a:srcRect/>
            <a:stretch>
              <a:fillRect l="-17" r="-17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834F3F28-2A24-40B5-AC8C-5A53DC799A9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39" y="128016"/>
            <a:ext cx="11932919" cy="6601968"/>
          </a:xfrm>
          <a:prstGeom prst="rect">
            <a:avLst/>
          </a:prstGeom>
          <a:gradFill flip="none" rotWithShape="1">
            <a:gsLst>
              <a:gs pos="0">
                <a:schemeClr val="accent2">
                  <a:alpha val="80000"/>
                </a:schemeClr>
              </a:gs>
              <a:gs pos="100000">
                <a:schemeClr val="accent3">
                  <a:alpha val="80000"/>
                </a:schemeClr>
              </a:gs>
            </a:gsLst>
            <a:lin ang="1680000" scaled="0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C7A2807-F7BA-4350-93C3-95213A4854E0}"/>
              </a:ext>
            </a:extLst>
          </p:cNvPr>
          <p:cNvSpPr>
            <a:spLocks noGrp="1"/>
          </p:cNvSpPr>
          <p:nvPr>
            <p:ph type="dt" sz="half" idx="11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2F6AE88-305E-4E68-AF8E-10BCB695A1D5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95BAC97E-3C4E-4D04-8A57-DC61E07CB8F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08548" y="6114045"/>
            <a:ext cx="374904" cy="374904"/>
          </a:xfrm>
          <a:prstGeom prst="ellipse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7822F33-D675-4E6C-BD09-D9C78365BB4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15026" y="2105709"/>
            <a:ext cx="3749040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Title 1">
            <a:extLst>
              <a:ext uri="{FF2B5EF4-FFF2-40B4-BE49-F238E27FC236}">
                <a16:creationId xmlns:a16="http://schemas.microsoft.com/office/drawing/2014/main" id="{B1C3E675-6E45-4A81-AEA3-D363882228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1E4B599D-7641-40C1-8DAE-110A36403CFF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177592"/>
            <a:ext cx="3932237" cy="3691396"/>
          </a:xfrm>
        </p:spPr>
        <p:txBody>
          <a:bodyPr/>
          <a:lstStyle>
            <a:lvl1pPr marL="0" indent="0">
              <a:buNone/>
              <a:defRPr sz="1600">
                <a:solidFill>
                  <a:schemeClr val="bg2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709FEF38-E3A7-4527-97CB-AF528BAEBA8F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0012" y="457200"/>
            <a:ext cx="6172200" cy="5408613"/>
          </a:xfrm>
        </p:spPr>
        <p:txBody>
          <a:bodyPr>
            <a:normAutofit/>
          </a:bodyPr>
          <a:lstStyle>
            <a:lvl1pPr>
              <a:defRPr sz="2800">
                <a:solidFill>
                  <a:schemeClr val="bg1"/>
                </a:solidFill>
              </a:defRPr>
            </a:lvl1pPr>
            <a:lvl2pPr>
              <a:defRPr sz="2400">
                <a:solidFill>
                  <a:schemeClr val="bg1"/>
                </a:solidFill>
              </a:defRPr>
            </a:lvl2pPr>
            <a:lvl3pPr>
              <a:defRPr sz="2000">
                <a:solidFill>
                  <a:schemeClr val="bg1"/>
                </a:solidFill>
              </a:defRPr>
            </a:lvl3pPr>
            <a:lvl4pPr>
              <a:defRPr sz="1800">
                <a:solidFill>
                  <a:schemeClr val="bg1"/>
                </a:solidFill>
              </a:defRPr>
            </a:lvl4pPr>
            <a:lvl5pPr>
              <a:defRPr sz="1800">
                <a:solidFill>
                  <a:schemeClr val="bg1"/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727947437"/>
      </p:ext>
    </p:extLst>
  </p:cSld>
  <p:clrMapOvr>
    <a:masterClrMapping/>
  </p:clrMapOvr>
</p:sldLayout>
</file>

<file path=ppt/slideLayouts/slideLayout19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nua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164ACA68-1C2C-4C4D-9CB4-1C8BF3E03F5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9540" y="128016"/>
            <a:ext cx="11932920" cy="6601968"/>
          </a:xfrm>
          <a:prstGeom prst="rect">
            <a:avLst/>
          </a:prstGeom>
          <a:gradFill flip="none" rotWithShape="1">
            <a:gsLst>
              <a:gs pos="0">
                <a:schemeClr val="accent2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557629"/>
            <a:ext cx="10515600" cy="1325563"/>
          </a:xfrm>
        </p:spPr>
        <p:txBody>
          <a:bodyPr lIns="0" rIns="0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HOW TO USE THIS TEMPLATE</a:t>
            </a: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D3F74C5-9ADD-4AE3-BCA5-88726CC2A1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2017776" y="1667974"/>
            <a:ext cx="8156448" cy="36576"/>
          </a:xfrm>
          <a:prstGeom prst="rect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1" name="Text Placeholder 21">
            <a:extLst>
              <a:ext uri="{FF2B5EF4-FFF2-40B4-BE49-F238E27FC236}">
                <a16:creationId xmlns:a16="http://schemas.microsoft.com/office/drawing/2014/main" id="{10000CCD-6AFF-4E65-8858-5502306E581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55578" y="1960171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8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32" name="Text Placeholder 24">
            <a:extLst>
              <a:ext uri="{FF2B5EF4-FFF2-40B4-BE49-F238E27FC236}">
                <a16:creationId xmlns:a16="http://schemas.microsoft.com/office/drawing/2014/main" id="{D5D777E5-98F6-416A-8D23-3399269D85CB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442535" y="1984171"/>
            <a:ext cx="3103110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3000" b="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3" name="Text Placeholder 21">
            <a:extLst>
              <a:ext uri="{FF2B5EF4-FFF2-40B4-BE49-F238E27FC236}">
                <a16:creationId xmlns:a16="http://schemas.microsoft.com/office/drawing/2014/main" id="{C979BADF-99B5-4C91-AAE5-FC2C4DBEDE20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820642" y="1960171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8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34" name="Text Placeholder 24">
            <a:extLst>
              <a:ext uri="{FF2B5EF4-FFF2-40B4-BE49-F238E27FC236}">
                <a16:creationId xmlns:a16="http://schemas.microsoft.com/office/drawing/2014/main" id="{6706F6A2-1599-4D73-9288-3ECEACDDCAEA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5477939" y="1984171"/>
            <a:ext cx="2243918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3000" b="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5" name="Text Placeholder 21">
            <a:extLst>
              <a:ext uri="{FF2B5EF4-FFF2-40B4-BE49-F238E27FC236}">
                <a16:creationId xmlns:a16="http://schemas.microsoft.com/office/drawing/2014/main" id="{BAE5E245-1702-4722-895D-0808BB0A868A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906755" y="1977950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8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3</a:t>
            </a:r>
          </a:p>
        </p:txBody>
      </p:sp>
      <p:sp>
        <p:nvSpPr>
          <p:cNvPr id="36" name="Text Placeholder 24">
            <a:extLst>
              <a:ext uri="{FF2B5EF4-FFF2-40B4-BE49-F238E27FC236}">
                <a16:creationId xmlns:a16="http://schemas.microsoft.com/office/drawing/2014/main" id="{3701E665-3CED-413C-BAC6-CE003B1494EA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8564052" y="2001950"/>
            <a:ext cx="2959116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3000" b="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7" name="Text Placeholder 24">
            <a:extLst>
              <a:ext uri="{FF2B5EF4-FFF2-40B4-BE49-F238E27FC236}">
                <a16:creationId xmlns:a16="http://schemas.microsoft.com/office/drawing/2014/main" id="{E01406B4-D44B-4D1E-91F3-D87541EAD4CE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1020059" y="3103993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8" name="Text Placeholder 24">
            <a:extLst>
              <a:ext uri="{FF2B5EF4-FFF2-40B4-BE49-F238E27FC236}">
                <a16:creationId xmlns:a16="http://schemas.microsoft.com/office/drawing/2014/main" id="{9AAD5CF9-9A59-4C5F-8C29-B92AD6012119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2718684" y="3103993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9" name="Text Placeholder 24">
            <a:extLst>
              <a:ext uri="{FF2B5EF4-FFF2-40B4-BE49-F238E27FC236}">
                <a16:creationId xmlns:a16="http://schemas.microsoft.com/office/drawing/2014/main" id="{C6725172-65CC-4645-B23F-E77886468F31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4794793" y="3103993"/>
            <a:ext cx="2599197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0" name="Text Placeholder 24">
            <a:extLst>
              <a:ext uri="{FF2B5EF4-FFF2-40B4-BE49-F238E27FC236}">
                <a16:creationId xmlns:a16="http://schemas.microsoft.com/office/drawing/2014/main" id="{0EA5E6CA-5C78-4B75-BA22-59750E7D4501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7876955" y="3102450"/>
            <a:ext cx="3726423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1" name="Text Placeholder 24">
            <a:extLst>
              <a:ext uri="{FF2B5EF4-FFF2-40B4-BE49-F238E27FC236}">
                <a16:creationId xmlns:a16="http://schemas.microsoft.com/office/drawing/2014/main" id="{E1C61752-F57C-4FBF-93F3-06F43CCA43C8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1657040" y="5751926"/>
            <a:ext cx="8877920" cy="470478"/>
          </a:xfrm>
        </p:spPr>
        <p:txBody>
          <a:bodyPr>
            <a:normAutofit/>
          </a:bodyPr>
          <a:lstStyle>
            <a:lvl1pPr marL="0" indent="0" algn="ctr">
              <a:buNone/>
              <a:defRPr sz="1600" b="0">
                <a:solidFill>
                  <a:schemeClr val="accent4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2" name="Text Placeholder 24">
            <a:extLst>
              <a:ext uri="{FF2B5EF4-FFF2-40B4-BE49-F238E27FC236}">
                <a16:creationId xmlns:a16="http://schemas.microsoft.com/office/drawing/2014/main" id="{E0232175-FB97-4039-8136-B9DD27441C05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4794791" y="5070254"/>
            <a:ext cx="2599199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2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3" name="Text Placeholder 24">
            <a:extLst>
              <a:ext uri="{FF2B5EF4-FFF2-40B4-BE49-F238E27FC236}">
                <a16:creationId xmlns:a16="http://schemas.microsoft.com/office/drawing/2014/main" id="{6E5262C3-0603-403F-AB36-FB4EB9FC7BCB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7890713" y="5070254"/>
            <a:ext cx="371266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2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4" name="Picture Placeholder 12">
            <a:extLst>
              <a:ext uri="{FF2B5EF4-FFF2-40B4-BE49-F238E27FC236}">
                <a16:creationId xmlns:a16="http://schemas.microsoft.com/office/drawing/2014/main" id="{D2FBACFC-8B68-4A37-95A4-26BE5A23D759}"/>
              </a:ext>
            </a:extLst>
          </p:cNvPr>
          <p:cNvSpPr>
            <a:spLocks noGrp="1"/>
          </p:cNvSpPr>
          <p:nvPr>
            <p:ph type="pic" sz="quarter" idx="37"/>
          </p:nvPr>
        </p:nvSpPr>
        <p:spPr>
          <a:xfrm>
            <a:off x="1020058" y="3976866"/>
            <a:ext cx="3273552" cy="1618488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6" name="Picture Placeholder 12">
            <a:extLst>
              <a:ext uri="{FF2B5EF4-FFF2-40B4-BE49-F238E27FC236}">
                <a16:creationId xmlns:a16="http://schemas.microsoft.com/office/drawing/2014/main" id="{5A6A36C6-8489-4333-927A-141D8F98AE50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>
          <a:xfrm>
            <a:off x="4794792" y="4041034"/>
            <a:ext cx="2599199" cy="896112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7" name="Picture Placeholder 9">
            <a:extLst>
              <a:ext uri="{FF2B5EF4-FFF2-40B4-BE49-F238E27FC236}">
                <a16:creationId xmlns:a16="http://schemas.microsoft.com/office/drawing/2014/main" id="{BB2DF986-C446-4302-9099-B1512AD5D8CA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>
          <a:xfrm>
            <a:off x="7876955" y="4041034"/>
            <a:ext cx="2599200" cy="896400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1138907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35.xml" Id="rId3" /><Relationship Type="http://schemas.openxmlformats.org/officeDocument/2006/relationships/slideLayout" Target="/ppt/slideLayouts/slideLayout71.xml" Id="rId7" /><Relationship Type="http://schemas.openxmlformats.org/officeDocument/2006/relationships/slideLayout" Target="/ppt/slideLayouts/slideLayout126.xml" Id="rId12" /><Relationship Type="http://schemas.openxmlformats.org/officeDocument/2006/relationships/slideLayout" Target="/ppt/slideLayouts/slideLayout177.xml" Id="rId17" /><Relationship Type="http://schemas.openxmlformats.org/officeDocument/2006/relationships/slideLayout" Target="/ppt/slideLayouts/slideLayout28.xml" Id="rId2" /><Relationship Type="http://schemas.openxmlformats.org/officeDocument/2006/relationships/slideLayout" Target="/ppt/slideLayouts/slideLayout169.xml" Id="rId16" /><Relationship Type="http://schemas.openxmlformats.org/officeDocument/2006/relationships/theme" Target="/ppt/theme/theme11.xml" Id="rId20" /><Relationship Type="http://schemas.openxmlformats.org/officeDocument/2006/relationships/slideLayout" Target="/ppt/slideLayouts/slideLayout110.xml" Id="rId1" /><Relationship Type="http://schemas.openxmlformats.org/officeDocument/2006/relationships/slideLayout" Target="/ppt/slideLayouts/slideLayout611.xml" Id="rId6" /><Relationship Type="http://schemas.openxmlformats.org/officeDocument/2006/relationships/slideLayout" Target="/ppt/slideLayouts/slideLayout1112.xml" Id="rId11" /><Relationship Type="http://schemas.openxmlformats.org/officeDocument/2006/relationships/slideLayout" Target="/ppt/slideLayouts/slideLayout513.xml" Id="rId5" /><Relationship Type="http://schemas.openxmlformats.org/officeDocument/2006/relationships/slideLayout" Target="/ppt/slideLayouts/slideLayout1514.xml" Id="rId15" /><Relationship Type="http://schemas.openxmlformats.org/officeDocument/2006/relationships/slideLayout" Target="/ppt/slideLayouts/slideLayout1015.xml" Id="rId10" /><Relationship Type="http://schemas.openxmlformats.org/officeDocument/2006/relationships/slideLayout" Target="/ppt/slideLayouts/slideLayout1916.xml" Id="rId19" /><Relationship Type="http://schemas.openxmlformats.org/officeDocument/2006/relationships/slideLayout" Target="/ppt/slideLayouts/slideLayout417.xml" Id="rId4" /><Relationship Type="http://schemas.openxmlformats.org/officeDocument/2006/relationships/slideLayout" Target="/ppt/slideLayouts/slideLayout918.xml" Id="rId9" /><Relationship Type="http://schemas.openxmlformats.org/officeDocument/2006/relationships/slideLayout" Target="/ppt/slideLayouts/slideLayout1419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475097E-EB08-4475-9112-275B8402794C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5821279" y="6118484"/>
            <a:ext cx="549442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600" b="1">
                <a:solidFill>
                  <a:schemeClr val="bg1"/>
                </a:solidFill>
                <a:latin typeface="+mn-lt"/>
              </a:defRPr>
            </a:lvl1pPr>
          </a:lstStyle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A8DB6A3A-74E6-4FE2-8AD2-CEB07044718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C0128AA-FDF4-4DD5-A009-3C58D24570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048274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B1C2DC0-7E13-4A66-9F9B-371BA9C6E4F1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610600" y="6118484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600"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MM.DD.20XX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1F296578-6D40-435B-861E-0904DDC10B7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838200" y="6118484"/>
            <a:ext cx="3398763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600"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322399913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7" r:id="rId2"/>
    <p:sldLayoutId id="2147483678" r:id="rId3"/>
    <p:sldLayoutId id="2147483679" r:id="rId4"/>
    <p:sldLayoutId id="2147483681" r:id="rId5"/>
    <p:sldLayoutId id="2147483682" r:id="rId6"/>
    <p:sldLayoutId id="2147483683" r:id="rId7"/>
    <p:sldLayoutId id="2147483684" r:id="rId8"/>
    <p:sldLayoutId id="2147483685" r:id="rId9"/>
    <p:sldLayoutId id="2147483686" r:id="rId10"/>
    <p:sldLayoutId id="2147483689" r:id="rId11"/>
    <p:sldLayoutId id="2147483690" r:id="rId12"/>
    <p:sldLayoutId id="2147483691" r:id="rId13"/>
    <p:sldLayoutId id="2147483692" r:id="rId14"/>
    <p:sldLayoutId id="2147483693" r:id="rId15"/>
    <p:sldLayoutId id="2147483694" r:id="rId16"/>
    <p:sldLayoutId id="2147483687" r:id="rId17"/>
    <p:sldLayoutId id="2147483695" r:id="rId18"/>
    <p:sldLayoutId id="2147483688" r:id="rId19"/>
  </p:sldLayoutIdLst>
  <p:hf hd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5000" b="0" kern="1200">
          <a:solidFill>
            <a:schemeClr val="tx2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ru-RU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572" userDrawn="1">
          <p15:clr>
            <a:srgbClr val="F26B43"/>
          </p15:clr>
        </p15:guide>
        <p15:guide id="2" pos="574" userDrawn="1">
          <p15:clr>
            <a:srgbClr val="F26B43"/>
          </p15:clr>
        </p15:guide>
        <p15:guide id="3" pos="7106" userDrawn="1">
          <p15:clr>
            <a:srgbClr val="F26B43"/>
          </p15:clr>
        </p15:guide>
        <p15:guide id="4" orient="horz" pos="3748" userDrawn="1">
          <p15:clr>
            <a:srgbClr val="F26B43"/>
          </p15:clr>
        </p15:guide>
        <p15:guide id="5" pos="4407" userDrawn="1">
          <p15:clr>
            <a:srgbClr val="F26B43"/>
          </p15:clr>
        </p15:guide>
        <p15:guide id="6" pos="3273" userDrawn="1">
          <p15:clr>
            <a:srgbClr val="F26B43"/>
          </p15:clr>
        </p15:guide>
        <p15:guide id="7" pos="3840" userDrawn="1">
          <p15:clr>
            <a:srgbClr val="F26B43"/>
          </p15:clr>
        </p15:guide>
        <p15:guide id="8" orient="horz" pos="2160" userDrawn="1">
          <p15:clr>
            <a:srgbClr val="F26B43"/>
          </p15:clr>
        </p15:guide>
        <p15:guide id="9" pos="302" userDrawn="1">
          <p15:clr>
            <a:srgbClr val="F26B43"/>
          </p15:clr>
        </p15:guide>
        <p15:guide id="10" pos="7378" userDrawn="1">
          <p15:clr>
            <a:srgbClr val="F26B43"/>
          </p15:clr>
        </p15:guide>
      </p15:sldGuideLst>
    </p:ext>
  </p:extLst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10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28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7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slideLayout" Target="/ppt/slideLayouts/slideLayout513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chart" Target="/ppt/charts/chart11.xml" Id="rId2" /><Relationship Type="http://schemas.openxmlformats.org/officeDocument/2006/relationships/slideLayout" Target="/ppt/slideLayouts/slideLayout611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slideLayout" Target="/ppt/slideLayouts/slideLayout71.xml" Id="rId1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slideLayout" Target="/ppt/slideLayouts/slideLayout918.xml" Id="rId1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015.xml" Id="rId1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77.xml" Id="rId1" /><Relationship Type="http://schemas.openxmlformats.org/officeDocument/2006/relationships/hyperlink" Target="https://go.microsoft.com/fwlink/?linkid=2006808&amp;clcid=0x409" TargetMode="External" Id="rId2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slideLayout" Target="/ppt/slideLayouts/slideLayout35.xml" Id="rId1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1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1E70722D-0BC0-4487-812D-1E4E0DEC112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Month</a:t>
            </a:r>
            <a:endParaRPr lang="ru-RU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7D65CF0B-BB68-4A49-91EE-96E78E8CAD61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20XX</a:t>
            </a:r>
            <a:endParaRPr lang="ru-RU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05857963-8D3D-4F24-B535-54652EE095F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TITLE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B623514F-9C9F-4868-A7D9-66CAA07E615D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Tagline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142316308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7EDADF0-23DD-491B-8755-2E19692F9B1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DIVIDER SLIDE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3E7209B-EA97-4E46-B935-409525612C95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2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7E3D7C1-6919-4785-9AEE-1F6673CA07C3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71A006E-2552-45AA-81E6-9D6D26A503C2}"/>
              </a:ext>
            </a:extLst>
          </p:cNvPr>
          <p:cNvSpPr>
            <a:spLocks noGrp="1"/>
          </p:cNvSpPr>
          <p:nvPr>
            <p:ph type="body" sz="quarter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</p:spTree>
    <p:extLst>
      <p:ext uri="{BB962C8B-B14F-4D97-AF65-F5344CB8AC3E}">
        <p14:creationId xmlns:p14="http://schemas.microsoft.com/office/powerpoint/2010/main" val="434389766"/>
      </p:ext>
    </p:extLst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48B51AE-252F-4958-A1E9-67C57179FF3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2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35F389B-861B-485A-AD81-A9172882D97D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A1FE0C33-CECE-4322-A29C-AEA87CDB13E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00D8D83-8EE8-4757-A48D-197DCB8CB8E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077CBD36-E928-427F-BCF4-3FF2B77D4C0D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36584484"/>
      </p:ext>
    </p:extLst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E1BA9B4B-C586-4B6B-8142-E49AC2D37A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630E50A-AB9F-4122-B5E0-DE40C6E4830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  <a:br>
              <a:rPr lang="en-US" dirty="0"/>
            </a:br>
            <a:r>
              <a:rPr lang="en-US" dirty="0"/>
              <a:t>Maecenas porttitor congue massa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3BFCB07-6C49-4FD9-A60E-365443B88FE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FC3CF09-BAFF-4590-A12C-E378DFF1DA5E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49249DA-4230-416D-838C-A72D2E7CADA4}"/>
              </a:ext>
            </a:extLst>
          </p:cNvPr>
          <p:cNvSpPr>
            <a:spLocks noGrp="1"/>
          </p:cNvSpPr>
          <p:nvPr>
            <p:ph type="body" idx="18"/>
          </p:nvPr>
        </p:nvSpPr>
        <p:spPr/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C9E879AA-B873-414B-BC94-C8FF28566266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CEF9153-8777-40BE-856A-F36D008F5B26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4132B1B3-C6FB-4075-BF96-89BEEBC1E9E3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768004"/>
      </p:ext>
    </p:extLst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0F674264-BCEC-4B65-BCCB-84112D3EC35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SLIDE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BE02D267-7BE2-4596-B469-BB4DC32CC0DB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</a:t>
            </a:r>
          </a:p>
        </p:txBody>
      </p:sp>
      <p:graphicFrame>
        <p:nvGraphicFramePr>
          <p:cNvPr id="9" name="Chart Placeholder 8" descr="Chart">
            <a:extLst>
              <a:ext uri="{FF2B5EF4-FFF2-40B4-BE49-F238E27FC236}">
                <a16:creationId xmlns:a16="http://schemas.microsoft.com/office/drawing/2014/main" id="{25AF9D8E-348F-4D20-A3D5-4634B274F97D}"/>
              </a:ext>
            </a:extLst>
          </p:cNvPr>
          <p:cNvGraphicFramePr>
            <a:graphicFrameLocks noGrp="1"/>
          </p:cNvGraphicFramePr>
          <p:nvPr>
            <p:ph type="chart" sz="quarter" idx="32"/>
            <p:extLst>
              <p:ext uri="{D42A27DB-BD31-4B8C-83A1-F6EECF244321}">
                <p14:modId xmlns:p14="http://schemas.microsoft.com/office/powerpoint/2010/main" val="3991282356"/>
              </p:ext>
            </p:extLst>
          </p:nvPr>
        </p:nvGraphicFramePr>
        <p:xfrm>
          <a:off x="5734050" y="1824990"/>
          <a:ext cx="5669280" cy="347472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20FFBF84-B41C-4FA8-BD4A-97F6C064C36D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1DBE06A-2C8A-44FA-9318-4BF6A8C3FFB2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12177979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" name="Table Placeholder 6">
            <a:extLst>
              <a:ext uri="{FF2B5EF4-FFF2-40B4-BE49-F238E27FC236}">
                <a16:creationId xmlns:a16="http://schemas.microsoft.com/office/drawing/2014/main" id="{5CB2B73A-3286-41AD-B97B-6B161C1AE6DB}"/>
              </a:ext>
            </a:extLst>
          </p:cNvPr>
          <p:cNvGraphicFramePr>
            <a:graphicFrameLocks noGrp="1"/>
          </p:cNvGraphicFramePr>
          <p:nvPr>
            <p:ph type="tbl" sz="quarter" idx="17"/>
            <p:extLst>
              <p:ext uri="{D42A27DB-BD31-4B8C-83A1-F6EECF244321}">
                <p14:modId xmlns:p14="http://schemas.microsoft.com/office/powerpoint/2010/main" val="4019244471"/>
              </p:ext>
            </p:extLst>
          </p:nvPr>
        </p:nvGraphicFramePr>
        <p:xfrm>
          <a:off x="911225" y="1389380"/>
          <a:ext cx="7056000" cy="4079240"/>
        </p:xfrm>
        <a:graphic>
          <a:graphicData uri="http://schemas.openxmlformats.org/drawingml/2006/table">
            <a:tbl>
              <a:tblPr firstRow="1" bandRow="1">
                <a:tableStyleId>{284E427A-3D55-4303-BF80-6455036E1DE7}</a:tableStyleId>
              </a:tblPr>
              <a:tblGrid>
                <a:gridCol w="2736000">
                  <a:extLst>
                    <a:ext uri="{9D8B030D-6E8A-4147-A177-3AD203B41FA5}">
                      <a16:colId xmlns:a16="http://schemas.microsoft.com/office/drawing/2014/main" val="76459410"/>
                    </a:ext>
                  </a:extLst>
                </a:gridCol>
                <a:gridCol w="1440000">
                  <a:extLst>
                    <a:ext uri="{9D8B030D-6E8A-4147-A177-3AD203B41FA5}">
                      <a16:colId xmlns:a16="http://schemas.microsoft.com/office/drawing/2014/main" val="3091651751"/>
                    </a:ext>
                  </a:extLst>
                </a:gridCol>
                <a:gridCol w="1440000">
                  <a:extLst>
                    <a:ext uri="{9D8B030D-6E8A-4147-A177-3AD203B41FA5}">
                      <a16:colId xmlns:a16="http://schemas.microsoft.com/office/drawing/2014/main" val="3491078958"/>
                    </a:ext>
                  </a:extLst>
                </a:gridCol>
                <a:gridCol w="1440000">
                  <a:extLst>
                    <a:ext uri="{9D8B030D-6E8A-4147-A177-3AD203B41FA5}">
                      <a16:colId xmlns:a16="http://schemas.microsoft.com/office/drawing/2014/main" val="3843627525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endParaRPr lang="ru-RU" dirty="0"/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0" dirty="0">
                          <a:solidFill>
                            <a:schemeClr val="accent1"/>
                          </a:solidFill>
                          <a:latin typeface="+mj-lt"/>
                        </a:rPr>
                        <a:t>Category 1</a:t>
                      </a:r>
                      <a:endParaRPr lang="ru-RU" sz="1600" b="0" dirty="0">
                        <a:solidFill>
                          <a:schemeClr val="accent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0" dirty="0">
                          <a:solidFill>
                            <a:schemeClr val="accent1"/>
                          </a:solidFill>
                          <a:latin typeface="+mj-lt"/>
                        </a:rPr>
                        <a:t>Category 2</a:t>
                      </a:r>
                      <a:endParaRPr lang="ru-RU" sz="1600" b="0" dirty="0">
                        <a:solidFill>
                          <a:schemeClr val="accent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0" dirty="0">
                          <a:solidFill>
                            <a:schemeClr val="accent1"/>
                          </a:solidFill>
                          <a:latin typeface="+mj-lt"/>
                        </a:rPr>
                        <a:t>Category 3</a:t>
                      </a:r>
                      <a:endParaRPr lang="ru-RU" sz="1600" b="0" dirty="0">
                        <a:solidFill>
                          <a:schemeClr val="accent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62537893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1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400,000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1,600,000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113800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2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4,000,000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16,000,000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72932827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3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75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80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90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593256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4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172171333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5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3616964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6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60830338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7</a:t>
                      </a: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1,687,500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9,600,000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21,600,000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5715155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8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562,500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10,800,000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36091518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9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281,250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4,320,000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93647196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600" b="0" kern="1200" dirty="0">
                          <a:solidFill>
                            <a:schemeClr val="bg1"/>
                          </a:solidFill>
                          <a:latin typeface="+mj-lt"/>
                          <a:ea typeface="+mn-ea"/>
                          <a:cs typeface="+mn-cs"/>
                        </a:rPr>
                        <a:t>Subject 10</a:t>
                      </a:r>
                      <a:endParaRPr lang="ru-RU" sz="1600" b="0" kern="1200" dirty="0">
                        <a:solidFill>
                          <a:schemeClr val="bg1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7,593,750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52,800,000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187,920,000</a:t>
                      </a:r>
                      <a:endParaRPr lang="ru-RU" sz="1600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84563717"/>
                  </a:ext>
                </a:extLst>
              </a:tr>
            </a:tbl>
          </a:graphicData>
        </a:graphic>
      </p:graphicFrame>
      <p:sp>
        <p:nvSpPr>
          <p:cNvPr id="5" name="Title 4">
            <a:extLst>
              <a:ext uri="{FF2B5EF4-FFF2-40B4-BE49-F238E27FC236}">
                <a16:creationId xmlns:a16="http://schemas.microsoft.com/office/drawing/2014/main" id="{9324568C-56E6-4923-BD06-A73B18394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683562" y="1505434"/>
            <a:ext cx="2669859" cy="1577904"/>
          </a:xfrm>
        </p:spPr>
        <p:txBody>
          <a:bodyPr>
            <a:normAutofit/>
          </a:bodyPr>
          <a:lstStyle/>
          <a:p>
            <a:r>
              <a:rPr lang="en-US" dirty="0"/>
              <a:t>TABLE</a:t>
            </a:r>
            <a:br>
              <a:rPr lang="en-US" dirty="0"/>
            </a:br>
            <a:r>
              <a:rPr lang="en-US" dirty="0"/>
              <a:t>SLIDE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D25F46D-4480-4519-95A2-222F0385239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683562" y="3359239"/>
            <a:ext cx="2850711" cy="2252574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49631035-F5E3-46D5-B807-5F49C1F57AF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E8A5CE3-2115-4267-9A88-04013EE991C3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02992781"/>
      </p:ext>
    </p:extLst>
  </p:cSld>
  <p:clrMapOvr>
    <a:masterClrMapping/>
  </p:clrMapOvr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5C2806C0-8AE3-4975-9946-CCD70055F49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VIDEO SLIDE</a:t>
            </a:r>
          </a:p>
        </p:txBody>
      </p:sp>
      <p:sp>
        <p:nvSpPr>
          <p:cNvPr id="5" name="Media Placeholder 4" descr="Media">
            <a:extLst>
              <a:ext uri="{FF2B5EF4-FFF2-40B4-BE49-F238E27FC236}">
                <a16:creationId xmlns:a16="http://schemas.microsoft.com/office/drawing/2014/main" id="{D7FB60BE-A06D-46A2-8BC5-E4AB30430916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/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F3B30A82-8E4A-471C-A080-278975C952A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8D8F9E36-CD39-4DDD-927C-C07E8C070A17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1993309"/>
      </p:ext>
    </p:extLst>
  </p:cSld>
  <p:clrMapOvr>
    <a:masterClrMapping/>
  </p:clrMapOvr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72B381BA-F1D7-483F-B759-9C345135550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412BBAB-4628-42F5-BF78-BE0E59475133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Alexander Martensson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6721AB4-1CF0-4825-926E-5207D64C2645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Phone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CBA4F671-D586-49FB-B0C1-E7E9ADFE08D4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678-555-0143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3118D49-CA48-4C57-A37C-31BAA7538127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Email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2E14719-D011-4E0B-9362-CD19FF22FEB5}"/>
              </a:ext>
            </a:extLst>
          </p:cNvPr>
          <p:cNvSpPr>
            <a:spLocks noGrp="1"/>
          </p:cNvSpPr>
          <p:nvPr>
            <p:ph type="body" sz="quarter" idx="22"/>
          </p:nvPr>
        </p:nvSpPr>
        <p:spPr/>
        <p:txBody>
          <a:bodyPr/>
          <a:lstStyle/>
          <a:p>
            <a:r>
              <a:rPr lang="en-US" dirty="0"/>
              <a:t>martensson@example.com</a:t>
            </a:r>
          </a:p>
        </p:txBody>
      </p:sp>
    </p:spTree>
    <p:extLst>
      <p:ext uri="{BB962C8B-B14F-4D97-AF65-F5344CB8AC3E}">
        <p14:creationId xmlns:p14="http://schemas.microsoft.com/office/powerpoint/2010/main" val="3309279394"/>
      </p:ext>
    </p:extLst>
  </p:cSld>
  <p:clrMapOvr>
    <a:masterClrMapping/>
  </p:clrMapOvr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chemeClr val="bg1"/>
                </a:solidFill>
              </a:rPr>
              <a:t>Template Editing Instructions and Feedback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338242DD-860A-4446-A9ED-6BCEE87AC13E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D2702AE2-358E-4E9A-AF91-90EFED7991A0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593D545-C417-48EA-9543-078BF8EB64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1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99A8D28-D968-408D-AA5E-1B16F071D7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</a:t>
            </a:r>
            <a:br>
              <a:rPr lang="en-US" dirty="0"/>
            </a:br>
            <a:r>
              <a:rPr lang="en-US" dirty="0"/>
              <a:t>consectetuer adipiscing elit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E54AC28-9C3E-4734-B2BB-5EC5F60F5559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FF626BF0-5F0E-4D61-B97D-E6ED486CD89E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4D492004-FF5A-486F-BD35-52AACB74C659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33523618"/>
      </p:ext>
    </p:extLst>
  </p:cSld>
  <p:clrMapOvr>
    <a:masterClrMapping/>
  </p:clrMapOvr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32C77C5D-1541-4D4C-8CD9-E4CB2D74FBB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BIG IMAGE SLIDE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49B0BE2-2BDB-48DC-AE9B-F3B9BACA824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20ED71B1-7851-43AD-8F7D-18071590E8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95F1F869-7372-4C01-A626-993295149E3E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43905809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Custom 24">
      <a:dk1>
        <a:sysClr val="windowText" lastClr="000000"/>
      </a:dk1>
      <a:lt1>
        <a:sysClr val="window" lastClr="FFFFFF"/>
      </a:lt1>
      <a:dk2>
        <a:srgbClr val="64AC00"/>
      </a:dk2>
      <a:lt2>
        <a:srgbClr val="CBFF00"/>
      </a:lt2>
      <a:accent1>
        <a:srgbClr val="002E62"/>
      </a:accent1>
      <a:accent2>
        <a:srgbClr val="004CB9"/>
      </a:accent2>
      <a:accent3>
        <a:srgbClr val="005500"/>
      </a:accent3>
      <a:accent4>
        <a:srgbClr val="16B3DC"/>
      </a:accent4>
      <a:accent5>
        <a:srgbClr val="F9DC5C"/>
      </a:accent5>
      <a:accent6>
        <a:srgbClr val="EF626C"/>
      </a:accent6>
      <a:hlink>
        <a:srgbClr val="FFFFFF"/>
      </a:hlink>
      <a:folHlink>
        <a:srgbClr val="FFFFFF"/>
      </a:folHlink>
    </a:clrScheme>
    <a:fontScheme name="Custom 21">
      <a:majorFont>
        <a:latin typeface="Gill Sans MT"/>
        <a:ea typeface=""/>
        <a:cs typeface=""/>
      </a:majorFont>
      <a:minorFont>
        <a:latin typeface="Franklin Gothic Book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2"/>
        </a:solidFill>
        <a:ln w="12700" cap="flat">
          <a:noFill/>
          <a:prstDash val="solid"/>
          <a:miter/>
        </a:ln>
      </a:spPr>
      <a:bodyPr rtlCol="0" anchor="ctr"/>
      <a:lstStyle>
        <a:defPPr algn="l">
          <a:defRPr dirty="0"/>
        </a:defPPr>
      </a:lstStyle>
    </a:spDef>
  </a:objectDefaults>
  <a:extraClrSchemeLst/>
  <a:extLst>
    <a:ext uri="{05A4C25C-085E-4340-85A3-A5531E510DB2}">
      <thm15:themeFamily xmlns:thm15="http://schemas.microsoft.com/office/thememl/2012/main" name="TF22977542_Outdoors presentation_RVA_v4.potx" id="{6CD96AFB-7D75-48FF-A856-C8B82BF3C12B}" vid="{1E6ACFD4-3AE6-4944-B76B-DA44E915EC7F}"/>
    </a:ext>
  </a:extLst>
</a:theme>
</file>

<file path=ppt/theme/theme2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A935B1F0-3442-4957-9701-25816EFDB64A}"/>
</file>

<file path=customXml/itemProps22.xml><?xml version="1.0" encoding="utf-8"?>
<ds:datastoreItem xmlns:ds="http://schemas.openxmlformats.org/officeDocument/2006/customXml" ds:itemID="{0F60B100-7079-4DE7-AF7C-20BFB1D62C46}"/>
</file>

<file path=customXml/itemProps31.xml><?xml version="1.0" encoding="utf-8"?>
<ds:datastoreItem xmlns:ds="http://schemas.openxmlformats.org/officeDocument/2006/customXml" ds:itemID="{826A71AF-4CF2-4B95-BFB6-5C27500258C6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472</ap:Words>
  <ap:Application>Microsoft Office PowerPoint</ap:Application>
  <ap:PresentationFormat>Widescreen</ap:PresentationFormat>
  <ap:Paragraphs>101</ap:Paragraphs>
  <ap:Slides>11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6">
      <vt:lpstr>Arial</vt:lpstr>
      <vt:lpstr>Calibri</vt:lpstr>
      <vt:lpstr>Franklin Gothic Book</vt:lpstr>
      <vt:lpstr>Gill Sans MT</vt:lpstr>
      <vt:lpstr>Office Theme</vt:lpstr>
      <vt:lpstr>PRESENTATION TITLE</vt:lpstr>
      <vt:lpstr>DIVIDER SLIDE</vt:lpstr>
      <vt:lpstr>TEXT LAYOUT 1</vt:lpstr>
      <vt:lpstr>TEXT LAYOUT 2</vt:lpstr>
      <vt:lpstr>COMPARISON</vt:lpstr>
      <vt:lpstr>CHART SLIDE</vt:lpstr>
      <vt:lpstr>TABLE SLIDE</vt:lpstr>
      <vt:lpstr>BIG IMAGE SLIDE</vt:lpstr>
      <vt:lpstr>VIDEO SLIDE</vt:lpstr>
      <vt:lpstr>THANK YOU!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2019-03-11T06:29:32Z</dcterms:created>
  <dcterms:modified xsi:type="dcterms:W3CDTF">2019-04-05T23:58:59Z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