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
      <p:font typeface="Source Serif Pro"/>
      <p:regular r:id="rId26"/>
      <p:bold r:id="rId27"/>
      <p:italic r:id="rId28"/>
      <p:boldItalic r:id="rId29"/>
    </p:embeddedFont>
    <p:embeddedFont>
      <p:font typeface="Cabin"/>
      <p:regular r:id="rId30"/>
      <p:bold r:id="rId31"/>
      <p:italic r:id="rId32"/>
      <p:boldItalic r:id="rId33"/>
    </p:embeddedFont>
    <p:embeddedFont>
      <p:font typeface="Saira"/>
      <p:regular r:id="rId34"/>
      <p:bold r:id="rId35"/>
      <p:italic r:id="rId36"/>
      <p:boldItalic r:id="rId37"/>
    </p:embeddedFont>
    <p:embeddedFont>
      <p:font typeface="Delius"/>
      <p:regular r:id="rId38"/>
    </p:embeddedFont>
    <p:embeddedFont>
      <p:font typeface="Montserrat Light"/>
      <p:regular r:id="rId39"/>
      <p:bold r:id="rId40"/>
      <p:italic r:id="rId41"/>
      <p:boldItalic r:id="rId42"/>
    </p:embeddedFont>
    <p:embeddedFont>
      <p:font typeface="Coda"/>
      <p:regular r:id="rId43"/>
    </p:embeddedFont>
    <p:embeddedFont>
      <p:font typeface="Helvetica Neue"/>
      <p:regular r:id="rId44"/>
      <p:bold r:id="rId45"/>
      <p:italic r:id="rId46"/>
      <p:boldItalic r:id="rId47"/>
    </p:embeddedFont>
    <p:embeddedFont>
      <p:font typeface="DM Serif Display"/>
      <p:regular r:id="rId48"/>
      <p: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7CB8F63-D97C-4FD6-B9A0-4AA88167A4FA}">
  <a:tblStyle styleId="{67CB8F63-D97C-4FD6-B9A0-4AA88167A4F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bold.fntdata"/><Relationship Id="rId42" Type="http://schemas.openxmlformats.org/officeDocument/2006/relationships/font" Target="fonts/MontserratLight-boldItalic.fntdata"/><Relationship Id="rId41" Type="http://schemas.openxmlformats.org/officeDocument/2006/relationships/font" Target="fonts/MontserratLight-italic.fntdata"/><Relationship Id="rId44" Type="http://schemas.openxmlformats.org/officeDocument/2006/relationships/font" Target="fonts/HelveticaNeue-regular.fntdata"/><Relationship Id="rId43" Type="http://schemas.openxmlformats.org/officeDocument/2006/relationships/font" Target="fonts/Coda-regular.fntdata"/><Relationship Id="rId46" Type="http://schemas.openxmlformats.org/officeDocument/2006/relationships/font" Target="fonts/HelveticaNeue-italic.fntdata"/><Relationship Id="rId45" Type="http://schemas.openxmlformats.org/officeDocument/2006/relationships/font" Target="fonts/HelveticaNeue-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DMSerifDisplay-regular.fntdata"/><Relationship Id="rId47" Type="http://schemas.openxmlformats.org/officeDocument/2006/relationships/font" Target="fonts/HelveticaNeue-boldItalic.fntdata"/><Relationship Id="rId49" Type="http://schemas.openxmlformats.org/officeDocument/2006/relationships/font" Target="fonts/DMSerifDisplay-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bold.fntdata"/><Relationship Id="rId30" Type="http://schemas.openxmlformats.org/officeDocument/2006/relationships/font" Target="fonts/Cabin-regular.fntdata"/><Relationship Id="rId33" Type="http://schemas.openxmlformats.org/officeDocument/2006/relationships/font" Target="fonts/Cabin-boldItalic.fntdata"/><Relationship Id="rId32" Type="http://schemas.openxmlformats.org/officeDocument/2006/relationships/font" Target="fonts/Cabin-italic.fntdata"/><Relationship Id="rId35" Type="http://schemas.openxmlformats.org/officeDocument/2006/relationships/font" Target="fonts/Saira-bold.fntdata"/><Relationship Id="rId34" Type="http://schemas.openxmlformats.org/officeDocument/2006/relationships/font" Target="fonts/Saira-regular.fntdata"/><Relationship Id="rId37" Type="http://schemas.openxmlformats.org/officeDocument/2006/relationships/font" Target="fonts/Saira-boldItalic.fntdata"/><Relationship Id="rId36" Type="http://schemas.openxmlformats.org/officeDocument/2006/relationships/font" Target="fonts/Saira-italic.fntdata"/><Relationship Id="rId39" Type="http://schemas.openxmlformats.org/officeDocument/2006/relationships/font" Target="fonts/MontserratLight-regular.fntdata"/><Relationship Id="rId38" Type="http://schemas.openxmlformats.org/officeDocument/2006/relationships/font" Target="fonts/Delius-regular.fntdata"/><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26" Type="http://schemas.openxmlformats.org/officeDocument/2006/relationships/font" Target="fonts/SourceSerifPro-regular.fntdata"/><Relationship Id="rId25" Type="http://schemas.openxmlformats.org/officeDocument/2006/relationships/font" Target="fonts/Roboto-boldItalic.fntdata"/><Relationship Id="rId28" Type="http://schemas.openxmlformats.org/officeDocument/2006/relationships/font" Target="fonts/SourceSerifPro-italic.fntdata"/><Relationship Id="rId27" Type="http://schemas.openxmlformats.org/officeDocument/2006/relationships/font" Target="fonts/SourceSerifPro-bold.fntdata"/><Relationship Id="rId29" Type="http://schemas.openxmlformats.org/officeDocument/2006/relationships/font" Target="fonts/SourceSerifPr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894900" y="2046425"/>
            <a:ext cx="4871100" cy="994800"/>
          </a:xfrm>
          <a:prstGeom prst="rect">
            <a:avLst/>
          </a:prstGeom>
          <a:noFill/>
        </p:spPr>
        <p:txBody>
          <a:bodyPr anchorCtr="0" anchor="t" bIns="91425" lIns="91425" spcFirstLastPara="1" rIns="91425" wrap="square" tIns="91425">
            <a:noAutofit/>
          </a:bodyPr>
          <a:lstStyle>
            <a:lvl1pPr lvl="0" algn="r">
              <a:spcBef>
                <a:spcPts val="0"/>
              </a:spcBef>
              <a:spcAft>
                <a:spcPts val="0"/>
              </a:spcAft>
              <a:buClr>
                <a:schemeClr val="dk1"/>
              </a:buClr>
              <a:buSzPts val="3600"/>
              <a:buNone/>
              <a:defRPr b="1" sz="3600">
                <a:solidFill>
                  <a:schemeClr val="dk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4022275" y="3932725"/>
            <a:ext cx="4806300" cy="8625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Clr>
                <a:schemeClr val="dk1"/>
              </a:buClr>
              <a:buSzPts val="1600"/>
              <a:buNone/>
              <a:defRPr sz="1600">
                <a:solidFill>
                  <a:schemeClr val="dk1"/>
                </a:solidFill>
              </a:defRPr>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11"/>
          <p:cNvSpPr txBox="1"/>
          <p:nvPr>
            <p:ph hasCustomPrompt="1" type="title"/>
          </p:nvPr>
        </p:nvSpPr>
        <p:spPr>
          <a:xfrm>
            <a:off x="3172350" y="1273625"/>
            <a:ext cx="2799300" cy="17799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1"/>
              </a:buClr>
              <a:buSzPts val="10000"/>
              <a:buNone/>
              <a:defRPr b="1" sz="10000">
                <a:solidFill>
                  <a:schemeClr val="l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 name="Google Shape;44;p11"/>
          <p:cNvSpPr txBox="1"/>
          <p:nvPr>
            <p:ph idx="1" type="body"/>
          </p:nvPr>
        </p:nvSpPr>
        <p:spPr>
          <a:xfrm>
            <a:off x="2267525" y="2904475"/>
            <a:ext cx="4445400" cy="7632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Clr>
                <a:schemeClr val="lt1"/>
              </a:buClr>
              <a:buSzPts val="1400"/>
              <a:buChar char="●"/>
              <a:defRPr>
                <a:solidFill>
                  <a:schemeClr val="lt1"/>
                </a:solidFill>
              </a:defRPr>
            </a:lvl1pPr>
            <a:lvl2pPr indent="-292100" lvl="1" marL="914400" algn="ctr">
              <a:spcBef>
                <a:spcPts val="1600"/>
              </a:spcBef>
              <a:spcAft>
                <a:spcPts val="0"/>
              </a:spcAft>
              <a:buClr>
                <a:schemeClr val="lt1"/>
              </a:buClr>
              <a:buSzPts val="1000"/>
              <a:buChar char="○"/>
              <a:defRPr>
                <a:solidFill>
                  <a:schemeClr val="lt1"/>
                </a:solidFill>
              </a:defRPr>
            </a:lvl2pPr>
            <a:lvl3pPr indent="-292100" lvl="2" marL="1371600" algn="ctr">
              <a:spcBef>
                <a:spcPts val="1600"/>
              </a:spcBef>
              <a:spcAft>
                <a:spcPts val="0"/>
              </a:spcAft>
              <a:buClr>
                <a:schemeClr val="lt1"/>
              </a:buClr>
              <a:buSzPts val="1000"/>
              <a:buChar char="■"/>
              <a:defRPr>
                <a:solidFill>
                  <a:schemeClr val="lt1"/>
                </a:solidFill>
              </a:defRPr>
            </a:lvl3pPr>
            <a:lvl4pPr indent="-317500" lvl="3" marL="1828800" algn="ctr">
              <a:spcBef>
                <a:spcPts val="1600"/>
              </a:spcBef>
              <a:spcAft>
                <a:spcPts val="0"/>
              </a:spcAft>
              <a:buClr>
                <a:schemeClr val="lt1"/>
              </a:buClr>
              <a:buSzPts val="1400"/>
              <a:buChar char="●"/>
              <a:defRPr>
                <a:solidFill>
                  <a:schemeClr val="lt1"/>
                </a:solidFill>
              </a:defRPr>
            </a:lvl4pPr>
            <a:lvl5pPr indent="-317500" lvl="4" marL="2286000" algn="ctr">
              <a:spcBef>
                <a:spcPts val="1600"/>
              </a:spcBef>
              <a:spcAft>
                <a:spcPts val="0"/>
              </a:spcAft>
              <a:buClr>
                <a:schemeClr val="lt1"/>
              </a:buClr>
              <a:buSzPts val="1400"/>
              <a:buChar char="○"/>
              <a:defRPr>
                <a:solidFill>
                  <a:schemeClr val="lt1"/>
                </a:solidFill>
              </a:defRPr>
            </a:lvl5pPr>
            <a:lvl6pPr indent="-317500" lvl="5" marL="2743200" algn="ctr">
              <a:spcBef>
                <a:spcPts val="1600"/>
              </a:spcBef>
              <a:spcAft>
                <a:spcPts val="0"/>
              </a:spcAft>
              <a:buClr>
                <a:schemeClr val="lt1"/>
              </a:buClr>
              <a:buSzPts val="1400"/>
              <a:buChar char="■"/>
              <a:defRPr>
                <a:solidFill>
                  <a:schemeClr val="lt1"/>
                </a:solidFill>
              </a:defRPr>
            </a:lvl6pPr>
            <a:lvl7pPr indent="-317500" lvl="6" marL="3200400" algn="ctr">
              <a:spcBef>
                <a:spcPts val="1600"/>
              </a:spcBef>
              <a:spcAft>
                <a:spcPts val="0"/>
              </a:spcAft>
              <a:buClr>
                <a:schemeClr val="lt1"/>
              </a:buClr>
              <a:buSzPts val="1400"/>
              <a:buChar char="●"/>
              <a:defRPr>
                <a:solidFill>
                  <a:schemeClr val="lt1"/>
                </a:solidFill>
              </a:defRPr>
            </a:lvl7pPr>
            <a:lvl8pPr indent="-317500" lvl="7" marL="3657600" algn="ctr">
              <a:spcBef>
                <a:spcPts val="1600"/>
              </a:spcBef>
              <a:spcAft>
                <a:spcPts val="0"/>
              </a:spcAft>
              <a:buClr>
                <a:schemeClr val="lt1"/>
              </a:buClr>
              <a:buSzPts val="1400"/>
              <a:buChar char="○"/>
              <a:defRPr>
                <a:solidFill>
                  <a:schemeClr val="lt1"/>
                </a:solidFill>
              </a:defRPr>
            </a:lvl8pPr>
            <a:lvl9pPr indent="-317500" lvl="8" marL="4114800" algn="ctr">
              <a:spcBef>
                <a:spcPts val="1600"/>
              </a:spcBef>
              <a:spcAft>
                <a:spcPts val="1600"/>
              </a:spcAft>
              <a:buClr>
                <a:schemeClr val="lt1"/>
              </a:buClr>
              <a:buSzPts val="1400"/>
              <a:buFont typeface="Montserrat Light"/>
              <a:buChar char="■"/>
              <a:defRPr>
                <a:solidFill>
                  <a:schemeClr val="lt1"/>
                </a:solidFill>
                <a:latin typeface="Montserrat Light"/>
                <a:ea typeface="Montserrat Light"/>
                <a:cs typeface="Montserrat Light"/>
                <a:sym typeface="Montserrat Light"/>
              </a:defRPr>
            </a:lvl9pPr>
          </a:lstStyle>
          <a:p/>
        </p:txBody>
      </p:sp>
      <p:sp>
        <p:nvSpPr>
          <p:cNvPr id="45" name="Google Shape;45;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2"/>
          <p:cNvSpPr txBox="1"/>
          <p:nvPr>
            <p:ph type="title"/>
          </p:nvPr>
        </p:nvSpPr>
        <p:spPr>
          <a:xfrm>
            <a:off x="321475" y="172825"/>
            <a:ext cx="2160600" cy="15567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b="1"/>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8" name="Google Shape;48;p12"/>
          <p:cNvSpPr txBox="1"/>
          <p:nvPr>
            <p:ph idx="1" type="body"/>
          </p:nvPr>
        </p:nvSpPr>
        <p:spPr>
          <a:xfrm>
            <a:off x="321475" y="1543050"/>
            <a:ext cx="1902900" cy="3086100"/>
          </a:xfrm>
          <a:prstGeom prst="rect">
            <a:avLst/>
          </a:prstGeom>
        </p:spPr>
        <p:txBody>
          <a:bodyPr anchorCtr="0" anchor="t" bIns="91425" lIns="91425" spcFirstLastPara="1" rIns="91425" wrap="square" tIns="91425">
            <a:noAutofit/>
          </a:bodyPr>
          <a:lstStyle>
            <a:lvl1pPr indent="-298450" lvl="0" marL="457200" rtl="0">
              <a:spcBef>
                <a:spcPts val="0"/>
              </a:spcBef>
              <a:spcAft>
                <a:spcPts val="0"/>
              </a:spcAft>
              <a:buSzPts val="1100"/>
              <a:buChar char="●"/>
              <a:defRPr sz="1100"/>
            </a:lvl1pPr>
            <a:lvl2pPr indent="-298450" lvl="1" marL="914400" rtl="0">
              <a:spcBef>
                <a:spcPts val="0"/>
              </a:spcBef>
              <a:spcAft>
                <a:spcPts val="0"/>
              </a:spcAft>
              <a:buSzPts val="1100"/>
              <a:buChar char="○"/>
              <a:defRPr sz="1100"/>
            </a:lvl2pPr>
            <a:lvl3pPr indent="-298450" lvl="2" marL="1371600" rtl="0">
              <a:spcBef>
                <a:spcPts val="0"/>
              </a:spcBef>
              <a:spcAft>
                <a:spcPts val="0"/>
              </a:spcAft>
              <a:buSzPts val="1100"/>
              <a:buChar char="■"/>
              <a:defRPr sz="1100"/>
            </a:lvl3pPr>
            <a:lvl4pPr indent="-298450" lvl="3" marL="1828800" rtl="0">
              <a:spcBef>
                <a:spcPts val="0"/>
              </a:spcBef>
              <a:spcAft>
                <a:spcPts val="0"/>
              </a:spcAft>
              <a:buSzPts val="1100"/>
              <a:buChar char="●"/>
              <a:defRPr sz="1100"/>
            </a:lvl4pPr>
            <a:lvl5pPr indent="-298450" lvl="4" marL="2286000" rtl="0">
              <a:spcBef>
                <a:spcPts val="0"/>
              </a:spcBef>
              <a:spcAft>
                <a:spcPts val="0"/>
              </a:spcAft>
              <a:buSzPts val="1100"/>
              <a:buChar char="○"/>
              <a:defRPr sz="1100"/>
            </a:lvl5pPr>
            <a:lvl6pPr indent="-298450" lvl="5" marL="2743200" rtl="0">
              <a:spcBef>
                <a:spcPts val="0"/>
              </a:spcBef>
              <a:spcAft>
                <a:spcPts val="0"/>
              </a:spcAft>
              <a:buSzPts val="1100"/>
              <a:buChar char="■"/>
              <a:defRPr sz="1100"/>
            </a:lvl6pPr>
            <a:lvl7pPr indent="-298450" lvl="6" marL="3200400" rtl="0">
              <a:spcBef>
                <a:spcPts val="0"/>
              </a:spcBef>
              <a:spcAft>
                <a:spcPts val="0"/>
              </a:spcAft>
              <a:buSzPts val="1100"/>
              <a:buChar char="●"/>
              <a:defRPr sz="1100"/>
            </a:lvl7pPr>
            <a:lvl8pPr indent="-298450" lvl="7" marL="3657600" rtl="0">
              <a:spcBef>
                <a:spcPts val="0"/>
              </a:spcBef>
              <a:spcAft>
                <a:spcPts val="0"/>
              </a:spcAft>
              <a:buSzPts val="1100"/>
              <a:buChar char="○"/>
              <a:defRPr sz="1100"/>
            </a:lvl8pPr>
            <a:lvl9pPr indent="-298450" lvl="8" marL="4114800" rtl="0">
              <a:spcBef>
                <a:spcPts val="0"/>
              </a:spcBef>
              <a:spcAft>
                <a:spcPts val="0"/>
              </a:spcAft>
              <a:buClr>
                <a:srgbClr val="000000"/>
              </a:buClr>
              <a:buSzPts val="1100"/>
              <a:buChar char="■"/>
              <a:defRPr sz="1100">
                <a:solidFill>
                  <a:srgbClr val="000000"/>
                </a:solidFill>
              </a:defRPr>
            </a:lvl9pPr>
          </a:lstStyle>
          <a:p/>
        </p:txBody>
      </p:sp>
      <p:sp>
        <p:nvSpPr>
          <p:cNvPr id="49" name="Google Shape;49;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12"/>
          <p:cNvSpPr txBox="1"/>
          <p:nvPr>
            <p:ph idx="2" type="body"/>
          </p:nvPr>
        </p:nvSpPr>
        <p:spPr>
          <a:xfrm>
            <a:off x="4406475" y="236850"/>
            <a:ext cx="4320300" cy="4669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lt1"/>
              </a:buClr>
              <a:buSzPts val="1200"/>
              <a:buChar char="●"/>
              <a:defRPr sz="1200">
                <a:solidFill>
                  <a:schemeClr val="lt1"/>
                </a:solidFill>
              </a:defRPr>
            </a:lvl1pPr>
            <a:lvl2pPr indent="-292100" lvl="1" marL="914400" rtl="0">
              <a:spcBef>
                <a:spcPts val="0"/>
              </a:spcBef>
              <a:spcAft>
                <a:spcPts val="0"/>
              </a:spcAft>
              <a:buClr>
                <a:schemeClr val="lt1"/>
              </a:buClr>
              <a:buSzPts val="1000"/>
              <a:buChar char="○"/>
              <a:defRPr>
                <a:solidFill>
                  <a:schemeClr val="lt1"/>
                </a:solidFill>
              </a:defRPr>
            </a:lvl2pPr>
            <a:lvl3pPr indent="-292100" lvl="2" marL="1371600" rtl="0">
              <a:spcBef>
                <a:spcPts val="0"/>
              </a:spcBef>
              <a:spcAft>
                <a:spcPts val="0"/>
              </a:spcAft>
              <a:buClr>
                <a:schemeClr val="lt1"/>
              </a:buClr>
              <a:buSzPts val="1000"/>
              <a:buChar char="■"/>
              <a:defRPr>
                <a:solidFill>
                  <a:schemeClr val="lt1"/>
                </a:solidFill>
              </a:defRPr>
            </a:lvl3pPr>
            <a:lvl4pPr indent="-285750" lvl="3" marL="1828800" rtl="0">
              <a:spcBef>
                <a:spcPts val="0"/>
              </a:spcBef>
              <a:spcAft>
                <a:spcPts val="0"/>
              </a:spcAft>
              <a:buClr>
                <a:schemeClr val="lt1"/>
              </a:buClr>
              <a:buSzPts val="900"/>
              <a:buChar char="●"/>
              <a:defRPr sz="900">
                <a:solidFill>
                  <a:schemeClr val="lt1"/>
                </a:solidFill>
              </a:defRPr>
            </a:lvl4pPr>
            <a:lvl5pPr indent="-285750" lvl="4" marL="2286000" rtl="0">
              <a:spcBef>
                <a:spcPts val="0"/>
              </a:spcBef>
              <a:spcAft>
                <a:spcPts val="0"/>
              </a:spcAft>
              <a:buClr>
                <a:schemeClr val="lt1"/>
              </a:buClr>
              <a:buSzPts val="900"/>
              <a:buChar char="○"/>
              <a:defRPr sz="900">
                <a:solidFill>
                  <a:schemeClr val="lt1"/>
                </a:solidFill>
              </a:defRPr>
            </a:lvl5pPr>
            <a:lvl6pPr indent="-285750" lvl="5" marL="2743200" rtl="0">
              <a:spcBef>
                <a:spcPts val="0"/>
              </a:spcBef>
              <a:spcAft>
                <a:spcPts val="0"/>
              </a:spcAft>
              <a:buClr>
                <a:schemeClr val="lt1"/>
              </a:buClr>
              <a:buSzPts val="900"/>
              <a:buChar char="■"/>
              <a:defRPr sz="900">
                <a:solidFill>
                  <a:schemeClr val="lt1"/>
                </a:solidFill>
              </a:defRPr>
            </a:lvl6pPr>
            <a:lvl7pPr indent="-285750" lvl="6" marL="3200400" rtl="0">
              <a:spcBef>
                <a:spcPts val="0"/>
              </a:spcBef>
              <a:spcAft>
                <a:spcPts val="0"/>
              </a:spcAft>
              <a:buClr>
                <a:schemeClr val="lt1"/>
              </a:buClr>
              <a:buSzPts val="900"/>
              <a:buChar char="●"/>
              <a:defRPr sz="900">
                <a:solidFill>
                  <a:schemeClr val="lt1"/>
                </a:solidFill>
              </a:defRPr>
            </a:lvl7pPr>
            <a:lvl8pPr indent="-285750" lvl="7" marL="3657600" rtl="0">
              <a:spcBef>
                <a:spcPts val="0"/>
              </a:spcBef>
              <a:spcAft>
                <a:spcPts val="0"/>
              </a:spcAft>
              <a:buClr>
                <a:schemeClr val="lt1"/>
              </a:buClr>
              <a:buSzPts val="900"/>
              <a:buChar char="○"/>
              <a:defRPr sz="900">
                <a:solidFill>
                  <a:schemeClr val="lt1"/>
                </a:solidFill>
              </a:defRPr>
            </a:lvl8pPr>
            <a:lvl9pPr indent="-285750" lvl="8" marL="4114800" rtl="0">
              <a:spcBef>
                <a:spcPts val="0"/>
              </a:spcBef>
              <a:spcAft>
                <a:spcPts val="0"/>
              </a:spcAft>
              <a:buClr>
                <a:schemeClr val="lt1"/>
              </a:buClr>
              <a:buSzPts val="900"/>
              <a:buChar char="■"/>
              <a:defRPr sz="900">
                <a:solidFill>
                  <a:schemeClr val="lt1"/>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13"/>
          <p:cNvSpPr txBox="1"/>
          <p:nvPr>
            <p:ph type="title"/>
          </p:nvPr>
        </p:nvSpPr>
        <p:spPr>
          <a:xfrm>
            <a:off x="2235450" y="1430700"/>
            <a:ext cx="4673100" cy="22389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0" sz="2000"/>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3" name="Google Shape;53;p13"/>
          <p:cNvSpPr txBox="1"/>
          <p:nvPr>
            <p:ph idx="1" type="body"/>
          </p:nvPr>
        </p:nvSpPr>
        <p:spPr>
          <a:xfrm>
            <a:off x="1952325" y="4045650"/>
            <a:ext cx="5284500" cy="609600"/>
          </a:xfrm>
          <a:prstGeom prst="rect">
            <a:avLst/>
          </a:prstGeom>
        </p:spPr>
        <p:txBody>
          <a:bodyPr anchorCtr="0" anchor="t" bIns="91425" lIns="91425" spcFirstLastPara="1" rIns="91425" wrap="square" tIns="91425">
            <a:noAutofit/>
          </a:bodyPr>
          <a:lstStyle>
            <a:lvl1pPr indent="-317500" lvl="0" marL="457200" algn="r">
              <a:spcBef>
                <a:spcPts val="0"/>
              </a:spcBef>
              <a:spcAft>
                <a:spcPts val="0"/>
              </a:spcAft>
              <a:buSzPts val="1400"/>
              <a:buChar char="●"/>
              <a:defRPr b="1"/>
            </a:lvl1pPr>
            <a:lvl2pPr indent="-292100" lvl="1" marL="914400" algn="r">
              <a:spcBef>
                <a:spcPts val="1600"/>
              </a:spcBef>
              <a:spcAft>
                <a:spcPts val="0"/>
              </a:spcAft>
              <a:buSzPts val="1000"/>
              <a:buFont typeface="Coda"/>
              <a:buChar char="○"/>
              <a:defRPr>
                <a:latin typeface="Coda"/>
                <a:ea typeface="Coda"/>
                <a:cs typeface="Coda"/>
                <a:sym typeface="Coda"/>
              </a:defRPr>
            </a:lvl2pPr>
            <a:lvl3pPr indent="-292100" lvl="2" marL="1371600" algn="r">
              <a:spcBef>
                <a:spcPts val="1600"/>
              </a:spcBef>
              <a:spcAft>
                <a:spcPts val="0"/>
              </a:spcAft>
              <a:buSzPts val="1000"/>
              <a:buFont typeface="Coda"/>
              <a:buChar char="■"/>
              <a:defRPr>
                <a:latin typeface="Coda"/>
                <a:ea typeface="Coda"/>
                <a:cs typeface="Coda"/>
                <a:sym typeface="Coda"/>
              </a:defRPr>
            </a:lvl3pPr>
            <a:lvl4pPr indent="-317500" lvl="3" marL="1828800" algn="r">
              <a:spcBef>
                <a:spcPts val="1600"/>
              </a:spcBef>
              <a:spcAft>
                <a:spcPts val="0"/>
              </a:spcAft>
              <a:buSzPts val="1400"/>
              <a:buFont typeface="Coda"/>
              <a:buChar char="●"/>
              <a:defRPr>
                <a:latin typeface="Coda"/>
                <a:ea typeface="Coda"/>
                <a:cs typeface="Coda"/>
                <a:sym typeface="Coda"/>
              </a:defRPr>
            </a:lvl4pPr>
            <a:lvl5pPr indent="-317500" lvl="4" marL="2286000" algn="r">
              <a:spcBef>
                <a:spcPts val="1600"/>
              </a:spcBef>
              <a:spcAft>
                <a:spcPts val="0"/>
              </a:spcAft>
              <a:buSzPts val="1400"/>
              <a:buFont typeface="Coda"/>
              <a:buChar char="○"/>
              <a:defRPr>
                <a:latin typeface="Coda"/>
                <a:ea typeface="Coda"/>
                <a:cs typeface="Coda"/>
                <a:sym typeface="Coda"/>
              </a:defRPr>
            </a:lvl5pPr>
            <a:lvl6pPr indent="-317500" lvl="5" marL="2743200" algn="r">
              <a:spcBef>
                <a:spcPts val="1600"/>
              </a:spcBef>
              <a:spcAft>
                <a:spcPts val="0"/>
              </a:spcAft>
              <a:buSzPts val="1400"/>
              <a:buFont typeface="Coda"/>
              <a:buChar char="■"/>
              <a:defRPr>
                <a:latin typeface="Coda"/>
                <a:ea typeface="Coda"/>
                <a:cs typeface="Coda"/>
                <a:sym typeface="Coda"/>
              </a:defRPr>
            </a:lvl6pPr>
            <a:lvl7pPr indent="-317500" lvl="6" marL="3200400" algn="r">
              <a:spcBef>
                <a:spcPts val="1600"/>
              </a:spcBef>
              <a:spcAft>
                <a:spcPts val="0"/>
              </a:spcAft>
              <a:buSzPts val="1400"/>
              <a:buFont typeface="Coda"/>
              <a:buChar char="●"/>
              <a:defRPr>
                <a:latin typeface="Coda"/>
                <a:ea typeface="Coda"/>
                <a:cs typeface="Coda"/>
                <a:sym typeface="Coda"/>
              </a:defRPr>
            </a:lvl7pPr>
            <a:lvl8pPr indent="-317500" lvl="7" marL="3657600" algn="r">
              <a:spcBef>
                <a:spcPts val="1600"/>
              </a:spcBef>
              <a:spcAft>
                <a:spcPts val="0"/>
              </a:spcAft>
              <a:buSzPts val="1400"/>
              <a:buFont typeface="Coda"/>
              <a:buChar char="○"/>
              <a:defRPr>
                <a:latin typeface="Coda"/>
                <a:ea typeface="Coda"/>
                <a:cs typeface="Coda"/>
                <a:sym typeface="Coda"/>
              </a:defRPr>
            </a:lvl8pPr>
            <a:lvl9pPr indent="-317500" lvl="8" marL="4114800" algn="r">
              <a:spcBef>
                <a:spcPts val="1600"/>
              </a:spcBef>
              <a:spcAft>
                <a:spcPts val="1600"/>
              </a:spcAft>
              <a:buClr>
                <a:srgbClr val="000000"/>
              </a:buClr>
              <a:buSzPts val="1400"/>
              <a:buFont typeface="Coda"/>
              <a:buChar char="■"/>
              <a:defRPr>
                <a:solidFill>
                  <a:srgbClr val="000000"/>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564525" y="2092200"/>
            <a:ext cx="4684500" cy="9591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1"/>
              </a:buClr>
              <a:buSzPts val="3000"/>
              <a:buNone/>
              <a:defRPr b="1" sz="3000">
                <a:solidFill>
                  <a:schemeClr val="lt1"/>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564525" y="1694125"/>
            <a:ext cx="1354200" cy="819300"/>
          </a:xfrm>
          <a:prstGeom prst="rect">
            <a:avLst/>
          </a:prstGeom>
          <a:noFill/>
        </p:spPr>
        <p:txBody>
          <a:bodyPr anchorCtr="0" anchor="b" bIns="91425" lIns="91425" spcFirstLastPara="1" rIns="91425" wrap="square" tIns="91425">
            <a:noAutofit/>
          </a:bodyPr>
          <a:lstStyle>
            <a:lvl1pPr lvl="0">
              <a:spcBef>
                <a:spcPts val="0"/>
              </a:spcBef>
              <a:spcAft>
                <a:spcPts val="0"/>
              </a:spcAft>
              <a:buClr>
                <a:srgbClr val="F05454"/>
              </a:buClr>
              <a:buSzPts val="1800"/>
              <a:buNone/>
              <a:defRPr b="1" sz="1800">
                <a:solidFill>
                  <a:srgbClr val="F05454"/>
                </a:solidFill>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252225" y="-109775"/>
            <a:ext cx="7259100" cy="12570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2500"/>
              <a:buNone/>
              <a:defRPr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252225" y="1570025"/>
            <a:ext cx="2624100" cy="33282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 name="Google Shape;21;p4"/>
          <p:cNvSpPr txBox="1"/>
          <p:nvPr>
            <p:ph idx="2" type="body"/>
          </p:nvPr>
        </p:nvSpPr>
        <p:spPr>
          <a:xfrm>
            <a:off x="3176650" y="1570025"/>
            <a:ext cx="2624100" cy="3390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2" name="Google Shape;22;p4"/>
          <p:cNvSpPr txBox="1"/>
          <p:nvPr>
            <p:ph idx="3" type="body"/>
          </p:nvPr>
        </p:nvSpPr>
        <p:spPr>
          <a:xfrm>
            <a:off x="6281025" y="1570025"/>
            <a:ext cx="2624100" cy="3390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252225" y="39200"/>
            <a:ext cx="7314000" cy="9675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25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5" name="Google Shape;25;p5"/>
          <p:cNvSpPr txBox="1"/>
          <p:nvPr>
            <p:ph idx="1" type="body"/>
          </p:nvPr>
        </p:nvSpPr>
        <p:spPr>
          <a:xfrm>
            <a:off x="252225" y="1570025"/>
            <a:ext cx="4376100" cy="33282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sz="12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6" name="Google Shape;26;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5"/>
          <p:cNvSpPr txBox="1"/>
          <p:nvPr>
            <p:ph idx="2" type="body"/>
          </p:nvPr>
        </p:nvSpPr>
        <p:spPr>
          <a:xfrm>
            <a:off x="4677400" y="1570025"/>
            <a:ext cx="4050900" cy="3390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252225" y="-86250"/>
            <a:ext cx="7345500" cy="1233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2500"/>
              <a:buNone/>
              <a:defRPr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txBox="1"/>
          <p:nvPr>
            <p:ph idx="1" type="body"/>
          </p:nvPr>
        </p:nvSpPr>
        <p:spPr>
          <a:xfrm>
            <a:off x="252225" y="1570025"/>
            <a:ext cx="8611800" cy="33282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31" name="Google Shape;31;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7"/>
          <p:cNvSpPr txBox="1"/>
          <p:nvPr>
            <p:ph idx="1" type="body"/>
          </p:nvPr>
        </p:nvSpPr>
        <p:spPr>
          <a:xfrm flipH="1">
            <a:off x="6139275" y="454900"/>
            <a:ext cx="2666100" cy="4304400"/>
          </a:xfrm>
          <a:prstGeom prst="rect">
            <a:avLst/>
          </a:prstGeom>
        </p:spPr>
        <p:txBody>
          <a:bodyPr anchorCtr="0" anchor="ctr" bIns="91425" lIns="91425" spcFirstLastPara="1" rIns="91425" wrap="square" tIns="91425">
            <a:noAutofit/>
          </a:bodyPr>
          <a:lstStyle>
            <a:lvl1pPr indent="-304800" lvl="0" marL="457200" algn="r">
              <a:spcBef>
                <a:spcPts val="0"/>
              </a:spcBef>
              <a:spcAft>
                <a:spcPts val="0"/>
              </a:spcAft>
              <a:buClr>
                <a:schemeClr val="lt1"/>
              </a:buClr>
              <a:buSzPts val="1200"/>
              <a:buChar char="●"/>
              <a:defRPr sz="1200">
                <a:solidFill>
                  <a:schemeClr val="lt1"/>
                </a:solidFill>
              </a:defRPr>
            </a:lvl1pPr>
            <a:lvl2pPr indent="-292100" lvl="1" marL="914400" algn="r">
              <a:spcBef>
                <a:spcPts val="1600"/>
              </a:spcBef>
              <a:spcAft>
                <a:spcPts val="0"/>
              </a:spcAft>
              <a:buClr>
                <a:schemeClr val="lt1"/>
              </a:buClr>
              <a:buSzPts val="1000"/>
              <a:buChar char="○"/>
              <a:defRPr>
                <a:solidFill>
                  <a:schemeClr val="lt1"/>
                </a:solidFill>
              </a:defRPr>
            </a:lvl2pPr>
            <a:lvl3pPr indent="-292100" lvl="2" marL="1371600" algn="r">
              <a:spcBef>
                <a:spcPts val="1600"/>
              </a:spcBef>
              <a:spcAft>
                <a:spcPts val="0"/>
              </a:spcAft>
              <a:buClr>
                <a:schemeClr val="lt1"/>
              </a:buClr>
              <a:buSzPts val="1000"/>
              <a:buChar char="■"/>
              <a:defRPr>
                <a:solidFill>
                  <a:schemeClr val="lt1"/>
                </a:solidFill>
              </a:defRPr>
            </a:lvl3pPr>
            <a:lvl4pPr indent="-317500" lvl="3" marL="1828800" algn="r">
              <a:spcBef>
                <a:spcPts val="1600"/>
              </a:spcBef>
              <a:spcAft>
                <a:spcPts val="0"/>
              </a:spcAft>
              <a:buClr>
                <a:schemeClr val="lt1"/>
              </a:buClr>
              <a:buSzPts val="1400"/>
              <a:buChar char="●"/>
              <a:defRPr>
                <a:solidFill>
                  <a:schemeClr val="lt1"/>
                </a:solidFill>
              </a:defRPr>
            </a:lvl4pPr>
            <a:lvl5pPr indent="-317500" lvl="4" marL="2286000" algn="r">
              <a:spcBef>
                <a:spcPts val="1600"/>
              </a:spcBef>
              <a:spcAft>
                <a:spcPts val="0"/>
              </a:spcAft>
              <a:buClr>
                <a:schemeClr val="lt1"/>
              </a:buClr>
              <a:buSzPts val="1400"/>
              <a:buChar char="○"/>
              <a:defRPr>
                <a:solidFill>
                  <a:schemeClr val="lt1"/>
                </a:solidFill>
              </a:defRPr>
            </a:lvl5pPr>
            <a:lvl6pPr indent="-317500" lvl="5" marL="2743200" algn="r">
              <a:spcBef>
                <a:spcPts val="1600"/>
              </a:spcBef>
              <a:spcAft>
                <a:spcPts val="0"/>
              </a:spcAft>
              <a:buClr>
                <a:schemeClr val="lt1"/>
              </a:buClr>
              <a:buSzPts val="1400"/>
              <a:buChar char="■"/>
              <a:defRPr>
                <a:solidFill>
                  <a:schemeClr val="lt1"/>
                </a:solidFill>
              </a:defRPr>
            </a:lvl6pPr>
            <a:lvl7pPr indent="-317500" lvl="6" marL="3200400" algn="r">
              <a:spcBef>
                <a:spcPts val="1600"/>
              </a:spcBef>
              <a:spcAft>
                <a:spcPts val="0"/>
              </a:spcAft>
              <a:buClr>
                <a:schemeClr val="lt1"/>
              </a:buClr>
              <a:buSzPts val="1400"/>
              <a:buChar char="●"/>
              <a:defRPr>
                <a:solidFill>
                  <a:schemeClr val="lt1"/>
                </a:solidFill>
              </a:defRPr>
            </a:lvl7pPr>
            <a:lvl8pPr indent="-317500" lvl="7" marL="3657600" algn="r">
              <a:spcBef>
                <a:spcPts val="1600"/>
              </a:spcBef>
              <a:spcAft>
                <a:spcPts val="0"/>
              </a:spcAft>
              <a:buClr>
                <a:schemeClr val="lt1"/>
              </a:buClr>
              <a:buSzPts val="1400"/>
              <a:buChar char="○"/>
              <a:defRPr>
                <a:solidFill>
                  <a:schemeClr val="lt1"/>
                </a:solidFill>
              </a:defRPr>
            </a:lvl8pPr>
            <a:lvl9pPr indent="-317500" lvl="8" marL="4114800" algn="r">
              <a:spcBef>
                <a:spcPts val="1600"/>
              </a:spcBef>
              <a:spcAft>
                <a:spcPts val="1600"/>
              </a:spcAft>
              <a:buClr>
                <a:schemeClr val="lt1"/>
              </a:buClr>
              <a:buSzPts val="1400"/>
              <a:buChar char="■"/>
              <a:defRPr>
                <a:solidFill>
                  <a:schemeClr val="lt1"/>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ph idx="1" type="body"/>
          </p:nvPr>
        </p:nvSpPr>
        <p:spPr>
          <a:xfrm>
            <a:off x="4929150" y="2147525"/>
            <a:ext cx="3759000" cy="698100"/>
          </a:xfrm>
          <a:prstGeom prst="rect">
            <a:avLst/>
          </a:prstGeom>
        </p:spPr>
        <p:txBody>
          <a:bodyPr anchorCtr="0" anchor="t" bIns="91425" lIns="91425" spcFirstLastPara="1" rIns="91425" wrap="square" tIns="91425">
            <a:noAutofit/>
          </a:bodyPr>
          <a:lstStyle>
            <a:lvl1pPr indent="-387350" lvl="0" marL="457200" algn="r">
              <a:lnSpc>
                <a:spcPct val="100000"/>
              </a:lnSpc>
              <a:spcBef>
                <a:spcPts val="0"/>
              </a:spcBef>
              <a:spcAft>
                <a:spcPts val="0"/>
              </a:spcAft>
              <a:buClr>
                <a:srgbClr val="1A1C20"/>
              </a:buClr>
              <a:buSzPts val="2500"/>
              <a:buChar char="●"/>
              <a:defRPr b="1" sz="2500">
                <a:solidFill>
                  <a:srgbClr val="1A1C20"/>
                </a:solidFill>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7" name="Google Shape;37;p8"/>
          <p:cNvSpPr txBox="1"/>
          <p:nvPr>
            <p:ph idx="2" type="subTitle"/>
          </p:nvPr>
        </p:nvSpPr>
        <p:spPr>
          <a:xfrm>
            <a:off x="5055925" y="2602625"/>
            <a:ext cx="3693600" cy="1022400"/>
          </a:xfrm>
          <a:prstGeom prst="rect">
            <a:avLst/>
          </a:prstGeom>
        </p:spPr>
        <p:txBody>
          <a:bodyPr anchorCtr="0" anchor="t" bIns="91425" lIns="91425" spcFirstLastPara="1" rIns="91425" wrap="square" tIns="91425">
            <a:noAutofit/>
          </a:bodyPr>
          <a:lstStyle>
            <a:lvl1pPr lvl="0" algn="r">
              <a:spcBef>
                <a:spcPts val="0"/>
              </a:spcBef>
              <a:spcAft>
                <a:spcPts val="0"/>
              </a:spcAft>
              <a:buNone/>
              <a:defRPr sz="1400">
                <a:solidFill>
                  <a:srgbClr val="1A1C20"/>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9"/>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40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40" name="Shape 40"/>
        <p:cNvGrpSpPr/>
        <p:nvPr/>
      </p:nvGrpSpPr>
      <p:grpSpPr>
        <a:xfrm>
          <a:off x="0" y="0"/>
          <a:ext cx="0" cy="0"/>
          <a:chOff x="0" y="0"/>
          <a:chExt cx="0" cy="0"/>
        </a:xfrm>
      </p:grpSpPr>
      <p:sp>
        <p:nvSpPr>
          <p:cNvPr id="41" name="Google Shape;41;p10"/>
          <p:cNvSpPr txBox="1"/>
          <p:nvPr>
            <p:ph type="title"/>
          </p:nvPr>
        </p:nvSpPr>
        <p:spPr>
          <a:xfrm>
            <a:off x="2048700" y="45765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4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Saira"/>
              <a:buNone/>
              <a:defRPr b="1" sz="2500">
                <a:latin typeface="Saira"/>
                <a:ea typeface="Saira"/>
                <a:cs typeface="Saira"/>
                <a:sym typeface="Sair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SzPts val="1400"/>
              <a:buFont typeface="Saira"/>
              <a:buChar char="●"/>
              <a:defRPr>
                <a:latin typeface="Saira"/>
                <a:ea typeface="Saira"/>
                <a:cs typeface="Saira"/>
                <a:sym typeface="Saira"/>
              </a:defRPr>
            </a:lvl1pPr>
            <a:lvl2pPr indent="-292100" lvl="1" marL="914400">
              <a:lnSpc>
                <a:spcPct val="115000"/>
              </a:lnSpc>
              <a:spcBef>
                <a:spcPts val="1600"/>
              </a:spcBef>
              <a:spcAft>
                <a:spcPts val="0"/>
              </a:spcAft>
              <a:buSzPts val="1000"/>
              <a:buFont typeface="Saira"/>
              <a:buChar char="○"/>
              <a:defRPr sz="1000">
                <a:latin typeface="Saira"/>
                <a:ea typeface="Saira"/>
                <a:cs typeface="Saira"/>
                <a:sym typeface="Saira"/>
              </a:defRPr>
            </a:lvl2pPr>
            <a:lvl3pPr indent="-292100" lvl="2" marL="1371600">
              <a:lnSpc>
                <a:spcPct val="115000"/>
              </a:lnSpc>
              <a:spcBef>
                <a:spcPts val="1600"/>
              </a:spcBef>
              <a:spcAft>
                <a:spcPts val="0"/>
              </a:spcAft>
              <a:buSzPts val="1000"/>
              <a:buFont typeface="Saira"/>
              <a:buChar char="■"/>
              <a:defRPr sz="1000">
                <a:latin typeface="Saira"/>
                <a:ea typeface="Saira"/>
                <a:cs typeface="Saira"/>
                <a:sym typeface="Saira"/>
              </a:defRPr>
            </a:lvl3pPr>
            <a:lvl4pPr indent="-317500" lvl="3" marL="1828800">
              <a:lnSpc>
                <a:spcPct val="115000"/>
              </a:lnSpc>
              <a:spcBef>
                <a:spcPts val="1600"/>
              </a:spcBef>
              <a:spcAft>
                <a:spcPts val="0"/>
              </a:spcAft>
              <a:buSzPts val="1400"/>
              <a:buFont typeface="Saira"/>
              <a:buChar char="●"/>
              <a:defRPr>
                <a:latin typeface="Saira"/>
                <a:ea typeface="Saira"/>
                <a:cs typeface="Saira"/>
                <a:sym typeface="Saira"/>
              </a:defRPr>
            </a:lvl4pPr>
            <a:lvl5pPr indent="-317500" lvl="4" marL="2286000">
              <a:lnSpc>
                <a:spcPct val="115000"/>
              </a:lnSpc>
              <a:spcBef>
                <a:spcPts val="1600"/>
              </a:spcBef>
              <a:spcAft>
                <a:spcPts val="0"/>
              </a:spcAft>
              <a:buSzPts val="1400"/>
              <a:buFont typeface="Saira"/>
              <a:buChar char="○"/>
              <a:defRPr>
                <a:latin typeface="Saira"/>
                <a:ea typeface="Saira"/>
                <a:cs typeface="Saira"/>
                <a:sym typeface="Saira"/>
              </a:defRPr>
            </a:lvl5pPr>
            <a:lvl6pPr indent="-317500" lvl="5" marL="2743200">
              <a:lnSpc>
                <a:spcPct val="115000"/>
              </a:lnSpc>
              <a:spcBef>
                <a:spcPts val="1600"/>
              </a:spcBef>
              <a:spcAft>
                <a:spcPts val="0"/>
              </a:spcAft>
              <a:buSzPts val="1400"/>
              <a:buFont typeface="Saira"/>
              <a:buChar char="■"/>
              <a:defRPr>
                <a:latin typeface="Saira"/>
                <a:ea typeface="Saira"/>
                <a:cs typeface="Saira"/>
                <a:sym typeface="Saira"/>
              </a:defRPr>
            </a:lvl6pPr>
            <a:lvl7pPr indent="-317500" lvl="6" marL="3200400">
              <a:lnSpc>
                <a:spcPct val="115000"/>
              </a:lnSpc>
              <a:spcBef>
                <a:spcPts val="1600"/>
              </a:spcBef>
              <a:spcAft>
                <a:spcPts val="0"/>
              </a:spcAft>
              <a:buSzPts val="1400"/>
              <a:buFont typeface="Saira"/>
              <a:buChar char="●"/>
              <a:defRPr>
                <a:latin typeface="Saira"/>
                <a:ea typeface="Saira"/>
                <a:cs typeface="Saira"/>
                <a:sym typeface="Saira"/>
              </a:defRPr>
            </a:lvl7pPr>
            <a:lvl8pPr indent="-317500" lvl="7" marL="3657600">
              <a:lnSpc>
                <a:spcPct val="115000"/>
              </a:lnSpc>
              <a:spcBef>
                <a:spcPts val="1600"/>
              </a:spcBef>
              <a:spcAft>
                <a:spcPts val="0"/>
              </a:spcAft>
              <a:buSzPts val="1400"/>
              <a:buFont typeface="Saira"/>
              <a:buChar char="○"/>
              <a:defRPr>
                <a:latin typeface="Saira"/>
                <a:ea typeface="Saira"/>
                <a:cs typeface="Saira"/>
                <a:sym typeface="Saira"/>
              </a:defRPr>
            </a:lvl8pPr>
            <a:lvl9pPr indent="-317500" lvl="8" marL="4114800">
              <a:lnSpc>
                <a:spcPct val="115000"/>
              </a:lnSpc>
              <a:spcBef>
                <a:spcPts val="1600"/>
              </a:spcBef>
              <a:spcAft>
                <a:spcPts val="1600"/>
              </a:spcAft>
              <a:buClr>
                <a:srgbClr val="666666"/>
              </a:buClr>
              <a:buSzPts val="1400"/>
              <a:buFont typeface="Saira"/>
              <a:buChar char="■"/>
              <a:defRPr>
                <a:solidFill>
                  <a:srgbClr val="666666"/>
                </a:solidFill>
                <a:latin typeface="Saira"/>
                <a:ea typeface="Saira"/>
                <a:cs typeface="Saira"/>
                <a:sym typeface="Saira"/>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9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89.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40" Type="http://schemas.openxmlformats.org/officeDocument/2006/relationships/image" Target="../media/image59.png"/><Relationship Id="rId42" Type="http://schemas.openxmlformats.org/officeDocument/2006/relationships/image" Target="../media/image55.png"/><Relationship Id="rId41" Type="http://schemas.openxmlformats.org/officeDocument/2006/relationships/image" Target="../media/image52.png"/><Relationship Id="rId44" Type="http://schemas.openxmlformats.org/officeDocument/2006/relationships/image" Target="../media/image53.png"/><Relationship Id="rId43" Type="http://schemas.openxmlformats.org/officeDocument/2006/relationships/image" Target="../media/image56.png"/><Relationship Id="rId46" Type="http://schemas.openxmlformats.org/officeDocument/2006/relationships/image" Target="../media/image58.png"/><Relationship Id="rId45" Type="http://schemas.openxmlformats.org/officeDocument/2006/relationships/image" Target="../media/image57.png"/><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20.png"/><Relationship Id="rId9" Type="http://schemas.openxmlformats.org/officeDocument/2006/relationships/image" Target="../media/image18.png"/><Relationship Id="rId48" Type="http://schemas.openxmlformats.org/officeDocument/2006/relationships/image" Target="../media/image60.png"/><Relationship Id="rId47" Type="http://schemas.openxmlformats.org/officeDocument/2006/relationships/image" Target="../media/image88.png"/><Relationship Id="rId49" Type="http://schemas.openxmlformats.org/officeDocument/2006/relationships/image" Target="../media/image62.png"/><Relationship Id="rId5" Type="http://schemas.openxmlformats.org/officeDocument/2006/relationships/image" Target="../media/image27.png"/><Relationship Id="rId6" Type="http://schemas.openxmlformats.org/officeDocument/2006/relationships/image" Target="../media/image24.png"/><Relationship Id="rId7" Type="http://schemas.openxmlformats.org/officeDocument/2006/relationships/image" Target="../media/image22.png"/><Relationship Id="rId8" Type="http://schemas.openxmlformats.org/officeDocument/2006/relationships/image" Target="../media/image21.png"/><Relationship Id="rId73" Type="http://schemas.openxmlformats.org/officeDocument/2006/relationships/image" Target="../media/image84.png"/><Relationship Id="rId72" Type="http://schemas.openxmlformats.org/officeDocument/2006/relationships/image" Target="../media/image82.png"/><Relationship Id="rId31" Type="http://schemas.openxmlformats.org/officeDocument/2006/relationships/image" Target="../media/image38.png"/><Relationship Id="rId75" Type="http://schemas.openxmlformats.org/officeDocument/2006/relationships/image" Target="../media/image87.png"/><Relationship Id="rId30" Type="http://schemas.openxmlformats.org/officeDocument/2006/relationships/image" Target="../media/image36.png"/><Relationship Id="rId74" Type="http://schemas.openxmlformats.org/officeDocument/2006/relationships/image" Target="../media/image83.png"/><Relationship Id="rId33" Type="http://schemas.openxmlformats.org/officeDocument/2006/relationships/image" Target="../media/image41.png"/><Relationship Id="rId32" Type="http://schemas.openxmlformats.org/officeDocument/2006/relationships/image" Target="../media/image44.png"/><Relationship Id="rId76" Type="http://schemas.openxmlformats.org/officeDocument/2006/relationships/image" Target="../media/image85.png"/><Relationship Id="rId35" Type="http://schemas.openxmlformats.org/officeDocument/2006/relationships/image" Target="../media/image40.png"/><Relationship Id="rId34" Type="http://schemas.openxmlformats.org/officeDocument/2006/relationships/image" Target="../media/image32.png"/><Relationship Id="rId71" Type="http://schemas.openxmlformats.org/officeDocument/2006/relationships/image" Target="../media/image81.png"/><Relationship Id="rId70" Type="http://schemas.openxmlformats.org/officeDocument/2006/relationships/image" Target="../media/image80.png"/><Relationship Id="rId37" Type="http://schemas.openxmlformats.org/officeDocument/2006/relationships/image" Target="../media/image42.png"/><Relationship Id="rId36" Type="http://schemas.openxmlformats.org/officeDocument/2006/relationships/image" Target="../media/image43.png"/><Relationship Id="rId39" Type="http://schemas.openxmlformats.org/officeDocument/2006/relationships/image" Target="../media/image47.png"/><Relationship Id="rId38" Type="http://schemas.openxmlformats.org/officeDocument/2006/relationships/image" Target="../media/image45.png"/><Relationship Id="rId62" Type="http://schemas.openxmlformats.org/officeDocument/2006/relationships/image" Target="../media/image73.png"/><Relationship Id="rId61" Type="http://schemas.openxmlformats.org/officeDocument/2006/relationships/image" Target="../media/image72.png"/><Relationship Id="rId20" Type="http://schemas.openxmlformats.org/officeDocument/2006/relationships/image" Target="../media/image33.png"/><Relationship Id="rId64" Type="http://schemas.openxmlformats.org/officeDocument/2006/relationships/image" Target="../media/image76.png"/><Relationship Id="rId63" Type="http://schemas.openxmlformats.org/officeDocument/2006/relationships/image" Target="../media/image74.png"/><Relationship Id="rId22" Type="http://schemas.openxmlformats.org/officeDocument/2006/relationships/image" Target="../media/image35.png"/><Relationship Id="rId66" Type="http://schemas.openxmlformats.org/officeDocument/2006/relationships/image" Target="../media/image75.png"/><Relationship Id="rId21" Type="http://schemas.openxmlformats.org/officeDocument/2006/relationships/image" Target="../media/image34.png"/><Relationship Id="rId65" Type="http://schemas.openxmlformats.org/officeDocument/2006/relationships/image" Target="../media/image77.png"/><Relationship Id="rId24" Type="http://schemas.openxmlformats.org/officeDocument/2006/relationships/image" Target="../media/image48.png"/><Relationship Id="rId68" Type="http://schemas.openxmlformats.org/officeDocument/2006/relationships/image" Target="../media/image79.png"/><Relationship Id="rId23" Type="http://schemas.openxmlformats.org/officeDocument/2006/relationships/image" Target="../media/image51.png"/><Relationship Id="rId67" Type="http://schemas.openxmlformats.org/officeDocument/2006/relationships/image" Target="../media/image86.png"/><Relationship Id="rId60" Type="http://schemas.openxmlformats.org/officeDocument/2006/relationships/image" Target="../media/image70.png"/><Relationship Id="rId26" Type="http://schemas.openxmlformats.org/officeDocument/2006/relationships/image" Target="../media/image50.png"/><Relationship Id="rId25" Type="http://schemas.openxmlformats.org/officeDocument/2006/relationships/image" Target="../media/image46.png"/><Relationship Id="rId69" Type="http://schemas.openxmlformats.org/officeDocument/2006/relationships/image" Target="../media/image78.png"/><Relationship Id="rId28" Type="http://schemas.openxmlformats.org/officeDocument/2006/relationships/image" Target="../media/image37.png"/><Relationship Id="rId27" Type="http://schemas.openxmlformats.org/officeDocument/2006/relationships/image" Target="../media/image49.png"/><Relationship Id="rId29" Type="http://schemas.openxmlformats.org/officeDocument/2006/relationships/image" Target="../media/image39.png"/><Relationship Id="rId51" Type="http://schemas.openxmlformats.org/officeDocument/2006/relationships/image" Target="../media/image54.png"/><Relationship Id="rId50" Type="http://schemas.openxmlformats.org/officeDocument/2006/relationships/image" Target="../media/image61.png"/><Relationship Id="rId53" Type="http://schemas.openxmlformats.org/officeDocument/2006/relationships/image" Target="../media/image66.png"/><Relationship Id="rId52" Type="http://schemas.openxmlformats.org/officeDocument/2006/relationships/image" Target="../media/image65.png"/><Relationship Id="rId11" Type="http://schemas.openxmlformats.org/officeDocument/2006/relationships/image" Target="../media/image17.png"/><Relationship Id="rId55" Type="http://schemas.openxmlformats.org/officeDocument/2006/relationships/image" Target="../media/image64.png"/><Relationship Id="rId10" Type="http://schemas.openxmlformats.org/officeDocument/2006/relationships/image" Target="../media/image16.png"/><Relationship Id="rId54" Type="http://schemas.openxmlformats.org/officeDocument/2006/relationships/image" Target="../media/image63.png"/><Relationship Id="rId13" Type="http://schemas.openxmlformats.org/officeDocument/2006/relationships/image" Target="../media/image23.png"/><Relationship Id="rId57" Type="http://schemas.openxmlformats.org/officeDocument/2006/relationships/image" Target="../media/image68.png"/><Relationship Id="rId12" Type="http://schemas.openxmlformats.org/officeDocument/2006/relationships/image" Target="../media/image15.png"/><Relationship Id="rId56" Type="http://schemas.openxmlformats.org/officeDocument/2006/relationships/image" Target="../media/image67.png"/><Relationship Id="rId15" Type="http://schemas.openxmlformats.org/officeDocument/2006/relationships/image" Target="../media/image25.png"/><Relationship Id="rId59" Type="http://schemas.openxmlformats.org/officeDocument/2006/relationships/image" Target="../media/image69.png"/><Relationship Id="rId14" Type="http://schemas.openxmlformats.org/officeDocument/2006/relationships/image" Target="../media/image30.png"/><Relationship Id="rId58" Type="http://schemas.openxmlformats.org/officeDocument/2006/relationships/image" Target="../media/image71.png"/><Relationship Id="rId17" Type="http://schemas.openxmlformats.org/officeDocument/2006/relationships/image" Target="../media/image31.png"/><Relationship Id="rId16" Type="http://schemas.openxmlformats.org/officeDocument/2006/relationships/image" Target="../media/image28.png"/><Relationship Id="rId19" Type="http://schemas.openxmlformats.org/officeDocument/2006/relationships/image" Target="../media/image26.png"/><Relationship Id="rId18"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Sair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type="ctrTitle"/>
          </p:nvPr>
        </p:nvSpPr>
        <p:spPr>
          <a:xfrm>
            <a:off x="3958525" y="2584725"/>
            <a:ext cx="4871100" cy="9948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This is presentation title</a:t>
            </a:r>
            <a:endParaRPr/>
          </a:p>
        </p:txBody>
      </p:sp>
      <p:sp>
        <p:nvSpPr>
          <p:cNvPr id="59" name="Google Shape;59;p14"/>
          <p:cNvSpPr txBox="1"/>
          <p:nvPr>
            <p:ph idx="1" type="subTitle"/>
          </p:nvPr>
        </p:nvSpPr>
        <p:spPr>
          <a:xfrm>
            <a:off x="4022275" y="3710575"/>
            <a:ext cx="4807200" cy="8625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6" name="Shape 116"/>
        <p:cNvGrpSpPr/>
        <p:nvPr/>
      </p:nvGrpSpPr>
      <p:grpSpPr>
        <a:xfrm>
          <a:off x="0" y="0"/>
          <a:ext cx="0" cy="0"/>
          <a:chOff x="0" y="0"/>
          <a:chExt cx="0" cy="0"/>
        </a:xfrm>
      </p:grpSpPr>
      <p:sp>
        <p:nvSpPr>
          <p:cNvPr id="117" name="Google Shape;117;p23"/>
          <p:cNvSpPr txBox="1"/>
          <p:nvPr>
            <p:ph type="title"/>
          </p:nvPr>
        </p:nvSpPr>
        <p:spPr>
          <a:xfrm>
            <a:off x="2048700" y="4339825"/>
            <a:ext cx="5046600" cy="10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72350" y="1273625"/>
            <a:ext cx="2799300" cy="1779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3" name="Google Shape;123;p24"/>
          <p:cNvSpPr txBox="1"/>
          <p:nvPr>
            <p:ph idx="1" type="body"/>
          </p:nvPr>
        </p:nvSpPr>
        <p:spPr>
          <a:xfrm>
            <a:off x="2267525" y="2904475"/>
            <a:ext cx="4445400" cy="763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5"/>
          <p:cNvSpPr txBox="1"/>
          <p:nvPr>
            <p:ph type="title"/>
          </p:nvPr>
        </p:nvSpPr>
        <p:spPr>
          <a:xfrm>
            <a:off x="252225" y="-86250"/>
            <a:ext cx="7345500" cy="123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29" name="Google Shape;129;p25"/>
          <p:cNvGraphicFramePr/>
          <p:nvPr/>
        </p:nvGraphicFramePr>
        <p:xfrm>
          <a:off x="288413" y="1885200"/>
          <a:ext cx="3000000" cy="3000000"/>
        </p:xfrm>
        <a:graphic>
          <a:graphicData uri="http://schemas.openxmlformats.org/drawingml/2006/table">
            <a:tbl>
              <a:tblPr>
                <a:noFill/>
                <a:tableStyleId>{67CB8F63-D97C-4FD6-B9A0-4AA88167A4FA}</a:tableStyleId>
              </a:tblPr>
              <a:tblGrid>
                <a:gridCol w="2036100"/>
                <a:gridCol w="1636100"/>
                <a:gridCol w="1636100"/>
                <a:gridCol w="1636100"/>
                <a:gridCol w="1636100"/>
              </a:tblGrid>
              <a:tr h="254375">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tcPr>
                </a:tc>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A</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B</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C</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D</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r>
              <a:tr h="360275">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SLIDES</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c>
                  <a:txBody>
                    <a:bodyPr/>
                    <a:lstStyle/>
                    <a:p>
                      <a:pPr indent="0" lvl="0" marL="0" rtl="0" algn="ctr">
                        <a:spcBef>
                          <a:spcPts val="0"/>
                        </a:spcBef>
                        <a:spcAft>
                          <a:spcPts val="0"/>
                        </a:spcAft>
                        <a:buNone/>
                      </a:pPr>
                      <a:r>
                        <a:rPr lang="en" sz="900">
                          <a:latin typeface="Saira"/>
                          <a:ea typeface="Saira"/>
                          <a:cs typeface="Saira"/>
                          <a:sym typeface="Saira"/>
                        </a:rPr>
                        <a:t>12</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Saira"/>
                          <a:ea typeface="Saira"/>
                          <a:cs typeface="Saira"/>
                          <a:sym typeface="Saira"/>
                        </a:rPr>
                        <a:t>24</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Saira"/>
                          <a:ea typeface="Saira"/>
                          <a:cs typeface="Saira"/>
                          <a:sym typeface="Saira"/>
                        </a:rPr>
                        <a:t>48</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Saira"/>
                          <a:ea typeface="Saira"/>
                          <a:cs typeface="Saira"/>
                          <a:sym typeface="Saira"/>
                        </a:rPr>
                        <a:t>64</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SPACE</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c>
                  <a:txBody>
                    <a:bodyPr/>
                    <a:lstStyle/>
                    <a:p>
                      <a:pPr indent="0" lvl="0" marL="0" rtl="0" algn="ctr">
                        <a:spcBef>
                          <a:spcPts val="0"/>
                        </a:spcBef>
                        <a:spcAft>
                          <a:spcPts val="0"/>
                        </a:spcAft>
                        <a:buNone/>
                      </a:pPr>
                      <a:r>
                        <a:rPr lang="en" sz="900">
                          <a:latin typeface="Saira"/>
                          <a:ea typeface="Saira"/>
                          <a:cs typeface="Saira"/>
                          <a:sym typeface="Saira"/>
                        </a:rPr>
                        <a:t>33</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Saira"/>
                          <a:ea typeface="Saira"/>
                          <a:cs typeface="Saira"/>
                          <a:sym typeface="Saira"/>
                        </a:rPr>
                        <a:t>55</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Saira"/>
                          <a:ea typeface="Saira"/>
                          <a:cs typeface="Saira"/>
                          <a:sym typeface="Saira"/>
                        </a:rPr>
                        <a:t>77</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Saira"/>
                          <a:ea typeface="Saira"/>
                          <a:cs typeface="Saira"/>
                          <a:sym typeface="Saira"/>
                        </a:rPr>
                        <a:t>99</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LOVE</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c>
                  <a:txBody>
                    <a:bodyPr/>
                    <a:lstStyle/>
                    <a:p>
                      <a:pPr indent="0" lvl="0" marL="0" rtl="0" algn="ctr">
                        <a:spcBef>
                          <a:spcPts val="0"/>
                        </a:spcBef>
                        <a:spcAft>
                          <a:spcPts val="0"/>
                        </a:spcAft>
                        <a:buNone/>
                      </a:pPr>
                      <a:r>
                        <a:rPr lang="en" sz="900">
                          <a:latin typeface="Saira"/>
                          <a:ea typeface="Saira"/>
                          <a:cs typeface="Saira"/>
                          <a:sym typeface="Saira"/>
                        </a:rPr>
                        <a:t>&lt;3</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Saira"/>
                          <a:ea typeface="Saira"/>
                          <a:cs typeface="Saira"/>
                          <a:sym typeface="Saira"/>
                        </a:rPr>
                        <a:t>&lt;3</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Saira"/>
                          <a:ea typeface="Saira"/>
                          <a:cs typeface="Saira"/>
                          <a:sym typeface="Saira"/>
                        </a:rPr>
                        <a:t>&lt;3</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Saira"/>
                          <a:ea typeface="Saira"/>
                          <a:cs typeface="Saira"/>
                          <a:sym typeface="Saira"/>
                        </a:rPr>
                        <a:t>&lt;3</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FREE</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c>
                  <a:txBody>
                    <a:bodyPr/>
                    <a:lstStyle/>
                    <a:p>
                      <a:pPr indent="0" lvl="0" marL="0" rtl="0" algn="ctr">
                        <a:spcBef>
                          <a:spcPts val="0"/>
                        </a:spcBef>
                        <a:spcAft>
                          <a:spcPts val="0"/>
                        </a:spcAft>
                        <a:buNone/>
                      </a:pPr>
                      <a:r>
                        <a:rPr lang="en" sz="900">
                          <a:latin typeface="Saira"/>
                          <a:ea typeface="Saira"/>
                          <a:cs typeface="Saira"/>
                          <a:sym typeface="Saira"/>
                        </a:rPr>
                        <a:t>Yes</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Saira"/>
                          <a:ea typeface="Saira"/>
                          <a:cs typeface="Saira"/>
                          <a:sym typeface="Saira"/>
                        </a:rPr>
                        <a:t>Yes</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Saira"/>
                          <a:ea typeface="Saira"/>
                          <a:cs typeface="Saira"/>
                          <a:sym typeface="Saira"/>
                        </a:rPr>
                        <a:t>Yes</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Saira"/>
                          <a:ea typeface="Saira"/>
                          <a:cs typeface="Saira"/>
                          <a:sym typeface="Saira"/>
                        </a:rPr>
                        <a:t>Yes</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QUOTES</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c>
                  <a:txBody>
                    <a:bodyPr/>
                    <a:lstStyle/>
                    <a:p>
                      <a:pPr indent="0" lvl="0" marL="0" rtl="0" algn="ctr">
                        <a:spcBef>
                          <a:spcPts val="0"/>
                        </a:spcBef>
                        <a:spcAft>
                          <a:spcPts val="0"/>
                        </a:spcAft>
                        <a:buNone/>
                      </a:pPr>
                      <a:r>
                        <a:rPr lang="en" sz="900">
                          <a:latin typeface="Saira"/>
                          <a:ea typeface="Saira"/>
                          <a:cs typeface="Saira"/>
                          <a:sym typeface="Saira"/>
                        </a:rPr>
                        <a:t>Included</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Saira"/>
                          <a:ea typeface="Saira"/>
                          <a:cs typeface="Saira"/>
                          <a:sym typeface="Saira"/>
                        </a:rPr>
                        <a:t>Included</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Saira"/>
                          <a:ea typeface="Saira"/>
                          <a:cs typeface="Saira"/>
                          <a:sym typeface="Saira"/>
                        </a:rPr>
                        <a:t>Included</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Saira"/>
                          <a:ea typeface="Saira"/>
                          <a:cs typeface="Saira"/>
                          <a:sym typeface="Saira"/>
                        </a:rPr>
                        <a:t>Included</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r>
              <a:tr h="338150">
                <a:tc>
                  <a:txBody>
                    <a:bodyPr/>
                    <a:lstStyle/>
                    <a:p>
                      <a:pPr indent="0" lvl="0" marL="0" rtl="0" algn="ctr">
                        <a:spcBef>
                          <a:spcPts val="0"/>
                        </a:spcBef>
                        <a:spcAft>
                          <a:spcPts val="0"/>
                        </a:spcAft>
                        <a:buNone/>
                      </a:pPr>
                      <a:r>
                        <a:rPr b="1" lang="en" sz="1300">
                          <a:solidFill>
                            <a:schemeClr val="lt1"/>
                          </a:solidFill>
                          <a:latin typeface="Saira"/>
                          <a:ea typeface="Saira"/>
                          <a:cs typeface="Saira"/>
                          <a:sym typeface="Saira"/>
                        </a:rPr>
                        <a:t>GAMES</a:t>
                      </a:r>
                      <a:endParaRPr b="1" sz="1300">
                        <a:solidFill>
                          <a:schemeClr val="lt1"/>
                        </a:solidFill>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rgbClr val="30475E"/>
                    </a:solidFill>
                  </a:tcPr>
                </a:tc>
                <a:tc>
                  <a:txBody>
                    <a:bodyPr/>
                    <a:lstStyle/>
                    <a:p>
                      <a:pPr indent="0" lvl="0" marL="0" rtl="0" algn="ctr">
                        <a:spcBef>
                          <a:spcPts val="0"/>
                        </a:spcBef>
                        <a:spcAft>
                          <a:spcPts val="0"/>
                        </a:spcAft>
                        <a:buNone/>
                      </a:pPr>
                      <a:r>
                        <a:rPr lang="en" sz="900">
                          <a:latin typeface="Saira"/>
                          <a:ea typeface="Saira"/>
                          <a:cs typeface="Saira"/>
                          <a:sym typeface="Saira"/>
                        </a:rPr>
                        <a:t>Google</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Saira"/>
                          <a:ea typeface="Saira"/>
                          <a:cs typeface="Saira"/>
                          <a:sym typeface="Saira"/>
                        </a:rPr>
                        <a:t>Powerpoint</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Saira"/>
                          <a:ea typeface="Saira"/>
                          <a:cs typeface="Saira"/>
                          <a:sym typeface="Saira"/>
                        </a:rPr>
                        <a:t>Keynote</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Saira"/>
                          <a:ea typeface="Saira"/>
                          <a:cs typeface="Saira"/>
                          <a:sym typeface="Saira"/>
                        </a:rPr>
                        <a:t>Impress</a:t>
                      </a:r>
                      <a:endParaRPr sz="900">
                        <a:latin typeface="Saira"/>
                        <a:ea typeface="Saira"/>
                        <a:cs typeface="Saira"/>
                        <a:sym typeface="Saira"/>
                      </a:endParaRPr>
                    </a:p>
                  </a:txBody>
                  <a:tcPr marT="91425" marB="91425" marR="91425" marL="91425" anchor="ctr">
                    <a:lnL cap="flat" cmpd="sng" w="9525">
                      <a:solidFill>
                        <a:srgbClr val="30475E"/>
                      </a:solidFill>
                      <a:prstDash val="solid"/>
                      <a:round/>
                      <a:headEnd len="sm" w="sm" type="none"/>
                      <a:tailEnd len="sm" w="sm" type="none"/>
                    </a:lnL>
                    <a:lnR cap="flat" cmpd="sng" w="9525">
                      <a:solidFill>
                        <a:srgbClr val="30475E"/>
                      </a:solidFill>
                      <a:prstDash val="solid"/>
                      <a:round/>
                      <a:headEnd len="sm" w="sm" type="none"/>
                      <a:tailEnd len="sm" w="sm" type="none"/>
                    </a:lnR>
                    <a:lnT cap="flat" cmpd="sng" w="9525">
                      <a:solidFill>
                        <a:srgbClr val="30475E"/>
                      </a:solidFill>
                      <a:prstDash val="solid"/>
                      <a:round/>
                      <a:headEnd len="sm" w="sm" type="none"/>
                      <a:tailEnd len="sm" w="sm" type="none"/>
                    </a:lnT>
                    <a:lnB cap="flat" cmpd="sng" w="9525">
                      <a:solidFill>
                        <a:srgbClr val="30475E"/>
                      </a:solidFill>
                      <a:prstDash val="solid"/>
                      <a:round/>
                      <a:headEnd len="sm" w="sm" type="none"/>
                      <a:tailEnd len="sm" w="sm" type="none"/>
                    </a:lnB>
                    <a:solidFill>
                      <a:schemeClr val="lt1"/>
                    </a:solidFill>
                  </a:tcPr>
                </a:tc>
              </a:tr>
            </a:tbl>
          </a:graphicData>
        </a:graphic>
      </p:graphicFrame>
      <p:sp>
        <p:nvSpPr>
          <p:cNvPr id="130" name="Google Shape;130;p25"/>
          <p:cNvSpPr txBox="1"/>
          <p:nvPr>
            <p:ph idx="1" type="body"/>
          </p:nvPr>
        </p:nvSpPr>
        <p:spPr>
          <a:xfrm>
            <a:off x="252225" y="4436825"/>
            <a:ext cx="8611800" cy="461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252225" y="-86250"/>
            <a:ext cx="7345500" cy="123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Example map</a:t>
            </a:r>
            <a:endParaRPr/>
          </a:p>
        </p:txBody>
      </p:sp>
      <p:sp>
        <p:nvSpPr>
          <p:cNvPr id="136" name="Google Shape;136;p26"/>
          <p:cNvSpPr txBox="1"/>
          <p:nvPr>
            <p:ph idx="1" type="body"/>
          </p:nvPr>
        </p:nvSpPr>
        <p:spPr>
          <a:xfrm>
            <a:off x="252225" y="4640700"/>
            <a:ext cx="8611800" cy="257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pic>
        <p:nvPicPr>
          <p:cNvPr id="137" name="Google Shape;137;p26"/>
          <p:cNvPicPr preferRelativeResize="0"/>
          <p:nvPr/>
        </p:nvPicPr>
        <p:blipFill>
          <a:blip r:embed="rId3">
            <a:alphaModFix/>
          </a:blip>
          <a:stretch>
            <a:fillRect/>
          </a:stretch>
        </p:blipFill>
        <p:spPr>
          <a:xfrm>
            <a:off x="1446675" y="1687975"/>
            <a:ext cx="6222923" cy="3060059"/>
          </a:xfrm>
          <a:prstGeom prst="rect">
            <a:avLst/>
          </a:prstGeom>
          <a:noFill/>
          <a:ln>
            <a:noFill/>
          </a:ln>
        </p:spPr>
      </p:pic>
      <p:pic>
        <p:nvPicPr>
          <p:cNvPr id="138" name="Google Shape;138;p26"/>
          <p:cNvPicPr preferRelativeResize="0"/>
          <p:nvPr/>
        </p:nvPicPr>
        <p:blipFill>
          <a:blip r:embed="rId4">
            <a:alphaModFix/>
          </a:blip>
          <a:stretch>
            <a:fillRect/>
          </a:stretch>
        </p:blipFill>
        <p:spPr>
          <a:xfrm>
            <a:off x="2330050" y="2654275"/>
            <a:ext cx="257400" cy="257400"/>
          </a:xfrm>
          <a:prstGeom prst="rect">
            <a:avLst/>
          </a:prstGeom>
          <a:noFill/>
          <a:ln>
            <a:noFill/>
          </a:ln>
        </p:spPr>
      </p:pic>
      <p:pic>
        <p:nvPicPr>
          <p:cNvPr id="139" name="Google Shape;139;p26"/>
          <p:cNvPicPr preferRelativeResize="0"/>
          <p:nvPr/>
        </p:nvPicPr>
        <p:blipFill>
          <a:blip r:embed="rId4">
            <a:alphaModFix/>
          </a:blip>
          <a:stretch>
            <a:fillRect/>
          </a:stretch>
        </p:blipFill>
        <p:spPr>
          <a:xfrm>
            <a:off x="2750350" y="2765337"/>
            <a:ext cx="257400" cy="257400"/>
          </a:xfrm>
          <a:prstGeom prst="rect">
            <a:avLst/>
          </a:prstGeom>
          <a:noFill/>
          <a:ln>
            <a:noFill/>
          </a:ln>
        </p:spPr>
      </p:pic>
      <p:pic>
        <p:nvPicPr>
          <p:cNvPr id="140" name="Google Shape;140;p26"/>
          <p:cNvPicPr preferRelativeResize="0"/>
          <p:nvPr/>
        </p:nvPicPr>
        <p:blipFill>
          <a:blip r:embed="rId4">
            <a:alphaModFix/>
          </a:blip>
          <a:stretch>
            <a:fillRect/>
          </a:stretch>
        </p:blipFill>
        <p:spPr>
          <a:xfrm>
            <a:off x="3411725" y="3727025"/>
            <a:ext cx="257400" cy="257400"/>
          </a:xfrm>
          <a:prstGeom prst="rect">
            <a:avLst/>
          </a:prstGeom>
          <a:noFill/>
          <a:ln>
            <a:noFill/>
          </a:ln>
        </p:spPr>
      </p:pic>
      <p:pic>
        <p:nvPicPr>
          <p:cNvPr id="141" name="Google Shape;141;p26"/>
          <p:cNvPicPr preferRelativeResize="0"/>
          <p:nvPr/>
        </p:nvPicPr>
        <p:blipFill>
          <a:blip r:embed="rId4">
            <a:alphaModFix/>
          </a:blip>
          <a:stretch>
            <a:fillRect/>
          </a:stretch>
        </p:blipFill>
        <p:spPr>
          <a:xfrm>
            <a:off x="4269600" y="3022750"/>
            <a:ext cx="257400" cy="257400"/>
          </a:xfrm>
          <a:prstGeom prst="rect">
            <a:avLst/>
          </a:prstGeom>
          <a:noFill/>
          <a:ln>
            <a:noFill/>
          </a:ln>
        </p:spPr>
      </p:pic>
      <p:pic>
        <p:nvPicPr>
          <p:cNvPr id="142" name="Google Shape;142;p26"/>
          <p:cNvPicPr preferRelativeResize="0"/>
          <p:nvPr/>
        </p:nvPicPr>
        <p:blipFill>
          <a:blip r:embed="rId4">
            <a:alphaModFix/>
          </a:blip>
          <a:stretch>
            <a:fillRect/>
          </a:stretch>
        </p:blipFill>
        <p:spPr>
          <a:xfrm>
            <a:off x="4717850" y="2654275"/>
            <a:ext cx="257400" cy="257400"/>
          </a:xfrm>
          <a:prstGeom prst="rect">
            <a:avLst/>
          </a:prstGeom>
          <a:noFill/>
          <a:ln>
            <a:noFill/>
          </a:ln>
        </p:spPr>
      </p:pic>
      <p:pic>
        <p:nvPicPr>
          <p:cNvPr id="143" name="Google Shape;143;p26"/>
          <p:cNvPicPr preferRelativeResize="0"/>
          <p:nvPr/>
        </p:nvPicPr>
        <p:blipFill>
          <a:blip r:embed="rId4">
            <a:alphaModFix/>
          </a:blip>
          <a:stretch>
            <a:fillRect/>
          </a:stretch>
        </p:blipFill>
        <p:spPr>
          <a:xfrm>
            <a:off x="6172775" y="2443050"/>
            <a:ext cx="257400" cy="257400"/>
          </a:xfrm>
          <a:prstGeom prst="rect">
            <a:avLst/>
          </a:prstGeom>
          <a:noFill/>
          <a:ln>
            <a:noFill/>
          </a:ln>
        </p:spPr>
      </p:pic>
      <p:pic>
        <p:nvPicPr>
          <p:cNvPr id="144" name="Google Shape;144;p26"/>
          <p:cNvPicPr preferRelativeResize="0"/>
          <p:nvPr/>
        </p:nvPicPr>
        <p:blipFill>
          <a:blip r:embed="rId4">
            <a:alphaModFix/>
          </a:blip>
          <a:stretch>
            <a:fillRect/>
          </a:stretch>
        </p:blipFill>
        <p:spPr>
          <a:xfrm>
            <a:off x="5744775" y="2911675"/>
            <a:ext cx="257400" cy="257400"/>
          </a:xfrm>
          <a:prstGeom prst="rect">
            <a:avLst/>
          </a:prstGeom>
          <a:noFill/>
          <a:ln>
            <a:noFill/>
          </a:ln>
        </p:spPr>
      </p:pic>
      <p:pic>
        <p:nvPicPr>
          <p:cNvPr id="145" name="Google Shape;145;p26"/>
          <p:cNvPicPr preferRelativeResize="0"/>
          <p:nvPr/>
        </p:nvPicPr>
        <p:blipFill>
          <a:blip r:embed="rId4">
            <a:alphaModFix/>
          </a:blip>
          <a:stretch>
            <a:fillRect/>
          </a:stretch>
        </p:blipFill>
        <p:spPr>
          <a:xfrm>
            <a:off x="6665125" y="3984425"/>
            <a:ext cx="257400" cy="257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7"/>
          <p:cNvSpPr txBox="1"/>
          <p:nvPr>
            <p:ph type="title"/>
          </p:nvPr>
        </p:nvSpPr>
        <p:spPr>
          <a:xfrm>
            <a:off x="252225" y="179875"/>
            <a:ext cx="8652900" cy="75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51" name="Google Shape;151;p27"/>
          <p:cNvPicPr preferRelativeResize="0"/>
          <p:nvPr/>
        </p:nvPicPr>
        <p:blipFill>
          <a:blip r:embed="rId3">
            <a:alphaModFix/>
          </a:blip>
          <a:stretch>
            <a:fillRect/>
          </a:stretch>
        </p:blipFill>
        <p:spPr>
          <a:xfrm>
            <a:off x="1524300" y="2461550"/>
            <a:ext cx="303000" cy="303000"/>
          </a:xfrm>
          <a:prstGeom prst="rect">
            <a:avLst/>
          </a:prstGeom>
          <a:noFill/>
          <a:ln>
            <a:noFill/>
          </a:ln>
        </p:spPr>
      </p:pic>
      <p:pic>
        <p:nvPicPr>
          <p:cNvPr id="152" name="Google Shape;152;p27"/>
          <p:cNvPicPr preferRelativeResize="0"/>
          <p:nvPr/>
        </p:nvPicPr>
        <p:blipFill>
          <a:blip r:embed="rId4">
            <a:alphaModFix/>
          </a:blip>
          <a:stretch>
            <a:fillRect/>
          </a:stretch>
        </p:blipFill>
        <p:spPr>
          <a:xfrm>
            <a:off x="1827150" y="2458850"/>
            <a:ext cx="308400" cy="308400"/>
          </a:xfrm>
          <a:prstGeom prst="rect">
            <a:avLst/>
          </a:prstGeom>
          <a:noFill/>
          <a:ln>
            <a:noFill/>
          </a:ln>
        </p:spPr>
      </p:pic>
      <p:pic>
        <p:nvPicPr>
          <p:cNvPr id="153" name="Google Shape;153;p27"/>
          <p:cNvPicPr preferRelativeResize="0"/>
          <p:nvPr/>
        </p:nvPicPr>
        <p:blipFill>
          <a:blip r:embed="rId5">
            <a:alphaModFix/>
          </a:blip>
          <a:stretch>
            <a:fillRect/>
          </a:stretch>
        </p:blipFill>
        <p:spPr>
          <a:xfrm>
            <a:off x="2126575" y="2458850"/>
            <a:ext cx="308400" cy="308400"/>
          </a:xfrm>
          <a:prstGeom prst="rect">
            <a:avLst/>
          </a:prstGeom>
          <a:noFill/>
          <a:ln>
            <a:noFill/>
          </a:ln>
        </p:spPr>
      </p:pic>
      <p:pic>
        <p:nvPicPr>
          <p:cNvPr id="154" name="Google Shape;154;p27"/>
          <p:cNvPicPr preferRelativeResize="0"/>
          <p:nvPr/>
        </p:nvPicPr>
        <p:blipFill>
          <a:blip r:embed="rId6">
            <a:alphaModFix/>
          </a:blip>
          <a:stretch>
            <a:fillRect/>
          </a:stretch>
        </p:blipFill>
        <p:spPr>
          <a:xfrm>
            <a:off x="2438550" y="2461540"/>
            <a:ext cx="303000" cy="303000"/>
          </a:xfrm>
          <a:prstGeom prst="rect">
            <a:avLst/>
          </a:prstGeom>
          <a:noFill/>
          <a:ln>
            <a:noFill/>
          </a:ln>
        </p:spPr>
      </p:pic>
      <p:pic>
        <p:nvPicPr>
          <p:cNvPr id="155" name="Google Shape;155;p27"/>
          <p:cNvPicPr preferRelativeResize="0"/>
          <p:nvPr/>
        </p:nvPicPr>
        <p:blipFill>
          <a:blip r:embed="rId7">
            <a:alphaModFix/>
          </a:blip>
          <a:stretch>
            <a:fillRect/>
          </a:stretch>
        </p:blipFill>
        <p:spPr>
          <a:xfrm>
            <a:off x="2734250" y="2458850"/>
            <a:ext cx="308400" cy="308400"/>
          </a:xfrm>
          <a:prstGeom prst="rect">
            <a:avLst/>
          </a:prstGeom>
          <a:noFill/>
          <a:ln>
            <a:noFill/>
          </a:ln>
        </p:spPr>
      </p:pic>
      <p:pic>
        <p:nvPicPr>
          <p:cNvPr id="156" name="Google Shape;156;p27"/>
          <p:cNvPicPr preferRelativeResize="0"/>
          <p:nvPr/>
        </p:nvPicPr>
        <p:blipFill>
          <a:blip r:embed="rId8">
            <a:alphaModFix/>
          </a:blip>
          <a:stretch>
            <a:fillRect/>
          </a:stretch>
        </p:blipFill>
        <p:spPr>
          <a:xfrm>
            <a:off x="1528125" y="2164700"/>
            <a:ext cx="303000" cy="303000"/>
          </a:xfrm>
          <a:prstGeom prst="rect">
            <a:avLst/>
          </a:prstGeom>
          <a:noFill/>
          <a:ln>
            <a:noFill/>
          </a:ln>
        </p:spPr>
      </p:pic>
      <p:pic>
        <p:nvPicPr>
          <p:cNvPr id="157" name="Google Shape;157;p27"/>
          <p:cNvPicPr preferRelativeResize="0"/>
          <p:nvPr/>
        </p:nvPicPr>
        <p:blipFill>
          <a:blip r:embed="rId9">
            <a:alphaModFix/>
          </a:blip>
          <a:stretch>
            <a:fillRect/>
          </a:stretch>
        </p:blipFill>
        <p:spPr>
          <a:xfrm>
            <a:off x="1829850" y="2164700"/>
            <a:ext cx="303000" cy="303000"/>
          </a:xfrm>
          <a:prstGeom prst="rect">
            <a:avLst/>
          </a:prstGeom>
          <a:noFill/>
          <a:ln>
            <a:noFill/>
          </a:ln>
        </p:spPr>
      </p:pic>
      <p:pic>
        <p:nvPicPr>
          <p:cNvPr id="158" name="Google Shape;158;p27"/>
          <p:cNvPicPr preferRelativeResize="0"/>
          <p:nvPr/>
        </p:nvPicPr>
        <p:blipFill>
          <a:blip r:embed="rId10">
            <a:alphaModFix/>
          </a:blip>
          <a:stretch>
            <a:fillRect/>
          </a:stretch>
        </p:blipFill>
        <p:spPr>
          <a:xfrm>
            <a:off x="2135400" y="2162000"/>
            <a:ext cx="308400" cy="308400"/>
          </a:xfrm>
          <a:prstGeom prst="rect">
            <a:avLst/>
          </a:prstGeom>
          <a:noFill/>
          <a:ln>
            <a:noFill/>
          </a:ln>
        </p:spPr>
      </p:pic>
      <p:pic>
        <p:nvPicPr>
          <p:cNvPr id="159" name="Google Shape;159;p27"/>
          <p:cNvPicPr preferRelativeResize="0"/>
          <p:nvPr/>
        </p:nvPicPr>
        <p:blipFill>
          <a:blip r:embed="rId11">
            <a:alphaModFix/>
          </a:blip>
          <a:stretch>
            <a:fillRect/>
          </a:stretch>
        </p:blipFill>
        <p:spPr>
          <a:xfrm>
            <a:off x="2435850" y="2162000"/>
            <a:ext cx="308400" cy="308400"/>
          </a:xfrm>
          <a:prstGeom prst="rect">
            <a:avLst/>
          </a:prstGeom>
          <a:noFill/>
          <a:ln>
            <a:noFill/>
          </a:ln>
        </p:spPr>
      </p:pic>
      <p:pic>
        <p:nvPicPr>
          <p:cNvPr id="160" name="Google Shape;160;p27"/>
          <p:cNvPicPr preferRelativeResize="0"/>
          <p:nvPr/>
        </p:nvPicPr>
        <p:blipFill>
          <a:blip r:embed="rId12">
            <a:alphaModFix/>
          </a:blip>
          <a:stretch>
            <a:fillRect/>
          </a:stretch>
        </p:blipFill>
        <p:spPr>
          <a:xfrm>
            <a:off x="2730413" y="2162000"/>
            <a:ext cx="308400" cy="308400"/>
          </a:xfrm>
          <a:prstGeom prst="rect">
            <a:avLst/>
          </a:prstGeom>
          <a:noFill/>
          <a:ln>
            <a:noFill/>
          </a:ln>
        </p:spPr>
      </p:pic>
      <p:pic>
        <p:nvPicPr>
          <p:cNvPr id="161" name="Google Shape;161;p27"/>
          <p:cNvPicPr preferRelativeResize="0"/>
          <p:nvPr/>
        </p:nvPicPr>
        <p:blipFill>
          <a:blip r:embed="rId13">
            <a:alphaModFix/>
          </a:blip>
          <a:stretch>
            <a:fillRect/>
          </a:stretch>
        </p:blipFill>
        <p:spPr>
          <a:xfrm>
            <a:off x="3047250" y="2164700"/>
            <a:ext cx="303000" cy="303000"/>
          </a:xfrm>
          <a:prstGeom prst="rect">
            <a:avLst/>
          </a:prstGeom>
          <a:noFill/>
          <a:ln>
            <a:noFill/>
          </a:ln>
        </p:spPr>
      </p:pic>
      <p:pic>
        <p:nvPicPr>
          <p:cNvPr id="162" name="Google Shape;162;p27"/>
          <p:cNvPicPr preferRelativeResize="0"/>
          <p:nvPr/>
        </p:nvPicPr>
        <p:blipFill>
          <a:blip r:embed="rId14">
            <a:alphaModFix/>
          </a:blip>
          <a:stretch>
            <a:fillRect/>
          </a:stretch>
        </p:blipFill>
        <p:spPr>
          <a:xfrm>
            <a:off x="3342213" y="2164700"/>
            <a:ext cx="303000" cy="303000"/>
          </a:xfrm>
          <a:prstGeom prst="rect">
            <a:avLst/>
          </a:prstGeom>
          <a:noFill/>
          <a:ln>
            <a:noFill/>
          </a:ln>
        </p:spPr>
      </p:pic>
      <p:pic>
        <p:nvPicPr>
          <p:cNvPr id="163" name="Google Shape;163;p27"/>
          <p:cNvPicPr preferRelativeResize="0"/>
          <p:nvPr/>
        </p:nvPicPr>
        <p:blipFill>
          <a:blip r:embed="rId15">
            <a:alphaModFix/>
          </a:blip>
          <a:stretch>
            <a:fillRect/>
          </a:stretch>
        </p:blipFill>
        <p:spPr>
          <a:xfrm>
            <a:off x="3636400" y="2164700"/>
            <a:ext cx="303000" cy="303000"/>
          </a:xfrm>
          <a:prstGeom prst="rect">
            <a:avLst/>
          </a:prstGeom>
          <a:noFill/>
          <a:ln>
            <a:noFill/>
          </a:ln>
        </p:spPr>
      </p:pic>
      <p:pic>
        <p:nvPicPr>
          <p:cNvPr id="164" name="Google Shape;164;p27"/>
          <p:cNvPicPr preferRelativeResize="0"/>
          <p:nvPr/>
        </p:nvPicPr>
        <p:blipFill>
          <a:blip r:embed="rId16">
            <a:alphaModFix/>
          </a:blip>
          <a:stretch>
            <a:fillRect/>
          </a:stretch>
        </p:blipFill>
        <p:spPr>
          <a:xfrm>
            <a:off x="3948625" y="2162000"/>
            <a:ext cx="308400" cy="308400"/>
          </a:xfrm>
          <a:prstGeom prst="rect">
            <a:avLst/>
          </a:prstGeom>
          <a:noFill/>
          <a:ln>
            <a:noFill/>
          </a:ln>
        </p:spPr>
      </p:pic>
      <p:pic>
        <p:nvPicPr>
          <p:cNvPr id="165" name="Google Shape;165;p27"/>
          <p:cNvPicPr preferRelativeResize="0"/>
          <p:nvPr/>
        </p:nvPicPr>
        <p:blipFill>
          <a:blip r:embed="rId17">
            <a:alphaModFix/>
          </a:blip>
          <a:stretch>
            <a:fillRect/>
          </a:stretch>
        </p:blipFill>
        <p:spPr>
          <a:xfrm>
            <a:off x="4261163" y="2170950"/>
            <a:ext cx="290500" cy="290500"/>
          </a:xfrm>
          <a:prstGeom prst="rect">
            <a:avLst/>
          </a:prstGeom>
          <a:noFill/>
          <a:ln>
            <a:noFill/>
          </a:ln>
        </p:spPr>
      </p:pic>
      <p:pic>
        <p:nvPicPr>
          <p:cNvPr id="166" name="Google Shape;166;p27"/>
          <p:cNvPicPr preferRelativeResize="0"/>
          <p:nvPr/>
        </p:nvPicPr>
        <p:blipFill>
          <a:blip r:embed="rId18">
            <a:alphaModFix/>
          </a:blip>
          <a:stretch>
            <a:fillRect/>
          </a:stretch>
        </p:blipFill>
        <p:spPr>
          <a:xfrm>
            <a:off x="4560425" y="2164700"/>
            <a:ext cx="303000" cy="303000"/>
          </a:xfrm>
          <a:prstGeom prst="rect">
            <a:avLst/>
          </a:prstGeom>
          <a:noFill/>
          <a:ln>
            <a:noFill/>
          </a:ln>
        </p:spPr>
      </p:pic>
      <p:pic>
        <p:nvPicPr>
          <p:cNvPr id="167" name="Google Shape;167;p27"/>
          <p:cNvPicPr preferRelativeResize="0"/>
          <p:nvPr/>
        </p:nvPicPr>
        <p:blipFill>
          <a:blip r:embed="rId19">
            <a:alphaModFix/>
          </a:blip>
          <a:stretch>
            <a:fillRect/>
          </a:stretch>
        </p:blipFill>
        <p:spPr>
          <a:xfrm>
            <a:off x="4850200" y="2162000"/>
            <a:ext cx="308400" cy="308400"/>
          </a:xfrm>
          <a:prstGeom prst="rect">
            <a:avLst/>
          </a:prstGeom>
          <a:noFill/>
          <a:ln>
            <a:noFill/>
          </a:ln>
        </p:spPr>
      </p:pic>
      <p:pic>
        <p:nvPicPr>
          <p:cNvPr id="168" name="Google Shape;168;p27"/>
          <p:cNvPicPr preferRelativeResize="0"/>
          <p:nvPr/>
        </p:nvPicPr>
        <p:blipFill>
          <a:blip r:embed="rId20">
            <a:alphaModFix/>
          </a:blip>
          <a:stretch>
            <a:fillRect/>
          </a:stretch>
        </p:blipFill>
        <p:spPr>
          <a:xfrm>
            <a:off x="5188100" y="2196600"/>
            <a:ext cx="303000" cy="303000"/>
          </a:xfrm>
          <a:prstGeom prst="rect">
            <a:avLst/>
          </a:prstGeom>
          <a:noFill/>
          <a:ln>
            <a:noFill/>
          </a:ln>
        </p:spPr>
      </p:pic>
      <p:pic>
        <p:nvPicPr>
          <p:cNvPr id="169" name="Google Shape;169;p27"/>
          <p:cNvPicPr preferRelativeResize="0"/>
          <p:nvPr/>
        </p:nvPicPr>
        <p:blipFill>
          <a:blip r:embed="rId21">
            <a:alphaModFix/>
          </a:blip>
          <a:stretch>
            <a:fillRect/>
          </a:stretch>
        </p:blipFill>
        <p:spPr>
          <a:xfrm>
            <a:off x="5491075" y="2196600"/>
            <a:ext cx="303000" cy="303000"/>
          </a:xfrm>
          <a:prstGeom prst="rect">
            <a:avLst/>
          </a:prstGeom>
          <a:noFill/>
          <a:ln>
            <a:noFill/>
          </a:ln>
        </p:spPr>
      </p:pic>
      <p:pic>
        <p:nvPicPr>
          <p:cNvPr id="170" name="Google Shape;170;p27"/>
          <p:cNvPicPr preferRelativeResize="0"/>
          <p:nvPr/>
        </p:nvPicPr>
        <p:blipFill>
          <a:blip r:embed="rId22">
            <a:alphaModFix/>
          </a:blip>
          <a:stretch>
            <a:fillRect/>
          </a:stretch>
        </p:blipFill>
        <p:spPr>
          <a:xfrm>
            <a:off x="5809925" y="2202850"/>
            <a:ext cx="290500" cy="290500"/>
          </a:xfrm>
          <a:prstGeom prst="rect">
            <a:avLst/>
          </a:prstGeom>
          <a:noFill/>
          <a:ln>
            <a:noFill/>
          </a:ln>
        </p:spPr>
      </p:pic>
      <p:pic>
        <p:nvPicPr>
          <p:cNvPr id="171" name="Google Shape;171;p27"/>
          <p:cNvPicPr preferRelativeResize="0"/>
          <p:nvPr/>
        </p:nvPicPr>
        <p:blipFill>
          <a:blip r:embed="rId23">
            <a:alphaModFix/>
          </a:blip>
          <a:stretch>
            <a:fillRect/>
          </a:stretch>
        </p:blipFill>
        <p:spPr>
          <a:xfrm>
            <a:off x="6116275" y="2196600"/>
            <a:ext cx="303000" cy="303000"/>
          </a:xfrm>
          <a:prstGeom prst="rect">
            <a:avLst/>
          </a:prstGeom>
          <a:noFill/>
          <a:ln>
            <a:noFill/>
          </a:ln>
        </p:spPr>
      </p:pic>
      <p:pic>
        <p:nvPicPr>
          <p:cNvPr id="172" name="Google Shape;172;p27"/>
          <p:cNvPicPr preferRelativeResize="0"/>
          <p:nvPr/>
        </p:nvPicPr>
        <p:blipFill>
          <a:blip r:embed="rId24">
            <a:alphaModFix/>
          </a:blip>
          <a:stretch>
            <a:fillRect/>
          </a:stretch>
        </p:blipFill>
        <p:spPr>
          <a:xfrm>
            <a:off x="6405738" y="2196600"/>
            <a:ext cx="303000" cy="303000"/>
          </a:xfrm>
          <a:prstGeom prst="rect">
            <a:avLst/>
          </a:prstGeom>
          <a:noFill/>
          <a:ln>
            <a:noFill/>
          </a:ln>
        </p:spPr>
      </p:pic>
      <p:pic>
        <p:nvPicPr>
          <p:cNvPr id="173" name="Google Shape;173;p27"/>
          <p:cNvPicPr preferRelativeResize="0"/>
          <p:nvPr/>
        </p:nvPicPr>
        <p:blipFill>
          <a:blip r:embed="rId25">
            <a:alphaModFix/>
          </a:blip>
          <a:stretch>
            <a:fillRect/>
          </a:stretch>
        </p:blipFill>
        <p:spPr>
          <a:xfrm>
            <a:off x="6710875" y="2202850"/>
            <a:ext cx="290500" cy="290500"/>
          </a:xfrm>
          <a:prstGeom prst="rect">
            <a:avLst/>
          </a:prstGeom>
          <a:noFill/>
          <a:ln>
            <a:noFill/>
          </a:ln>
        </p:spPr>
      </p:pic>
      <p:pic>
        <p:nvPicPr>
          <p:cNvPr id="174" name="Google Shape;174;p27"/>
          <p:cNvPicPr preferRelativeResize="0"/>
          <p:nvPr/>
        </p:nvPicPr>
        <p:blipFill>
          <a:blip r:embed="rId26">
            <a:alphaModFix/>
          </a:blip>
          <a:stretch>
            <a:fillRect/>
          </a:stretch>
        </p:blipFill>
        <p:spPr>
          <a:xfrm>
            <a:off x="7014050" y="2202850"/>
            <a:ext cx="290500" cy="290500"/>
          </a:xfrm>
          <a:prstGeom prst="rect">
            <a:avLst/>
          </a:prstGeom>
          <a:noFill/>
          <a:ln>
            <a:noFill/>
          </a:ln>
        </p:spPr>
      </p:pic>
      <p:pic>
        <p:nvPicPr>
          <p:cNvPr id="175" name="Google Shape;175;p27"/>
          <p:cNvPicPr preferRelativeResize="0"/>
          <p:nvPr/>
        </p:nvPicPr>
        <p:blipFill>
          <a:blip r:embed="rId27">
            <a:alphaModFix/>
          </a:blip>
          <a:stretch>
            <a:fillRect/>
          </a:stretch>
        </p:blipFill>
        <p:spPr>
          <a:xfrm>
            <a:off x="7311275" y="2193900"/>
            <a:ext cx="308400" cy="308400"/>
          </a:xfrm>
          <a:prstGeom prst="rect">
            <a:avLst/>
          </a:prstGeom>
          <a:noFill/>
          <a:ln>
            <a:noFill/>
          </a:ln>
        </p:spPr>
      </p:pic>
      <p:pic>
        <p:nvPicPr>
          <p:cNvPr id="176" name="Google Shape;176;p27"/>
          <p:cNvPicPr preferRelativeResize="0"/>
          <p:nvPr/>
        </p:nvPicPr>
        <p:blipFill>
          <a:blip r:embed="rId28">
            <a:alphaModFix/>
          </a:blip>
          <a:stretch>
            <a:fillRect/>
          </a:stretch>
        </p:blipFill>
        <p:spPr>
          <a:xfrm>
            <a:off x="3038600" y="2458850"/>
            <a:ext cx="308400" cy="308400"/>
          </a:xfrm>
          <a:prstGeom prst="rect">
            <a:avLst/>
          </a:prstGeom>
          <a:noFill/>
          <a:ln>
            <a:noFill/>
          </a:ln>
        </p:spPr>
      </p:pic>
      <p:pic>
        <p:nvPicPr>
          <p:cNvPr id="177" name="Google Shape;177;p27"/>
          <p:cNvPicPr preferRelativeResize="0"/>
          <p:nvPr/>
        </p:nvPicPr>
        <p:blipFill>
          <a:blip r:embed="rId29">
            <a:alphaModFix/>
          </a:blip>
          <a:stretch>
            <a:fillRect/>
          </a:stretch>
        </p:blipFill>
        <p:spPr>
          <a:xfrm>
            <a:off x="3341438" y="2458850"/>
            <a:ext cx="308400" cy="308400"/>
          </a:xfrm>
          <a:prstGeom prst="rect">
            <a:avLst/>
          </a:prstGeom>
          <a:noFill/>
          <a:ln>
            <a:noFill/>
          </a:ln>
        </p:spPr>
      </p:pic>
      <p:pic>
        <p:nvPicPr>
          <p:cNvPr id="178" name="Google Shape;178;p27"/>
          <p:cNvPicPr preferRelativeResize="0"/>
          <p:nvPr/>
        </p:nvPicPr>
        <p:blipFill>
          <a:blip r:embed="rId30">
            <a:alphaModFix/>
          </a:blip>
          <a:stretch>
            <a:fillRect/>
          </a:stretch>
        </p:blipFill>
        <p:spPr>
          <a:xfrm>
            <a:off x="3641350" y="2458850"/>
            <a:ext cx="308400" cy="308400"/>
          </a:xfrm>
          <a:prstGeom prst="rect">
            <a:avLst/>
          </a:prstGeom>
          <a:noFill/>
          <a:ln>
            <a:noFill/>
          </a:ln>
        </p:spPr>
      </p:pic>
      <p:pic>
        <p:nvPicPr>
          <p:cNvPr id="179" name="Google Shape;179;p27"/>
          <p:cNvPicPr preferRelativeResize="0"/>
          <p:nvPr/>
        </p:nvPicPr>
        <p:blipFill>
          <a:blip r:embed="rId31">
            <a:alphaModFix/>
          </a:blip>
          <a:stretch>
            <a:fillRect/>
          </a:stretch>
        </p:blipFill>
        <p:spPr>
          <a:xfrm>
            <a:off x="3948650" y="2461550"/>
            <a:ext cx="303000" cy="303000"/>
          </a:xfrm>
          <a:prstGeom prst="rect">
            <a:avLst/>
          </a:prstGeom>
          <a:noFill/>
          <a:ln>
            <a:noFill/>
          </a:ln>
        </p:spPr>
      </p:pic>
      <p:pic>
        <p:nvPicPr>
          <p:cNvPr id="180" name="Google Shape;180;p27"/>
          <p:cNvPicPr preferRelativeResize="0"/>
          <p:nvPr/>
        </p:nvPicPr>
        <p:blipFill>
          <a:blip r:embed="rId32">
            <a:alphaModFix/>
          </a:blip>
          <a:stretch>
            <a:fillRect/>
          </a:stretch>
        </p:blipFill>
        <p:spPr>
          <a:xfrm>
            <a:off x="4243294" y="2461550"/>
            <a:ext cx="303000" cy="303000"/>
          </a:xfrm>
          <a:prstGeom prst="rect">
            <a:avLst/>
          </a:prstGeom>
          <a:noFill/>
          <a:ln>
            <a:noFill/>
          </a:ln>
        </p:spPr>
      </p:pic>
      <p:pic>
        <p:nvPicPr>
          <p:cNvPr id="181" name="Google Shape;181;p27"/>
          <p:cNvPicPr preferRelativeResize="0"/>
          <p:nvPr/>
        </p:nvPicPr>
        <p:blipFill>
          <a:blip r:embed="rId33">
            <a:alphaModFix/>
          </a:blip>
          <a:stretch>
            <a:fillRect/>
          </a:stretch>
        </p:blipFill>
        <p:spPr>
          <a:xfrm>
            <a:off x="4555800" y="2458850"/>
            <a:ext cx="303000" cy="303000"/>
          </a:xfrm>
          <a:prstGeom prst="rect">
            <a:avLst/>
          </a:prstGeom>
          <a:noFill/>
          <a:ln>
            <a:noFill/>
          </a:ln>
        </p:spPr>
      </p:pic>
      <p:pic>
        <p:nvPicPr>
          <p:cNvPr id="182" name="Google Shape;182;p27"/>
          <p:cNvPicPr preferRelativeResize="0"/>
          <p:nvPr/>
        </p:nvPicPr>
        <p:blipFill>
          <a:blip r:embed="rId34">
            <a:alphaModFix/>
          </a:blip>
          <a:stretch>
            <a:fillRect/>
          </a:stretch>
        </p:blipFill>
        <p:spPr>
          <a:xfrm>
            <a:off x="4850200" y="2467700"/>
            <a:ext cx="303000" cy="303000"/>
          </a:xfrm>
          <a:prstGeom prst="rect">
            <a:avLst/>
          </a:prstGeom>
          <a:noFill/>
          <a:ln>
            <a:noFill/>
          </a:ln>
        </p:spPr>
      </p:pic>
      <p:pic>
        <p:nvPicPr>
          <p:cNvPr id="183" name="Google Shape;183;p27"/>
          <p:cNvPicPr preferRelativeResize="0"/>
          <p:nvPr/>
        </p:nvPicPr>
        <p:blipFill>
          <a:blip r:embed="rId35">
            <a:alphaModFix/>
          </a:blip>
          <a:stretch>
            <a:fillRect/>
          </a:stretch>
        </p:blipFill>
        <p:spPr>
          <a:xfrm>
            <a:off x="5195400" y="2493450"/>
            <a:ext cx="308400" cy="308400"/>
          </a:xfrm>
          <a:prstGeom prst="rect">
            <a:avLst/>
          </a:prstGeom>
          <a:noFill/>
          <a:ln>
            <a:noFill/>
          </a:ln>
        </p:spPr>
      </p:pic>
      <p:pic>
        <p:nvPicPr>
          <p:cNvPr id="184" name="Google Shape;184;p27"/>
          <p:cNvPicPr preferRelativeResize="0"/>
          <p:nvPr/>
        </p:nvPicPr>
        <p:blipFill>
          <a:blip r:embed="rId36">
            <a:alphaModFix/>
          </a:blip>
          <a:stretch>
            <a:fillRect/>
          </a:stretch>
        </p:blipFill>
        <p:spPr>
          <a:xfrm>
            <a:off x="5492025" y="2493450"/>
            <a:ext cx="308400" cy="308400"/>
          </a:xfrm>
          <a:prstGeom prst="rect">
            <a:avLst/>
          </a:prstGeom>
          <a:noFill/>
          <a:ln>
            <a:noFill/>
          </a:ln>
        </p:spPr>
      </p:pic>
      <p:pic>
        <p:nvPicPr>
          <p:cNvPr id="185" name="Google Shape;185;p27"/>
          <p:cNvPicPr preferRelativeResize="0"/>
          <p:nvPr/>
        </p:nvPicPr>
        <p:blipFill>
          <a:blip r:embed="rId37">
            <a:alphaModFix/>
          </a:blip>
          <a:stretch>
            <a:fillRect/>
          </a:stretch>
        </p:blipFill>
        <p:spPr>
          <a:xfrm>
            <a:off x="5807200" y="2493450"/>
            <a:ext cx="290500" cy="290500"/>
          </a:xfrm>
          <a:prstGeom prst="rect">
            <a:avLst/>
          </a:prstGeom>
          <a:noFill/>
          <a:ln>
            <a:noFill/>
          </a:ln>
        </p:spPr>
      </p:pic>
      <p:pic>
        <p:nvPicPr>
          <p:cNvPr id="186" name="Google Shape;186;p27"/>
          <p:cNvPicPr preferRelativeResize="0"/>
          <p:nvPr/>
        </p:nvPicPr>
        <p:blipFill>
          <a:blip r:embed="rId38">
            <a:alphaModFix/>
          </a:blip>
          <a:stretch>
            <a:fillRect/>
          </a:stretch>
        </p:blipFill>
        <p:spPr>
          <a:xfrm>
            <a:off x="6104475" y="2502300"/>
            <a:ext cx="290500" cy="290500"/>
          </a:xfrm>
          <a:prstGeom prst="rect">
            <a:avLst/>
          </a:prstGeom>
          <a:noFill/>
          <a:ln>
            <a:noFill/>
          </a:ln>
        </p:spPr>
      </p:pic>
      <p:pic>
        <p:nvPicPr>
          <p:cNvPr id="187" name="Google Shape;187;p27"/>
          <p:cNvPicPr preferRelativeResize="0"/>
          <p:nvPr/>
        </p:nvPicPr>
        <p:blipFill>
          <a:blip r:embed="rId39">
            <a:alphaModFix/>
          </a:blip>
          <a:stretch>
            <a:fillRect/>
          </a:stretch>
        </p:blipFill>
        <p:spPr>
          <a:xfrm>
            <a:off x="6401100" y="2490750"/>
            <a:ext cx="303000" cy="303000"/>
          </a:xfrm>
          <a:prstGeom prst="rect">
            <a:avLst/>
          </a:prstGeom>
          <a:noFill/>
          <a:ln>
            <a:noFill/>
          </a:ln>
        </p:spPr>
      </p:pic>
      <p:pic>
        <p:nvPicPr>
          <p:cNvPr id="188" name="Google Shape;188;p27"/>
          <p:cNvPicPr preferRelativeResize="0"/>
          <p:nvPr/>
        </p:nvPicPr>
        <p:blipFill>
          <a:blip r:embed="rId40">
            <a:alphaModFix/>
          </a:blip>
          <a:stretch>
            <a:fillRect/>
          </a:stretch>
        </p:blipFill>
        <p:spPr>
          <a:xfrm>
            <a:off x="6699025" y="2493450"/>
            <a:ext cx="303000" cy="303000"/>
          </a:xfrm>
          <a:prstGeom prst="rect">
            <a:avLst/>
          </a:prstGeom>
          <a:noFill/>
          <a:ln>
            <a:noFill/>
          </a:ln>
        </p:spPr>
      </p:pic>
      <p:pic>
        <p:nvPicPr>
          <p:cNvPr id="189" name="Google Shape;189;p27"/>
          <p:cNvPicPr preferRelativeResize="0"/>
          <p:nvPr/>
        </p:nvPicPr>
        <p:blipFill>
          <a:blip r:embed="rId41">
            <a:alphaModFix/>
          </a:blip>
          <a:stretch>
            <a:fillRect/>
          </a:stretch>
        </p:blipFill>
        <p:spPr>
          <a:xfrm>
            <a:off x="7003500" y="2490750"/>
            <a:ext cx="290500" cy="290500"/>
          </a:xfrm>
          <a:prstGeom prst="rect">
            <a:avLst/>
          </a:prstGeom>
          <a:noFill/>
          <a:ln>
            <a:noFill/>
          </a:ln>
        </p:spPr>
      </p:pic>
      <p:pic>
        <p:nvPicPr>
          <p:cNvPr id="190" name="Google Shape;190;p27"/>
          <p:cNvPicPr preferRelativeResize="0"/>
          <p:nvPr/>
        </p:nvPicPr>
        <p:blipFill>
          <a:blip r:embed="rId42">
            <a:alphaModFix/>
          </a:blip>
          <a:stretch>
            <a:fillRect/>
          </a:stretch>
        </p:blipFill>
        <p:spPr>
          <a:xfrm>
            <a:off x="7314075" y="2493450"/>
            <a:ext cx="290500" cy="290500"/>
          </a:xfrm>
          <a:prstGeom prst="rect">
            <a:avLst/>
          </a:prstGeom>
          <a:noFill/>
          <a:ln>
            <a:noFill/>
          </a:ln>
        </p:spPr>
      </p:pic>
      <p:pic>
        <p:nvPicPr>
          <p:cNvPr id="191" name="Google Shape;191;p27"/>
          <p:cNvPicPr preferRelativeResize="0"/>
          <p:nvPr/>
        </p:nvPicPr>
        <p:blipFill>
          <a:blip r:embed="rId43">
            <a:alphaModFix/>
          </a:blip>
          <a:stretch>
            <a:fillRect/>
          </a:stretch>
        </p:blipFill>
        <p:spPr>
          <a:xfrm>
            <a:off x="1524300" y="2770750"/>
            <a:ext cx="290500" cy="290500"/>
          </a:xfrm>
          <a:prstGeom prst="rect">
            <a:avLst/>
          </a:prstGeom>
          <a:noFill/>
          <a:ln>
            <a:noFill/>
          </a:ln>
        </p:spPr>
      </p:pic>
      <p:pic>
        <p:nvPicPr>
          <p:cNvPr id="192" name="Google Shape;192;p27"/>
          <p:cNvPicPr preferRelativeResize="0"/>
          <p:nvPr/>
        </p:nvPicPr>
        <p:blipFill>
          <a:blip r:embed="rId44">
            <a:alphaModFix/>
          </a:blip>
          <a:stretch>
            <a:fillRect/>
          </a:stretch>
        </p:blipFill>
        <p:spPr>
          <a:xfrm>
            <a:off x="1823066" y="2767250"/>
            <a:ext cx="303000" cy="303008"/>
          </a:xfrm>
          <a:prstGeom prst="rect">
            <a:avLst/>
          </a:prstGeom>
          <a:noFill/>
          <a:ln>
            <a:noFill/>
          </a:ln>
        </p:spPr>
      </p:pic>
      <p:pic>
        <p:nvPicPr>
          <p:cNvPr id="193" name="Google Shape;193;p27"/>
          <p:cNvPicPr preferRelativeResize="0"/>
          <p:nvPr/>
        </p:nvPicPr>
        <p:blipFill>
          <a:blip r:embed="rId45">
            <a:alphaModFix/>
          </a:blip>
          <a:stretch>
            <a:fillRect/>
          </a:stretch>
        </p:blipFill>
        <p:spPr>
          <a:xfrm>
            <a:off x="2134350" y="2769950"/>
            <a:ext cx="303000" cy="303000"/>
          </a:xfrm>
          <a:prstGeom prst="rect">
            <a:avLst/>
          </a:prstGeom>
          <a:noFill/>
          <a:ln>
            <a:noFill/>
          </a:ln>
        </p:spPr>
      </p:pic>
      <p:pic>
        <p:nvPicPr>
          <p:cNvPr id="194" name="Google Shape;194;p27"/>
          <p:cNvPicPr preferRelativeResize="0"/>
          <p:nvPr/>
        </p:nvPicPr>
        <p:blipFill>
          <a:blip r:embed="rId46">
            <a:alphaModFix/>
          </a:blip>
          <a:stretch>
            <a:fillRect/>
          </a:stretch>
        </p:blipFill>
        <p:spPr>
          <a:xfrm>
            <a:off x="2445625" y="2769950"/>
            <a:ext cx="303000" cy="303000"/>
          </a:xfrm>
          <a:prstGeom prst="rect">
            <a:avLst/>
          </a:prstGeom>
          <a:noFill/>
          <a:ln>
            <a:noFill/>
          </a:ln>
        </p:spPr>
      </p:pic>
      <p:pic>
        <p:nvPicPr>
          <p:cNvPr id="195" name="Google Shape;195;p27"/>
          <p:cNvPicPr preferRelativeResize="0"/>
          <p:nvPr/>
        </p:nvPicPr>
        <p:blipFill>
          <a:blip r:embed="rId47">
            <a:alphaModFix/>
          </a:blip>
          <a:stretch>
            <a:fillRect/>
          </a:stretch>
        </p:blipFill>
        <p:spPr>
          <a:xfrm>
            <a:off x="2739375" y="2770750"/>
            <a:ext cx="290500" cy="290500"/>
          </a:xfrm>
          <a:prstGeom prst="rect">
            <a:avLst/>
          </a:prstGeom>
          <a:noFill/>
          <a:ln>
            <a:noFill/>
          </a:ln>
        </p:spPr>
      </p:pic>
      <p:pic>
        <p:nvPicPr>
          <p:cNvPr id="196" name="Google Shape;196;p27"/>
          <p:cNvPicPr preferRelativeResize="0"/>
          <p:nvPr/>
        </p:nvPicPr>
        <p:blipFill>
          <a:blip r:embed="rId48">
            <a:alphaModFix/>
          </a:blip>
          <a:stretch>
            <a:fillRect/>
          </a:stretch>
        </p:blipFill>
        <p:spPr>
          <a:xfrm>
            <a:off x="3035642" y="2783442"/>
            <a:ext cx="290474" cy="290476"/>
          </a:xfrm>
          <a:prstGeom prst="rect">
            <a:avLst/>
          </a:prstGeom>
          <a:noFill/>
          <a:ln>
            <a:noFill/>
          </a:ln>
        </p:spPr>
      </p:pic>
      <p:pic>
        <p:nvPicPr>
          <p:cNvPr id="197" name="Google Shape;197;p27"/>
          <p:cNvPicPr preferRelativeResize="0"/>
          <p:nvPr/>
        </p:nvPicPr>
        <p:blipFill>
          <a:blip r:embed="rId49">
            <a:alphaModFix/>
          </a:blip>
          <a:stretch>
            <a:fillRect/>
          </a:stretch>
        </p:blipFill>
        <p:spPr>
          <a:xfrm>
            <a:off x="3331900" y="2770750"/>
            <a:ext cx="303000" cy="303000"/>
          </a:xfrm>
          <a:prstGeom prst="rect">
            <a:avLst/>
          </a:prstGeom>
          <a:noFill/>
          <a:ln>
            <a:noFill/>
          </a:ln>
        </p:spPr>
      </p:pic>
      <p:pic>
        <p:nvPicPr>
          <p:cNvPr id="198" name="Google Shape;198;p27"/>
          <p:cNvPicPr preferRelativeResize="0"/>
          <p:nvPr/>
        </p:nvPicPr>
        <p:blipFill>
          <a:blip r:embed="rId50">
            <a:alphaModFix/>
          </a:blip>
          <a:stretch>
            <a:fillRect/>
          </a:stretch>
        </p:blipFill>
        <p:spPr>
          <a:xfrm>
            <a:off x="3649100" y="2770750"/>
            <a:ext cx="290474" cy="290476"/>
          </a:xfrm>
          <a:prstGeom prst="rect">
            <a:avLst/>
          </a:prstGeom>
          <a:noFill/>
          <a:ln>
            <a:noFill/>
          </a:ln>
        </p:spPr>
      </p:pic>
      <p:pic>
        <p:nvPicPr>
          <p:cNvPr id="199" name="Google Shape;199;p27"/>
          <p:cNvPicPr preferRelativeResize="0"/>
          <p:nvPr/>
        </p:nvPicPr>
        <p:blipFill>
          <a:blip r:embed="rId51">
            <a:alphaModFix/>
          </a:blip>
          <a:stretch>
            <a:fillRect/>
          </a:stretch>
        </p:blipFill>
        <p:spPr>
          <a:xfrm>
            <a:off x="3953775" y="2775466"/>
            <a:ext cx="290500" cy="290500"/>
          </a:xfrm>
          <a:prstGeom prst="rect">
            <a:avLst/>
          </a:prstGeom>
          <a:noFill/>
          <a:ln>
            <a:noFill/>
          </a:ln>
        </p:spPr>
      </p:pic>
      <p:pic>
        <p:nvPicPr>
          <p:cNvPr id="200" name="Google Shape;200;p27"/>
          <p:cNvPicPr preferRelativeResize="0"/>
          <p:nvPr/>
        </p:nvPicPr>
        <p:blipFill>
          <a:blip r:embed="rId52">
            <a:alphaModFix/>
          </a:blip>
          <a:stretch>
            <a:fillRect/>
          </a:stretch>
        </p:blipFill>
        <p:spPr>
          <a:xfrm>
            <a:off x="4258475" y="2775475"/>
            <a:ext cx="290476" cy="290474"/>
          </a:xfrm>
          <a:prstGeom prst="rect">
            <a:avLst/>
          </a:prstGeom>
          <a:noFill/>
          <a:ln>
            <a:noFill/>
          </a:ln>
        </p:spPr>
      </p:pic>
      <p:pic>
        <p:nvPicPr>
          <p:cNvPr id="201" name="Google Shape;201;p27"/>
          <p:cNvPicPr preferRelativeResize="0"/>
          <p:nvPr/>
        </p:nvPicPr>
        <p:blipFill>
          <a:blip r:embed="rId53">
            <a:alphaModFix/>
          </a:blip>
          <a:stretch>
            <a:fillRect/>
          </a:stretch>
        </p:blipFill>
        <p:spPr>
          <a:xfrm>
            <a:off x="4857600" y="2775488"/>
            <a:ext cx="290476" cy="290476"/>
          </a:xfrm>
          <a:prstGeom prst="rect">
            <a:avLst/>
          </a:prstGeom>
          <a:noFill/>
          <a:ln>
            <a:noFill/>
          </a:ln>
        </p:spPr>
      </p:pic>
      <p:pic>
        <p:nvPicPr>
          <p:cNvPr id="202" name="Google Shape;202;p27"/>
          <p:cNvPicPr preferRelativeResize="0"/>
          <p:nvPr/>
        </p:nvPicPr>
        <p:blipFill>
          <a:blip r:embed="rId54">
            <a:alphaModFix/>
          </a:blip>
          <a:stretch>
            <a:fillRect/>
          </a:stretch>
        </p:blipFill>
        <p:spPr>
          <a:xfrm>
            <a:off x="5177650" y="2802650"/>
            <a:ext cx="303000" cy="303000"/>
          </a:xfrm>
          <a:prstGeom prst="rect">
            <a:avLst/>
          </a:prstGeom>
          <a:noFill/>
          <a:ln>
            <a:noFill/>
          </a:ln>
        </p:spPr>
      </p:pic>
      <p:pic>
        <p:nvPicPr>
          <p:cNvPr id="203" name="Google Shape;203;p27"/>
          <p:cNvPicPr preferRelativeResize="0"/>
          <p:nvPr/>
        </p:nvPicPr>
        <p:blipFill>
          <a:blip r:embed="rId55">
            <a:alphaModFix/>
          </a:blip>
          <a:stretch>
            <a:fillRect/>
          </a:stretch>
        </p:blipFill>
        <p:spPr>
          <a:xfrm>
            <a:off x="5485300" y="2807375"/>
            <a:ext cx="308400" cy="308400"/>
          </a:xfrm>
          <a:prstGeom prst="rect">
            <a:avLst/>
          </a:prstGeom>
          <a:noFill/>
          <a:ln>
            <a:noFill/>
          </a:ln>
        </p:spPr>
      </p:pic>
      <p:pic>
        <p:nvPicPr>
          <p:cNvPr id="204" name="Google Shape;204;p27"/>
          <p:cNvPicPr preferRelativeResize="0"/>
          <p:nvPr/>
        </p:nvPicPr>
        <p:blipFill>
          <a:blip r:embed="rId56">
            <a:alphaModFix/>
          </a:blip>
          <a:stretch>
            <a:fillRect/>
          </a:stretch>
        </p:blipFill>
        <p:spPr>
          <a:xfrm>
            <a:off x="5798350" y="2807375"/>
            <a:ext cx="290500" cy="290500"/>
          </a:xfrm>
          <a:prstGeom prst="rect">
            <a:avLst/>
          </a:prstGeom>
          <a:noFill/>
          <a:ln>
            <a:noFill/>
          </a:ln>
        </p:spPr>
      </p:pic>
      <p:pic>
        <p:nvPicPr>
          <p:cNvPr id="205" name="Google Shape;205;p27"/>
          <p:cNvPicPr preferRelativeResize="0"/>
          <p:nvPr/>
        </p:nvPicPr>
        <p:blipFill>
          <a:blip r:embed="rId57">
            <a:alphaModFix/>
          </a:blip>
          <a:stretch>
            <a:fillRect/>
          </a:stretch>
        </p:blipFill>
        <p:spPr>
          <a:xfrm>
            <a:off x="6093500" y="2807375"/>
            <a:ext cx="303000" cy="303000"/>
          </a:xfrm>
          <a:prstGeom prst="rect">
            <a:avLst/>
          </a:prstGeom>
          <a:noFill/>
          <a:ln>
            <a:noFill/>
          </a:ln>
        </p:spPr>
      </p:pic>
      <p:pic>
        <p:nvPicPr>
          <p:cNvPr id="206" name="Google Shape;206;p27"/>
          <p:cNvPicPr preferRelativeResize="0"/>
          <p:nvPr/>
        </p:nvPicPr>
        <p:blipFill>
          <a:blip r:embed="rId58">
            <a:alphaModFix/>
          </a:blip>
          <a:stretch>
            <a:fillRect/>
          </a:stretch>
        </p:blipFill>
        <p:spPr>
          <a:xfrm>
            <a:off x="6401125" y="2807375"/>
            <a:ext cx="290474" cy="290476"/>
          </a:xfrm>
          <a:prstGeom prst="rect">
            <a:avLst/>
          </a:prstGeom>
          <a:noFill/>
          <a:ln>
            <a:noFill/>
          </a:ln>
        </p:spPr>
      </p:pic>
      <p:pic>
        <p:nvPicPr>
          <p:cNvPr id="207" name="Google Shape;207;p27"/>
          <p:cNvPicPr preferRelativeResize="0"/>
          <p:nvPr/>
        </p:nvPicPr>
        <p:blipFill>
          <a:blip r:embed="rId59">
            <a:alphaModFix/>
          </a:blip>
          <a:stretch>
            <a:fillRect/>
          </a:stretch>
        </p:blipFill>
        <p:spPr>
          <a:xfrm>
            <a:off x="6696225" y="2807375"/>
            <a:ext cx="308400" cy="308400"/>
          </a:xfrm>
          <a:prstGeom prst="rect">
            <a:avLst/>
          </a:prstGeom>
          <a:noFill/>
          <a:ln>
            <a:noFill/>
          </a:ln>
        </p:spPr>
      </p:pic>
      <p:pic>
        <p:nvPicPr>
          <p:cNvPr id="208" name="Google Shape;208;p27"/>
          <p:cNvPicPr preferRelativeResize="0"/>
          <p:nvPr/>
        </p:nvPicPr>
        <p:blipFill>
          <a:blip r:embed="rId60">
            <a:alphaModFix/>
          </a:blip>
          <a:stretch>
            <a:fillRect/>
          </a:stretch>
        </p:blipFill>
        <p:spPr>
          <a:xfrm>
            <a:off x="7009250" y="2807375"/>
            <a:ext cx="290474" cy="290476"/>
          </a:xfrm>
          <a:prstGeom prst="rect">
            <a:avLst/>
          </a:prstGeom>
          <a:noFill/>
          <a:ln>
            <a:noFill/>
          </a:ln>
        </p:spPr>
      </p:pic>
      <p:pic>
        <p:nvPicPr>
          <p:cNvPr id="209" name="Google Shape;209;p27"/>
          <p:cNvPicPr preferRelativeResize="0"/>
          <p:nvPr/>
        </p:nvPicPr>
        <p:blipFill>
          <a:blip r:embed="rId61">
            <a:alphaModFix/>
          </a:blip>
          <a:stretch>
            <a:fillRect/>
          </a:stretch>
        </p:blipFill>
        <p:spPr>
          <a:xfrm>
            <a:off x="7304350" y="2807375"/>
            <a:ext cx="290474" cy="290476"/>
          </a:xfrm>
          <a:prstGeom prst="rect">
            <a:avLst/>
          </a:prstGeom>
          <a:noFill/>
          <a:ln>
            <a:noFill/>
          </a:ln>
        </p:spPr>
      </p:pic>
      <p:pic>
        <p:nvPicPr>
          <p:cNvPr id="210" name="Google Shape;210;p27"/>
          <p:cNvPicPr preferRelativeResize="0"/>
          <p:nvPr/>
        </p:nvPicPr>
        <p:blipFill>
          <a:blip r:embed="rId62">
            <a:alphaModFix/>
          </a:blip>
          <a:stretch>
            <a:fillRect/>
          </a:stretch>
        </p:blipFill>
        <p:spPr>
          <a:xfrm>
            <a:off x="1528125" y="3083875"/>
            <a:ext cx="303000" cy="303000"/>
          </a:xfrm>
          <a:prstGeom prst="rect">
            <a:avLst/>
          </a:prstGeom>
          <a:noFill/>
          <a:ln>
            <a:noFill/>
          </a:ln>
        </p:spPr>
      </p:pic>
      <p:pic>
        <p:nvPicPr>
          <p:cNvPr id="211" name="Google Shape;211;p27"/>
          <p:cNvPicPr preferRelativeResize="0"/>
          <p:nvPr/>
        </p:nvPicPr>
        <p:blipFill>
          <a:blip r:embed="rId63">
            <a:alphaModFix/>
          </a:blip>
          <a:stretch>
            <a:fillRect/>
          </a:stretch>
        </p:blipFill>
        <p:spPr>
          <a:xfrm>
            <a:off x="1823075" y="3083875"/>
            <a:ext cx="303000" cy="303000"/>
          </a:xfrm>
          <a:prstGeom prst="rect">
            <a:avLst/>
          </a:prstGeom>
          <a:noFill/>
          <a:ln>
            <a:noFill/>
          </a:ln>
        </p:spPr>
      </p:pic>
      <p:pic>
        <p:nvPicPr>
          <p:cNvPr id="212" name="Google Shape;212;p27"/>
          <p:cNvPicPr preferRelativeResize="0"/>
          <p:nvPr/>
        </p:nvPicPr>
        <p:blipFill>
          <a:blip r:embed="rId64">
            <a:alphaModFix/>
          </a:blip>
          <a:stretch>
            <a:fillRect/>
          </a:stretch>
        </p:blipFill>
        <p:spPr>
          <a:xfrm>
            <a:off x="2135550" y="3075650"/>
            <a:ext cx="303000" cy="303000"/>
          </a:xfrm>
          <a:prstGeom prst="rect">
            <a:avLst/>
          </a:prstGeom>
          <a:noFill/>
          <a:ln>
            <a:noFill/>
          </a:ln>
        </p:spPr>
      </p:pic>
      <p:pic>
        <p:nvPicPr>
          <p:cNvPr id="213" name="Google Shape;213;p27"/>
          <p:cNvPicPr preferRelativeResize="0"/>
          <p:nvPr/>
        </p:nvPicPr>
        <p:blipFill>
          <a:blip r:embed="rId65">
            <a:alphaModFix/>
          </a:blip>
          <a:stretch>
            <a:fillRect/>
          </a:stretch>
        </p:blipFill>
        <p:spPr>
          <a:xfrm>
            <a:off x="2434975" y="3083875"/>
            <a:ext cx="290474" cy="290474"/>
          </a:xfrm>
          <a:prstGeom prst="rect">
            <a:avLst/>
          </a:prstGeom>
          <a:noFill/>
          <a:ln>
            <a:noFill/>
          </a:ln>
        </p:spPr>
      </p:pic>
      <p:pic>
        <p:nvPicPr>
          <p:cNvPr id="214" name="Google Shape;214;p27"/>
          <p:cNvPicPr preferRelativeResize="0"/>
          <p:nvPr/>
        </p:nvPicPr>
        <p:blipFill>
          <a:blip r:embed="rId66">
            <a:alphaModFix/>
          </a:blip>
          <a:stretch>
            <a:fillRect/>
          </a:stretch>
        </p:blipFill>
        <p:spPr>
          <a:xfrm>
            <a:off x="2742975" y="3083875"/>
            <a:ext cx="303000" cy="303000"/>
          </a:xfrm>
          <a:prstGeom prst="rect">
            <a:avLst/>
          </a:prstGeom>
          <a:noFill/>
          <a:ln>
            <a:noFill/>
          </a:ln>
        </p:spPr>
      </p:pic>
      <p:pic>
        <p:nvPicPr>
          <p:cNvPr id="215" name="Google Shape;215;p27"/>
          <p:cNvPicPr preferRelativeResize="0"/>
          <p:nvPr/>
        </p:nvPicPr>
        <p:blipFill>
          <a:blip r:embed="rId67">
            <a:alphaModFix/>
          </a:blip>
          <a:stretch>
            <a:fillRect/>
          </a:stretch>
        </p:blipFill>
        <p:spPr>
          <a:xfrm>
            <a:off x="3034350" y="3090125"/>
            <a:ext cx="290500" cy="290500"/>
          </a:xfrm>
          <a:prstGeom prst="rect">
            <a:avLst/>
          </a:prstGeom>
          <a:noFill/>
          <a:ln>
            <a:noFill/>
          </a:ln>
        </p:spPr>
      </p:pic>
      <p:pic>
        <p:nvPicPr>
          <p:cNvPr id="216" name="Google Shape;216;p27"/>
          <p:cNvPicPr preferRelativeResize="0"/>
          <p:nvPr/>
        </p:nvPicPr>
        <p:blipFill>
          <a:blip r:embed="rId68">
            <a:alphaModFix/>
          </a:blip>
          <a:stretch>
            <a:fillRect/>
          </a:stretch>
        </p:blipFill>
        <p:spPr>
          <a:xfrm>
            <a:off x="3350400" y="3077250"/>
            <a:ext cx="303000" cy="303000"/>
          </a:xfrm>
          <a:prstGeom prst="rect">
            <a:avLst/>
          </a:prstGeom>
          <a:noFill/>
          <a:ln>
            <a:noFill/>
          </a:ln>
        </p:spPr>
      </p:pic>
      <p:pic>
        <p:nvPicPr>
          <p:cNvPr id="217" name="Google Shape;217;p27"/>
          <p:cNvPicPr preferRelativeResize="0"/>
          <p:nvPr/>
        </p:nvPicPr>
        <p:blipFill>
          <a:blip r:embed="rId69">
            <a:alphaModFix/>
          </a:blip>
          <a:stretch>
            <a:fillRect/>
          </a:stretch>
        </p:blipFill>
        <p:spPr>
          <a:xfrm>
            <a:off x="3662863" y="3090138"/>
            <a:ext cx="290474" cy="290474"/>
          </a:xfrm>
          <a:prstGeom prst="rect">
            <a:avLst/>
          </a:prstGeom>
          <a:noFill/>
          <a:ln>
            <a:noFill/>
          </a:ln>
        </p:spPr>
      </p:pic>
      <p:pic>
        <p:nvPicPr>
          <p:cNvPr id="218" name="Google Shape;218;p27"/>
          <p:cNvPicPr preferRelativeResize="0"/>
          <p:nvPr/>
        </p:nvPicPr>
        <p:blipFill>
          <a:blip r:embed="rId70">
            <a:alphaModFix/>
          </a:blip>
          <a:stretch>
            <a:fillRect/>
          </a:stretch>
        </p:blipFill>
        <p:spPr>
          <a:xfrm>
            <a:off x="3962800" y="3076900"/>
            <a:ext cx="290450" cy="290450"/>
          </a:xfrm>
          <a:prstGeom prst="rect">
            <a:avLst/>
          </a:prstGeom>
          <a:noFill/>
          <a:ln>
            <a:noFill/>
          </a:ln>
        </p:spPr>
      </p:pic>
      <p:pic>
        <p:nvPicPr>
          <p:cNvPr id="219" name="Google Shape;219;p27"/>
          <p:cNvPicPr preferRelativeResize="0"/>
          <p:nvPr/>
        </p:nvPicPr>
        <p:blipFill>
          <a:blip r:embed="rId71">
            <a:alphaModFix/>
          </a:blip>
          <a:stretch>
            <a:fillRect/>
          </a:stretch>
        </p:blipFill>
        <p:spPr>
          <a:xfrm>
            <a:off x="4262725" y="3079600"/>
            <a:ext cx="290450" cy="290450"/>
          </a:xfrm>
          <a:prstGeom prst="rect">
            <a:avLst/>
          </a:prstGeom>
          <a:noFill/>
          <a:ln>
            <a:noFill/>
          </a:ln>
        </p:spPr>
      </p:pic>
      <p:pic>
        <p:nvPicPr>
          <p:cNvPr id="220" name="Google Shape;220;p27"/>
          <p:cNvPicPr preferRelativeResize="0"/>
          <p:nvPr/>
        </p:nvPicPr>
        <p:blipFill>
          <a:blip r:embed="rId72">
            <a:alphaModFix/>
          </a:blip>
          <a:stretch>
            <a:fillRect/>
          </a:stretch>
        </p:blipFill>
        <p:spPr>
          <a:xfrm>
            <a:off x="4550400" y="3073800"/>
            <a:ext cx="303000" cy="303000"/>
          </a:xfrm>
          <a:prstGeom prst="rect">
            <a:avLst/>
          </a:prstGeom>
          <a:noFill/>
          <a:ln>
            <a:noFill/>
          </a:ln>
        </p:spPr>
      </p:pic>
      <p:pic>
        <p:nvPicPr>
          <p:cNvPr id="221" name="Google Shape;221;p27"/>
          <p:cNvPicPr preferRelativeResize="0"/>
          <p:nvPr/>
        </p:nvPicPr>
        <p:blipFill>
          <a:blip r:embed="rId73">
            <a:alphaModFix/>
          </a:blip>
          <a:stretch>
            <a:fillRect/>
          </a:stretch>
        </p:blipFill>
        <p:spPr>
          <a:xfrm>
            <a:off x="4847519" y="3079600"/>
            <a:ext cx="308400" cy="308400"/>
          </a:xfrm>
          <a:prstGeom prst="rect">
            <a:avLst/>
          </a:prstGeom>
          <a:noFill/>
          <a:ln>
            <a:noFill/>
          </a:ln>
        </p:spPr>
      </p:pic>
      <p:pic>
        <p:nvPicPr>
          <p:cNvPr id="222" name="Google Shape;222;p27"/>
          <p:cNvPicPr preferRelativeResize="0"/>
          <p:nvPr/>
        </p:nvPicPr>
        <p:blipFill>
          <a:blip r:embed="rId74">
            <a:alphaModFix/>
          </a:blip>
          <a:stretch>
            <a:fillRect/>
          </a:stretch>
        </p:blipFill>
        <p:spPr>
          <a:xfrm>
            <a:off x="4542475" y="2764650"/>
            <a:ext cx="308400" cy="308400"/>
          </a:xfrm>
          <a:prstGeom prst="rect">
            <a:avLst/>
          </a:prstGeom>
          <a:noFill/>
          <a:ln>
            <a:noFill/>
          </a:ln>
        </p:spPr>
      </p:pic>
      <p:pic>
        <p:nvPicPr>
          <p:cNvPr id="223" name="Google Shape;223;p27"/>
          <p:cNvPicPr preferRelativeResize="0"/>
          <p:nvPr/>
        </p:nvPicPr>
        <p:blipFill>
          <a:blip r:embed="rId75">
            <a:alphaModFix/>
          </a:blip>
          <a:stretch>
            <a:fillRect/>
          </a:stretch>
        </p:blipFill>
        <p:spPr>
          <a:xfrm>
            <a:off x="5210313" y="3126675"/>
            <a:ext cx="290450" cy="290450"/>
          </a:xfrm>
          <a:prstGeom prst="rect">
            <a:avLst/>
          </a:prstGeom>
          <a:noFill/>
          <a:ln>
            <a:noFill/>
          </a:ln>
        </p:spPr>
      </p:pic>
      <p:pic>
        <p:nvPicPr>
          <p:cNvPr id="224" name="Google Shape;224;p27"/>
          <p:cNvPicPr preferRelativeResize="0"/>
          <p:nvPr/>
        </p:nvPicPr>
        <p:blipFill>
          <a:blip r:embed="rId76">
            <a:alphaModFix/>
          </a:blip>
          <a:stretch>
            <a:fillRect/>
          </a:stretch>
        </p:blipFill>
        <p:spPr>
          <a:xfrm>
            <a:off x="5513500" y="3120525"/>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8"/>
          <p:cNvSpPr txBox="1"/>
          <p:nvPr>
            <p:ph type="title"/>
          </p:nvPr>
        </p:nvSpPr>
        <p:spPr>
          <a:xfrm>
            <a:off x="2235450" y="1430700"/>
            <a:ext cx="4673100" cy="223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Since the mathematicians have invaded the theory of relativity I do not understand it myself any more.</a:t>
            </a:r>
            <a:endParaRPr/>
          </a:p>
        </p:txBody>
      </p:sp>
      <p:sp>
        <p:nvSpPr>
          <p:cNvPr id="230" name="Google Shape;230;p28"/>
          <p:cNvSpPr txBox="1"/>
          <p:nvPr>
            <p:ph idx="1" type="body"/>
          </p:nvPr>
        </p:nvSpPr>
        <p:spPr>
          <a:xfrm>
            <a:off x="1952325" y="4045650"/>
            <a:ext cx="5284500" cy="6096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lang="en"/>
              <a:t>Albert Einstein</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9"/>
          <p:cNvSpPr txBox="1"/>
          <p:nvPr>
            <p:ph type="title"/>
          </p:nvPr>
        </p:nvSpPr>
        <p:spPr>
          <a:xfrm>
            <a:off x="321475" y="172825"/>
            <a:ext cx="21606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a:t>
            </a:r>
            <a:endParaRPr/>
          </a:p>
          <a:p>
            <a:pPr indent="0" lvl="0" marL="0" rtl="0" algn="l">
              <a:spcBef>
                <a:spcPts val="0"/>
              </a:spcBef>
              <a:spcAft>
                <a:spcPts val="0"/>
              </a:spcAft>
              <a:buNone/>
            </a:pPr>
            <a:r>
              <a:rPr lang="en"/>
              <a:t>&amp; CREDITS</a:t>
            </a:r>
            <a:endParaRPr/>
          </a:p>
        </p:txBody>
      </p:sp>
      <p:sp>
        <p:nvSpPr>
          <p:cNvPr id="236" name="Google Shape;236;p29"/>
          <p:cNvSpPr txBox="1"/>
          <p:nvPr>
            <p:ph idx="1" type="body"/>
          </p:nvPr>
        </p:nvSpPr>
        <p:spPr>
          <a:xfrm>
            <a:off x="321475" y="1543050"/>
            <a:ext cx="19029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98450" lvl="0" marL="457200" rtl="0" algn="l">
              <a:spcBef>
                <a:spcPts val="0"/>
              </a:spcBef>
              <a:spcAft>
                <a:spcPts val="0"/>
              </a:spcAft>
              <a:buSzPts val="1100"/>
              <a:buChar char="●"/>
            </a:pPr>
            <a:r>
              <a:rPr lang="en"/>
              <a:t>Presentation template by </a:t>
            </a:r>
            <a:r>
              <a:rPr lang="en" u="sng">
                <a:hlinkClick r:id="rId3"/>
              </a:rPr>
              <a:t>SlidesMedia</a:t>
            </a:r>
            <a:r>
              <a:rPr lang="en"/>
              <a:t>.</a:t>
            </a:r>
            <a:endParaRPr/>
          </a:p>
          <a:p>
            <a:pPr indent="-298450" lvl="0" marL="457200" rtl="0" algn="l">
              <a:spcBef>
                <a:spcPts val="0"/>
              </a:spcBef>
              <a:spcAft>
                <a:spcPts val="0"/>
              </a:spcAft>
              <a:buSzPts val="1100"/>
              <a:buChar char="●"/>
            </a:pPr>
            <a:r>
              <a:rPr lang="en"/>
              <a:t>Photographs by </a:t>
            </a:r>
            <a:r>
              <a:rPr lang="en" u="sng">
                <a:hlinkClick r:id="rId4"/>
              </a:rPr>
              <a:t>Unsplash</a:t>
            </a:r>
            <a:r>
              <a:rPr lang="en"/>
              <a:t>.</a:t>
            </a:r>
            <a:endParaRPr/>
          </a:p>
          <a:p>
            <a:pPr indent="-298450" lvl="0" marL="457200" rtl="0" algn="l">
              <a:spcBef>
                <a:spcPts val="0"/>
              </a:spcBef>
              <a:spcAft>
                <a:spcPts val="0"/>
              </a:spcAft>
              <a:buSzPts val="11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298450" lvl="0" marL="457200" rtl="0" algn="l">
              <a:spcBef>
                <a:spcPts val="0"/>
              </a:spcBef>
              <a:spcAft>
                <a:spcPts val="0"/>
              </a:spcAft>
              <a:buSzPts val="1100"/>
              <a:buChar char="●"/>
            </a:pPr>
            <a:r>
              <a:rPr lang="en"/>
              <a:t>Map by </a:t>
            </a:r>
            <a:r>
              <a:rPr lang="en" u="sng">
                <a:hlinkClick r:id="rId7"/>
              </a:rPr>
              <a:t>pngimage.net</a:t>
            </a:r>
            <a:endParaRPr/>
          </a:p>
        </p:txBody>
      </p:sp>
      <p:sp>
        <p:nvSpPr>
          <p:cNvPr id="237" name="Google Shape;237;p29"/>
          <p:cNvSpPr txBox="1"/>
          <p:nvPr>
            <p:ph idx="2" type="body"/>
          </p:nvPr>
        </p:nvSpPr>
        <p:spPr>
          <a:xfrm>
            <a:off x="4406475" y="236850"/>
            <a:ext cx="43203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a:t>
            </a:r>
            <a:r>
              <a:rPr lang="en"/>
              <a:t>Slides</a:t>
            </a:r>
            <a:r>
              <a:rPr lang="en"/>
              <a:t>:</a:t>
            </a:r>
            <a:endParaRPr/>
          </a:p>
          <a:p>
            <a:pPr indent="-304800" lvl="0" marL="457200" rtl="0" algn="l">
              <a:spcBef>
                <a:spcPts val="0"/>
              </a:spcBef>
              <a:spcAft>
                <a:spcPts val="0"/>
              </a:spcAft>
              <a:buSzPts val="1200"/>
              <a:buChar char="●"/>
            </a:pPr>
            <a:r>
              <a:rPr lang="en"/>
              <a:t>Title &amp; Body: Saira</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04800" lvl="0" marL="457200" rtl="0" algn="l">
              <a:spcBef>
                <a:spcPts val="0"/>
              </a:spcBef>
              <a:spcAft>
                <a:spcPts val="0"/>
              </a:spcAft>
              <a:buSzPts val="1200"/>
              <a:buChar char="●"/>
            </a:pPr>
            <a:r>
              <a:rPr lang="en" u="sng">
                <a:hlinkClick r:id="rId8"/>
              </a:rPr>
              <a:t>https://fonts.google.com/specimen/Saira</a:t>
            </a:r>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ph type="title"/>
          </p:nvPr>
        </p:nvSpPr>
        <p:spPr>
          <a:xfrm>
            <a:off x="564525" y="2092200"/>
            <a:ext cx="4684500" cy="959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Title or headline slide</a:t>
            </a:r>
            <a:endParaRPr/>
          </a:p>
        </p:txBody>
      </p:sp>
      <p:sp>
        <p:nvSpPr>
          <p:cNvPr id="65" name="Google Shape;65;p15"/>
          <p:cNvSpPr txBox="1"/>
          <p:nvPr>
            <p:ph idx="1" type="subTitle"/>
          </p:nvPr>
        </p:nvSpPr>
        <p:spPr>
          <a:xfrm>
            <a:off x="564525" y="1694125"/>
            <a:ext cx="1354200" cy="819300"/>
          </a:xfrm>
          <a:prstGeom prst="rect">
            <a:avLst/>
          </a:prstGeom>
        </p:spPr>
        <p:txBody>
          <a:bodyPr anchorCtr="0" anchor="b" bIns="91425" lIns="91425" spcFirstLastPara="1" rIns="91425" wrap="square" tIns="91425">
            <a:noAutofit/>
          </a:bodyPr>
          <a:lstStyle/>
          <a:p>
            <a:pPr indent="0" lvl="0" marL="0" rtl="0" algn="l">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type="title"/>
          </p:nvPr>
        </p:nvSpPr>
        <p:spPr>
          <a:xfrm>
            <a:off x="252225" y="39200"/>
            <a:ext cx="7314000" cy="96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b="1"/>
          </a:p>
        </p:txBody>
      </p:sp>
      <p:sp>
        <p:nvSpPr>
          <p:cNvPr id="71" name="Google Shape;71;p16"/>
          <p:cNvSpPr txBox="1"/>
          <p:nvPr>
            <p:ph idx="1" type="body"/>
          </p:nvPr>
        </p:nvSpPr>
        <p:spPr>
          <a:xfrm>
            <a:off x="252225" y="1570025"/>
            <a:ext cx="4376100" cy="3328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500"/>
              <a:t>EDIT IN GOOGLE SLIDES</a:t>
            </a:r>
            <a:endParaRPr b="1" sz="1500"/>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2" name="Google Shape;72;p16"/>
          <p:cNvSpPr txBox="1"/>
          <p:nvPr/>
        </p:nvSpPr>
        <p:spPr>
          <a:xfrm>
            <a:off x="1158300" y="4552325"/>
            <a:ext cx="65232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700">
                <a:solidFill>
                  <a:srgbClr val="1A1C20"/>
                </a:solidFill>
                <a:latin typeface="Helvetica Neue"/>
                <a:ea typeface="Helvetica Neue"/>
                <a:cs typeface="Helvetica Neue"/>
                <a:sym typeface="Helvetica Neue"/>
              </a:rPr>
              <a:t>More info about this templates and Creative Commons Attribution license in </a:t>
            </a:r>
            <a:r>
              <a:rPr lang="en" sz="700" u="sng">
                <a:solidFill>
                  <a:srgbClr val="1A1C20"/>
                </a:solidFill>
                <a:latin typeface="Helvetica Neue"/>
                <a:ea typeface="Helvetica Neue"/>
                <a:cs typeface="Helvetica Neue"/>
                <a:sym typeface="Helvetica Neue"/>
                <a:hlinkClick r:id="rId3">
                  <a:extLst>
                    <a:ext uri="{A12FA001-AC4F-418D-AE19-62706E023703}">
                      <ahyp:hlinkClr val="tx"/>
                    </a:ext>
                  </a:extLst>
                </a:hlinkClick>
              </a:rPr>
              <a:t>https://slidesmedia.com</a:t>
            </a:r>
            <a:r>
              <a:rPr lang="en" sz="700">
                <a:solidFill>
                  <a:srgbClr val="1A1C20"/>
                </a:solidFill>
                <a:latin typeface="Helvetica Neue"/>
                <a:ea typeface="Helvetica Neue"/>
                <a:cs typeface="Helvetica Neue"/>
                <a:sym typeface="Helvetica Neue"/>
              </a:rPr>
              <a:t>.</a:t>
            </a:r>
            <a:br>
              <a:rPr lang="en" sz="700">
                <a:solidFill>
                  <a:srgbClr val="1A1C20"/>
                </a:solidFill>
                <a:latin typeface="Helvetica Neue"/>
                <a:ea typeface="Helvetica Neue"/>
                <a:cs typeface="Helvetica Neue"/>
                <a:sym typeface="Helvetica Neue"/>
              </a:rPr>
            </a:br>
            <a:r>
              <a:rPr lang="en" sz="700">
                <a:solidFill>
                  <a:srgbClr val="1A1C20"/>
                </a:solidFill>
                <a:latin typeface="Helvetica Neue"/>
                <a:ea typeface="Helvetica Neue"/>
                <a:cs typeface="Helvetica Neue"/>
                <a:sym typeface="Helvetica Neue"/>
              </a:rPr>
              <a:t>You can remove our Credits slide or mention to SlidesMedia but I love is you credit our site.</a:t>
            </a:r>
            <a:endParaRPr sz="700">
              <a:solidFill>
                <a:srgbClr val="1A1C20"/>
              </a:solidFill>
              <a:latin typeface="Helvetica Neue"/>
              <a:ea typeface="Helvetica Neue"/>
              <a:cs typeface="Helvetica Neue"/>
              <a:sym typeface="Helvetica Neue"/>
            </a:endParaRPr>
          </a:p>
        </p:txBody>
      </p:sp>
      <p:sp>
        <p:nvSpPr>
          <p:cNvPr id="73" name="Google Shape;73;p16"/>
          <p:cNvSpPr txBox="1"/>
          <p:nvPr>
            <p:ph idx="2" type="body"/>
          </p:nvPr>
        </p:nvSpPr>
        <p:spPr>
          <a:xfrm>
            <a:off x="4677400" y="1570025"/>
            <a:ext cx="40509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500"/>
              <a:t>EXPORT AND EDIT IN POWERPOINT</a:t>
            </a:r>
            <a:endParaRPr b="1" sz="1400"/>
          </a:p>
          <a:p>
            <a:pPr indent="0" lvl="0" marL="0" rtl="0" algn="l">
              <a:spcBef>
                <a:spcPts val="1600"/>
              </a:spcBef>
              <a:spcAft>
                <a:spcPts val="0"/>
              </a:spcAft>
              <a:buClr>
                <a:schemeClr val="dk1"/>
              </a:buClr>
              <a:buSzPts val="1100"/>
              <a:buFont typeface="Arial"/>
              <a:buNone/>
            </a:pPr>
            <a:r>
              <a:rPr lang="en" sz="1200"/>
              <a:t>Please click on the button “Download for Powerpoint” under the presentation preview.</a:t>
            </a:r>
            <a:endParaRPr sz="1200"/>
          </a:p>
          <a:p>
            <a:pPr indent="0" lvl="0" marL="0" rtl="0" algn="l">
              <a:spcBef>
                <a:spcPts val="1600"/>
              </a:spcBef>
              <a:spcAft>
                <a:spcPts val="0"/>
              </a:spcAft>
              <a:buClr>
                <a:schemeClr val="dk1"/>
              </a:buClr>
              <a:buSzPts val="1100"/>
              <a:buFont typeface="Arial"/>
              <a:buNone/>
            </a:pPr>
            <a:r>
              <a:rPr lang="en" sz="1200"/>
              <a:t>On click you will download a copy in .pptx file format of this presentation on your Google Drive and will be able to edit, add or delete any slides.</a:t>
            </a:r>
            <a:endParaRPr sz="1200"/>
          </a:p>
          <a:p>
            <a:pPr indent="0" lvl="0" marL="0" rtl="0" algn="l">
              <a:spcBef>
                <a:spcPts val="1600"/>
              </a:spcBef>
              <a:spcAft>
                <a:spcPts val="0"/>
              </a:spcAft>
              <a:buClr>
                <a:schemeClr val="dk1"/>
              </a:buClr>
              <a:buSzPts val="1100"/>
              <a:buFont typeface="Arial"/>
              <a:buNone/>
            </a:pPr>
            <a:r>
              <a:rPr lang="en" sz="12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idx="1" type="body"/>
          </p:nvPr>
        </p:nvSpPr>
        <p:spPr>
          <a:xfrm>
            <a:off x="4929150" y="2147525"/>
            <a:ext cx="3759000" cy="6981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1600"/>
              </a:spcAft>
              <a:buNone/>
            </a:pPr>
            <a:r>
              <a:rPr b="0" lang="en"/>
              <a:t>My name is </a:t>
            </a:r>
            <a:r>
              <a:rPr lang="en"/>
              <a:t>Caroline</a:t>
            </a:r>
            <a:endParaRPr/>
          </a:p>
        </p:txBody>
      </p:sp>
      <p:sp>
        <p:nvSpPr>
          <p:cNvPr id="79" name="Google Shape;79;p17"/>
          <p:cNvSpPr txBox="1"/>
          <p:nvPr>
            <p:ph idx="2" type="subTitle"/>
          </p:nvPr>
        </p:nvSpPr>
        <p:spPr>
          <a:xfrm>
            <a:off x="5055925" y="2602625"/>
            <a:ext cx="3693600" cy="10224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CEO of Company Example Inc.</a:t>
            </a:r>
            <a:endParaRPr/>
          </a:p>
        </p:txBody>
      </p:sp>
      <p:pic>
        <p:nvPicPr>
          <p:cNvPr id="80" name="Google Shape;80;p17"/>
          <p:cNvPicPr preferRelativeResize="0"/>
          <p:nvPr/>
        </p:nvPicPr>
        <p:blipFill>
          <a:blip r:embed="rId3">
            <a:alphaModFix/>
          </a:blip>
          <a:stretch>
            <a:fillRect/>
          </a:stretch>
        </p:blipFill>
        <p:spPr>
          <a:xfrm rot="-463221">
            <a:off x="758963" y="518035"/>
            <a:ext cx="3126439" cy="3957170"/>
          </a:xfrm>
          <a:prstGeom prst="flowChartAlternateProcess">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252225" y="-86250"/>
            <a:ext cx="7345500" cy="123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6" name="Google Shape;86;p18"/>
          <p:cNvSpPr txBox="1"/>
          <p:nvPr>
            <p:ph idx="1" type="body"/>
          </p:nvPr>
        </p:nvSpPr>
        <p:spPr>
          <a:xfrm>
            <a:off x="252225" y="1570025"/>
            <a:ext cx="8611800" cy="33282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252225" y="39200"/>
            <a:ext cx="7314000" cy="96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92" name="Google Shape;92;p19"/>
          <p:cNvSpPr txBox="1"/>
          <p:nvPr>
            <p:ph idx="1" type="body"/>
          </p:nvPr>
        </p:nvSpPr>
        <p:spPr>
          <a:xfrm>
            <a:off x="252225" y="1570025"/>
            <a:ext cx="4376100" cy="3328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3" name="Google Shape;93;p19"/>
          <p:cNvSpPr txBox="1"/>
          <p:nvPr>
            <p:ph idx="2" type="body"/>
          </p:nvPr>
        </p:nvSpPr>
        <p:spPr>
          <a:xfrm>
            <a:off x="4677400" y="1570025"/>
            <a:ext cx="40509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Lorem ipsum dolor sit amet, consectetur adipiscing elit, sed do eiusmod tempor incididunt ut labore et dolore magna aliqua. Consectetur adipiscing elit, sed do eiusmod tempor incididunt ut labore et dolore magna aliqua.</a:t>
            </a:r>
            <a:endParaRPr sz="1200"/>
          </a:p>
          <a:p>
            <a:pPr indent="0" lvl="0" marL="0" rtl="0" algn="l">
              <a:spcBef>
                <a:spcPts val="1600"/>
              </a:spcBef>
              <a:spcAft>
                <a:spcPts val="1200"/>
              </a:spcAft>
              <a:buNone/>
            </a:pPr>
            <a:r>
              <a:rPr lang="en" sz="1200"/>
              <a:t>Lorem ipsum dolor sit amet, consectetur adipiscing elit. Proin at placerat tortor. Duis ullamcorper, dui at accumsan lobortis, odio sapien maximus augue, sed aliquet mi mi feugiat lectus. Fusce fermentum molestie eros et mattis. </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252225" y="-109775"/>
            <a:ext cx="7259100" cy="1257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9" name="Google Shape;99;p20"/>
          <p:cNvSpPr txBox="1"/>
          <p:nvPr>
            <p:ph idx="1" type="body"/>
          </p:nvPr>
        </p:nvSpPr>
        <p:spPr>
          <a:xfrm>
            <a:off x="252225" y="1570025"/>
            <a:ext cx="2624100" cy="33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100" name="Google Shape;100;p20"/>
          <p:cNvSpPr txBox="1"/>
          <p:nvPr>
            <p:ph idx="2" type="body"/>
          </p:nvPr>
        </p:nvSpPr>
        <p:spPr>
          <a:xfrm>
            <a:off x="3176650" y="1570025"/>
            <a:ext cx="26241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101" name="Google Shape;101;p20"/>
          <p:cNvSpPr txBox="1"/>
          <p:nvPr>
            <p:ph idx="3" type="body"/>
          </p:nvPr>
        </p:nvSpPr>
        <p:spPr>
          <a:xfrm>
            <a:off x="6281025" y="1570025"/>
            <a:ext cx="26241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idx="1" type="body"/>
          </p:nvPr>
        </p:nvSpPr>
        <p:spPr>
          <a:xfrm flipH="1">
            <a:off x="6139275" y="454900"/>
            <a:ext cx="2666100" cy="4304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r">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2" name="Google Shape;112;p22"/>
          <p:cNvPicPr preferRelativeResize="0"/>
          <p:nvPr/>
        </p:nvPicPr>
        <p:blipFill>
          <a:blip r:embed="rId3">
            <a:alphaModFix/>
          </a:blip>
          <a:stretch>
            <a:fillRect/>
          </a:stretch>
        </p:blipFill>
        <p:spPr>
          <a:xfrm>
            <a:off x="366025" y="833425"/>
            <a:ext cx="4521300" cy="3391200"/>
          </a:xfrm>
          <a:prstGeom prst="flowChartAlternateProcess">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h">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