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Space Grotesk Light"/>
      <p:regular r:id="rId49"/>
      <p:bold r:id="rId50"/>
    </p:embeddedFont>
    <p:embeddedFont>
      <p:font typeface="Space Grotesk"/>
      <p:regular r:id="rId51"/>
      <p:bold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71E8972-68E6-47C6-8168-9DFCAA21A1EE}">
  <a:tblStyle styleId="{B71E8972-68E6-47C6-8168-9DFCAA21A1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238F8498-D9A7-4CEC-A156-9DC165E34A9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SpaceGrotesk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SpaceGrotesk-regular.fntdata"/><Relationship Id="rId50" Type="http://schemas.openxmlformats.org/officeDocument/2006/relationships/font" Target="fonts/SpaceGroteskLight-bold.fntdata"/><Relationship Id="rId52" Type="http://schemas.openxmlformats.org/officeDocument/2006/relationships/font" Target="fonts/SpaceGrotesk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Google Shape;87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Google Shape;100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1" name="Google Shape;1151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5" name="Google Shape;117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cc8395c557_0_2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cc8395c557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9" name="Google Shape;1259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8" name="Google Shape;1298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4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6" name="Google Shape;1396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5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5" name="Shape 2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7" name="Google Shape;239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4" name="Google Shape;2404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55775" y="50550"/>
            <a:ext cx="10626641" cy="5092950"/>
            <a:chOff x="-255775" y="50550"/>
            <a:chExt cx="10626641" cy="5092950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8" y="2296764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576399" y="4023846"/>
              <a:ext cx="2849303" cy="97045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934697" y="3181522"/>
              <a:ext cx="2412605" cy="1105172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121250" y="2581589"/>
              <a:ext cx="2282313" cy="777338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436987" y="3060039"/>
              <a:ext cx="3817064" cy="1638977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5777" y="3669781"/>
              <a:ext cx="2700819" cy="1029253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flipH="1">
              <a:off x="-1" y="3060048"/>
              <a:ext cx="1483687" cy="67965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498024" y="34877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-255775" y="4169299"/>
              <a:ext cx="1995230" cy="679560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flipH="1">
              <a:off x="5924561" y="4366325"/>
              <a:ext cx="1696564" cy="777166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 flipH="1">
              <a:off x="6348583" y="24691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" name="Google Shape;56;p2"/>
            <p:cNvGrpSpPr/>
            <p:nvPr/>
          </p:nvGrpSpPr>
          <p:grpSpPr>
            <a:xfrm>
              <a:off x="352648" y="1509651"/>
              <a:ext cx="408036" cy="3633849"/>
              <a:chOff x="967895" y="415018"/>
              <a:chExt cx="628714" cy="5600014"/>
            </a:xfrm>
          </p:grpSpPr>
          <p:sp>
            <p:nvSpPr>
              <p:cNvPr id="57" name="Google Shape;57;p2"/>
              <p:cNvSpPr/>
              <p:nvPr/>
            </p:nvSpPr>
            <p:spPr>
              <a:xfrm>
                <a:off x="1207111" y="963632"/>
                <a:ext cx="150300" cy="50514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9" name="Google Shape;59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61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63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64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7" name="Google Shape;67;p2"/>
            <p:cNvGrpSpPr/>
            <p:nvPr/>
          </p:nvGrpSpPr>
          <p:grpSpPr>
            <a:xfrm>
              <a:off x="1127772" y="2465013"/>
              <a:ext cx="300714" cy="2678487"/>
              <a:chOff x="967895" y="415018"/>
              <a:chExt cx="628714" cy="5600014"/>
            </a:xfrm>
          </p:grpSpPr>
          <p:sp>
            <p:nvSpPr>
              <p:cNvPr id="68" name="Google Shape;68;p2"/>
              <p:cNvSpPr/>
              <p:nvPr/>
            </p:nvSpPr>
            <p:spPr>
              <a:xfrm>
                <a:off x="1207111" y="963632"/>
                <a:ext cx="150300" cy="50514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69" name="Google Shape;69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0" name="Google Shape;70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74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75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76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77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8" name="Google Shape;78;p2"/>
            <p:cNvGrpSpPr/>
            <p:nvPr/>
          </p:nvGrpSpPr>
          <p:grpSpPr>
            <a:xfrm>
              <a:off x="7817748" y="622548"/>
              <a:ext cx="408036" cy="4520952"/>
              <a:chOff x="967895" y="415018"/>
              <a:chExt cx="628714" cy="6967101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1207111" y="963619"/>
                <a:ext cx="150300" cy="64185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0" name="Google Shape;80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81" name="Google Shape;81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9" name="Google Shape;89;p2"/>
            <p:cNvGrpSpPr/>
            <p:nvPr/>
          </p:nvGrpSpPr>
          <p:grpSpPr>
            <a:xfrm>
              <a:off x="7200036" y="3261372"/>
              <a:ext cx="284493" cy="1882128"/>
              <a:chOff x="967895" y="415018"/>
              <a:chExt cx="628714" cy="4159398"/>
            </a:xfrm>
          </p:grpSpPr>
          <p:sp>
            <p:nvSpPr>
              <p:cNvPr id="90" name="Google Shape;90;p2"/>
              <p:cNvSpPr/>
              <p:nvPr/>
            </p:nvSpPr>
            <p:spPr>
              <a:xfrm>
                <a:off x="1207123" y="963617"/>
                <a:ext cx="150300" cy="3610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1" name="Google Shape;91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92" name="Google Shape;92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0" name="Google Shape;100;p2"/>
            <p:cNvGrpSpPr/>
            <p:nvPr/>
          </p:nvGrpSpPr>
          <p:grpSpPr>
            <a:xfrm>
              <a:off x="8299552" y="2676669"/>
              <a:ext cx="333219" cy="2466831"/>
              <a:chOff x="967895" y="415018"/>
              <a:chExt cx="628714" cy="4654398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1207136" y="963616"/>
                <a:ext cx="150300" cy="4105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2" name="Google Shape;102;p2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03" name="Google Shape;103;p2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11" name="Google Shape;111;p2"/>
          <p:cNvSpPr txBox="1"/>
          <p:nvPr>
            <p:ph type="ctrTitle"/>
          </p:nvPr>
        </p:nvSpPr>
        <p:spPr>
          <a:xfrm>
            <a:off x="1735675" y="1991825"/>
            <a:ext cx="5672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1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52" name="Google Shape;752;p11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753" name="Google Shape;753;p11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1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1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1" name="Google Shape;761;p11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762" name="Google Shape;762;p11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763" name="Google Shape;763;p11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64" name="Google Shape;764;p11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5" name="Google Shape;765;p11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6" name="Google Shape;766;p11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7" name="Google Shape;767;p11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8" name="Google Shape;768;p11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9" name="Google Shape;769;p11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0" name="Google Shape;770;p11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1" name="Google Shape;771;p11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72" name="Google Shape;772;p11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773" name="Google Shape;773;p11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774" name="Google Shape;774;p11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75" name="Google Shape;775;p11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6" name="Google Shape;776;p11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7" name="Google Shape;777;p11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8" name="Google Shape;778;p11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9" name="Google Shape;779;p11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11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1" name="Google Shape;781;p11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2" name="Google Shape;782;p11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83" name="Google Shape;783;p11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784" name="Google Shape;784;p11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785" name="Google Shape;785;p11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86" name="Google Shape;786;p11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7" name="Google Shape;787;p11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p11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11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11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1" name="Google Shape;791;p11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2" name="Google Shape;792;p11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11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94" name="Google Shape;794;p11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795" name="Google Shape;795;p11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96" name="Google Shape;796;p11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97" name="Google Shape;797;p11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98" name="Google Shape;798;p11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99" name="Google Shape;799;p11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0" name="Google Shape;800;p11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1" name="Google Shape;801;p11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2" name="Google Shape;802;p11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3" name="Google Shape;803;p11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4" name="Google Shape;804;p11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5" name="Google Shape;805;p11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7" name="Google Shape;807;p11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08" name="Google Shape;808;p11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11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11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11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14" name="Google Shape;814;p11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15" name="Google Shape;815;p11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17" name="Google Shape;817;p11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18" name="Google Shape;818;p11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0" name="Google Shape;820;p11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1" name="Google Shape;821;p11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11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4" name="Google Shape;824;p11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5" name="Google Shape;825;p11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6" name="Google Shape;826;p11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27" name="Google Shape;827;p11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louds only">
  <p:cSld name="BLANK_1"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" name="Google Shape;829;p12"/>
          <p:cNvGrpSpPr/>
          <p:nvPr/>
        </p:nvGrpSpPr>
        <p:grpSpPr>
          <a:xfrm>
            <a:off x="-52200" y="50550"/>
            <a:ext cx="9256075" cy="5245735"/>
            <a:chOff x="-52200" y="50550"/>
            <a:chExt cx="9256075" cy="5245735"/>
          </a:xfrm>
        </p:grpSpPr>
        <p:sp>
          <p:nvSpPr>
            <p:cNvPr id="830" name="Google Shape;830;p12"/>
            <p:cNvSpPr/>
            <p:nvPr/>
          </p:nvSpPr>
          <p:spPr>
            <a:xfrm>
              <a:off x="-52200" y="2990532"/>
              <a:ext cx="3584483" cy="1539111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2"/>
            <p:cNvSpPr/>
            <p:nvPr/>
          </p:nvSpPr>
          <p:spPr>
            <a:xfrm>
              <a:off x="2567033" y="3780191"/>
              <a:ext cx="2154572" cy="986972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2"/>
            <p:cNvSpPr/>
            <p:nvPr/>
          </p:nvSpPr>
          <p:spPr>
            <a:xfrm>
              <a:off x="3626041" y="3244742"/>
              <a:ext cx="2038292" cy="694227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2"/>
            <p:cNvSpPr/>
            <p:nvPr/>
          </p:nvSpPr>
          <p:spPr>
            <a:xfrm>
              <a:off x="3907840" y="3671766"/>
              <a:ext cx="3406627" cy="1462743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2"/>
            <p:cNvSpPr/>
            <p:nvPr/>
          </p:nvSpPr>
          <p:spPr>
            <a:xfrm>
              <a:off x="434903" y="4215970"/>
              <a:ext cx="2406853" cy="917225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2"/>
            <p:cNvSpPr/>
            <p:nvPr/>
          </p:nvSpPr>
          <p:spPr>
            <a:xfrm flipH="1">
              <a:off x="-50423" y="3671774"/>
              <a:ext cx="1322417" cy="605776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2"/>
            <p:cNvSpPr/>
            <p:nvPr/>
          </p:nvSpPr>
          <p:spPr>
            <a:xfrm>
              <a:off x="5747332" y="4053480"/>
              <a:ext cx="3261193" cy="1242805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2"/>
            <p:cNvSpPr/>
            <p:nvPr/>
          </p:nvSpPr>
          <p:spPr>
            <a:xfrm flipH="1">
              <a:off x="5619392" y="3144412"/>
              <a:ext cx="3584483" cy="1539111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8" name="Google Shape;838;p12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839" name="Google Shape;839;p12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0" name="Google Shape;840;p12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1" name="Google Shape;841;p12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2" name="Google Shape;842;p12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3" name="Google Shape;843;p12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4" name="Google Shape;844;p12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5" name="Google Shape;845;p12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6" name="Google Shape;846;p12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7" name="Google Shape;847;p12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8" name="Google Shape;848;p12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49" name="Google Shape;849;p12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50" name="Google Shape;850;p12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51" name="Google Shape;851;p12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52" name="Google Shape;852;p12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12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12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12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12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12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58" name="Google Shape;858;p12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59" name="Google Shape;859;p12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0" name="Google Shape;860;p12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1" name="Google Shape;861;p12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2" name="Google Shape;862;p12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3" name="Google Shape;863;p12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4" name="Google Shape;864;p12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5" name="Google Shape;865;p12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6" name="Google Shape;866;p12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12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8" name="Google Shape;868;p12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69" name="Google Shape;869;p12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70" name="Google Shape;870;p12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871" name="Google Shape;871;p12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872" name="Google Shape;872;p12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rgbClr val="A778C5"/>
            </a:gs>
            <a:gs pos="72000">
              <a:srgbClr val="F8C2C2"/>
            </a:gs>
            <a:gs pos="100000">
              <a:srgbClr val="FFE599"/>
            </a:gs>
          </a:gsLst>
          <a:lin ang="5400012" scaled="0"/>
        </a:gra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3"/>
          <p:cNvGrpSpPr/>
          <p:nvPr/>
        </p:nvGrpSpPr>
        <p:grpSpPr>
          <a:xfrm>
            <a:off x="-1" y="50550"/>
            <a:ext cx="10370867" cy="5287714"/>
            <a:chOff x="-1" y="50550"/>
            <a:chExt cx="10370867" cy="5287714"/>
          </a:xfrm>
        </p:grpSpPr>
        <p:sp>
          <p:nvSpPr>
            <p:cNvPr id="114" name="Google Shape;114;p3"/>
            <p:cNvSpPr/>
            <p:nvPr/>
          </p:nvSpPr>
          <p:spPr>
            <a:xfrm>
              <a:off x="8" y="2753964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934697" y="3638722"/>
              <a:ext cx="2412605" cy="1105172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121250" y="3038789"/>
              <a:ext cx="2282313" cy="777338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436987" y="3517239"/>
              <a:ext cx="3817064" cy="1638977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45777" y="4126981"/>
              <a:ext cx="2700819" cy="1029253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 flipH="1">
              <a:off x="-1" y="3517248"/>
              <a:ext cx="1483687" cy="67965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" name="Google Shape;122;p3"/>
            <p:cNvGrpSpPr/>
            <p:nvPr/>
          </p:nvGrpSpPr>
          <p:grpSpPr>
            <a:xfrm>
              <a:off x="352648" y="1966851"/>
              <a:ext cx="408036" cy="3176572"/>
              <a:chOff x="967895" y="415018"/>
              <a:chExt cx="628714" cy="4895318"/>
            </a:xfrm>
          </p:grpSpPr>
          <p:sp>
            <p:nvSpPr>
              <p:cNvPr id="123" name="Google Shape;123;p3"/>
              <p:cNvSpPr/>
              <p:nvPr/>
            </p:nvSpPr>
            <p:spPr>
              <a:xfrm>
                <a:off x="1207111" y="963637"/>
                <a:ext cx="150300" cy="43467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24" name="Google Shape;124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25" name="Google Shape;125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3" name="Google Shape;133;p3"/>
            <p:cNvGrpSpPr/>
            <p:nvPr/>
          </p:nvGrpSpPr>
          <p:grpSpPr>
            <a:xfrm>
              <a:off x="1127772" y="2922213"/>
              <a:ext cx="300714" cy="2221192"/>
              <a:chOff x="967895" y="415018"/>
              <a:chExt cx="628714" cy="4643930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207134" y="963649"/>
                <a:ext cx="150300" cy="40953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35" name="Google Shape;135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36" name="Google Shape;136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138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0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4" name="Google Shape;144;p3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46" name="Google Shape;146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47" name="Google Shape;147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52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5" name="Google Shape;155;p3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156" name="Google Shape;156;p3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57" name="Google Shape;157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58" name="Google Shape;158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160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161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162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163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164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6" name="Google Shape;166;p3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167" name="Google Shape;167;p3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68" name="Google Shape;168;p3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169" name="Google Shape;169;p3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p3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p3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3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p3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174;p3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3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3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7" name="Google Shape;177;p3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178" name="Google Shape;178;p3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211" name="Google Shape;211;p3"/>
          <p:cNvSpPr txBox="1"/>
          <p:nvPr>
            <p:ph type="ctrTitle"/>
          </p:nvPr>
        </p:nvSpPr>
        <p:spPr>
          <a:xfrm>
            <a:off x="1632600" y="1673063"/>
            <a:ext cx="5878800" cy="1303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2" name="Google Shape;212;p3"/>
          <p:cNvSpPr txBox="1"/>
          <p:nvPr>
            <p:ph idx="1" type="subTitle"/>
          </p:nvPr>
        </p:nvSpPr>
        <p:spPr>
          <a:xfrm>
            <a:off x="1632600" y="3073838"/>
            <a:ext cx="5878800" cy="3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spcBef>
                <a:spcPts val="800"/>
              </a:spcBef>
              <a:spcAft>
                <a:spcPts val="80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dk1"/>
            </a:gs>
            <a:gs pos="67000">
              <a:schemeClr val="accent1"/>
            </a:gs>
            <a:gs pos="100000">
              <a:srgbClr val="B4A7D6"/>
            </a:gs>
          </a:gsLst>
          <a:lin ang="5400012" scaled="0"/>
        </a:gra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4"/>
          <p:cNvGrpSpPr/>
          <p:nvPr/>
        </p:nvGrpSpPr>
        <p:grpSpPr>
          <a:xfrm>
            <a:off x="-1" y="50550"/>
            <a:ext cx="10370867" cy="5287714"/>
            <a:chOff x="-1" y="50550"/>
            <a:chExt cx="10370867" cy="5287714"/>
          </a:xfrm>
        </p:grpSpPr>
        <p:sp>
          <p:nvSpPr>
            <p:cNvPr id="215" name="Google Shape;215;p4"/>
            <p:cNvSpPr/>
            <p:nvPr/>
          </p:nvSpPr>
          <p:spPr>
            <a:xfrm>
              <a:off x="8" y="2753964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2934697" y="3638722"/>
              <a:ext cx="2412605" cy="1105172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4121250" y="3038789"/>
              <a:ext cx="2282313" cy="777338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4436987" y="3517239"/>
              <a:ext cx="3817064" cy="1638977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45777" y="4126981"/>
              <a:ext cx="2700819" cy="1029253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 flipH="1">
              <a:off x="-1" y="3517248"/>
              <a:ext cx="1483687" cy="67965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C5E0FE">
                    <a:alpha val="34509"/>
                  </a:srgbClr>
                </a:gs>
                <a:gs pos="100000">
                  <a:srgbClr val="6D9EEB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3" name="Google Shape;223;p4"/>
            <p:cNvGrpSpPr/>
            <p:nvPr/>
          </p:nvGrpSpPr>
          <p:grpSpPr>
            <a:xfrm>
              <a:off x="352648" y="1966851"/>
              <a:ext cx="408036" cy="3176572"/>
              <a:chOff x="967895" y="415018"/>
              <a:chExt cx="628714" cy="4895318"/>
            </a:xfrm>
          </p:grpSpPr>
          <p:sp>
            <p:nvSpPr>
              <p:cNvPr id="224" name="Google Shape;224;p4"/>
              <p:cNvSpPr/>
              <p:nvPr/>
            </p:nvSpPr>
            <p:spPr>
              <a:xfrm>
                <a:off x="1207111" y="963637"/>
                <a:ext cx="150300" cy="43467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25" name="Google Shape;225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26" name="Google Shape;226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227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228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" name="Google Shape;232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4" name="Google Shape;234;p4"/>
            <p:cNvGrpSpPr/>
            <p:nvPr/>
          </p:nvGrpSpPr>
          <p:grpSpPr>
            <a:xfrm>
              <a:off x="1127772" y="2922213"/>
              <a:ext cx="300714" cy="2221192"/>
              <a:chOff x="967895" y="415018"/>
              <a:chExt cx="628714" cy="4643930"/>
            </a:xfrm>
          </p:grpSpPr>
          <p:sp>
            <p:nvSpPr>
              <p:cNvPr id="235" name="Google Shape;235;p4"/>
              <p:cNvSpPr/>
              <p:nvPr/>
            </p:nvSpPr>
            <p:spPr>
              <a:xfrm>
                <a:off x="1207134" y="963649"/>
                <a:ext cx="150300" cy="40953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36" name="Google Shape;236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37" name="Google Shape;237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" name="Google Shape;243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4" name="Google Shape;244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45" name="Google Shape;245;p4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246" name="Google Shape;246;p4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47" name="Google Shape;247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48" name="Google Shape;248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" name="Google Shape;249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56" name="Google Shape;256;p4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257" name="Google Shape;257;p4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58" name="Google Shape;258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59" name="Google Shape;259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260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3" name="Google Shape;263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264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265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266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7" name="Google Shape;267;p4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268" name="Google Shape;268;p4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C5E0FE">
                      <a:alpha val="34509"/>
                      <a:alpha val="16200"/>
                    </a:srgbClr>
                  </a:gs>
                  <a:gs pos="100000">
                    <a:srgbClr val="6D9EEB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269" name="Google Shape;269;p4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270" name="Google Shape;270;p4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271;p4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272;p4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273;p4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4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275;p4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276;p4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4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78" name="Google Shape;278;p4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279" name="Google Shape;279;p4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0" name="Google Shape;280;p4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1" name="Google Shape;281;p4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2" name="Google Shape;282;p4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4" name="Google Shape;284;p4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5" name="Google Shape;285;p4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6" name="Google Shape;286;p4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7" name="Google Shape;287;p4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8" name="Google Shape;288;p4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89" name="Google Shape;289;p4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0" name="Google Shape;300;p4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1" name="Google Shape;301;p4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4" name="Google Shape;304;p4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5" name="Google Shape;305;p4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6" name="Google Shape;306;p4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8" name="Google Shape;308;p4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312" name="Google Shape;312;p4"/>
          <p:cNvSpPr txBox="1"/>
          <p:nvPr>
            <p:ph idx="1" type="body"/>
          </p:nvPr>
        </p:nvSpPr>
        <p:spPr>
          <a:xfrm>
            <a:off x="1675575" y="2161800"/>
            <a:ext cx="5778600" cy="819900"/>
          </a:xfrm>
          <a:prstGeom prst="rect">
            <a:avLst/>
          </a:prstGeom>
          <a:effectLst>
            <a:outerShdw blurRad="28575" rotWithShape="0" algn="bl" dir="5400000" dist="9525">
              <a:schemeClr val="dk1">
                <a:alpha val="38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➢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indent="-4064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▻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indent="-4064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■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indent="-4064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●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indent="-4064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○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indent="-4064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■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indent="-4064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●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indent="-4064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 Light"/>
              <a:buChar char="○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indent="-4064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800"/>
              <a:buFont typeface="Space Grotesk Light"/>
              <a:buChar char="■"/>
              <a:defRPr sz="2800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/>
        </p:txBody>
      </p:sp>
      <p:sp>
        <p:nvSpPr>
          <p:cNvPr id="313" name="Google Shape;313;p4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5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316" name="Google Shape;316;p5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5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4" name="Google Shape;324;p5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325" name="Google Shape;325;p5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326" name="Google Shape;326;p5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327" name="Google Shape;327;p5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5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5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5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5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5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5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5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35" name="Google Shape;335;p5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336" name="Google Shape;336;p5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337" name="Google Shape;337;p5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338" name="Google Shape;338;p5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5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5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5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42;p5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43;p5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5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45;p5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46" name="Google Shape;346;p5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347" name="Google Shape;347;p5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348" name="Google Shape;348;p5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349" name="Google Shape;349;p5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5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51;p5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5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5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54;p5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55;p5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5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57" name="Google Shape;357;p5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358" name="Google Shape;358;p5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59" name="Google Shape;359;p5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0" name="Google Shape;360;p5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1" name="Google Shape;361;p5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2" name="Google Shape;362;p5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3" name="Google Shape;363;p5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4" name="Google Shape;364;p5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5" name="Google Shape;365;p5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6" name="Google Shape;366;p5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7" name="Google Shape;367;p5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8" name="Google Shape;368;p5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69" name="Google Shape;369;p5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70" name="Google Shape;370;p5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71" name="Google Shape;371;p5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5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4" name="Google Shape;374;p5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5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5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77" name="Google Shape;377;p5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78" name="Google Shape;378;p5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79" name="Google Shape;379;p5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0" name="Google Shape;380;p5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2" name="Google Shape;382;p5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3" name="Google Shape;383;p5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89" name="Google Shape;389;p5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390" name="Google Shape;390;p5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391" name="Google Shape;391;p5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92" name="Google Shape;392;p5"/>
          <p:cNvSpPr txBox="1"/>
          <p:nvPr>
            <p:ph idx="1" type="body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➢"/>
              <a:defRPr/>
            </a:lvl1pPr>
            <a:lvl2pPr indent="-368300" lvl="1" marL="914400" rtl="0">
              <a:spcBef>
                <a:spcPts val="800"/>
              </a:spcBef>
              <a:spcAft>
                <a:spcPts val="0"/>
              </a:spcAft>
              <a:buSzPts val="2200"/>
              <a:buChar char="▻"/>
              <a:defRPr/>
            </a:lvl2pPr>
            <a:lvl3pPr indent="-368300" lvl="2" marL="1371600" rtl="0">
              <a:spcBef>
                <a:spcPts val="8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8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8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8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8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8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800"/>
              </a:spcBef>
              <a:spcAft>
                <a:spcPts val="8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393" name="Google Shape;393;p5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6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396" name="Google Shape;396;p6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6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6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4" name="Google Shape;404;p6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405" name="Google Shape;405;p6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06" name="Google Shape;406;p6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07" name="Google Shape;407;p6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6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409;p6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410;p6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1" name="Google Shape;411;p6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2" name="Google Shape;412;p6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413;p6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414;p6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15" name="Google Shape;415;p6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416" name="Google Shape;416;p6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17" name="Google Shape;417;p6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18" name="Google Shape;418;p6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419;p6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0" name="Google Shape;420;p6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1" name="Google Shape;421;p6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2" name="Google Shape;422;p6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6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6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6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6" name="Google Shape;426;p6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427" name="Google Shape;427;p6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28" name="Google Shape;428;p6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29" name="Google Shape;429;p6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0" name="Google Shape;430;p6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431;p6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6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433;p6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6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6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" name="Google Shape;436;p6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37" name="Google Shape;437;p6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438" name="Google Shape;438;p6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39" name="Google Shape;439;p6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0" name="Google Shape;440;p6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1" name="Google Shape;441;p6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2" name="Google Shape;442;p6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3" name="Google Shape;443;p6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4" name="Google Shape;444;p6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5" name="Google Shape;445;p6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6" name="Google Shape;446;p6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7" name="Google Shape;447;p6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8" name="Google Shape;448;p6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49" name="Google Shape;449;p6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50" name="Google Shape;450;p6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51" name="Google Shape;451;p6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2" name="Google Shape;452;p6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" name="Google Shape;453;p6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4" name="Google Shape;454;p6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5" name="Google Shape;455;p6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6" name="Google Shape;456;p6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57" name="Google Shape;457;p6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58" name="Google Shape;458;p6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59" name="Google Shape;459;p6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0" name="Google Shape;460;p6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1" name="Google Shape;461;p6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2" name="Google Shape;462;p6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3" name="Google Shape;463;p6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4" name="Google Shape;464;p6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5" name="Google Shape;465;p6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6" name="Google Shape;466;p6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7" name="Google Shape;467;p6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8" name="Google Shape;468;p6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69" name="Google Shape;469;p6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470" name="Google Shape;470;p6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471" name="Google Shape;471;p6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72" name="Google Shape;472;p6"/>
          <p:cNvSpPr txBox="1"/>
          <p:nvPr>
            <p:ph idx="1" type="body"/>
          </p:nvPr>
        </p:nvSpPr>
        <p:spPr>
          <a:xfrm>
            <a:off x="855300" y="1553825"/>
            <a:ext cx="2932500" cy="29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➢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▻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73" name="Google Shape;473;p6"/>
          <p:cNvSpPr txBox="1"/>
          <p:nvPr>
            <p:ph idx="2" type="body"/>
          </p:nvPr>
        </p:nvSpPr>
        <p:spPr>
          <a:xfrm>
            <a:off x="4199271" y="1553825"/>
            <a:ext cx="2932500" cy="29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➢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▻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74" name="Google Shape;474;p6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7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477" name="Google Shape;477;p7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7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7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5" name="Google Shape;485;p7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486" name="Google Shape;486;p7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87" name="Google Shape;487;p7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88" name="Google Shape;488;p7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9" name="Google Shape;489;p7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0" name="Google Shape;490;p7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1" name="Google Shape;491;p7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2" name="Google Shape;492;p7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3" name="Google Shape;493;p7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4" name="Google Shape;494;p7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95;p7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96" name="Google Shape;496;p7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497" name="Google Shape;497;p7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98" name="Google Shape;498;p7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499" name="Google Shape;499;p7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0" name="Google Shape;500;p7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501;p7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2" name="Google Shape;502;p7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3" name="Google Shape;503;p7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504;p7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505;p7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506;p7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07" name="Google Shape;507;p7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0" name="Google Shape;510;p7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1" name="Google Shape;511;p7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3" name="Google Shape;513;p7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4" name="Google Shape;514;p7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6" name="Google Shape;516;p7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7" name="Google Shape;517;p7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19" name="Google Shape;519;p7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20" name="Google Shape;520;p7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21" name="Google Shape;521;p7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" name="Google Shape;522;p7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" name="Google Shape;523;p7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" name="Google Shape;524;p7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5" name="Google Shape;525;p7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6" name="Google Shape;526;p7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27" name="Google Shape;527;p7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28" name="Google Shape;528;p7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29" name="Google Shape;529;p7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0" name="Google Shape;530;p7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1" name="Google Shape;531;p7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2" name="Google Shape;532;p7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3" name="Google Shape;533;p7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4" name="Google Shape;534;p7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5" name="Google Shape;535;p7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7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7" name="Google Shape;537;p7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8" name="Google Shape;538;p7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39" name="Google Shape;539;p7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40" name="Google Shape;540;p7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541" name="Google Shape;541;p7"/>
          <p:cNvSpPr txBox="1"/>
          <p:nvPr>
            <p:ph type="title"/>
          </p:nvPr>
        </p:nvSpPr>
        <p:spPr>
          <a:xfrm>
            <a:off x="855300" y="836000"/>
            <a:ext cx="6699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42" name="Google Shape;542;p7"/>
          <p:cNvSpPr txBox="1"/>
          <p:nvPr>
            <p:ph idx="1" type="body"/>
          </p:nvPr>
        </p:nvSpPr>
        <p:spPr>
          <a:xfrm>
            <a:off x="855434" y="1553825"/>
            <a:ext cx="2087100" cy="321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➢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▻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43" name="Google Shape;543;p7"/>
          <p:cNvSpPr txBox="1"/>
          <p:nvPr>
            <p:ph idx="2" type="body"/>
          </p:nvPr>
        </p:nvSpPr>
        <p:spPr>
          <a:xfrm>
            <a:off x="3161403" y="1553825"/>
            <a:ext cx="2087100" cy="321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➢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▻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44" name="Google Shape;544;p7"/>
          <p:cNvSpPr txBox="1"/>
          <p:nvPr>
            <p:ph idx="3" type="body"/>
          </p:nvPr>
        </p:nvSpPr>
        <p:spPr>
          <a:xfrm>
            <a:off x="5467372" y="1553825"/>
            <a:ext cx="2087100" cy="321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➢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▻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45" name="Google Shape;545;p7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oogle Shape;547;p8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548" name="Google Shape;548;p8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6" name="Google Shape;556;p8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557" name="Google Shape;557;p8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558" name="Google Shape;558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59" name="Google Shape;559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0" name="Google Shape;560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1" name="Google Shape;561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2" name="Google Shape;562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3" name="Google Shape;563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4" name="Google Shape;564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5" name="Google Shape;565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6" name="Google Shape;566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67" name="Google Shape;567;p8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568" name="Google Shape;568;p8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569" name="Google Shape;569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70" name="Google Shape;570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1" name="Google Shape;571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2" name="Google Shape;572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3" name="Google Shape;573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4" name="Google Shape;574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5" name="Google Shape;575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6" name="Google Shape;576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7" name="Google Shape;577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78" name="Google Shape;578;p8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579" name="Google Shape;579;p8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580" name="Google Shape;580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81" name="Google Shape;581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2" name="Google Shape;582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583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4" name="Google Shape;584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5" name="Google Shape;585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6" name="Google Shape;586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7" name="Google Shape;587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8" name="Google Shape;588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89" name="Google Shape;589;p8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590" name="Google Shape;590;p8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1" name="Google Shape;591;p8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4" name="Google Shape;594;p8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6" name="Google Shape;596;p8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7" name="Google Shape;597;p8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9" name="Google Shape;599;p8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0" name="Google Shape;600;p8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1" name="Google Shape;601;p8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2" name="Google Shape;602;p8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3" name="Google Shape;603;p8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" name="Google Shape;604;p8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8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8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9" name="Google Shape;609;p8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0" name="Google Shape;610;p8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1" name="Google Shape;611;p8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2" name="Google Shape;612;p8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3" name="Google Shape;613;p8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4" name="Google Shape;614;p8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5" name="Google Shape;615;p8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6" name="Google Shape;616;p8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7" name="Google Shape;617;p8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" name="Google Shape;618;p8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9" name="Google Shape;619;p8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20" name="Google Shape;620;p8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21" name="Google Shape;621;p8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22" name="Google Shape;622;p8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623" name="Google Shape;623;p8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24" name="Google Shape;624;p8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Clouds only">
  <p:cSld name="TITLE_ONLY_1"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9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627" name="Google Shape;627;p9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5" name="Google Shape;635;p9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636" name="Google Shape;636;p9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37" name="Google Shape;637;p9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38" name="Google Shape;638;p9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39" name="Google Shape;639;p9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0" name="Google Shape;640;p9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1" name="Google Shape;641;p9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2" name="Google Shape;642;p9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3" name="Google Shape;643;p9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4" name="Google Shape;644;p9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5" name="Google Shape;645;p9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6" name="Google Shape;646;p9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7" name="Google Shape;647;p9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8" name="Google Shape;648;p9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49" name="Google Shape;649;p9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9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1" name="Google Shape;651;p9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" name="Google Shape;652;p9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" name="Google Shape;653;p9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" name="Google Shape;654;p9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56" name="Google Shape;656;p9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57" name="Google Shape;657;p9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58" name="Google Shape;658;p9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0" name="Google Shape;660;p9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1" name="Google Shape;661;p9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3" name="Google Shape;663;p9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" name="Google Shape;664;p9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6" name="Google Shape;666;p9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7" name="Google Shape;667;p9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669" name="Google Shape;669;p9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70" name="Google Shape;670;p9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10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673" name="Google Shape;673;p10"/>
            <p:cNvSpPr/>
            <p:nvPr/>
          </p:nvSpPr>
          <p:spPr>
            <a:xfrm>
              <a:off x="2444298" y="3856703"/>
              <a:ext cx="2558390" cy="1098526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0"/>
            <p:cNvSpPr/>
            <p:nvPr/>
          </p:nvSpPr>
          <p:spPr>
            <a:xfrm>
              <a:off x="5295333" y="4495140"/>
              <a:ext cx="1449771" cy="493781"/>
            </a:xfrm>
            <a:custGeom>
              <a:rect b="b" l="l" r="r" t="t"/>
              <a:pathLst>
                <a:path extrusionOk="0" h="977784" w="2870834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0"/>
            <p:cNvSpPr/>
            <p:nvPr/>
          </p:nvSpPr>
          <p:spPr>
            <a:xfrm>
              <a:off x="4159304" y="3962484"/>
              <a:ext cx="1535294" cy="70329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0"/>
            <p:cNvSpPr/>
            <p:nvPr/>
          </p:nvSpPr>
          <p:spPr>
            <a:xfrm>
              <a:off x="4832518" y="3687079"/>
              <a:ext cx="3420308" cy="1468618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0"/>
            <p:cNvSpPr/>
            <p:nvPr/>
          </p:nvSpPr>
          <p:spPr>
            <a:xfrm>
              <a:off x="2867782" y="4501768"/>
              <a:ext cx="1717868" cy="654661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0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rect b="b" l="l" r="r" t="t"/>
              <a:pathLst>
                <a:path extrusionOk="0" h="1182002" w="2580326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0"/>
            <p:cNvSpPr/>
            <p:nvPr/>
          </p:nvSpPr>
          <p:spPr>
            <a:xfrm>
              <a:off x="6498024" y="3944922"/>
              <a:ext cx="3656211" cy="1393342"/>
            </a:xfrm>
            <a:custGeom>
              <a:rect b="b" l="l" r="r" t="t"/>
              <a:pathLst>
                <a:path extrusionOk="0" h="1400344" w="3674584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0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rect b="b" l="l" r="r" t="t"/>
              <a:pathLst>
                <a:path extrusionOk="0" h="2349788" w="5472493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1" name="Google Shape;681;p10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682" name="Google Shape;682;p10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683" name="Google Shape;683;p10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684" name="Google Shape;684;p10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5" name="Google Shape;685;p10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6" name="Google Shape;686;p10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7" name="Google Shape;687;p10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8" name="Google Shape;688;p10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9" name="Google Shape;689;p10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0" name="Google Shape;690;p10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1" name="Google Shape;691;p10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92" name="Google Shape;692;p10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693" name="Google Shape;693;p10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694" name="Google Shape;694;p10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695" name="Google Shape;695;p10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6" name="Google Shape;696;p10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7" name="Google Shape;697;p10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8" name="Google Shape;698;p10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9" name="Google Shape;699;p10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0" name="Google Shape;700;p10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1" name="Google Shape;701;p10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2" name="Google Shape;702;p10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03" name="Google Shape;703;p10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704" name="Google Shape;704;p10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fmla="val 25183" name="adj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705" name="Google Shape;705;p10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706" name="Google Shape;706;p10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rect b="b" l="l" r="r" t="t"/>
                  <a:pathLst>
                    <a:path extrusionOk="0" h="163131" w="273811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7" name="Google Shape;707;p10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rect b="b" l="l" r="r" t="t"/>
                  <a:pathLst>
                    <a:path extrusionOk="0" h="674116" w="511873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8" name="Google Shape;708;p10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rect b="b" l="l" r="r" t="t"/>
                  <a:pathLst>
                    <a:path extrusionOk="0" h="674116" w="51181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9" name="Google Shape;709;p10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rect b="b" l="l" r="r" t="t"/>
                  <a:pathLst>
                    <a:path extrusionOk="0" h="1508680" w="60618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0" name="Google Shape;710;p10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rect b="b" l="l" r="r" t="t"/>
                  <a:pathLst>
                    <a:path extrusionOk="0" h="1508315" w="300793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1" name="Google Shape;711;p10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rect b="b" l="l" r="r" t="t"/>
                  <a:pathLst>
                    <a:path extrusionOk="0" h="148145" w="33947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2" name="Google Shape;712;p10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rect b="b" l="l" r="r" t="t"/>
                  <a:pathLst>
                    <a:path extrusionOk="0" h="148082" w="167258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3" name="Google Shape;713;p10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rect b="b" l="l" r="r" t="t"/>
                  <a:pathLst>
                    <a:path extrusionOk="0" h="613536" w="82676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14" name="Google Shape;714;p10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715" name="Google Shape;715;p10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16" name="Google Shape;716;p10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17" name="Google Shape;717;p10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18" name="Google Shape;718;p10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19" name="Google Shape;719;p10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0" name="Google Shape;720;p10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1" name="Google Shape;721;p10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2" name="Google Shape;722;p10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3" name="Google Shape;723;p10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4" name="Google Shape;724;p10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5" name="Google Shape;725;p10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6" name="Google Shape;726;p10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7" name="Google Shape;727;p10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28" name="Google Shape;728;p10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10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10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10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10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34" name="Google Shape;734;p10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36" name="Google Shape;736;p10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37" name="Google Shape;737;p10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39" name="Google Shape;739;p10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0" name="Google Shape;740;p10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2" name="Google Shape;742;p10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rect b="b" l="l" r="r" t="t"/>
                <a:pathLst>
                  <a:path extrusionOk="0" h="2771" w="2771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10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5" name="Google Shape;745;p10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6" name="Google Shape;746;p10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748" name="Google Shape;748;p10"/>
          <p:cNvSpPr txBox="1"/>
          <p:nvPr>
            <p:ph idx="1" type="body"/>
          </p:nvPr>
        </p:nvSpPr>
        <p:spPr>
          <a:xfrm>
            <a:off x="855300" y="4177700"/>
            <a:ext cx="5808600" cy="2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749" name="Google Shape;749;p10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1"/>
            </a:gs>
            <a:gs pos="33000">
              <a:schemeClr val="accent2"/>
            </a:gs>
            <a:gs pos="100000">
              <a:schemeClr val="accent3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pace Grotesk Light"/>
              <a:buNone/>
              <a:defRPr sz="3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Space Grotesk Light"/>
              <a:buChar char="➢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indent="-3683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Space Grotesk Light"/>
              <a:buChar char="▻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indent="-3683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■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indent="-3683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●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indent="-3683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○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indent="-3683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■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indent="-3683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●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indent="-3683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Space Grotesk Light"/>
              <a:buChar char="○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indent="-3683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200"/>
              <a:buFont typeface="Space Grotesk Light"/>
              <a:buChar char="■"/>
              <a:defRPr sz="2200">
                <a:solidFill>
                  <a:schemeClr val="dk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1pPr>
            <a:lvl2pPr lvl="1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2pPr>
            <a:lvl3pPr lvl="2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3pPr>
            <a:lvl4pPr lvl="3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4pPr>
            <a:lvl5pPr lvl="4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5pPr>
            <a:lvl6pPr lvl="5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6pPr>
            <a:lvl7pPr lvl="6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7pPr>
            <a:lvl8pPr lvl="7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8pPr>
            <a:lvl9pPr lvl="8" rtl="0" algn="ctr">
              <a:buNone/>
              <a:defRPr sz="1300">
                <a:solidFill>
                  <a:schemeClr val="accent1"/>
                </a:solidFill>
                <a:latin typeface="Space Grotesk Light"/>
                <a:ea typeface="Space Grotesk Light"/>
                <a:cs typeface="Space Grotesk Light"/>
                <a:sym typeface="Space Grotesk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spacegrotesk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jpg"/><Relationship Id="rId4" Type="http://schemas.openxmlformats.org/officeDocument/2006/relationships/image" Target="../media/image9.jpg"/><Relationship Id="rId5" Type="http://schemas.openxmlformats.org/officeDocument/2006/relationships/image" Target="../media/image7.jpg"/><Relationship Id="rId6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3"/>
          <p:cNvSpPr txBox="1"/>
          <p:nvPr>
            <p:ph type="ctrTitle"/>
          </p:nvPr>
        </p:nvSpPr>
        <p:spPr>
          <a:xfrm>
            <a:off x="1735675" y="1991825"/>
            <a:ext cx="5672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" name="Google Shape;961;p22"/>
          <p:cNvPicPr preferRelativeResize="0"/>
          <p:nvPr/>
        </p:nvPicPr>
        <p:blipFill rotWithShape="1">
          <a:blip r:embed="rId3">
            <a:alphaModFix/>
          </a:blip>
          <a:srcRect b="14618" l="0" r="0" t="14625"/>
          <a:stretch/>
        </p:blipFill>
        <p:spPr>
          <a:xfrm>
            <a:off x="3149321" y="2037704"/>
            <a:ext cx="6600848" cy="3105802"/>
          </a:xfrm>
          <a:custGeom>
            <a:rect b="b" l="l" r="r" t="t"/>
            <a:pathLst>
              <a:path extrusionOk="0" h="21433" w="20752">
                <a:moveTo>
                  <a:pt x="10606" y="9"/>
                </a:moveTo>
                <a:cubicBezTo>
                  <a:pt x="9647" y="90"/>
                  <a:pt x="8682" y="680"/>
                  <a:pt x="7798" y="1831"/>
                </a:cubicBezTo>
                <a:cubicBezTo>
                  <a:pt x="6605" y="3386"/>
                  <a:pt x="5698" y="5808"/>
                  <a:pt x="5232" y="8676"/>
                </a:cubicBezTo>
                <a:cubicBezTo>
                  <a:pt x="3308" y="6911"/>
                  <a:pt x="1096" y="8902"/>
                  <a:pt x="292" y="13126"/>
                </a:cubicBezTo>
                <a:cubicBezTo>
                  <a:pt x="-235" y="15893"/>
                  <a:pt x="-40" y="19071"/>
                  <a:pt x="802" y="21433"/>
                </a:cubicBezTo>
                <a:lnTo>
                  <a:pt x="20017" y="21433"/>
                </a:lnTo>
                <a:cubicBezTo>
                  <a:pt x="21365" y="16959"/>
                  <a:pt x="20806" y="10934"/>
                  <a:pt x="18768" y="7975"/>
                </a:cubicBezTo>
                <a:cubicBezTo>
                  <a:pt x="18044" y="6924"/>
                  <a:pt x="17196" y="6363"/>
                  <a:pt x="16328" y="6363"/>
                </a:cubicBezTo>
                <a:cubicBezTo>
                  <a:pt x="16202" y="6363"/>
                  <a:pt x="16078" y="6377"/>
                  <a:pt x="15954" y="6399"/>
                </a:cubicBezTo>
                <a:cubicBezTo>
                  <a:pt x="14801" y="2134"/>
                  <a:pt x="12715" y="-167"/>
                  <a:pt x="10606" y="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62" name="Google Shape;962;p22"/>
          <p:cNvSpPr txBox="1"/>
          <p:nvPr>
            <p:ph type="title"/>
          </p:nvPr>
        </p:nvSpPr>
        <p:spPr>
          <a:xfrm>
            <a:off x="550500" y="1140800"/>
            <a:ext cx="40722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 picture is worth a thousand words</a:t>
            </a:r>
            <a:endParaRPr sz="2800"/>
          </a:p>
        </p:txBody>
      </p:sp>
      <p:sp>
        <p:nvSpPr>
          <p:cNvPr id="963" name="Google Shape;963;p22"/>
          <p:cNvSpPr txBox="1"/>
          <p:nvPr>
            <p:ph idx="1" type="body"/>
          </p:nvPr>
        </p:nvSpPr>
        <p:spPr>
          <a:xfrm>
            <a:off x="550500" y="1706225"/>
            <a:ext cx="4072200" cy="127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500"/>
              <a:t>A complex idea can be conveyed with just a single still image, namely making it possible to absorb large amounts of data quickly.</a:t>
            </a:r>
            <a:endParaRPr sz="1500"/>
          </a:p>
        </p:txBody>
      </p:sp>
      <p:sp>
        <p:nvSpPr>
          <p:cNvPr id="964" name="Google Shape;964;p22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23"/>
          <p:cNvSpPr txBox="1"/>
          <p:nvPr>
            <p:ph idx="4294967295" type="title"/>
          </p:nvPr>
        </p:nvSpPr>
        <p:spPr>
          <a:xfrm>
            <a:off x="1452900" y="3975550"/>
            <a:ext cx="6238200" cy="469500"/>
          </a:xfrm>
          <a:prstGeom prst="rect">
            <a:avLst/>
          </a:prstGeom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900">
                <a:solidFill>
                  <a:schemeClr val="lt1"/>
                </a:solidFill>
              </a:rPr>
              <a:t>Want big impact?</a:t>
            </a:r>
            <a:r>
              <a:rPr lang="en" sz="2900">
                <a:solidFill>
                  <a:schemeClr val="lt1"/>
                </a:solidFill>
              </a:rPr>
              <a:t> </a:t>
            </a:r>
            <a:r>
              <a:rPr lang="en" sz="2900">
                <a:solidFill>
                  <a:schemeClr val="lt1"/>
                </a:solidFill>
              </a:rPr>
              <a:t>Use big image.</a:t>
            </a:r>
            <a:endParaRPr sz="2900">
              <a:solidFill>
                <a:schemeClr val="lt1"/>
              </a:solidFill>
            </a:endParaRPr>
          </a:p>
        </p:txBody>
      </p:sp>
      <p:sp>
        <p:nvSpPr>
          <p:cNvPr id="970" name="Google Shape;970;p23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24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Use diagrams to explain your ideas</a:t>
            </a:r>
            <a:endParaRPr sz="2800"/>
          </a:p>
        </p:txBody>
      </p:sp>
      <p:sp>
        <p:nvSpPr>
          <p:cNvPr id="976" name="Google Shape;976;p24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77" name="Google Shape;977;p24"/>
          <p:cNvCxnSpPr>
            <a:stCxn id="978" idx="6"/>
            <a:endCxn id="979" idx="2"/>
          </p:cNvCxnSpPr>
          <p:nvPr/>
        </p:nvCxnSpPr>
        <p:spPr>
          <a:xfrm>
            <a:off x="2217575" y="2991075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0" name="Google Shape;980;p24"/>
          <p:cNvCxnSpPr>
            <a:stCxn id="978" idx="6"/>
            <a:endCxn id="981" idx="2"/>
          </p:cNvCxnSpPr>
          <p:nvPr/>
        </p:nvCxnSpPr>
        <p:spPr>
          <a:xfrm flipH="1" rot="10800000">
            <a:off x="2217575" y="2055075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2" name="Google Shape;982;p24"/>
          <p:cNvCxnSpPr>
            <a:stCxn id="983" idx="3"/>
            <a:endCxn id="984" idx="2"/>
          </p:cNvCxnSpPr>
          <p:nvPr/>
        </p:nvCxnSpPr>
        <p:spPr>
          <a:xfrm flipH="1" rot="10800000">
            <a:off x="4276100" y="1597875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5" name="Google Shape;985;p24"/>
          <p:cNvCxnSpPr>
            <a:stCxn id="983" idx="3"/>
            <a:endCxn id="986" idx="2"/>
          </p:cNvCxnSpPr>
          <p:nvPr/>
        </p:nvCxnSpPr>
        <p:spPr>
          <a:xfrm>
            <a:off x="4276100" y="2055075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7" name="Google Shape;987;p24"/>
          <p:cNvCxnSpPr>
            <a:stCxn id="988" idx="3"/>
            <a:endCxn id="989" idx="2"/>
          </p:cNvCxnSpPr>
          <p:nvPr/>
        </p:nvCxnSpPr>
        <p:spPr>
          <a:xfrm flipH="1" rot="10800000">
            <a:off x="4276100" y="3469875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0" name="Google Shape;990;p24"/>
          <p:cNvCxnSpPr>
            <a:stCxn id="988" idx="3"/>
            <a:endCxn id="991" idx="2"/>
          </p:cNvCxnSpPr>
          <p:nvPr/>
        </p:nvCxnSpPr>
        <p:spPr>
          <a:xfrm>
            <a:off x="4276100" y="3927075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92" name="Google Shape;992;p24"/>
          <p:cNvGrpSpPr/>
          <p:nvPr/>
        </p:nvGrpSpPr>
        <p:grpSpPr>
          <a:xfrm>
            <a:off x="4862300" y="1438275"/>
            <a:ext cx="1356300" cy="319200"/>
            <a:chOff x="5592550" y="1018950"/>
            <a:chExt cx="1356300" cy="319200"/>
          </a:xfrm>
        </p:grpSpPr>
        <p:sp>
          <p:nvSpPr>
            <p:cNvPr id="993" name="Google Shape;993;p24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994" name="Google Shape;994;p24"/>
          <p:cNvGrpSpPr/>
          <p:nvPr/>
        </p:nvGrpSpPr>
        <p:grpSpPr>
          <a:xfrm>
            <a:off x="2919800" y="1895475"/>
            <a:ext cx="1356300" cy="319200"/>
            <a:chOff x="3650050" y="1476150"/>
            <a:chExt cx="1356300" cy="319200"/>
          </a:xfrm>
        </p:grpSpPr>
        <p:sp>
          <p:nvSpPr>
            <p:cNvPr id="983" name="Google Shape;983;p24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995" name="Google Shape;995;p24"/>
          <p:cNvGrpSpPr/>
          <p:nvPr/>
        </p:nvGrpSpPr>
        <p:grpSpPr>
          <a:xfrm>
            <a:off x="855300" y="2831475"/>
            <a:ext cx="1362275" cy="319200"/>
            <a:chOff x="1596750" y="2412150"/>
            <a:chExt cx="1362275" cy="319200"/>
          </a:xfrm>
        </p:grpSpPr>
        <p:sp>
          <p:nvSpPr>
            <p:cNvPr id="996" name="Google Shape;996;p24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78" name="Google Shape;978;p24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997" name="Google Shape;997;p24"/>
          <p:cNvGrpSpPr/>
          <p:nvPr/>
        </p:nvGrpSpPr>
        <p:grpSpPr>
          <a:xfrm>
            <a:off x="2919800" y="3767475"/>
            <a:ext cx="1356300" cy="319200"/>
            <a:chOff x="3650050" y="3348150"/>
            <a:chExt cx="1356300" cy="319200"/>
          </a:xfrm>
        </p:grpSpPr>
        <p:sp>
          <p:nvSpPr>
            <p:cNvPr id="988" name="Google Shape;988;p24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998" name="Google Shape;998;p24"/>
          <p:cNvGrpSpPr/>
          <p:nvPr/>
        </p:nvGrpSpPr>
        <p:grpSpPr>
          <a:xfrm>
            <a:off x="4862300" y="2352675"/>
            <a:ext cx="1356300" cy="319200"/>
            <a:chOff x="5592550" y="1933350"/>
            <a:chExt cx="1356300" cy="319200"/>
          </a:xfrm>
        </p:grpSpPr>
        <p:sp>
          <p:nvSpPr>
            <p:cNvPr id="999" name="Google Shape;999;p24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86" name="Google Shape;986;p24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000" name="Google Shape;1000;p24"/>
          <p:cNvGrpSpPr/>
          <p:nvPr/>
        </p:nvGrpSpPr>
        <p:grpSpPr>
          <a:xfrm>
            <a:off x="4862300" y="3310275"/>
            <a:ext cx="1356300" cy="319200"/>
            <a:chOff x="5592550" y="2890950"/>
            <a:chExt cx="1356300" cy="319200"/>
          </a:xfrm>
        </p:grpSpPr>
        <p:sp>
          <p:nvSpPr>
            <p:cNvPr id="1001" name="Google Shape;1001;p24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89" name="Google Shape;989;p24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002" name="Google Shape;1002;p24"/>
          <p:cNvGrpSpPr/>
          <p:nvPr/>
        </p:nvGrpSpPr>
        <p:grpSpPr>
          <a:xfrm>
            <a:off x="4862300" y="4224675"/>
            <a:ext cx="1356300" cy="319200"/>
            <a:chOff x="5592550" y="3805350"/>
            <a:chExt cx="1356300" cy="319200"/>
          </a:xfrm>
        </p:grpSpPr>
        <p:sp>
          <p:nvSpPr>
            <p:cNvPr id="1003" name="Google Shape;1003;p24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</a:t>
              </a:r>
              <a:endParaRPr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991" name="Google Shape;991;p24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5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009" name="Google Shape;1009;p25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{B71E8972-68E6-47C6-8168-9DFCAA21A1EE}</a:tableStyleId>
              </a:tblPr>
              <a:tblGrid>
                <a:gridCol w="1490700"/>
                <a:gridCol w="1490700"/>
                <a:gridCol w="1490700"/>
                <a:gridCol w="1490700"/>
              </a:tblGrid>
              <a:tr h="672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A</a:t>
                      </a:r>
                      <a:endParaRPr sz="11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B</a:t>
                      </a:r>
                      <a:endParaRPr sz="11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</a:t>
                      </a:r>
                      <a:endParaRPr sz="11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672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Yellow</a:t>
                      </a:r>
                      <a:endParaRPr sz="11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672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Blue</a:t>
                      </a:r>
                      <a:endParaRPr sz="11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672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Orange</a:t>
                      </a:r>
                      <a:endParaRPr sz="11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10" name="Google Shape;1010;p25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1"/>
            </a:gs>
            <a:gs pos="67000">
              <a:schemeClr val="accent1"/>
            </a:gs>
            <a:gs pos="100000">
              <a:srgbClr val="B4A7D6"/>
            </a:gs>
          </a:gsLst>
          <a:lin ang="5400012" scaled="0"/>
        </a:gradFill>
      </p:bgPr>
    </p:bg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26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85738" rotWithShape="0" algn="bl" dir="5400000" dist="381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26"/>
          <p:cNvSpPr txBox="1"/>
          <p:nvPr>
            <p:ph idx="4294967295" type="title"/>
          </p:nvPr>
        </p:nvSpPr>
        <p:spPr>
          <a:xfrm>
            <a:off x="1527750" y="455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7" name="Google Shape;1017;p26"/>
          <p:cNvSpPr/>
          <p:nvPr/>
        </p:nvSpPr>
        <p:spPr>
          <a:xfrm>
            <a:off x="2064125" y="1822725"/>
            <a:ext cx="6783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our office</a:t>
            </a:r>
            <a:endParaRPr sz="8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018" name="Google Shape;1018;p26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19" name="Google Shape;1019;p26"/>
          <p:cNvSpPr txBox="1"/>
          <p:nvPr>
            <p:ph idx="4294967295" type="body"/>
          </p:nvPr>
        </p:nvSpPr>
        <p:spPr>
          <a:xfrm>
            <a:off x="712350" y="4909375"/>
            <a:ext cx="7719300" cy="20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grpSp>
        <p:nvGrpSpPr>
          <p:cNvPr id="1020" name="Google Shape;1020;p26"/>
          <p:cNvGrpSpPr/>
          <p:nvPr/>
        </p:nvGrpSpPr>
        <p:grpSpPr>
          <a:xfrm>
            <a:off x="1163210" y="2105907"/>
            <a:ext cx="158880" cy="202512"/>
            <a:chOff x="1774126" y="766200"/>
            <a:chExt cx="1582467" cy="2017050"/>
          </a:xfrm>
        </p:grpSpPr>
        <p:sp>
          <p:nvSpPr>
            <p:cNvPr id="1021" name="Google Shape;1021;p26"/>
            <p:cNvSpPr/>
            <p:nvPr/>
          </p:nvSpPr>
          <p:spPr>
            <a:xfrm>
              <a:off x="2394628" y="2579744"/>
              <a:ext cx="341579" cy="203506"/>
            </a:xfrm>
            <a:custGeom>
              <a:rect b="b" l="l" r="r" t="t"/>
              <a:pathLst>
                <a:path extrusionOk="0" h="163131" w="273811">
                  <a:moveTo>
                    <a:pt x="20002" y="0"/>
                  </a:moveTo>
                  <a:lnTo>
                    <a:pt x="0" y="120967"/>
                  </a:lnTo>
                  <a:cubicBezTo>
                    <a:pt x="0" y="120967"/>
                    <a:pt x="34798" y="163132"/>
                    <a:pt x="136906" y="163132"/>
                  </a:cubicBezTo>
                  <a:cubicBezTo>
                    <a:pt x="239014" y="163132"/>
                    <a:pt x="273812" y="120967"/>
                    <a:pt x="273812" y="120967"/>
                  </a:cubicBezTo>
                  <a:lnTo>
                    <a:pt x="253810" y="0"/>
                  </a:lnTo>
                  <a:close/>
                </a:path>
              </a:pathLst>
            </a:custGeom>
            <a:gradFill>
              <a:gsLst>
                <a:gs pos="0">
                  <a:srgbClr val="808CAD"/>
                </a:gs>
                <a:gs pos="100000">
                  <a:srgbClr val="A7AFC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26"/>
            <p:cNvSpPr/>
            <p:nvPr/>
          </p:nvSpPr>
          <p:spPr>
            <a:xfrm>
              <a:off x="1774126" y="1886912"/>
              <a:ext cx="638562" cy="840960"/>
            </a:xfrm>
            <a:custGeom>
              <a:rect b="b" l="l" r="r" t="t"/>
              <a:pathLst>
                <a:path extrusionOk="0" h="674116" w="511873">
                  <a:moveTo>
                    <a:pt x="436626" y="414528"/>
                  </a:moveTo>
                  <a:lnTo>
                    <a:pt x="0" y="674116"/>
                  </a:lnTo>
                  <a:cubicBezTo>
                    <a:pt x="0" y="674116"/>
                    <a:pt x="55118" y="297752"/>
                    <a:pt x="230759" y="183261"/>
                  </a:cubicBezTo>
                  <a:lnTo>
                    <a:pt x="511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26"/>
            <p:cNvSpPr/>
            <p:nvPr/>
          </p:nvSpPr>
          <p:spPr>
            <a:xfrm>
              <a:off x="2718110" y="1886912"/>
              <a:ext cx="638483" cy="840960"/>
            </a:xfrm>
            <a:custGeom>
              <a:rect b="b" l="l" r="r" t="t"/>
              <a:pathLst>
                <a:path extrusionOk="0" h="674116" w="511810">
                  <a:moveTo>
                    <a:pt x="75248" y="414528"/>
                  </a:moveTo>
                  <a:lnTo>
                    <a:pt x="511810" y="674116"/>
                  </a:lnTo>
                  <a:cubicBezTo>
                    <a:pt x="511810" y="674116"/>
                    <a:pt x="456755" y="297752"/>
                    <a:pt x="281114" y="1832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26"/>
            <p:cNvSpPr/>
            <p:nvPr/>
          </p:nvSpPr>
          <p:spPr>
            <a:xfrm>
              <a:off x="2187286" y="766200"/>
              <a:ext cx="756210" cy="1882078"/>
            </a:xfrm>
            <a:custGeom>
              <a:rect b="b" l="l" r="r" t="t"/>
              <a:pathLst>
                <a:path extrusionOk="0" h="1508680" w="606180">
                  <a:moveTo>
                    <a:pt x="366146" y="30147"/>
                  </a:moveTo>
                  <a:cubicBezTo>
                    <a:pt x="336237" y="-10049"/>
                    <a:pt x="269943" y="-10049"/>
                    <a:pt x="239971" y="30147"/>
                  </a:cubicBezTo>
                  <a:cubicBezTo>
                    <a:pt x="140276" y="164005"/>
                    <a:pt x="-38095" y="453882"/>
                    <a:pt x="7244" y="765794"/>
                  </a:cubicBezTo>
                  <a:lnTo>
                    <a:pt x="84968" y="1391460"/>
                  </a:lnTo>
                  <a:cubicBezTo>
                    <a:pt x="84968" y="1391460"/>
                    <a:pt x="140403" y="1508681"/>
                    <a:pt x="303090" y="1508681"/>
                  </a:cubicBezTo>
                  <a:cubicBezTo>
                    <a:pt x="465777" y="1508681"/>
                    <a:pt x="521213" y="1391460"/>
                    <a:pt x="521213" y="1391460"/>
                  </a:cubicBezTo>
                  <a:lnTo>
                    <a:pt x="598937" y="765794"/>
                  </a:lnTo>
                  <a:cubicBezTo>
                    <a:pt x="644276" y="453882"/>
                    <a:pt x="465904" y="164005"/>
                    <a:pt x="366146" y="30147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26"/>
            <p:cNvSpPr/>
            <p:nvPr/>
          </p:nvSpPr>
          <p:spPr>
            <a:xfrm>
              <a:off x="2568529" y="766497"/>
              <a:ext cx="375239" cy="1881623"/>
            </a:xfrm>
            <a:custGeom>
              <a:rect b="b" l="l" r="r" t="t"/>
              <a:pathLst>
                <a:path extrusionOk="0" h="1508315" w="300793">
                  <a:moveTo>
                    <a:pt x="60579" y="29909"/>
                  </a:moveTo>
                  <a:cubicBezTo>
                    <a:pt x="46025" y="11195"/>
                    <a:pt x="23705" y="178"/>
                    <a:pt x="0" y="0"/>
                  </a:cubicBezTo>
                  <a:lnTo>
                    <a:pt x="0" y="1508316"/>
                  </a:lnTo>
                  <a:cubicBezTo>
                    <a:pt x="160718" y="1507109"/>
                    <a:pt x="215900" y="1391222"/>
                    <a:pt x="215900" y="1391222"/>
                  </a:cubicBezTo>
                  <a:lnTo>
                    <a:pt x="293624" y="765556"/>
                  </a:lnTo>
                  <a:cubicBezTo>
                    <a:pt x="338709" y="453644"/>
                    <a:pt x="160338" y="163766"/>
                    <a:pt x="60579" y="29909"/>
                  </a:cubicBezTo>
                  <a:close/>
                </a:path>
              </a:pathLst>
            </a:cu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26"/>
            <p:cNvSpPr/>
            <p:nvPr/>
          </p:nvSpPr>
          <p:spPr>
            <a:xfrm>
              <a:off x="2353668" y="1074766"/>
              <a:ext cx="423489" cy="184811"/>
            </a:xfrm>
            <a:custGeom>
              <a:rect b="b" l="l" r="r" t="t"/>
              <a:pathLst>
                <a:path extrusionOk="0" h="148145" w="339470">
                  <a:moveTo>
                    <a:pt x="169736" y="78295"/>
                  </a:moveTo>
                  <a:cubicBezTo>
                    <a:pt x="233236" y="78295"/>
                    <a:pt x="292036" y="104457"/>
                    <a:pt x="339471" y="148145"/>
                  </a:cubicBezTo>
                  <a:cubicBezTo>
                    <a:pt x="301752" y="58610"/>
                    <a:pt x="239839" y="0"/>
                    <a:pt x="169736" y="0"/>
                  </a:cubicBezTo>
                  <a:cubicBezTo>
                    <a:pt x="99632" y="0"/>
                    <a:pt x="37719" y="58610"/>
                    <a:pt x="0" y="148145"/>
                  </a:cubicBezTo>
                  <a:cubicBezTo>
                    <a:pt x="47371" y="104457"/>
                    <a:pt x="106045" y="78295"/>
                    <a:pt x="169736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26"/>
            <p:cNvSpPr/>
            <p:nvPr/>
          </p:nvSpPr>
          <p:spPr>
            <a:xfrm>
              <a:off x="2568529" y="1074924"/>
              <a:ext cx="208654" cy="184732"/>
            </a:xfrm>
            <a:custGeom>
              <a:rect b="b" l="l" r="r" t="t"/>
              <a:pathLst>
                <a:path extrusionOk="0" h="148082" w="167258">
                  <a:moveTo>
                    <a:pt x="0" y="78232"/>
                  </a:moveTo>
                  <a:cubicBezTo>
                    <a:pt x="62738" y="78867"/>
                    <a:pt x="120650" y="104839"/>
                    <a:pt x="167259" y="148082"/>
                  </a:cubicBezTo>
                  <a:cubicBezTo>
                    <a:pt x="129985" y="59563"/>
                    <a:pt x="69088" y="13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26"/>
            <p:cNvSpPr/>
            <p:nvPr/>
          </p:nvSpPr>
          <p:spPr>
            <a:xfrm>
              <a:off x="2513864" y="1953303"/>
              <a:ext cx="103138" cy="765386"/>
            </a:xfrm>
            <a:custGeom>
              <a:rect b="b" l="l" r="r" t="t"/>
              <a:pathLst>
                <a:path extrusionOk="0" h="613536" w="82676">
                  <a:moveTo>
                    <a:pt x="82677" y="414782"/>
                  </a:moveTo>
                  <a:cubicBezTo>
                    <a:pt x="82677" y="584200"/>
                    <a:pt x="41339" y="613537"/>
                    <a:pt x="41339" y="613537"/>
                  </a:cubicBezTo>
                  <a:cubicBezTo>
                    <a:pt x="41339" y="613537"/>
                    <a:pt x="0" y="584200"/>
                    <a:pt x="0" y="414782"/>
                  </a:cubicBezTo>
                  <a:cubicBezTo>
                    <a:pt x="0" y="245364"/>
                    <a:pt x="41339" y="0"/>
                    <a:pt x="41339" y="0"/>
                  </a:cubicBezTo>
                  <a:cubicBezTo>
                    <a:pt x="41339" y="0"/>
                    <a:pt x="82677" y="245364"/>
                    <a:pt x="82677" y="414782"/>
                  </a:cubicBezTo>
                  <a:close/>
                </a:path>
              </a:pathLst>
            </a:custGeom>
            <a:gradFill>
              <a:gsLst>
                <a:gs pos="0">
                  <a:srgbClr val="FBE991"/>
                </a:gs>
                <a:gs pos="100000">
                  <a:srgbClr val="EECB1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26"/>
          <p:cNvGrpSpPr/>
          <p:nvPr/>
        </p:nvGrpSpPr>
        <p:grpSpPr>
          <a:xfrm>
            <a:off x="2840660" y="3712882"/>
            <a:ext cx="158880" cy="202512"/>
            <a:chOff x="1774126" y="766200"/>
            <a:chExt cx="1582467" cy="2017050"/>
          </a:xfrm>
        </p:grpSpPr>
        <p:sp>
          <p:nvSpPr>
            <p:cNvPr id="1030" name="Google Shape;1030;p26"/>
            <p:cNvSpPr/>
            <p:nvPr/>
          </p:nvSpPr>
          <p:spPr>
            <a:xfrm>
              <a:off x="2394628" y="2579744"/>
              <a:ext cx="341579" cy="203506"/>
            </a:xfrm>
            <a:custGeom>
              <a:rect b="b" l="l" r="r" t="t"/>
              <a:pathLst>
                <a:path extrusionOk="0" h="163131" w="273811">
                  <a:moveTo>
                    <a:pt x="20002" y="0"/>
                  </a:moveTo>
                  <a:lnTo>
                    <a:pt x="0" y="120967"/>
                  </a:lnTo>
                  <a:cubicBezTo>
                    <a:pt x="0" y="120967"/>
                    <a:pt x="34798" y="163132"/>
                    <a:pt x="136906" y="163132"/>
                  </a:cubicBezTo>
                  <a:cubicBezTo>
                    <a:pt x="239014" y="163132"/>
                    <a:pt x="273812" y="120967"/>
                    <a:pt x="273812" y="120967"/>
                  </a:cubicBezTo>
                  <a:lnTo>
                    <a:pt x="253810" y="0"/>
                  </a:lnTo>
                  <a:close/>
                </a:path>
              </a:pathLst>
            </a:custGeom>
            <a:gradFill>
              <a:gsLst>
                <a:gs pos="0">
                  <a:srgbClr val="808CAD"/>
                </a:gs>
                <a:gs pos="100000">
                  <a:srgbClr val="A7AFC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26"/>
            <p:cNvSpPr/>
            <p:nvPr/>
          </p:nvSpPr>
          <p:spPr>
            <a:xfrm>
              <a:off x="1774126" y="1886912"/>
              <a:ext cx="638562" cy="840960"/>
            </a:xfrm>
            <a:custGeom>
              <a:rect b="b" l="l" r="r" t="t"/>
              <a:pathLst>
                <a:path extrusionOk="0" h="674116" w="511873">
                  <a:moveTo>
                    <a:pt x="436626" y="414528"/>
                  </a:moveTo>
                  <a:lnTo>
                    <a:pt x="0" y="674116"/>
                  </a:lnTo>
                  <a:cubicBezTo>
                    <a:pt x="0" y="674116"/>
                    <a:pt x="55118" y="297752"/>
                    <a:pt x="230759" y="183261"/>
                  </a:cubicBezTo>
                  <a:lnTo>
                    <a:pt x="511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26"/>
            <p:cNvSpPr/>
            <p:nvPr/>
          </p:nvSpPr>
          <p:spPr>
            <a:xfrm>
              <a:off x="2718110" y="1886912"/>
              <a:ext cx="638483" cy="840960"/>
            </a:xfrm>
            <a:custGeom>
              <a:rect b="b" l="l" r="r" t="t"/>
              <a:pathLst>
                <a:path extrusionOk="0" h="674116" w="511810">
                  <a:moveTo>
                    <a:pt x="75248" y="414528"/>
                  </a:moveTo>
                  <a:lnTo>
                    <a:pt x="511810" y="674116"/>
                  </a:lnTo>
                  <a:cubicBezTo>
                    <a:pt x="511810" y="674116"/>
                    <a:pt x="456755" y="297752"/>
                    <a:pt x="281114" y="1832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26"/>
            <p:cNvSpPr/>
            <p:nvPr/>
          </p:nvSpPr>
          <p:spPr>
            <a:xfrm>
              <a:off x="2187286" y="766200"/>
              <a:ext cx="756210" cy="1882078"/>
            </a:xfrm>
            <a:custGeom>
              <a:rect b="b" l="l" r="r" t="t"/>
              <a:pathLst>
                <a:path extrusionOk="0" h="1508680" w="606180">
                  <a:moveTo>
                    <a:pt x="366146" y="30147"/>
                  </a:moveTo>
                  <a:cubicBezTo>
                    <a:pt x="336237" y="-10049"/>
                    <a:pt x="269943" y="-10049"/>
                    <a:pt x="239971" y="30147"/>
                  </a:cubicBezTo>
                  <a:cubicBezTo>
                    <a:pt x="140276" y="164005"/>
                    <a:pt x="-38095" y="453882"/>
                    <a:pt x="7244" y="765794"/>
                  </a:cubicBezTo>
                  <a:lnTo>
                    <a:pt x="84968" y="1391460"/>
                  </a:lnTo>
                  <a:cubicBezTo>
                    <a:pt x="84968" y="1391460"/>
                    <a:pt x="140403" y="1508681"/>
                    <a:pt x="303090" y="1508681"/>
                  </a:cubicBezTo>
                  <a:cubicBezTo>
                    <a:pt x="465777" y="1508681"/>
                    <a:pt x="521213" y="1391460"/>
                    <a:pt x="521213" y="1391460"/>
                  </a:cubicBezTo>
                  <a:lnTo>
                    <a:pt x="598937" y="765794"/>
                  </a:lnTo>
                  <a:cubicBezTo>
                    <a:pt x="644276" y="453882"/>
                    <a:pt x="465904" y="164005"/>
                    <a:pt x="366146" y="30147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26"/>
            <p:cNvSpPr/>
            <p:nvPr/>
          </p:nvSpPr>
          <p:spPr>
            <a:xfrm>
              <a:off x="2568529" y="766497"/>
              <a:ext cx="375239" cy="1881623"/>
            </a:xfrm>
            <a:custGeom>
              <a:rect b="b" l="l" r="r" t="t"/>
              <a:pathLst>
                <a:path extrusionOk="0" h="1508315" w="300793">
                  <a:moveTo>
                    <a:pt x="60579" y="29909"/>
                  </a:moveTo>
                  <a:cubicBezTo>
                    <a:pt x="46025" y="11195"/>
                    <a:pt x="23705" y="178"/>
                    <a:pt x="0" y="0"/>
                  </a:cubicBezTo>
                  <a:lnTo>
                    <a:pt x="0" y="1508316"/>
                  </a:lnTo>
                  <a:cubicBezTo>
                    <a:pt x="160718" y="1507109"/>
                    <a:pt x="215900" y="1391222"/>
                    <a:pt x="215900" y="1391222"/>
                  </a:cubicBezTo>
                  <a:lnTo>
                    <a:pt x="293624" y="765556"/>
                  </a:lnTo>
                  <a:cubicBezTo>
                    <a:pt x="338709" y="453644"/>
                    <a:pt x="160338" y="163766"/>
                    <a:pt x="60579" y="29909"/>
                  </a:cubicBezTo>
                  <a:close/>
                </a:path>
              </a:pathLst>
            </a:cu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26"/>
            <p:cNvSpPr/>
            <p:nvPr/>
          </p:nvSpPr>
          <p:spPr>
            <a:xfrm>
              <a:off x="2353668" y="1074766"/>
              <a:ext cx="423489" cy="184811"/>
            </a:xfrm>
            <a:custGeom>
              <a:rect b="b" l="l" r="r" t="t"/>
              <a:pathLst>
                <a:path extrusionOk="0" h="148145" w="339470">
                  <a:moveTo>
                    <a:pt x="169736" y="78295"/>
                  </a:moveTo>
                  <a:cubicBezTo>
                    <a:pt x="233236" y="78295"/>
                    <a:pt x="292036" y="104457"/>
                    <a:pt x="339471" y="148145"/>
                  </a:cubicBezTo>
                  <a:cubicBezTo>
                    <a:pt x="301752" y="58610"/>
                    <a:pt x="239839" y="0"/>
                    <a:pt x="169736" y="0"/>
                  </a:cubicBezTo>
                  <a:cubicBezTo>
                    <a:pt x="99632" y="0"/>
                    <a:pt x="37719" y="58610"/>
                    <a:pt x="0" y="148145"/>
                  </a:cubicBezTo>
                  <a:cubicBezTo>
                    <a:pt x="47371" y="104457"/>
                    <a:pt x="106045" y="78295"/>
                    <a:pt x="169736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26"/>
            <p:cNvSpPr/>
            <p:nvPr/>
          </p:nvSpPr>
          <p:spPr>
            <a:xfrm>
              <a:off x="2568529" y="1074924"/>
              <a:ext cx="208654" cy="184732"/>
            </a:xfrm>
            <a:custGeom>
              <a:rect b="b" l="l" r="r" t="t"/>
              <a:pathLst>
                <a:path extrusionOk="0" h="148082" w="167258">
                  <a:moveTo>
                    <a:pt x="0" y="78232"/>
                  </a:moveTo>
                  <a:cubicBezTo>
                    <a:pt x="62738" y="78867"/>
                    <a:pt x="120650" y="104839"/>
                    <a:pt x="167259" y="148082"/>
                  </a:cubicBezTo>
                  <a:cubicBezTo>
                    <a:pt x="129985" y="59563"/>
                    <a:pt x="69088" y="13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26"/>
            <p:cNvSpPr/>
            <p:nvPr/>
          </p:nvSpPr>
          <p:spPr>
            <a:xfrm>
              <a:off x="2513864" y="1953303"/>
              <a:ext cx="103138" cy="765386"/>
            </a:xfrm>
            <a:custGeom>
              <a:rect b="b" l="l" r="r" t="t"/>
              <a:pathLst>
                <a:path extrusionOk="0" h="613536" w="82676">
                  <a:moveTo>
                    <a:pt x="82677" y="414782"/>
                  </a:moveTo>
                  <a:cubicBezTo>
                    <a:pt x="82677" y="584200"/>
                    <a:pt x="41339" y="613537"/>
                    <a:pt x="41339" y="613537"/>
                  </a:cubicBezTo>
                  <a:cubicBezTo>
                    <a:pt x="41339" y="613537"/>
                    <a:pt x="0" y="584200"/>
                    <a:pt x="0" y="414782"/>
                  </a:cubicBezTo>
                  <a:cubicBezTo>
                    <a:pt x="0" y="245364"/>
                    <a:pt x="41339" y="0"/>
                    <a:pt x="41339" y="0"/>
                  </a:cubicBezTo>
                  <a:cubicBezTo>
                    <a:pt x="41339" y="0"/>
                    <a:pt x="82677" y="245364"/>
                    <a:pt x="82677" y="414782"/>
                  </a:cubicBezTo>
                  <a:close/>
                </a:path>
              </a:pathLst>
            </a:custGeom>
            <a:gradFill>
              <a:gsLst>
                <a:gs pos="0">
                  <a:srgbClr val="FBE991"/>
                </a:gs>
                <a:gs pos="100000">
                  <a:srgbClr val="EECB1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26"/>
          <p:cNvGrpSpPr/>
          <p:nvPr/>
        </p:nvGrpSpPr>
        <p:grpSpPr>
          <a:xfrm>
            <a:off x="3870935" y="1866032"/>
            <a:ext cx="158880" cy="202512"/>
            <a:chOff x="1774126" y="766200"/>
            <a:chExt cx="1582467" cy="2017050"/>
          </a:xfrm>
        </p:grpSpPr>
        <p:sp>
          <p:nvSpPr>
            <p:cNvPr id="1039" name="Google Shape;1039;p26"/>
            <p:cNvSpPr/>
            <p:nvPr/>
          </p:nvSpPr>
          <p:spPr>
            <a:xfrm>
              <a:off x="2394628" y="2579744"/>
              <a:ext cx="341579" cy="203506"/>
            </a:xfrm>
            <a:custGeom>
              <a:rect b="b" l="l" r="r" t="t"/>
              <a:pathLst>
                <a:path extrusionOk="0" h="163131" w="273811">
                  <a:moveTo>
                    <a:pt x="20002" y="0"/>
                  </a:moveTo>
                  <a:lnTo>
                    <a:pt x="0" y="120967"/>
                  </a:lnTo>
                  <a:cubicBezTo>
                    <a:pt x="0" y="120967"/>
                    <a:pt x="34798" y="163132"/>
                    <a:pt x="136906" y="163132"/>
                  </a:cubicBezTo>
                  <a:cubicBezTo>
                    <a:pt x="239014" y="163132"/>
                    <a:pt x="273812" y="120967"/>
                    <a:pt x="273812" y="120967"/>
                  </a:cubicBezTo>
                  <a:lnTo>
                    <a:pt x="253810" y="0"/>
                  </a:lnTo>
                  <a:close/>
                </a:path>
              </a:pathLst>
            </a:custGeom>
            <a:gradFill>
              <a:gsLst>
                <a:gs pos="0">
                  <a:srgbClr val="808CAD"/>
                </a:gs>
                <a:gs pos="100000">
                  <a:srgbClr val="A7AFC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26"/>
            <p:cNvSpPr/>
            <p:nvPr/>
          </p:nvSpPr>
          <p:spPr>
            <a:xfrm>
              <a:off x="1774126" y="1886912"/>
              <a:ext cx="638562" cy="840960"/>
            </a:xfrm>
            <a:custGeom>
              <a:rect b="b" l="l" r="r" t="t"/>
              <a:pathLst>
                <a:path extrusionOk="0" h="674116" w="511873">
                  <a:moveTo>
                    <a:pt x="436626" y="414528"/>
                  </a:moveTo>
                  <a:lnTo>
                    <a:pt x="0" y="674116"/>
                  </a:lnTo>
                  <a:cubicBezTo>
                    <a:pt x="0" y="674116"/>
                    <a:pt x="55118" y="297752"/>
                    <a:pt x="230759" y="183261"/>
                  </a:cubicBezTo>
                  <a:lnTo>
                    <a:pt x="511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26"/>
            <p:cNvSpPr/>
            <p:nvPr/>
          </p:nvSpPr>
          <p:spPr>
            <a:xfrm>
              <a:off x="2718110" y="1886912"/>
              <a:ext cx="638483" cy="840960"/>
            </a:xfrm>
            <a:custGeom>
              <a:rect b="b" l="l" r="r" t="t"/>
              <a:pathLst>
                <a:path extrusionOk="0" h="674116" w="511810">
                  <a:moveTo>
                    <a:pt x="75248" y="414528"/>
                  </a:moveTo>
                  <a:lnTo>
                    <a:pt x="511810" y="674116"/>
                  </a:lnTo>
                  <a:cubicBezTo>
                    <a:pt x="511810" y="674116"/>
                    <a:pt x="456755" y="297752"/>
                    <a:pt x="281114" y="1832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26"/>
            <p:cNvSpPr/>
            <p:nvPr/>
          </p:nvSpPr>
          <p:spPr>
            <a:xfrm>
              <a:off x="2187286" y="766200"/>
              <a:ext cx="756210" cy="1882078"/>
            </a:xfrm>
            <a:custGeom>
              <a:rect b="b" l="l" r="r" t="t"/>
              <a:pathLst>
                <a:path extrusionOk="0" h="1508680" w="606180">
                  <a:moveTo>
                    <a:pt x="366146" y="30147"/>
                  </a:moveTo>
                  <a:cubicBezTo>
                    <a:pt x="336237" y="-10049"/>
                    <a:pt x="269943" y="-10049"/>
                    <a:pt x="239971" y="30147"/>
                  </a:cubicBezTo>
                  <a:cubicBezTo>
                    <a:pt x="140276" y="164005"/>
                    <a:pt x="-38095" y="453882"/>
                    <a:pt x="7244" y="765794"/>
                  </a:cubicBezTo>
                  <a:lnTo>
                    <a:pt x="84968" y="1391460"/>
                  </a:lnTo>
                  <a:cubicBezTo>
                    <a:pt x="84968" y="1391460"/>
                    <a:pt x="140403" y="1508681"/>
                    <a:pt x="303090" y="1508681"/>
                  </a:cubicBezTo>
                  <a:cubicBezTo>
                    <a:pt x="465777" y="1508681"/>
                    <a:pt x="521213" y="1391460"/>
                    <a:pt x="521213" y="1391460"/>
                  </a:cubicBezTo>
                  <a:lnTo>
                    <a:pt x="598937" y="765794"/>
                  </a:lnTo>
                  <a:cubicBezTo>
                    <a:pt x="644276" y="453882"/>
                    <a:pt x="465904" y="164005"/>
                    <a:pt x="366146" y="30147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26"/>
            <p:cNvSpPr/>
            <p:nvPr/>
          </p:nvSpPr>
          <p:spPr>
            <a:xfrm>
              <a:off x="2568529" y="766497"/>
              <a:ext cx="375239" cy="1881623"/>
            </a:xfrm>
            <a:custGeom>
              <a:rect b="b" l="l" r="r" t="t"/>
              <a:pathLst>
                <a:path extrusionOk="0" h="1508315" w="300793">
                  <a:moveTo>
                    <a:pt x="60579" y="29909"/>
                  </a:moveTo>
                  <a:cubicBezTo>
                    <a:pt x="46025" y="11195"/>
                    <a:pt x="23705" y="178"/>
                    <a:pt x="0" y="0"/>
                  </a:cubicBezTo>
                  <a:lnTo>
                    <a:pt x="0" y="1508316"/>
                  </a:lnTo>
                  <a:cubicBezTo>
                    <a:pt x="160718" y="1507109"/>
                    <a:pt x="215900" y="1391222"/>
                    <a:pt x="215900" y="1391222"/>
                  </a:cubicBezTo>
                  <a:lnTo>
                    <a:pt x="293624" y="765556"/>
                  </a:lnTo>
                  <a:cubicBezTo>
                    <a:pt x="338709" y="453644"/>
                    <a:pt x="160338" y="163766"/>
                    <a:pt x="60579" y="29909"/>
                  </a:cubicBezTo>
                  <a:close/>
                </a:path>
              </a:pathLst>
            </a:cu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26"/>
            <p:cNvSpPr/>
            <p:nvPr/>
          </p:nvSpPr>
          <p:spPr>
            <a:xfrm>
              <a:off x="2353668" y="1074766"/>
              <a:ext cx="423489" cy="184811"/>
            </a:xfrm>
            <a:custGeom>
              <a:rect b="b" l="l" r="r" t="t"/>
              <a:pathLst>
                <a:path extrusionOk="0" h="148145" w="339470">
                  <a:moveTo>
                    <a:pt x="169736" y="78295"/>
                  </a:moveTo>
                  <a:cubicBezTo>
                    <a:pt x="233236" y="78295"/>
                    <a:pt x="292036" y="104457"/>
                    <a:pt x="339471" y="148145"/>
                  </a:cubicBezTo>
                  <a:cubicBezTo>
                    <a:pt x="301752" y="58610"/>
                    <a:pt x="239839" y="0"/>
                    <a:pt x="169736" y="0"/>
                  </a:cubicBezTo>
                  <a:cubicBezTo>
                    <a:pt x="99632" y="0"/>
                    <a:pt x="37719" y="58610"/>
                    <a:pt x="0" y="148145"/>
                  </a:cubicBezTo>
                  <a:cubicBezTo>
                    <a:pt x="47371" y="104457"/>
                    <a:pt x="106045" y="78295"/>
                    <a:pt x="169736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26"/>
            <p:cNvSpPr/>
            <p:nvPr/>
          </p:nvSpPr>
          <p:spPr>
            <a:xfrm>
              <a:off x="2568529" y="1074924"/>
              <a:ext cx="208654" cy="184732"/>
            </a:xfrm>
            <a:custGeom>
              <a:rect b="b" l="l" r="r" t="t"/>
              <a:pathLst>
                <a:path extrusionOk="0" h="148082" w="167258">
                  <a:moveTo>
                    <a:pt x="0" y="78232"/>
                  </a:moveTo>
                  <a:cubicBezTo>
                    <a:pt x="62738" y="78867"/>
                    <a:pt x="120650" y="104839"/>
                    <a:pt x="167259" y="148082"/>
                  </a:cubicBezTo>
                  <a:cubicBezTo>
                    <a:pt x="129985" y="59563"/>
                    <a:pt x="69088" y="13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26"/>
            <p:cNvSpPr/>
            <p:nvPr/>
          </p:nvSpPr>
          <p:spPr>
            <a:xfrm>
              <a:off x="2513864" y="1953303"/>
              <a:ext cx="103138" cy="765386"/>
            </a:xfrm>
            <a:custGeom>
              <a:rect b="b" l="l" r="r" t="t"/>
              <a:pathLst>
                <a:path extrusionOk="0" h="613536" w="82676">
                  <a:moveTo>
                    <a:pt x="82677" y="414782"/>
                  </a:moveTo>
                  <a:cubicBezTo>
                    <a:pt x="82677" y="584200"/>
                    <a:pt x="41339" y="613537"/>
                    <a:pt x="41339" y="613537"/>
                  </a:cubicBezTo>
                  <a:cubicBezTo>
                    <a:pt x="41339" y="613537"/>
                    <a:pt x="0" y="584200"/>
                    <a:pt x="0" y="414782"/>
                  </a:cubicBezTo>
                  <a:cubicBezTo>
                    <a:pt x="0" y="245364"/>
                    <a:pt x="41339" y="0"/>
                    <a:pt x="41339" y="0"/>
                  </a:cubicBezTo>
                  <a:cubicBezTo>
                    <a:pt x="41339" y="0"/>
                    <a:pt x="82677" y="245364"/>
                    <a:pt x="82677" y="414782"/>
                  </a:cubicBezTo>
                  <a:close/>
                </a:path>
              </a:pathLst>
            </a:custGeom>
            <a:gradFill>
              <a:gsLst>
                <a:gs pos="0">
                  <a:srgbClr val="FBE991"/>
                </a:gs>
                <a:gs pos="100000">
                  <a:srgbClr val="EECB1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7" name="Google Shape;1047;p26"/>
          <p:cNvGrpSpPr/>
          <p:nvPr/>
        </p:nvGrpSpPr>
        <p:grpSpPr>
          <a:xfrm>
            <a:off x="4606460" y="3966432"/>
            <a:ext cx="158880" cy="202512"/>
            <a:chOff x="1774126" y="766200"/>
            <a:chExt cx="1582467" cy="2017050"/>
          </a:xfrm>
        </p:grpSpPr>
        <p:sp>
          <p:nvSpPr>
            <p:cNvPr id="1048" name="Google Shape;1048;p26"/>
            <p:cNvSpPr/>
            <p:nvPr/>
          </p:nvSpPr>
          <p:spPr>
            <a:xfrm>
              <a:off x="2394628" y="2579744"/>
              <a:ext cx="341579" cy="203506"/>
            </a:xfrm>
            <a:custGeom>
              <a:rect b="b" l="l" r="r" t="t"/>
              <a:pathLst>
                <a:path extrusionOk="0" h="163131" w="273811">
                  <a:moveTo>
                    <a:pt x="20002" y="0"/>
                  </a:moveTo>
                  <a:lnTo>
                    <a:pt x="0" y="120967"/>
                  </a:lnTo>
                  <a:cubicBezTo>
                    <a:pt x="0" y="120967"/>
                    <a:pt x="34798" y="163132"/>
                    <a:pt x="136906" y="163132"/>
                  </a:cubicBezTo>
                  <a:cubicBezTo>
                    <a:pt x="239014" y="163132"/>
                    <a:pt x="273812" y="120967"/>
                    <a:pt x="273812" y="120967"/>
                  </a:cubicBezTo>
                  <a:lnTo>
                    <a:pt x="253810" y="0"/>
                  </a:lnTo>
                  <a:close/>
                </a:path>
              </a:pathLst>
            </a:custGeom>
            <a:gradFill>
              <a:gsLst>
                <a:gs pos="0">
                  <a:srgbClr val="808CAD"/>
                </a:gs>
                <a:gs pos="100000">
                  <a:srgbClr val="A7AFC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26"/>
            <p:cNvSpPr/>
            <p:nvPr/>
          </p:nvSpPr>
          <p:spPr>
            <a:xfrm>
              <a:off x="1774126" y="1886912"/>
              <a:ext cx="638562" cy="840960"/>
            </a:xfrm>
            <a:custGeom>
              <a:rect b="b" l="l" r="r" t="t"/>
              <a:pathLst>
                <a:path extrusionOk="0" h="674116" w="511873">
                  <a:moveTo>
                    <a:pt x="436626" y="414528"/>
                  </a:moveTo>
                  <a:lnTo>
                    <a:pt x="0" y="674116"/>
                  </a:lnTo>
                  <a:cubicBezTo>
                    <a:pt x="0" y="674116"/>
                    <a:pt x="55118" y="297752"/>
                    <a:pt x="230759" y="183261"/>
                  </a:cubicBezTo>
                  <a:lnTo>
                    <a:pt x="511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26"/>
            <p:cNvSpPr/>
            <p:nvPr/>
          </p:nvSpPr>
          <p:spPr>
            <a:xfrm>
              <a:off x="2718110" y="1886912"/>
              <a:ext cx="638483" cy="840960"/>
            </a:xfrm>
            <a:custGeom>
              <a:rect b="b" l="l" r="r" t="t"/>
              <a:pathLst>
                <a:path extrusionOk="0" h="674116" w="511810">
                  <a:moveTo>
                    <a:pt x="75248" y="414528"/>
                  </a:moveTo>
                  <a:lnTo>
                    <a:pt x="511810" y="674116"/>
                  </a:lnTo>
                  <a:cubicBezTo>
                    <a:pt x="511810" y="674116"/>
                    <a:pt x="456755" y="297752"/>
                    <a:pt x="281114" y="1832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26"/>
            <p:cNvSpPr/>
            <p:nvPr/>
          </p:nvSpPr>
          <p:spPr>
            <a:xfrm>
              <a:off x="2187286" y="766200"/>
              <a:ext cx="756210" cy="1882078"/>
            </a:xfrm>
            <a:custGeom>
              <a:rect b="b" l="l" r="r" t="t"/>
              <a:pathLst>
                <a:path extrusionOk="0" h="1508680" w="606180">
                  <a:moveTo>
                    <a:pt x="366146" y="30147"/>
                  </a:moveTo>
                  <a:cubicBezTo>
                    <a:pt x="336237" y="-10049"/>
                    <a:pt x="269943" y="-10049"/>
                    <a:pt x="239971" y="30147"/>
                  </a:cubicBezTo>
                  <a:cubicBezTo>
                    <a:pt x="140276" y="164005"/>
                    <a:pt x="-38095" y="453882"/>
                    <a:pt x="7244" y="765794"/>
                  </a:cubicBezTo>
                  <a:lnTo>
                    <a:pt x="84968" y="1391460"/>
                  </a:lnTo>
                  <a:cubicBezTo>
                    <a:pt x="84968" y="1391460"/>
                    <a:pt x="140403" y="1508681"/>
                    <a:pt x="303090" y="1508681"/>
                  </a:cubicBezTo>
                  <a:cubicBezTo>
                    <a:pt x="465777" y="1508681"/>
                    <a:pt x="521213" y="1391460"/>
                    <a:pt x="521213" y="1391460"/>
                  </a:cubicBezTo>
                  <a:lnTo>
                    <a:pt x="598937" y="765794"/>
                  </a:lnTo>
                  <a:cubicBezTo>
                    <a:pt x="644276" y="453882"/>
                    <a:pt x="465904" y="164005"/>
                    <a:pt x="366146" y="30147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26"/>
            <p:cNvSpPr/>
            <p:nvPr/>
          </p:nvSpPr>
          <p:spPr>
            <a:xfrm>
              <a:off x="2568529" y="766497"/>
              <a:ext cx="375239" cy="1881623"/>
            </a:xfrm>
            <a:custGeom>
              <a:rect b="b" l="l" r="r" t="t"/>
              <a:pathLst>
                <a:path extrusionOk="0" h="1508315" w="300793">
                  <a:moveTo>
                    <a:pt x="60579" y="29909"/>
                  </a:moveTo>
                  <a:cubicBezTo>
                    <a:pt x="46025" y="11195"/>
                    <a:pt x="23705" y="178"/>
                    <a:pt x="0" y="0"/>
                  </a:cubicBezTo>
                  <a:lnTo>
                    <a:pt x="0" y="1508316"/>
                  </a:lnTo>
                  <a:cubicBezTo>
                    <a:pt x="160718" y="1507109"/>
                    <a:pt x="215900" y="1391222"/>
                    <a:pt x="215900" y="1391222"/>
                  </a:cubicBezTo>
                  <a:lnTo>
                    <a:pt x="293624" y="765556"/>
                  </a:lnTo>
                  <a:cubicBezTo>
                    <a:pt x="338709" y="453644"/>
                    <a:pt x="160338" y="163766"/>
                    <a:pt x="60579" y="29909"/>
                  </a:cubicBezTo>
                  <a:close/>
                </a:path>
              </a:pathLst>
            </a:cu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26"/>
            <p:cNvSpPr/>
            <p:nvPr/>
          </p:nvSpPr>
          <p:spPr>
            <a:xfrm>
              <a:off x="2353668" y="1074766"/>
              <a:ext cx="423489" cy="184811"/>
            </a:xfrm>
            <a:custGeom>
              <a:rect b="b" l="l" r="r" t="t"/>
              <a:pathLst>
                <a:path extrusionOk="0" h="148145" w="339470">
                  <a:moveTo>
                    <a:pt x="169736" y="78295"/>
                  </a:moveTo>
                  <a:cubicBezTo>
                    <a:pt x="233236" y="78295"/>
                    <a:pt x="292036" y="104457"/>
                    <a:pt x="339471" y="148145"/>
                  </a:cubicBezTo>
                  <a:cubicBezTo>
                    <a:pt x="301752" y="58610"/>
                    <a:pt x="239839" y="0"/>
                    <a:pt x="169736" y="0"/>
                  </a:cubicBezTo>
                  <a:cubicBezTo>
                    <a:pt x="99632" y="0"/>
                    <a:pt x="37719" y="58610"/>
                    <a:pt x="0" y="148145"/>
                  </a:cubicBezTo>
                  <a:cubicBezTo>
                    <a:pt x="47371" y="104457"/>
                    <a:pt x="106045" y="78295"/>
                    <a:pt x="169736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26"/>
            <p:cNvSpPr/>
            <p:nvPr/>
          </p:nvSpPr>
          <p:spPr>
            <a:xfrm>
              <a:off x="2568529" y="1074924"/>
              <a:ext cx="208654" cy="184732"/>
            </a:xfrm>
            <a:custGeom>
              <a:rect b="b" l="l" r="r" t="t"/>
              <a:pathLst>
                <a:path extrusionOk="0" h="148082" w="167258">
                  <a:moveTo>
                    <a:pt x="0" y="78232"/>
                  </a:moveTo>
                  <a:cubicBezTo>
                    <a:pt x="62738" y="78867"/>
                    <a:pt x="120650" y="104839"/>
                    <a:pt x="167259" y="148082"/>
                  </a:cubicBezTo>
                  <a:cubicBezTo>
                    <a:pt x="129985" y="59563"/>
                    <a:pt x="69088" y="13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26"/>
            <p:cNvSpPr/>
            <p:nvPr/>
          </p:nvSpPr>
          <p:spPr>
            <a:xfrm>
              <a:off x="2513864" y="1953303"/>
              <a:ext cx="103138" cy="765386"/>
            </a:xfrm>
            <a:custGeom>
              <a:rect b="b" l="l" r="r" t="t"/>
              <a:pathLst>
                <a:path extrusionOk="0" h="613536" w="82676">
                  <a:moveTo>
                    <a:pt x="82677" y="414782"/>
                  </a:moveTo>
                  <a:cubicBezTo>
                    <a:pt x="82677" y="584200"/>
                    <a:pt x="41339" y="613537"/>
                    <a:pt x="41339" y="613537"/>
                  </a:cubicBezTo>
                  <a:cubicBezTo>
                    <a:pt x="41339" y="613537"/>
                    <a:pt x="0" y="584200"/>
                    <a:pt x="0" y="414782"/>
                  </a:cubicBezTo>
                  <a:cubicBezTo>
                    <a:pt x="0" y="245364"/>
                    <a:pt x="41339" y="0"/>
                    <a:pt x="41339" y="0"/>
                  </a:cubicBezTo>
                  <a:cubicBezTo>
                    <a:pt x="41339" y="0"/>
                    <a:pt x="82677" y="245364"/>
                    <a:pt x="82677" y="414782"/>
                  </a:cubicBezTo>
                  <a:close/>
                </a:path>
              </a:pathLst>
            </a:custGeom>
            <a:gradFill>
              <a:gsLst>
                <a:gs pos="0">
                  <a:srgbClr val="FBE991"/>
                </a:gs>
                <a:gs pos="100000">
                  <a:srgbClr val="EECB1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26"/>
          <p:cNvGrpSpPr/>
          <p:nvPr/>
        </p:nvGrpSpPr>
        <p:grpSpPr>
          <a:xfrm>
            <a:off x="6713260" y="2375882"/>
            <a:ext cx="158880" cy="202512"/>
            <a:chOff x="1774126" y="766200"/>
            <a:chExt cx="1582467" cy="2017050"/>
          </a:xfrm>
        </p:grpSpPr>
        <p:sp>
          <p:nvSpPr>
            <p:cNvPr id="1057" name="Google Shape;1057;p26"/>
            <p:cNvSpPr/>
            <p:nvPr/>
          </p:nvSpPr>
          <p:spPr>
            <a:xfrm>
              <a:off x="2394628" y="2579744"/>
              <a:ext cx="341579" cy="203506"/>
            </a:xfrm>
            <a:custGeom>
              <a:rect b="b" l="l" r="r" t="t"/>
              <a:pathLst>
                <a:path extrusionOk="0" h="163131" w="273811">
                  <a:moveTo>
                    <a:pt x="20002" y="0"/>
                  </a:moveTo>
                  <a:lnTo>
                    <a:pt x="0" y="120967"/>
                  </a:lnTo>
                  <a:cubicBezTo>
                    <a:pt x="0" y="120967"/>
                    <a:pt x="34798" y="163132"/>
                    <a:pt x="136906" y="163132"/>
                  </a:cubicBezTo>
                  <a:cubicBezTo>
                    <a:pt x="239014" y="163132"/>
                    <a:pt x="273812" y="120967"/>
                    <a:pt x="273812" y="120967"/>
                  </a:cubicBezTo>
                  <a:lnTo>
                    <a:pt x="253810" y="0"/>
                  </a:lnTo>
                  <a:close/>
                </a:path>
              </a:pathLst>
            </a:custGeom>
            <a:gradFill>
              <a:gsLst>
                <a:gs pos="0">
                  <a:srgbClr val="808CAD"/>
                </a:gs>
                <a:gs pos="100000">
                  <a:srgbClr val="A7AFC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26"/>
            <p:cNvSpPr/>
            <p:nvPr/>
          </p:nvSpPr>
          <p:spPr>
            <a:xfrm>
              <a:off x="1774126" y="1886912"/>
              <a:ext cx="638562" cy="840960"/>
            </a:xfrm>
            <a:custGeom>
              <a:rect b="b" l="l" r="r" t="t"/>
              <a:pathLst>
                <a:path extrusionOk="0" h="674116" w="511873">
                  <a:moveTo>
                    <a:pt x="436626" y="414528"/>
                  </a:moveTo>
                  <a:lnTo>
                    <a:pt x="0" y="674116"/>
                  </a:lnTo>
                  <a:cubicBezTo>
                    <a:pt x="0" y="674116"/>
                    <a:pt x="55118" y="297752"/>
                    <a:pt x="230759" y="183261"/>
                  </a:cubicBezTo>
                  <a:lnTo>
                    <a:pt x="511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26"/>
            <p:cNvSpPr/>
            <p:nvPr/>
          </p:nvSpPr>
          <p:spPr>
            <a:xfrm>
              <a:off x="2718110" y="1886912"/>
              <a:ext cx="638483" cy="840960"/>
            </a:xfrm>
            <a:custGeom>
              <a:rect b="b" l="l" r="r" t="t"/>
              <a:pathLst>
                <a:path extrusionOk="0" h="674116" w="511810">
                  <a:moveTo>
                    <a:pt x="75248" y="414528"/>
                  </a:moveTo>
                  <a:lnTo>
                    <a:pt x="511810" y="674116"/>
                  </a:lnTo>
                  <a:cubicBezTo>
                    <a:pt x="511810" y="674116"/>
                    <a:pt x="456755" y="297752"/>
                    <a:pt x="281114" y="1832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26"/>
            <p:cNvSpPr/>
            <p:nvPr/>
          </p:nvSpPr>
          <p:spPr>
            <a:xfrm>
              <a:off x="2187286" y="766200"/>
              <a:ext cx="756210" cy="1882078"/>
            </a:xfrm>
            <a:custGeom>
              <a:rect b="b" l="l" r="r" t="t"/>
              <a:pathLst>
                <a:path extrusionOk="0" h="1508680" w="606180">
                  <a:moveTo>
                    <a:pt x="366146" y="30147"/>
                  </a:moveTo>
                  <a:cubicBezTo>
                    <a:pt x="336237" y="-10049"/>
                    <a:pt x="269943" y="-10049"/>
                    <a:pt x="239971" y="30147"/>
                  </a:cubicBezTo>
                  <a:cubicBezTo>
                    <a:pt x="140276" y="164005"/>
                    <a:pt x="-38095" y="453882"/>
                    <a:pt x="7244" y="765794"/>
                  </a:cubicBezTo>
                  <a:lnTo>
                    <a:pt x="84968" y="1391460"/>
                  </a:lnTo>
                  <a:cubicBezTo>
                    <a:pt x="84968" y="1391460"/>
                    <a:pt x="140403" y="1508681"/>
                    <a:pt x="303090" y="1508681"/>
                  </a:cubicBezTo>
                  <a:cubicBezTo>
                    <a:pt x="465777" y="1508681"/>
                    <a:pt x="521213" y="1391460"/>
                    <a:pt x="521213" y="1391460"/>
                  </a:cubicBezTo>
                  <a:lnTo>
                    <a:pt x="598937" y="765794"/>
                  </a:lnTo>
                  <a:cubicBezTo>
                    <a:pt x="644276" y="453882"/>
                    <a:pt x="465904" y="164005"/>
                    <a:pt x="366146" y="30147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26"/>
            <p:cNvSpPr/>
            <p:nvPr/>
          </p:nvSpPr>
          <p:spPr>
            <a:xfrm>
              <a:off x="2568529" y="766497"/>
              <a:ext cx="375239" cy="1881623"/>
            </a:xfrm>
            <a:custGeom>
              <a:rect b="b" l="l" r="r" t="t"/>
              <a:pathLst>
                <a:path extrusionOk="0" h="1508315" w="300793">
                  <a:moveTo>
                    <a:pt x="60579" y="29909"/>
                  </a:moveTo>
                  <a:cubicBezTo>
                    <a:pt x="46025" y="11195"/>
                    <a:pt x="23705" y="178"/>
                    <a:pt x="0" y="0"/>
                  </a:cubicBezTo>
                  <a:lnTo>
                    <a:pt x="0" y="1508316"/>
                  </a:lnTo>
                  <a:cubicBezTo>
                    <a:pt x="160718" y="1507109"/>
                    <a:pt x="215900" y="1391222"/>
                    <a:pt x="215900" y="1391222"/>
                  </a:cubicBezTo>
                  <a:lnTo>
                    <a:pt x="293624" y="765556"/>
                  </a:lnTo>
                  <a:cubicBezTo>
                    <a:pt x="338709" y="453644"/>
                    <a:pt x="160338" y="163766"/>
                    <a:pt x="60579" y="29909"/>
                  </a:cubicBezTo>
                  <a:close/>
                </a:path>
              </a:pathLst>
            </a:cu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26"/>
            <p:cNvSpPr/>
            <p:nvPr/>
          </p:nvSpPr>
          <p:spPr>
            <a:xfrm>
              <a:off x="2353668" y="1074766"/>
              <a:ext cx="423489" cy="184811"/>
            </a:xfrm>
            <a:custGeom>
              <a:rect b="b" l="l" r="r" t="t"/>
              <a:pathLst>
                <a:path extrusionOk="0" h="148145" w="339470">
                  <a:moveTo>
                    <a:pt x="169736" y="78295"/>
                  </a:moveTo>
                  <a:cubicBezTo>
                    <a:pt x="233236" y="78295"/>
                    <a:pt x="292036" y="104457"/>
                    <a:pt x="339471" y="148145"/>
                  </a:cubicBezTo>
                  <a:cubicBezTo>
                    <a:pt x="301752" y="58610"/>
                    <a:pt x="239839" y="0"/>
                    <a:pt x="169736" y="0"/>
                  </a:cubicBezTo>
                  <a:cubicBezTo>
                    <a:pt x="99632" y="0"/>
                    <a:pt x="37719" y="58610"/>
                    <a:pt x="0" y="148145"/>
                  </a:cubicBezTo>
                  <a:cubicBezTo>
                    <a:pt x="47371" y="104457"/>
                    <a:pt x="106045" y="78295"/>
                    <a:pt x="169736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26"/>
            <p:cNvSpPr/>
            <p:nvPr/>
          </p:nvSpPr>
          <p:spPr>
            <a:xfrm>
              <a:off x="2568529" y="1074924"/>
              <a:ext cx="208654" cy="184732"/>
            </a:xfrm>
            <a:custGeom>
              <a:rect b="b" l="l" r="r" t="t"/>
              <a:pathLst>
                <a:path extrusionOk="0" h="148082" w="167258">
                  <a:moveTo>
                    <a:pt x="0" y="78232"/>
                  </a:moveTo>
                  <a:cubicBezTo>
                    <a:pt x="62738" y="78867"/>
                    <a:pt x="120650" y="104839"/>
                    <a:pt x="167259" y="148082"/>
                  </a:cubicBezTo>
                  <a:cubicBezTo>
                    <a:pt x="129985" y="59563"/>
                    <a:pt x="69088" y="13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26"/>
            <p:cNvSpPr/>
            <p:nvPr/>
          </p:nvSpPr>
          <p:spPr>
            <a:xfrm>
              <a:off x="2513864" y="1953303"/>
              <a:ext cx="103138" cy="765386"/>
            </a:xfrm>
            <a:custGeom>
              <a:rect b="b" l="l" r="r" t="t"/>
              <a:pathLst>
                <a:path extrusionOk="0" h="613536" w="82676">
                  <a:moveTo>
                    <a:pt x="82677" y="414782"/>
                  </a:moveTo>
                  <a:cubicBezTo>
                    <a:pt x="82677" y="584200"/>
                    <a:pt x="41339" y="613537"/>
                    <a:pt x="41339" y="613537"/>
                  </a:cubicBezTo>
                  <a:cubicBezTo>
                    <a:pt x="41339" y="613537"/>
                    <a:pt x="0" y="584200"/>
                    <a:pt x="0" y="414782"/>
                  </a:cubicBezTo>
                  <a:cubicBezTo>
                    <a:pt x="0" y="245364"/>
                    <a:pt x="41339" y="0"/>
                    <a:pt x="41339" y="0"/>
                  </a:cubicBezTo>
                  <a:cubicBezTo>
                    <a:pt x="41339" y="0"/>
                    <a:pt x="82677" y="245364"/>
                    <a:pt x="82677" y="414782"/>
                  </a:cubicBezTo>
                  <a:close/>
                </a:path>
              </a:pathLst>
            </a:custGeom>
            <a:gradFill>
              <a:gsLst>
                <a:gs pos="0">
                  <a:srgbClr val="FBE991"/>
                </a:gs>
                <a:gs pos="100000">
                  <a:srgbClr val="EECB1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5" name="Google Shape;1065;p26"/>
          <p:cNvGrpSpPr/>
          <p:nvPr/>
        </p:nvGrpSpPr>
        <p:grpSpPr>
          <a:xfrm>
            <a:off x="7391085" y="4002107"/>
            <a:ext cx="158880" cy="202512"/>
            <a:chOff x="1774126" y="766200"/>
            <a:chExt cx="1582467" cy="2017050"/>
          </a:xfrm>
        </p:grpSpPr>
        <p:sp>
          <p:nvSpPr>
            <p:cNvPr id="1066" name="Google Shape;1066;p26"/>
            <p:cNvSpPr/>
            <p:nvPr/>
          </p:nvSpPr>
          <p:spPr>
            <a:xfrm>
              <a:off x="2394628" y="2579744"/>
              <a:ext cx="341579" cy="203506"/>
            </a:xfrm>
            <a:custGeom>
              <a:rect b="b" l="l" r="r" t="t"/>
              <a:pathLst>
                <a:path extrusionOk="0" h="163131" w="273811">
                  <a:moveTo>
                    <a:pt x="20002" y="0"/>
                  </a:moveTo>
                  <a:lnTo>
                    <a:pt x="0" y="120967"/>
                  </a:lnTo>
                  <a:cubicBezTo>
                    <a:pt x="0" y="120967"/>
                    <a:pt x="34798" y="163132"/>
                    <a:pt x="136906" y="163132"/>
                  </a:cubicBezTo>
                  <a:cubicBezTo>
                    <a:pt x="239014" y="163132"/>
                    <a:pt x="273812" y="120967"/>
                    <a:pt x="273812" y="120967"/>
                  </a:cubicBezTo>
                  <a:lnTo>
                    <a:pt x="253810" y="0"/>
                  </a:lnTo>
                  <a:close/>
                </a:path>
              </a:pathLst>
            </a:custGeom>
            <a:gradFill>
              <a:gsLst>
                <a:gs pos="0">
                  <a:srgbClr val="808CAD"/>
                </a:gs>
                <a:gs pos="100000">
                  <a:srgbClr val="A7AFC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26"/>
            <p:cNvSpPr/>
            <p:nvPr/>
          </p:nvSpPr>
          <p:spPr>
            <a:xfrm>
              <a:off x="1774126" y="1886912"/>
              <a:ext cx="638562" cy="840960"/>
            </a:xfrm>
            <a:custGeom>
              <a:rect b="b" l="l" r="r" t="t"/>
              <a:pathLst>
                <a:path extrusionOk="0" h="674116" w="511873">
                  <a:moveTo>
                    <a:pt x="436626" y="414528"/>
                  </a:moveTo>
                  <a:lnTo>
                    <a:pt x="0" y="674116"/>
                  </a:lnTo>
                  <a:cubicBezTo>
                    <a:pt x="0" y="674116"/>
                    <a:pt x="55118" y="297752"/>
                    <a:pt x="230759" y="183261"/>
                  </a:cubicBezTo>
                  <a:lnTo>
                    <a:pt x="511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26"/>
            <p:cNvSpPr/>
            <p:nvPr/>
          </p:nvSpPr>
          <p:spPr>
            <a:xfrm>
              <a:off x="2718110" y="1886912"/>
              <a:ext cx="638483" cy="840960"/>
            </a:xfrm>
            <a:custGeom>
              <a:rect b="b" l="l" r="r" t="t"/>
              <a:pathLst>
                <a:path extrusionOk="0" h="674116" w="511810">
                  <a:moveTo>
                    <a:pt x="75248" y="414528"/>
                  </a:moveTo>
                  <a:lnTo>
                    <a:pt x="511810" y="674116"/>
                  </a:lnTo>
                  <a:cubicBezTo>
                    <a:pt x="511810" y="674116"/>
                    <a:pt x="456755" y="297752"/>
                    <a:pt x="281114" y="1832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26"/>
            <p:cNvSpPr/>
            <p:nvPr/>
          </p:nvSpPr>
          <p:spPr>
            <a:xfrm>
              <a:off x="2187286" y="766200"/>
              <a:ext cx="756210" cy="1882078"/>
            </a:xfrm>
            <a:custGeom>
              <a:rect b="b" l="l" r="r" t="t"/>
              <a:pathLst>
                <a:path extrusionOk="0" h="1508680" w="606180">
                  <a:moveTo>
                    <a:pt x="366146" y="30147"/>
                  </a:moveTo>
                  <a:cubicBezTo>
                    <a:pt x="336237" y="-10049"/>
                    <a:pt x="269943" y="-10049"/>
                    <a:pt x="239971" y="30147"/>
                  </a:cubicBezTo>
                  <a:cubicBezTo>
                    <a:pt x="140276" y="164005"/>
                    <a:pt x="-38095" y="453882"/>
                    <a:pt x="7244" y="765794"/>
                  </a:cubicBezTo>
                  <a:lnTo>
                    <a:pt x="84968" y="1391460"/>
                  </a:lnTo>
                  <a:cubicBezTo>
                    <a:pt x="84968" y="1391460"/>
                    <a:pt x="140403" y="1508681"/>
                    <a:pt x="303090" y="1508681"/>
                  </a:cubicBezTo>
                  <a:cubicBezTo>
                    <a:pt x="465777" y="1508681"/>
                    <a:pt x="521213" y="1391460"/>
                    <a:pt x="521213" y="1391460"/>
                  </a:cubicBezTo>
                  <a:lnTo>
                    <a:pt x="598937" y="765794"/>
                  </a:lnTo>
                  <a:cubicBezTo>
                    <a:pt x="644276" y="453882"/>
                    <a:pt x="465904" y="164005"/>
                    <a:pt x="366146" y="30147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5"/>
                </a:gs>
                <a:gs pos="100000">
                  <a:schemeClr val="accent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26"/>
            <p:cNvSpPr/>
            <p:nvPr/>
          </p:nvSpPr>
          <p:spPr>
            <a:xfrm>
              <a:off x="2568529" y="766497"/>
              <a:ext cx="375239" cy="1881623"/>
            </a:xfrm>
            <a:custGeom>
              <a:rect b="b" l="l" r="r" t="t"/>
              <a:pathLst>
                <a:path extrusionOk="0" h="1508315" w="300793">
                  <a:moveTo>
                    <a:pt x="60579" y="29909"/>
                  </a:moveTo>
                  <a:cubicBezTo>
                    <a:pt x="46025" y="11195"/>
                    <a:pt x="23705" y="178"/>
                    <a:pt x="0" y="0"/>
                  </a:cubicBezTo>
                  <a:lnTo>
                    <a:pt x="0" y="1508316"/>
                  </a:lnTo>
                  <a:cubicBezTo>
                    <a:pt x="160718" y="1507109"/>
                    <a:pt x="215900" y="1391222"/>
                    <a:pt x="215900" y="1391222"/>
                  </a:cubicBezTo>
                  <a:lnTo>
                    <a:pt x="293624" y="765556"/>
                  </a:lnTo>
                  <a:cubicBezTo>
                    <a:pt x="338709" y="453644"/>
                    <a:pt x="160338" y="163766"/>
                    <a:pt x="60579" y="29909"/>
                  </a:cubicBezTo>
                  <a:close/>
                </a:path>
              </a:pathLst>
            </a:cu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26"/>
            <p:cNvSpPr/>
            <p:nvPr/>
          </p:nvSpPr>
          <p:spPr>
            <a:xfrm>
              <a:off x="2353668" y="1074766"/>
              <a:ext cx="423489" cy="184811"/>
            </a:xfrm>
            <a:custGeom>
              <a:rect b="b" l="l" r="r" t="t"/>
              <a:pathLst>
                <a:path extrusionOk="0" h="148145" w="339470">
                  <a:moveTo>
                    <a:pt x="169736" y="78295"/>
                  </a:moveTo>
                  <a:cubicBezTo>
                    <a:pt x="233236" y="78295"/>
                    <a:pt x="292036" y="104457"/>
                    <a:pt x="339471" y="148145"/>
                  </a:cubicBezTo>
                  <a:cubicBezTo>
                    <a:pt x="301752" y="58610"/>
                    <a:pt x="239839" y="0"/>
                    <a:pt x="169736" y="0"/>
                  </a:cubicBezTo>
                  <a:cubicBezTo>
                    <a:pt x="99632" y="0"/>
                    <a:pt x="37719" y="58610"/>
                    <a:pt x="0" y="148145"/>
                  </a:cubicBezTo>
                  <a:cubicBezTo>
                    <a:pt x="47371" y="104457"/>
                    <a:pt x="106045" y="78295"/>
                    <a:pt x="169736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6"/>
            <p:cNvSpPr/>
            <p:nvPr/>
          </p:nvSpPr>
          <p:spPr>
            <a:xfrm>
              <a:off x="2568529" y="1074924"/>
              <a:ext cx="208654" cy="184732"/>
            </a:xfrm>
            <a:custGeom>
              <a:rect b="b" l="l" r="r" t="t"/>
              <a:pathLst>
                <a:path extrusionOk="0" h="148082" w="167258">
                  <a:moveTo>
                    <a:pt x="0" y="78232"/>
                  </a:moveTo>
                  <a:cubicBezTo>
                    <a:pt x="62738" y="78867"/>
                    <a:pt x="120650" y="104839"/>
                    <a:pt x="167259" y="148082"/>
                  </a:cubicBezTo>
                  <a:cubicBezTo>
                    <a:pt x="129985" y="59563"/>
                    <a:pt x="69088" y="13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6"/>
            <p:cNvSpPr/>
            <p:nvPr/>
          </p:nvSpPr>
          <p:spPr>
            <a:xfrm>
              <a:off x="2513864" y="1953303"/>
              <a:ext cx="103138" cy="765386"/>
            </a:xfrm>
            <a:custGeom>
              <a:rect b="b" l="l" r="r" t="t"/>
              <a:pathLst>
                <a:path extrusionOk="0" h="613536" w="82676">
                  <a:moveTo>
                    <a:pt x="82677" y="414782"/>
                  </a:moveTo>
                  <a:cubicBezTo>
                    <a:pt x="82677" y="584200"/>
                    <a:pt x="41339" y="613537"/>
                    <a:pt x="41339" y="613537"/>
                  </a:cubicBezTo>
                  <a:cubicBezTo>
                    <a:pt x="41339" y="613537"/>
                    <a:pt x="0" y="584200"/>
                    <a:pt x="0" y="414782"/>
                  </a:cubicBezTo>
                  <a:cubicBezTo>
                    <a:pt x="0" y="245364"/>
                    <a:pt x="41339" y="0"/>
                    <a:pt x="41339" y="0"/>
                  </a:cubicBezTo>
                  <a:cubicBezTo>
                    <a:pt x="41339" y="0"/>
                    <a:pt x="82677" y="245364"/>
                    <a:pt x="82677" y="414782"/>
                  </a:cubicBezTo>
                  <a:close/>
                </a:path>
              </a:pathLst>
            </a:custGeom>
            <a:gradFill>
              <a:gsLst>
                <a:gs pos="0">
                  <a:srgbClr val="FBE991"/>
                </a:gs>
                <a:gs pos="100000">
                  <a:srgbClr val="EECB1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A778C5"/>
            </a:gs>
            <a:gs pos="72000">
              <a:srgbClr val="F8C2C2"/>
            </a:gs>
            <a:gs pos="100000">
              <a:srgbClr val="FFE599"/>
            </a:gs>
          </a:gsLst>
          <a:lin ang="5400700" scaled="0"/>
        </a:gradFill>
      </p:bgPr>
    </p:bg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27"/>
          <p:cNvSpPr txBox="1"/>
          <p:nvPr>
            <p:ph idx="4294967295" type="ctrTitle"/>
          </p:nvPr>
        </p:nvSpPr>
        <p:spPr>
          <a:xfrm>
            <a:off x="855300" y="174660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1079" name="Google Shape;1079;p27"/>
          <p:cNvSpPr txBox="1"/>
          <p:nvPr>
            <p:ph idx="4294967295" type="subTitle"/>
          </p:nvPr>
        </p:nvSpPr>
        <p:spPr>
          <a:xfrm>
            <a:off x="855300" y="3003302"/>
            <a:ext cx="74334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080" name="Google Shape;1080;p27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28"/>
          <p:cNvSpPr txBox="1"/>
          <p:nvPr>
            <p:ph idx="4294967295" type="ctrTitle"/>
          </p:nvPr>
        </p:nvSpPr>
        <p:spPr>
          <a:xfrm>
            <a:off x="855300" y="571800"/>
            <a:ext cx="60780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1086" name="Google Shape;1086;p28"/>
          <p:cNvSpPr txBox="1"/>
          <p:nvPr>
            <p:ph idx="4294967295" type="subTitle"/>
          </p:nvPr>
        </p:nvSpPr>
        <p:spPr>
          <a:xfrm>
            <a:off x="855300" y="1411308"/>
            <a:ext cx="6078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1087" name="Google Shape;1087;p28"/>
          <p:cNvSpPr txBox="1"/>
          <p:nvPr>
            <p:ph idx="4294967295" type="ctrTitle"/>
          </p:nvPr>
        </p:nvSpPr>
        <p:spPr>
          <a:xfrm>
            <a:off x="855300" y="3200693"/>
            <a:ext cx="60780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1088" name="Google Shape;1088;p28"/>
          <p:cNvSpPr txBox="1"/>
          <p:nvPr>
            <p:ph idx="4294967295" type="subTitle"/>
          </p:nvPr>
        </p:nvSpPr>
        <p:spPr>
          <a:xfrm>
            <a:off x="855300" y="4040200"/>
            <a:ext cx="6078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1089" name="Google Shape;1089;p28"/>
          <p:cNvSpPr txBox="1"/>
          <p:nvPr>
            <p:ph idx="4294967295" type="ctrTitle"/>
          </p:nvPr>
        </p:nvSpPr>
        <p:spPr>
          <a:xfrm>
            <a:off x="855300" y="1886246"/>
            <a:ext cx="60780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1090" name="Google Shape;1090;p28"/>
          <p:cNvSpPr txBox="1"/>
          <p:nvPr>
            <p:ph idx="4294967295" type="subTitle"/>
          </p:nvPr>
        </p:nvSpPr>
        <p:spPr>
          <a:xfrm>
            <a:off x="855300" y="2725754"/>
            <a:ext cx="6078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1091" name="Google Shape;1091;p28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29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097" name="Google Shape;1097;p29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98" name="Google Shape;1098;p29"/>
          <p:cNvGrpSpPr/>
          <p:nvPr/>
        </p:nvGrpSpPr>
        <p:grpSpPr>
          <a:xfrm>
            <a:off x="855311" y="1566375"/>
            <a:ext cx="2726286" cy="2547000"/>
            <a:chOff x="1293736" y="1258050"/>
            <a:chExt cx="2726286" cy="2547000"/>
          </a:xfrm>
        </p:grpSpPr>
        <p:sp>
          <p:nvSpPr>
            <p:cNvPr id="1099" name="Google Shape;1099;p29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00" name="Google Shape;1100;p29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1</a:t>
              </a:r>
              <a:endParaRPr b="1" sz="12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01" name="Google Shape;1101;p29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Vestibulum congue tempus</a:t>
              </a:r>
              <a:endParaRPr b="1" sz="8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02" name="Google Shape;1102;p29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103" name="Google Shape;1103;p29"/>
          <p:cNvGrpSpPr/>
          <p:nvPr/>
        </p:nvGrpSpPr>
        <p:grpSpPr>
          <a:xfrm>
            <a:off x="2765533" y="1566375"/>
            <a:ext cx="2726286" cy="2547000"/>
            <a:chOff x="3203958" y="1258050"/>
            <a:chExt cx="2726286" cy="2547000"/>
          </a:xfrm>
        </p:grpSpPr>
        <p:sp>
          <p:nvSpPr>
            <p:cNvPr id="1104" name="Google Shape;1104;p29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80A9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05" name="Google Shape;1105;p29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80A9DB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2</a:t>
              </a:r>
              <a:endParaRPr b="1" sz="1200">
                <a:solidFill>
                  <a:srgbClr val="80A9DB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06" name="Google Shape;1106;p29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Vestibulum congue tempus</a:t>
              </a:r>
              <a:endParaRPr b="1" sz="8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07" name="Google Shape;1107;p29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108" name="Google Shape;1108;p29"/>
          <p:cNvGrpSpPr/>
          <p:nvPr/>
        </p:nvGrpSpPr>
        <p:grpSpPr>
          <a:xfrm>
            <a:off x="4685552" y="1566375"/>
            <a:ext cx="2726286" cy="2547000"/>
            <a:chOff x="5123977" y="1258050"/>
            <a:chExt cx="2726286" cy="2547000"/>
          </a:xfrm>
        </p:grpSpPr>
        <p:sp>
          <p:nvSpPr>
            <p:cNvPr id="1109" name="Google Shape;1109;p29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10" name="Google Shape;1110;p29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dk1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3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3</a:t>
              </a:r>
              <a:endParaRPr b="1" sz="1200">
                <a:solidFill>
                  <a:schemeClr val="accent3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11" name="Google Shape;1111;p29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Vestibulum congue tempus</a:t>
              </a:r>
              <a:endParaRPr b="1" sz="8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112" name="Google Shape;1112;p29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30"/>
          <p:cNvSpPr txBox="1"/>
          <p:nvPr>
            <p:ph type="title"/>
          </p:nvPr>
        </p:nvSpPr>
        <p:spPr>
          <a:xfrm>
            <a:off x="855300" y="836000"/>
            <a:ext cx="6699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118" name="Google Shape;1118;p30"/>
          <p:cNvSpPr txBox="1"/>
          <p:nvPr>
            <p:ph idx="1" type="body"/>
          </p:nvPr>
        </p:nvSpPr>
        <p:spPr>
          <a:xfrm>
            <a:off x="855425" y="1553825"/>
            <a:ext cx="2087100" cy="14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119" name="Google Shape;1119;p30"/>
          <p:cNvSpPr txBox="1"/>
          <p:nvPr>
            <p:ph idx="2" type="body"/>
          </p:nvPr>
        </p:nvSpPr>
        <p:spPr>
          <a:xfrm>
            <a:off x="3161398" y="1553825"/>
            <a:ext cx="2087100" cy="14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120" name="Google Shape;1120;p30"/>
          <p:cNvSpPr txBox="1"/>
          <p:nvPr>
            <p:ph idx="3" type="body"/>
          </p:nvPr>
        </p:nvSpPr>
        <p:spPr>
          <a:xfrm>
            <a:off x="5467371" y="1553825"/>
            <a:ext cx="2087100" cy="14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21" name="Google Shape;1121;p30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22" name="Google Shape;1122;p30"/>
          <p:cNvSpPr txBox="1"/>
          <p:nvPr>
            <p:ph idx="1" type="body"/>
          </p:nvPr>
        </p:nvSpPr>
        <p:spPr>
          <a:xfrm>
            <a:off x="855425" y="3201250"/>
            <a:ext cx="2087100" cy="14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123" name="Google Shape;1123;p30"/>
          <p:cNvSpPr txBox="1"/>
          <p:nvPr>
            <p:ph idx="2" type="body"/>
          </p:nvPr>
        </p:nvSpPr>
        <p:spPr>
          <a:xfrm>
            <a:off x="3161398" y="3201250"/>
            <a:ext cx="2087100" cy="14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124" name="Google Shape;1124;p30"/>
          <p:cNvSpPr txBox="1"/>
          <p:nvPr>
            <p:ph idx="3" type="body"/>
          </p:nvPr>
        </p:nvSpPr>
        <p:spPr>
          <a:xfrm>
            <a:off x="5467371" y="3201250"/>
            <a:ext cx="2087100" cy="14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31"/>
          <p:cNvSpPr txBox="1"/>
          <p:nvPr>
            <p:ph idx="1" type="body"/>
          </p:nvPr>
        </p:nvSpPr>
        <p:spPr>
          <a:xfrm>
            <a:off x="855300" y="4177700"/>
            <a:ext cx="5808600" cy="2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1130" name="Google Shape;1130;p31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31" name="Google Shape;1131;p31"/>
          <p:cNvCxnSpPr/>
          <p:nvPr/>
        </p:nvCxnSpPr>
        <p:spPr>
          <a:xfrm>
            <a:off x="952500" y="1074699"/>
            <a:ext cx="59523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2" name="Google Shape;1132;p31"/>
          <p:cNvCxnSpPr/>
          <p:nvPr/>
        </p:nvCxnSpPr>
        <p:spPr>
          <a:xfrm>
            <a:off x="952500" y="1784182"/>
            <a:ext cx="59523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3" name="Google Shape;1133;p31"/>
          <p:cNvCxnSpPr/>
          <p:nvPr/>
        </p:nvCxnSpPr>
        <p:spPr>
          <a:xfrm>
            <a:off x="952500" y="2493664"/>
            <a:ext cx="59523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4" name="Google Shape;1134;p31"/>
          <p:cNvCxnSpPr/>
          <p:nvPr/>
        </p:nvCxnSpPr>
        <p:spPr>
          <a:xfrm>
            <a:off x="952500" y="3203147"/>
            <a:ext cx="59523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5" name="Google Shape;1135;p31"/>
          <p:cNvCxnSpPr/>
          <p:nvPr/>
        </p:nvCxnSpPr>
        <p:spPr>
          <a:xfrm>
            <a:off x="952500" y="3934528"/>
            <a:ext cx="59523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6" name="Google Shape;1136;p31"/>
          <p:cNvSpPr txBox="1"/>
          <p:nvPr/>
        </p:nvSpPr>
        <p:spPr>
          <a:xfrm>
            <a:off x="883015" y="915950"/>
            <a:ext cx="3579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4000</a:t>
            </a:r>
            <a:endParaRPr sz="1000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3000</a:t>
            </a:r>
            <a:endParaRPr sz="1000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2000</a:t>
            </a:r>
            <a:endParaRPr sz="1000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1000</a:t>
            </a:r>
            <a:endParaRPr sz="1000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</a:t>
            </a:r>
            <a:endParaRPr sz="1000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137" name="Google Shape;1137;p31"/>
          <p:cNvSpPr/>
          <p:nvPr/>
        </p:nvSpPr>
        <p:spPr>
          <a:xfrm>
            <a:off x="1462506" y="2380936"/>
            <a:ext cx="1920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8" name="Google Shape;1138;p31"/>
          <p:cNvSpPr/>
          <p:nvPr/>
        </p:nvSpPr>
        <p:spPr>
          <a:xfrm>
            <a:off x="1720882" y="1986873"/>
            <a:ext cx="192000" cy="194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31"/>
          <p:cNvSpPr/>
          <p:nvPr/>
        </p:nvSpPr>
        <p:spPr>
          <a:xfrm>
            <a:off x="1979259" y="2493664"/>
            <a:ext cx="192000" cy="1441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31"/>
          <p:cNvSpPr/>
          <p:nvPr/>
        </p:nvSpPr>
        <p:spPr>
          <a:xfrm>
            <a:off x="2903854" y="2694727"/>
            <a:ext cx="1920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" name="Google Shape;1141;p31"/>
          <p:cNvSpPr/>
          <p:nvPr/>
        </p:nvSpPr>
        <p:spPr>
          <a:xfrm>
            <a:off x="3162231" y="2096343"/>
            <a:ext cx="192000" cy="183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31"/>
          <p:cNvSpPr/>
          <p:nvPr/>
        </p:nvSpPr>
        <p:spPr>
          <a:xfrm>
            <a:off x="3420607" y="1229023"/>
            <a:ext cx="192000" cy="270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" name="Google Shape;1143;p31"/>
          <p:cNvSpPr/>
          <p:nvPr/>
        </p:nvSpPr>
        <p:spPr>
          <a:xfrm>
            <a:off x="4345202" y="2140119"/>
            <a:ext cx="1920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31"/>
          <p:cNvSpPr/>
          <p:nvPr/>
        </p:nvSpPr>
        <p:spPr>
          <a:xfrm>
            <a:off x="4603579" y="1074575"/>
            <a:ext cx="192000" cy="286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p31"/>
          <p:cNvSpPr/>
          <p:nvPr/>
        </p:nvSpPr>
        <p:spPr>
          <a:xfrm>
            <a:off x="4861956" y="2322562"/>
            <a:ext cx="192000" cy="161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31"/>
          <p:cNvSpPr/>
          <p:nvPr/>
        </p:nvSpPr>
        <p:spPr>
          <a:xfrm>
            <a:off x="5786551" y="2753101"/>
            <a:ext cx="1920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31"/>
          <p:cNvSpPr/>
          <p:nvPr/>
        </p:nvSpPr>
        <p:spPr>
          <a:xfrm>
            <a:off x="6044927" y="1293618"/>
            <a:ext cx="192000" cy="26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" name="Google Shape;1148;p31"/>
          <p:cNvSpPr/>
          <p:nvPr/>
        </p:nvSpPr>
        <p:spPr>
          <a:xfrm>
            <a:off x="6303304" y="1607409"/>
            <a:ext cx="192000" cy="2327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4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883" name="Google Shape;883;p14"/>
          <p:cNvSpPr txBox="1"/>
          <p:nvPr>
            <p:ph idx="2" type="body"/>
          </p:nvPr>
        </p:nvSpPr>
        <p:spPr>
          <a:xfrm>
            <a:off x="4199271" y="1553825"/>
            <a:ext cx="2932500" cy="29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884" name="Google Shape;884;p14"/>
          <p:cNvSpPr txBox="1"/>
          <p:nvPr>
            <p:ph idx="1" type="body"/>
          </p:nvPr>
        </p:nvSpPr>
        <p:spPr>
          <a:xfrm>
            <a:off x="855300" y="1553825"/>
            <a:ext cx="2932500" cy="29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885" name="Google Shape;885;p14"/>
          <p:cNvSpPr txBox="1"/>
          <p:nvPr>
            <p:ph idx="2" type="body"/>
          </p:nvPr>
        </p:nvSpPr>
        <p:spPr>
          <a:xfrm>
            <a:off x="855300" y="4058325"/>
            <a:ext cx="62409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1155CC"/>
                </a:solidFill>
              </a:rPr>
              <a:t>More info on how to use this template at </a:t>
            </a:r>
            <a:r>
              <a:rPr b="1" lang="en" sz="1000" u="sng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1155CC"/>
                </a:solidFill>
              </a:rPr>
              <a:t>This template is free to use under </a:t>
            </a:r>
            <a:r>
              <a:rPr lang="en" sz="1000" u="sng">
                <a:solidFill>
                  <a:srgbClr val="1155CC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rgbClr val="1155CC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1155CC"/>
              </a:solidFill>
            </a:endParaRPr>
          </a:p>
        </p:txBody>
      </p:sp>
      <p:sp>
        <p:nvSpPr>
          <p:cNvPr id="886" name="Google Shape;886;p14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2"/>
          <p:cNvSpPr txBox="1"/>
          <p:nvPr>
            <p:ph idx="4294967295" type="body"/>
          </p:nvPr>
        </p:nvSpPr>
        <p:spPr>
          <a:xfrm>
            <a:off x="855300" y="373575"/>
            <a:ext cx="2885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pace Grotesk Light"/>
                <a:ea typeface="Space Grotesk Light"/>
                <a:cs typeface="Space Grotesk Light"/>
                <a:sym typeface="Space Grotesk Light"/>
              </a:rPr>
              <a:t>Mobile</a:t>
            </a:r>
            <a:r>
              <a:rPr lang="en">
                <a:latin typeface="Space Grotesk Light"/>
                <a:ea typeface="Space Grotesk Light"/>
                <a:cs typeface="Space Grotesk Light"/>
                <a:sym typeface="Space Grotesk Light"/>
              </a:rPr>
              <a:t> project</a:t>
            </a:r>
            <a:endParaRPr>
              <a:latin typeface="Space Grotesk Light"/>
              <a:ea typeface="Space Grotesk Light"/>
              <a:cs typeface="Space Grotesk Light"/>
              <a:sym typeface="Space Grotesk Ligh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1154" name="Google Shape;1154;p32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55" name="Google Shape;1155;p32"/>
          <p:cNvGrpSpPr/>
          <p:nvPr/>
        </p:nvGrpSpPr>
        <p:grpSpPr>
          <a:xfrm>
            <a:off x="4743600" y="373572"/>
            <a:ext cx="2119546" cy="4396359"/>
            <a:chOff x="2547150" y="238125"/>
            <a:chExt cx="2525675" cy="5238750"/>
          </a:xfrm>
        </p:grpSpPr>
        <p:sp>
          <p:nvSpPr>
            <p:cNvPr id="1156" name="Google Shape;1156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60" name="Google Shape;1160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47899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33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66" name="Google Shape;1166;p33"/>
          <p:cNvGrpSpPr/>
          <p:nvPr/>
        </p:nvGrpSpPr>
        <p:grpSpPr>
          <a:xfrm>
            <a:off x="4249702" y="465959"/>
            <a:ext cx="2736410" cy="4222433"/>
            <a:chOff x="2112475" y="238125"/>
            <a:chExt cx="3395050" cy="5238750"/>
          </a:xfrm>
        </p:grpSpPr>
        <p:sp>
          <p:nvSpPr>
            <p:cNvPr id="1167" name="Google Shape;1167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71" name="Google Shape;117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7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72" name="Google Shape;1172;p33"/>
          <p:cNvSpPr txBox="1"/>
          <p:nvPr>
            <p:ph idx="4294967295" type="body"/>
          </p:nvPr>
        </p:nvSpPr>
        <p:spPr>
          <a:xfrm>
            <a:off x="855300" y="373575"/>
            <a:ext cx="2885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pace Grotesk Light"/>
                <a:ea typeface="Space Grotesk Light"/>
                <a:cs typeface="Space Grotesk Light"/>
                <a:sym typeface="Space Grotesk Light"/>
              </a:rPr>
              <a:t>Tablet</a:t>
            </a:r>
            <a:r>
              <a:rPr lang="en">
                <a:latin typeface="Space Grotesk Light"/>
                <a:ea typeface="Space Grotesk Light"/>
                <a:cs typeface="Space Grotesk Light"/>
                <a:sym typeface="Space Grotesk Light"/>
              </a:rPr>
              <a:t> project</a:t>
            </a:r>
            <a:endParaRPr>
              <a:latin typeface="Space Grotesk Light"/>
              <a:ea typeface="Space Grotesk Light"/>
              <a:cs typeface="Space Grotesk Light"/>
              <a:sym typeface="Space Grotesk Ligh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34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78" name="Google Shape;1178;p34"/>
          <p:cNvGrpSpPr/>
          <p:nvPr/>
        </p:nvGrpSpPr>
        <p:grpSpPr>
          <a:xfrm>
            <a:off x="3709774" y="1241129"/>
            <a:ext cx="4542205" cy="2661224"/>
            <a:chOff x="1177450" y="241631"/>
            <a:chExt cx="6173152" cy="3616776"/>
          </a:xfrm>
        </p:grpSpPr>
        <p:sp>
          <p:nvSpPr>
            <p:cNvPr id="1179" name="Google Shape;1179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83" name="Google Shape;1183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2169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34"/>
          <p:cNvSpPr txBox="1"/>
          <p:nvPr>
            <p:ph idx="4294967295" type="body"/>
          </p:nvPr>
        </p:nvSpPr>
        <p:spPr>
          <a:xfrm>
            <a:off x="855300" y="373575"/>
            <a:ext cx="2885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pace Grotesk Light"/>
                <a:ea typeface="Space Grotesk Light"/>
                <a:cs typeface="Space Grotesk Light"/>
                <a:sym typeface="Space Grotesk Light"/>
              </a:rPr>
              <a:t>Desktop</a:t>
            </a:r>
            <a:r>
              <a:rPr lang="en">
                <a:latin typeface="Space Grotesk Light"/>
                <a:ea typeface="Space Grotesk Light"/>
                <a:cs typeface="Space Grotesk Light"/>
                <a:sym typeface="Space Grotesk Light"/>
              </a:rPr>
              <a:t> project</a:t>
            </a:r>
            <a:endParaRPr>
              <a:latin typeface="Space Grotesk Light"/>
              <a:ea typeface="Space Grotesk Light"/>
              <a:cs typeface="Space Grotesk Light"/>
              <a:sym typeface="Space Grotesk Light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9" name="Google Shape;1189;p35"/>
          <p:cNvPicPr preferRelativeResize="0"/>
          <p:nvPr/>
        </p:nvPicPr>
        <p:blipFill rotWithShape="1">
          <a:blip r:embed="rId3">
            <a:alphaModFix/>
          </a:blip>
          <a:srcRect b="58194" l="0" r="0" t="13159"/>
          <a:stretch/>
        </p:blipFill>
        <p:spPr>
          <a:xfrm>
            <a:off x="2445846" y="2037704"/>
            <a:ext cx="6600848" cy="3105802"/>
          </a:xfrm>
          <a:custGeom>
            <a:rect b="b" l="l" r="r" t="t"/>
            <a:pathLst>
              <a:path extrusionOk="0" h="21433" w="20752">
                <a:moveTo>
                  <a:pt x="10606" y="9"/>
                </a:moveTo>
                <a:cubicBezTo>
                  <a:pt x="9647" y="90"/>
                  <a:pt x="8682" y="680"/>
                  <a:pt x="7798" y="1831"/>
                </a:cubicBezTo>
                <a:cubicBezTo>
                  <a:pt x="6605" y="3386"/>
                  <a:pt x="5698" y="5808"/>
                  <a:pt x="5232" y="8676"/>
                </a:cubicBezTo>
                <a:cubicBezTo>
                  <a:pt x="3308" y="6911"/>
                  <a:pt x="1096" y="8902"/>
                  <a:pt x="292" y="13126"/>
                </a:cubicBezTo>
                <a:cubicBezTo>
                  <a:pt x="-235" y="15893"/>
                  <a:pt x="-40" y="19071"/>
                  <a:pt x="802" y="21433"/>
                </a:cubicBezTo>
                <a:lnTo>
                  <a:pt x="20017" y="21433"/>
                </a:lnTo>
                <a:cubicBezTo>
                  <a:pt x="21365" y="16959"/>
                  <a:pt x="20806" y="10934"/>
                  <a:pt x="18768" y="7975"/>
                </a:cubicBezTo>
                <a:cubicBezTo>
                  <a:pt x="18044" y="6924"/>
                  <a:pt x="17196" y="6363"/>
                  <a:pt x="16328" y="6363"/>
                </a:cubicBezTo>
                <a:cubicBezTo>
                  <a:pt x="16202" y="6363"/>
                  <a:pt x="16078" y="6377"/>
                  <a:pt x="15954" y="6399"/>
                </a:cubicBezTo>
                <a:cubicBezTo>
                  <a:pt x="14801" y="2134"/>
                  <a:pt x="12715" y="-167"/>
                  <a:pt x="10606" y="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90" name="Google Shape;1190;p35"/>
          <p:cNvSpPr txBox="1"/>
          <p:nvPr>
            <p:ph idx="4294967295" type="ctrTitle"/>
          </p:nvPr>
        </p:nvSpPr>
        <p:spPr>
          <a:xfrm>
            <a:off x="855300" y="516550"/>
            <a:ext cx="3828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Thanks!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191" name="Google Shape;1191;p35"/>
          <p:cNvSpPr txBox="1"/>
          <p:nvPr>
            <p:ph idx="4294967295" type="subTitle"/>
          </p:nvPr>
        </p:nvSpPr>
        <p:spPr>
          <a:xfrm>
            <a:off x="855300" y="1716175"/>
            <a:ext cx="5341200" cy="103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Any questions?</a:t>
            </a:r>
            <a:br>
              <a:rPr lang="en" sz="2000"/>
            </a:br>
            <a:r>
              <a:rPr lang="en" sz="2000"/>
              <a:t>You can find me at:</a:t>
            </a:r>
            <a:endParaRPr sz="2000"/>
          </a:p>
          <a:p>
            <a:pPr indent="-355600" lvl="0" marL="457200" rtl="0" algn="l">
              <a:spcBef>
                <a:spcPts val="800"/>
              </a:spcBef>
              <a:spcAft>
                <a:spcPts val="0"/>
              </a:spcAft>
              <a:buSzPts val="2000"/>
              <a:buChar char="➢"/>
            </a:pPr>
            <a:r>
              <a:rPr lang="en" sz="2000"/>
              <a:t>@username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sz="2000"/>
              <a:t>user@mail.me</a:t>
            </a:r>
            <a:endParaRPr b="1" sz="1600"/>
          </a:p>
        </p:txBody>
      </p:sp>
      <p:sp>
        <p:nvSpPr>
          <p:cNvPr id="1192" name="Google Shape;1192;p35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36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1198" name="Google Shape;1198;p36"/>
          <p:cNvSpPr txBox="1"/>
          <p:nvPr>
            <p:ph idx="1" type="body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1199" name="Google Shape;1199;p36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37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1205" name="Google Shape;1205;p37"/>
          <p:cNvSpPr txBox="1"/>
          <p:nvPr>
            <p:ph idx="1" type="body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Titles: Space Grotesk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Body copy: </a:t>
            </a:r>
            <a:r>
              <a:rPr lang="en" sz="1800"/>
              <a:t>Space Grotesk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https://www.fontsquirrel.com/fonts/spacegrotesk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06" name="Google Shape;1206;p37"/>
          <p:cNvSpPr txBox="1"/>
          <p:nvPr/>
        </p:nvSpPr>
        <p:spPr>
          <a:xfrm>
            <a:off x="855300" y="4104575"/>
            <a:ext cx="6240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155CC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1155CC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1155CC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rgbClr val="1155CC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07" name="Google Shape;1207;p37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38"/>
          <p:cNvSpPr txBox="1"/>
          <p:nvPr>
            <p:ph type="ctrTitle"/>
          </p:nvPr>
        </p:nvSpPr>
        <p:spPr>
          <a:xfrm>
            <a:off x="1632600" y="1673063"/>
            <a:ext cx="5878800" cy="1303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CE5CD"/>
                </a:solidFill>
              </a:rPr>
              <a:t>2</a:t>
            </a:r>
            <a:r>
              <a:rPr lang="en">
                <a:solidFill>
                  <a:srgbClr val="FCE5CD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1213" name="Google Shape;1213;p38"/>
          <p:cNvSpPr txBox="1"/>
          <p:nvPr>
            <p:ph idx="1" type="subTitle"/>
          </p:nvPr>
        </p:nvSpPr>
        <p:spPr>
          <a:xfrm>
            <a:off x="1632600" y="3073838"/>
            <a:ext cx="5878800" cy="3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39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1219" name="Google Shape;1219;p39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0" name="Google Shape;1220;p39"/>
          <p:cNvSpPr/>
          <p:nvPr/>
        </p:nvSpPr>
        <p:spPr>
          <a:xfrm>
            <a:off x="7280519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DEC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1" name="Google Shape;1221;p39"/>
          <p:cNvSpPr/>
          <p:nvPr/>
        </p:nvSpPr>
        <p:spPr>
          <a:xfrm>
            <a:off x="6659236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NOV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2" name="Google Shape;1222;p39"/>
          <p:cNvSpPr/>
          <p:nvPr/>
        </p:nvSpPr>
        <p:spPr>
          <a:xfrm>
            <a:off x="6037953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OCT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3" name="Google Shape;1223;p39"/>
          <p:cNvSpPr/>
          <p:nvPr/>
        </p:nvSpPr>
        <p:spPr>
          <a:xfrm>
            <a:off x="5416669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SEP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4" name="Google Shape;1224;p39"/>
          <p:cNvSpPr/>
          <p:nvPr/>
        </p:nvSpPr>
        <p:spPr>
          <a:xfrm>
            <a:off x="4795386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AUG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5" name="Google Shape;1225;p39"/>
          <p:cNvSpPr/>
          <p:nvPr/>
        </p:nvSpPr>
        <p:spPr>
          <a:xfrm>
            <a:off x="4174103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JUL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6" name="Google Shape;1226;p39"/>
          <p:cNvSpPr/>
          <p:nvPr/>
        </p:nvSpPr>
        <p:spPr>
          <a:xfrm>
            <a:off x="3552820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JUN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7" name="Google Shape;1227;p39"/>
          <p:cNvSpPr/>
          <p:nvPr/>
        </p:nvSpPr>
        <p:spPr>
          <a:xfrm>
            <a:off x="2931537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MAY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8" name="Google Shape;1228;p39"/>
          <p:cNvSpPr/>
          <p:nvPr/>
        </p:nvSpPr>
        <p:spPr>
          <a:xfrm>
            <a:off x="2310254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APR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29" name="Google Shape;1229;p39"/>
          <p:cNvSpPr/>
          <p:nvPr/>
        </p:nvSpPr>
        <p:spPr>
          <a:xfrm>
            <a:off x="1688970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MAR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30" name="Google Shape;1230;p39"/>
          <p:cNvSpPr/>
          <p:nvPr/>
        </p:nvSpPr>
        <p:spPr>
          <a:xfrm>
            <a:off x="1067687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FEB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31" name="Google Shape;1231;p39"/>
          <p:cNvSpPr/>
          <p:nvPr/>
        </p:nvSpPr>
        <p:spPr>
          <a:xfrm>
            <a:off x="446404" y="2603550"/>
            <a:ext cx="774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JAN</a:t>
            </a:r>
            <a:endParaRPr sz="10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32" name="Google Shape;1232;p39"/>
          <p:cNvSpPr/>
          <p:nvPr/>
        </p:nvSpPr>
        <p:spPr>
          <a:xfrm>
            <a:off x="0" y="2603550"/>
            <a:ext cx="5997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1233" name="Google Shape;1233;p39"/>
          <p:cNvCxnSpPr/>
          <p:nvPr/>
        </p:nvCxnSpPr>
        <p:spPr>
          <a:xfrm rot="10800000">
            <a:off x="723724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34" name="Google Shape;1234;p39"/>
          <p:cNvSpPr txBox="1"/>
          <p:nvPr/>
        </p:nvSpPr>
        <p:spPr>
          <a:xfrm>
            <a:off x="685113" y="157480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35" name="Google Shape;1235;p39"/>
          <p:cNvCxnSpPr/>
          <p:nvPr/>
        </p:nvCxnSpPr>
        <p:spPr>
          <a:xfrm rot="10800000">
            <a:off x="1967294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36" name="Google Shape;1236;p39"/>
          <p:cNvSpPr txBox="1"/>
          <p:nvPr/>
        </p:nvSpPr>
        <p:spPr>
          <a:xfrm>
            <a:off x="1930102" y="157480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Red is the colour of danger and courage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37" name="Google Shape;1237;p39"/>
          <p:cNvCxnSpPr/>
          <p:nvPr/>
        </p:nvCxnSpPr>
        <p:spPr>
          <a:xfrm rot="10800000">
            <a:off x="3210865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38" name="Google Shape;1238;p39"/>
          <p:cNvSpPr txBox="1"/>
          <p:nvPr/>
        </p:nvSpPr>
        <p:spPr>
          <a:xfrm>
            <a:off x="3175090" y="157480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39" name="Google Shape;1239;p39"/>
          <p:cNvCxnSpPr/>
          <p:nvPr/>
        </p:nvCxnSpPr>
        <p:spPr>
          <a:xfrm rot="10800000">
            <a:off x="4454435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40" name="Google Shape;1240;p39"/>
          <p:cNvSpPr txBox="1"/>
          <p:nvPr/>
        </p:nvSpPr>
        <p:spPr>
          <a:xfrm>
            <a:off x="4420079" y="157480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41" name="Google Shape;1241;p39"/>
          <p:cNvCxnSpPr/>
          <p:nvPr/>
        </p:nvCxnSpPr>
        <p:spPr>
          <a:xfrm rot="10800000">
            <a:off x="5698006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42" name="Google Shape;1242;p39"/>
          <p:cNvSpPr txBox="1"/>
          <p:nvPr/>
        </p:nvSpPr>
        <p:spPr>
          <a:xfrm>
            <a:off x="5665068" y="157480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43" name="Google Shape;1243;p39"/>
          <p:cNvCxnSpPr/>
          <p:nvPr/>
        </p:nvCxnSpPr>
        <p:spPr>
          <a:xfrm rot="10800000">
            <a:off x="6941576" y="2129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44" name="Google Shape;1244;p39"/>
          <p:cNvSpPr txBox="1"/>
          <p:nvPr/>
        </p:nvSpPr>
        <p:spPr>
          <a:xfrm>
            <a:off x="6910057" y="157480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45" name="Google Shape;1245;p39"/>
          <p:cNvCxnSpPr/>
          <p:nvPr/>
        </p:nvCxnSpPr>
        <p:spPr>
          <a:xfrm rot="10800000">
            <a:off x="1355059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46" name="Google Shape;1246;p39"/>
          <p:cNvSpPr txBox="1"/>
          <p:nvPr/>
        </p:nvSpPr>
        <p:spPr>
          <a:xfrm>
            <a:off x="1289043" y="349575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47" name="Google Shape;1247;p39"/>
          <p:cNvCxnSpPr/>
          <p:nvPr/>
        </p:nvCxnSpPr>
        <p:spPr>
          <a:xfrm rot="10800000">
            <a:off x="2598630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48" name="Google Shape;1248;p39"/>
          <p:cNvSpPr txBox="1"/>
          <p:nvPr/>
        </p:nvSpPr>
        <p:spPr>
          <a:xfrm>
            <a:off x="2541236" y="349575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49" name="Google Shape;1249;p39"/>
          <p:cNvCxnSpPr/>
          <p:nvPr/>
        </p:nvCxnSpPr>
        <p:spPr>
          <a:xfrm rot="10800000">
            <a:off x="3842200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50" name="Google Shape;1250;p39"/>
          <p:cNvSpPr txBox="1"/>
          <p:nvPr/>
        </p:nvSpPr>
        <p:spPr>
          <a:xfrm>
            <a:off x="3793429" y="349575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51" name="Google Shape;1251;p39"/>
          <p:cNvCxnSpPr/>
          <p:nvPr/>
        </p:nvCxnSpPr>
        <p:spPr>
          <a:xfrm rot="10800000">
            <a:off x="5085771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52" name="Google Shape;1252;p39"/>
          <p:cNvSpPr txBox="1"/>
          <p:nvPr/>
        </p:nvSpPr>
        <p:spPr>
          <a:xfrm>
            <a:off x="5045622" y="349575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Red is the colour of danger and courage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53" name="Google Shape;1253;p39"/>
          <p:cNvCxnSpPr/>
          <p:nvPr/>
        </p:nvCxnSpPr>
        <p:spPr>
          <a:xfrm rot="10800000">
            <a:off x="6329341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54" name="Google Shape;1254;p39"/>
          <p:cNvSpPr txBox="1"/>
          <p:nvPr/>
        </p:nvSpPr>
        <p:spPr>
          <a:xfrm>
            <a:off x="6297815" y="3495750"/>
            <a:ext cx="1176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255" name="Google Shape;1255;p39"/>
          <p:cNvCxnSpPr/>
          <p:nvPr/>
        </p:nvCxnSpPr>
        <p:spPr>
          <a:xfrm rot="10800000">
            <a:off x="7572912" y="2972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256" name="Google Shape;1256;p39"/>
          <p:cNvSpPr txBox="1"/>
          <p:nvPr/>
        </p:nvSpPr>
        <p:spPr>
          <a:xfrm>
            <a:off x="7537344" y="3495750"/>
            <a:ext cx="973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40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1262" name="Google Shape;1262;p40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63" name="Google Shape;1263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65" name="Google Shape;1265;p40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1266" name="Google Shape;1266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1</a:t>
              </a:r>
              <a:endParaRPr sz="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268" name="Google Shape;1268;p40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1269" name="Google Shape;1269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270" name="Google Shape;1270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3</a:t>
              </a:r>
              <a:endParaRPr sz="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271" name="Google Shape;1271;p40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1272" name="Google Shape;1272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273" name="Google Shape;1273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5</a:t>
              </a:r>
              <a:endParaRPr sz="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274" name="Google Shape;1274;p40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1275" name="Google Shape;1275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276" name="Google Shape;1276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6</a:t>
              </a:r>
              <a:endParaRPr sz="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277" name="Google Shape;1277;p40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1278" name="Google Shape;1278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279" name="Google Shape;1279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4</a:t>
              </a:r>
              <a:endParaRPr sz="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grpSp>
        <p:nvGrpSpPr>
          <p:cNvPr id="1280" name="Google Shape;1280;p40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1281" name="Google Shape;1281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282" name="Google Shape;1282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2</a:t>
              </a:r>
              <a:endParaRPr sz="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sp>
        <p:nvSpPr>
          <p:cNvPr id="1283" name="Google Shape;1283;p40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84" name="Google Shape;1284;p40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Red is the colour of danger and courage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85" name="Google Shape;1285;p40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86" name="Google Shape;1286;p40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87" name="Google Shape;1287;p40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288" name="Google Shape;1288;p40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41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1294" name="Google Shape;1294;p41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295" name="Google Shape;1295;p41"/>
          <p:cNvGraphicFramePr/>
          <p:nvPr/>
        </p:nvGraphicFramePr>
        <p:xfrm>
          <a:off x="855475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{B71E8972-68E6-47C6-8168-9DFCAA21A1EE}</a:tableStyleId>
              </a:tblPr>
              <a:tblGrid>
                <a:gridCol w="107470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97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Week 1</a:t>
                      </a:r>
                      <a:endParaRPr b="1"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Week 2</a:t>
                      </a:r>
                      <a:endParaRPr b="1"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97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97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891;p15"/>
          <p:cNvPicPr preferRelativeResize="0"/>
          <p:nvPr/>
        </p:nvPicPr>
        <p:blipFill rotWithShape="1">
          <a:blip r:embed="rId3">
            <a:alphaModFix/>
          </a:blip>
          <a:srcRect b="58194" l="0" r="0" t="13159"/>
          <a:stretch/>
        </p:blipFill>
        <p:spPr>
          <a:xfrm>
            <a:off x="2445846" y="2037704"/>
            <a:ext cx="6600848" cy="3105802"/>
          </a:xfrm>
          <a:custGeom>
            <a:rect b="b" l="l" r="r" t="t"/>
            <a:pathLst>
              <a:path extrusionOk="0" h="21433" w="20752">
                <a:moveTo>
                  <a:pt x="10606" y="9"/>
                </a:moveTo>
                <a:cubicBezTo>
                  <a:pt x="9647" y="90"/>
                  <a:pt x="8682" y="680"/>
                  <a:pt x="7798" y="1831"/>
                </a:cubicBezTo>
                <a:cubicBezTo>
                  <a:pt x="6605" y="3386"/>
                  <a:pt x="5698" y="5808"/>
                  <a:pt x="5232" y="8676"/>
                </a:cubicBezTo>
                <a:cubicBezTo>
                  <a:pt x="3308" y="6911"/>
                  <a:pt x="1096" y="8902"/>
                  <a:pt x="292" y="13126"/>
                </a:cubicBezTo>
                <a:cubicBezTo>
                  <a:pt x="-235" y="15893"/>
                  <a:pt x="-40" y="19071"/>
                  <a:pt x="802" y="21433"/>
                </a:cubicBezTo>
                <a:lnTo>
                  <a:pt x="20017" y="21433"/>
                </a:lnTo>
                <a:cubicBezTo>
                  <a:pt x="21365" y="16959"/>
                  <a:pt x="20806" y="10934"/>
                  <a:pt x="18768" y="7975"/>
                </a:cubicBezTo>
                <a:cubicBezTo>
                  <a:pt x="18044" y="6924"/>
                  <a:pt x="17196" y="6363"/>
                  <a:pt x="16328" y="6363"/>
                </a:cubicBezTo>
                <a:cubicBezTo>
                  <a:pt x="16202" y="6363"/>
                  <a:pt x="16078" y="6377"/>
                  <a:pt x="15954" y="6399"/>
                </a:cubicBezTo>
                <a:cubicBezTo>
                  <a:pt x="14801" y="2134"/>
                  <a:pt x="12715" y="-167"/>
                  <a:pt x="10606" y="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92" name="Google Shape;892;p15"/>
          <p:cNvSpPr txBox="1"/>
          <p:nvPr>
            <p:ph idx="4294967295" type="ctrTitle"/>
          </p:nvPr>
        </p:nvSpPr>
        <p:spPr>
          <a:xfrm>
            <a:off x="855300" y="516550"/>
            <a:ext cx="3828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Hello!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893" name="Google Shape;893;p15"/>
          <p:cNvSpPr txBox="1"/>
          <p:nvPr>
            <p:ph idx="4294967295" type="subTitle"/>
          </p:nvPr>
        </p:nvSpPr>
        <p:spPr>
          <a:xfrm>
            <a:off x="855300" y="1716175"/>
            <a:ext cx="5341200" cy="103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I am Jayden Smith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b="1" sz="1800"/>
          </a:p>
        </p:txBody>
      </p:sp>
      <p:sp>
        <p:nvSpPr>
          <p:cNvPr id="894" name="Google Shape;894;p15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42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1301" name="Google Shape;1301;p42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02" name="Google Shape;1302;p42"/>
          <p:cNvSpPr/>
          <p:nvPr/>
        </p:nvSpPr>
        <p:spPr>
          <a:xfrm>
            <a:off x="876200" y="1516675"/>
            <a:ext cx="3628800" cy="1367100"/>
          </a:xfrm>
          <a:prstGeom prst="rect">
            <a:avLst/>
          </a:prstGeom>
          <a:solidFill>
            <a:srgbClr val="FFFFFF">
              <a:alpha val="16200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STRENGTHS</a:t>
            </a:r>
            <a:endParaRPr b="1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03" name="Google Shape;1303;p42"/>
          <p:cNvSpPr/>
          <p:nvPr/>
        </p:nvSpPr>
        <p:spPr>
          <a:xfrm>
            <a:off x="4655131" y="1516675"/>
            <a:ext cx="3628800" cy="1367100"/>
          </a:xfrm>
          <a:prstGeom prst="rect">
            <a:avLst/>
          </a:prstGeom>
          <a:solidFill>
            <a:srgbClr val="FFFFFF">
              <a:alpha val="16200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WEAKNESSES</a:t>
            </a:r>
            <a:endParaRPr b="1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04" name="Google Shape;1304;p42"/>
          <p:cNvSpPr/>
          <p:nvPr/>
        </p:nvSpPr>
        <p:spPr>
          <a:xfrm>
            <a:off x="876200" y="3033763"/>
            <a:ext cx="3628800" cy="1367100"/>
          </a:xfrm>
          <a:prstGeom prst="rect">
            <a:avLst/>
          </a:prstGeom>
          <a:solidFill>
            <a:srgbClr val="FFFFFF">
              <a:alpha val="16200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Black is the color of ebony and of outer space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OPPORTUNITIES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05" name="Google Shape;1305;p42"/>
          <p:cNvSpPr/>
          <p:nvPr/>
        </p:nvSpPr>
        <p:spPr>
          <a:xfrm>
            <a:off x="4655131" y="3033763"/>
            <a:ext cx="3628800" cy="1367100"/>
          </a:xfrm>
          <a:prstGeom prst="rect">
            <a:avLst/>
          </a:prstGeom>
          <a:solidFill>
            <a:srgbClr val="FFFFFF">
              <a:alpha val="16200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White is the color of milk and fresh snow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THREATS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06" name="Google Shape;1306;p42"/>
          <p:cNvSpPr/>
          <p:nvPr/>
        </p:nvSpPr>
        <p:spPr>
          <a:xfrm>
            <a:off x="3463339" y="1840184"/>
            <a:ext cx="2085300" cy="2085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" name="Google Shape;1307;p42"/>
          <p:cNvSpPr/>
          <p:nvPr/>
        </p:nvSpPr>
        <p:spPr>
          <a:xfrm rot="5400000">
            <a:off x="3613628" y="1840184"/>
            <a:ext cx="2085300" cy="2085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42"/>
          <p:cNvSpPr/>
          <p:nvPr/>
        </p:nvSpPr>
        <p:spPr>
          <a:xfrm rot="10800000">
            <a:off x="3613628" y="1991666"/>
            <a:ext cx="2085300" cy="2085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" name="Google Shape;1309;p42"/>
          <p:cNvSpPr/>
          <p:nvPr/>
        </p:nvSpPr>
        <p:spPr>
          <a:xfrm rot="-5400000">
            <a:off x="3463339" y="1991666"/>
            <a:ext cx="2085300" cy="20853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" name="Google Shape;1310;p42"/>
          <p:cNvSpPr/>
          <p:nvPr/>
        </p:nvSpPr>
        <p:spPr>
          <a:xfrm>
            <a:off x="3943416" y="2275156"/>
            <a:ext cx="287723" cy="38788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pace Grotesk"/>
              </a:rPr>
              <a:t>S</a:t>
            </a:r>
          </a:p>
        </p:txBody>
      </p:sp>
      <p:sp>
        <p:nvSpPr>
          <p:cNvPr id="1311" name="Google Shape;1311;p42"/>
          <p:cNvSpPr/>
          <p:nvPr/>
        </p:nvSpPr>
        <p:spPr>
          <a:xfrm>
            <a:off x="4819603" y="2281816"/>
            <a:ext cx="446503" cy="3729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pace Grotesk"/>
              </a:rPr>
              <a:t>W</a:t>
            </a:r>
          </a:p>
        </p:txBody>
      </p:sp>
      <p:sp>
        <p:nvSpPr>
          <p:cNvPr id="1312" name="Google Shape;1312;p42"/>
          <p:cNvSpPr/>
          <p:nvPr/>
        </p:nvSpPr>
        <p:spPr>
          <a:xfrm>
            <a:off x="3913578" y="3229645"/>
            <a:ext cx="306904" cy="38788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pace Grotesk"/>
              </a:rPr>
              <a:t>O</a:t>
            </a:r>
          </a:p>
        </p:txBody>
      </p:sp>
      <p:sp>
        <p:nvSpPr>
          <p:cNvPr id="1313" name="Google Shape;1313;p42"/>
          <p:cNvSpPr/>
          <p:nvPr/>
        </p:nvSpPr>
        <p:spPr>
          <a:xfrm>
            <a:off x="4918174" y="3236305"/>
            <a:ext cx="287723" cy="3729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Space Grotesk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43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319" name="Google Shape;1319;p43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0" name="Google Shape;1320;p43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Activities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800">
              <a:solidFill>
                <a:schemeClr val="dk2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1" name="Google Shape;1321;p43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Resources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2" name="Google Shape;1322;p43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Value Propositions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3" name="Google Shape;1323;p43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Customer Relationships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4" name="Google Shape;1324;p43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Channels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5" name="Google Shape;1325;p43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Customer Segments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6" name="Google Shape;1326;p43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Partners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800">
              <a:solidFill>
                <a:schemeClr val="dk2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7" name="Google Shape;1327;p43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Cost Structure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8" name="Google Shape;1328;p43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Revenue Streams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b="1" sz="9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329" name="Google Shape;1329;p43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0" name="Google Shape;1330;p43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1" name="Google Shape;1331;p43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2" name="Google Shape;1332;p43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333" name="Google Shape;1333;p43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1334" name="Google Shape;1334;p43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336" name="Google Shape;1336;p43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337" name="Google Shape;1337;p43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1338" name="Google Shape;1338;p43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341" name="Google Shape;1341;p43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1342" name="Google Shape;1342;p43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3" name="Google Shape;1343;p43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347" name="Google Shape;1347;p43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1348" name="Google Shape;1348;p43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4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1359" name="Google Shape;1359;p44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60" name="Google Shape;1360;p44"/>
          <p:cNvGrpSpPr/>
          <p:nvPr/>
        </p:nvGrpSpPr>
        <p:grpSpPr>
          <a:xfrm>
            <a:off x="855143" y="1412892"/>
            <a:ext cx="3231719" cy="2905377"/>
            <a:chOff x="3778727" y="4460423"/>
            <a:chExt cx="720160" cy="647438"/>
          </a:xfrm>
        </p:grpSpPr>
        <p:sp>
          <p:nvSpPr>
            <p:cNvPr id="1361" name="Google Shape;1361;p44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362" name="Google Shape;1362;p44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363" name="Google Shape;1363;p44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364" name="Google Shape;1364;p44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365" name="Google Shape;1365;p44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366" name="Google Shape;1366;p44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  <p:sp>
          <p:nvSpPr>
            <p:cNvPr id="1367" name="Google Shape;1367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rgbClr val="FFFFFF">
                <a:alpha val="16200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cxnSp>
        <p:nvCxnSpPr>
          <p:cNvPr id="1368" name="Google Shape;1368;p44"/>
          <p:cNvCxnSpPr/>
          <p:nvPr/>
        </p:nvCxnSpPr>
        <p:spPr>
          <a:xfrm>
            <a:off x="4015430" y="1894049"/>
            <a:ext cx="946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369" name="Google Shape;1369;p44"/>
          <p:cNvSpPr txBox="1"/>
          <p:nvPr/>
        </p:nvSpPr>
        <p:spPr>
          <a:xfrm>
            <a:off x="5017230" y="1739950"/>
            <a:ext cx="24960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sz="10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370" name="Google Shape;1370;p44"/>
          <p:cNvCxnSpPr/>
          <p:nvPr/>
        </p:nvCxnSpPr>
        <p:spPr>
          <a:xfrm>
            <a:off x="3875998" y="2325422"/>
            <a:ext cx="10860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371" name="Google Shape;1371;p44"/>
          <p:cNvSpPr txBox="1"/>
          <p:nvPr/>
        </p:nvSpPr>
        <p:spPr>
          <a:xfrm>
            <a:off x="5017230" y="2171314"/>
            <a:ext cx="24960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sz="10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372" name="Google Shape;1372;p44"/>
          <p:cNvCxnSpPr/>
          <p:nvPr/>
        </p:nvCxnSpPr>
        <p:spPr>
          <a:xfrm>
            <a:off x="3677855" y="2756795"/>
            <a:ext cx="12840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373" name="Google Shape;1373;p44"/>
          <p:cNvSpPr txBox="1"/>
          <p:nvPr/>
        </p:nvSpPr>
        <p:spPr>
          <a:xfrm>
            <a:off x="5017230" y="2602678"/>
            <a:ext cx="24960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sz="10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374" name="Google Shape;1374;p44"/>
          <p:cNvCxnSpPr/>
          <p:nvPr/>
        </p:nvCxnSpPr>
        <p:spPr>
          <a:xfrm>
            <a:off x="3509067" y="3188146"/>
            <a:ext cx="14529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375" name="Google Shape;1375;p44"/>
          <p:cNvSpPr txBox="1"/>
          <p:nvPr/>
        </p:nvSpPr>
        <p:spPr>
          <a:xfrm>
            <a:off x="5017230" y="3034043"/>
            <a:ext cx="24960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sz="10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376" name="Google Shape;1376;p44"/>
          <p:cNvCxnSpPr/>
          <p:nvPr/>
        </p:nvCxnSpPr>
        <p:spPr>
          <a:xfrm>
            <a:off x="3325591" y="3619519"/>
            <a:ext cx="16365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377" name="Google Shape;1377;p44"/>
          <p:cNvSpPr txBox="1"/>
          <p:nvPr/>
        </p:nvSpPr>
        <p:spPr>
          <a:xfrm>
            <a:off x="5017230" y="3465407"/>
            <a:ext cx="24960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sz="10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cxnSp>
        <p:nvCxnSpPr>
          <p:cNvPr id="1378" name="Google Shape;1378;p44"/>
          <p:cNvCxnSpPr/>
          <p:nvPr/>
        </p:nvCxnSpPr>
        <p:spPr>
          <a:xfrm>
            <a:off x="3134792" y="4050870"/>
            <a:ext cx="18195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379" name="Google Shape;1379;p44"/>
          <p:cNvSpPr txBox="1"/>
          <p:nvPr/>
        </p:nvSpPr>
        <p:spPr>
          <a:xfrm>
            <a:off x="5017230" y="3896771"/>
            <a:ext cx="24960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Insert your content</a:t>
            </a:r>
            <a:endParaRPr sz="10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45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1385" name="Google Shape;1385;p45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86" name="Google Shape;1386;p45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759975"/>
            <a:ext cx="1371300" cy="1371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87" name="Google Shape;1387;p45"/>
          <p:cNvSpPr txBox="1"/>
          <p:nvPr/>
        </p:nvSpPr>
        <p:spPr>
          <a:xfrm>
            <a:off x="859927" y="3250734"/>
            <a:ext cx="1371300" cy="6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Jackson</a:t>
            </a:r>
            <a:b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en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JOB TITLE</a:t>
            </a:r>
            <a:endParaRPr sz="8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1388" name="Google Shape;1388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8178" y="1759975"/>
            <a:ext cx="1371300" cy="1371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89" name="Google Shape;1389;p45"/>
          <p:cNvSpPr txBox="1"/>
          <p:nvPr/>
        </p:nvSpPr>
        <p:spPr>
          <a:xfrm>
            <a:off x="2682804" y="3250734"/>
            <a:ext cx="1371300" cy="6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Galán</a:t>
            </a:r>
            <a:b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en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JOB TITLE</a:t>
            </a:r>
            <a:endParaRPr sz="8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1390" name="Google Shape;1390;p45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501055" y="1759975"/>
            <a:ext cx="1371300" cy="1371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91" name="Google Shape;1391;p45"/>
          <p:cNvSpPr txBox="1"/>
          <p:nvPr/>
        </p:nvSpPr>
        <p:spPr>
          <a:xfrm>
            <a:off x="4505682" y="3250734"/>
            <a:ext cx="1371300" cy="6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Ixchel Valdía</a:t>
            </a:r>
            <a:b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en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JOB TITLE</a:t>
            </a:r>
            <a:endParaRPr sz="8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1392" name="Google Shape;1392;p45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323933" y="1759975"/>
            <a:ext cx="1371300" cy="1371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93" name="Google Shape;1393;p45"/>
          <p:cNvSpPr txBox="1"/>
          <p:nvPr/>
        </p:nvSpPr>
        <p:spPr>
          <a:xfrm>
            <a:off x="6328560" y="3250734"/>
            <a:ext cx="1371300" cy="6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Nils Årud</a:t>
            </a:r>
            <a:br>
              <a:rPr lang="en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en" sz="8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JOB TITLE</a:t>
            </a:r>
            <a:endParaRPr sz="8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46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399" name="Google Shape;1399;p46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0" name="Google Shape;1400;p46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1401" name="Google Shape;1401;p46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2" name="Google Shape;1402;p46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3" name="Google Shape;1403;p46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4" name="Google Shape;1404;p46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5" name="Google Shape;1405;p46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6" name="Google Shape;1406;p46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7" name="Google Shape;1407;p46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8" name="Google Shape;1408;p46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09" name="Google Shape;1409;p46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0" name="Google Shape;1410;p46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1" name="Google Shape;1411;p46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2" name="Google Shape;1412;p46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3" name="Google Shape;1413;p46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4" name="Google Shape;1414;p46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5" name="Google Shape;1415;p46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6" name="Google Shape;1416;p46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7" name="Google Shape;1417;p46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8" name="Google Shape;1418;p46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19" name="Google Shape;1419;p46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0" name="Google Shape;1420;p46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1" name="Google Shape;1421;p46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2" name="Google Shape;1422;p46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3" name="Google Shape;1423;p46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4" name="Google Shape;1424;p46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5" name="Google Shape;1425;p46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6" name="Google Shape;1426;p46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7" name="Google Shape;1427;p46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8" name="Google Shape;1428;p46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29" name="Google Shape;1429;p46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0" name="Google Shape;1430;p46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1" name="Google Shape;1431;p46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2" name="Google Shape;1432;p46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3" name="Google Shape;1433;p46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4" name="Google Shape;1434;p46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5" name="Google Shape;1435;p46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6" name="Google Shape;1436;p46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7" name="Google Shape;1437;p46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8" name="Google Shape;1438;p46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39" name="Google Shape;1439;p46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0" name="Google Shape;1440;p46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1" name="Google Shape;1441;p46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2" name="Google Shape;1442;p46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3" name="Google Shape;1443;p46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4" name="Google Shape;1444;p46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5" name="Google Shape;1445;p46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6" name="Google Shape;1446;p46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447" name="Google Shape;1447;p46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48" name="Google Shape;1448;p46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1449" name="Google Shape;1449;p46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0" name="Google Shape;1450;p46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1" name="Google Shape;1451;p46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2" name="Google Shape;1452;p46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3" name="Google Shape;1453;p46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4" name="Google Shape;1454;p46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5" name="Google Shape;1455;p46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6" name="Google Shape;1456;p46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7" name="Google Shape;1457;p46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8" name="Google Shape;1458;p46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9" name="Google Shape;1459;p46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0" name="Google Shape;1460;p46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1" name="Google Shape;1461;p46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2" name="Google Shape;1462;p46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3" name="Google Shape;1463;p46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4" name="Google Shape;1464;p46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5" name="Google Shape;1465;p46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6" name="Google Shape;1466;p46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7" name="Google Shape;1467;p46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8" name="Google Shape;1468;p46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69" name="Google Shape;1469;p46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70" name="Google Shape;1470;p46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1471" name="Google Shape;1471;p46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1472" name="Google Shape;1472;p46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1473" name="Google Shape;1473;p46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LOW VALUE 1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4" name="Google Shape;1474;p46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HIGH</a:t>
            </a: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 VALUE 1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5" name="Google Shape;1475;p46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LOW VALUE 2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6" name="Google Shape;1476;p46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HIGH</a:t>
            </a: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 VALUE 2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7" name="Google Shape;1477;p46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Our company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8" name="Google Shape;1478;p46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Competitor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79" name="Google Shape;1479;p46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Competitor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80" name="Google Shape;1480;p46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Competitor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81" name="Google Shape;1481;p46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Competitor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82" name="Google Shape;1482;p46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Competitor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483" name="Google Shape;1483;p46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Competitor</a:t>
            </a:r>
            <a:endParaRPr sz="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47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1489" name="Google Shape;1489;p47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490" name="Google Shape;1490;p47"/>
          <p:cNvGraphicFramePr/>
          <p:nvPr/>
        </p:nvGraphicFramePr>
        <p:xfrm>
          <a:off x="85530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{238F8498-D9A7-4CEC-A156-9DC165E34A91}</a:tableStyleId>
              </a:tblPr>
              <a:tblGrid>
                <a:gridCol w="775925"/>
                <a:gridCol w="763825"/>
                <a:gridCol w="763825"/>
                <a:gridCol w="763825"/>
                <a:gridCol w="763825"/>
                <a:gridCol w="763825"/>
                <a:gridCol w="763825"/>
                <a:gridCol w="763825"/>
              </a:tblGrid>
              <a:tr h="3051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9:00 - 9:45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10:00</a:t>
                      </a: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 - 10:45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11:00 - </a:t>
                      </a: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11:45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12:00 - 13:15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6200"/>
                      </a:srgbClr>
                    </a:solidFill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13:30</a:t>
                      </a: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 - 14:15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14:30</a:t>
                      </a: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 - 15:15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6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15:30</a:t>
                      </a:r>
                      <a:r>
                        <a:rPr lang="en" sz="800">
                          <a:solidFill>
                            <a:schemeClr val="accent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 - 16:15</a:t>
                      </a:r>
                      <a:endParaRPr sz="800">
                        <a:solidFill>
                          <a:schemeClr val="accent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Space Grotesk"/>
                        <a:ea typeface="Space Grotesk"/>
                        <a:cs typeface="Space Grotesk"/>
                        <a:sym typeface="Space Grotes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31000">
              <a:schemeClr val="lt1"/>
            </a:gs>
            <a:gs pos="100000">
              <a:schemeClr val="lt1"/>
            </a:gs>
          </a:gsLst>
          <a:lin ang="5400012" scaled="0"/>
        </a:gradFill>
      </p:bgPr>
    </p:bg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" name="Google Shape;1495;p48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1496" name="Google Shape;1496;p4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4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4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4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4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4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4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4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4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4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4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4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4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4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0" name="Google Shape;1510;p48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1511" name="Google Shape;1511;p48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48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48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6" name="Google Shape;1516;p48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1517" name="Google Shape;1517;p48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48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48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48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22" name="Google Shape;1522;p48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48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24" name="Google Shape;1524;p48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1525" name="Google Shape;1525;p48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48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48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48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29" name="Google Shape;1529;p48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30" name="Google Shape;1530;p48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1531" name="Google Shape;1531;p48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48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48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48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48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48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48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8" name="Google Shape;1538;p48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1539" name="Google Shape;1539;p48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48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48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48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3" name="Google Shape;1543;p48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4" name="Google Shape;1544;p48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p48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6" name="Google Shape;1546;p48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47" name="Google Shape;1547;p48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1548" name="Google Shape;1548;p48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48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0" name="Google Shape;1550;p48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1551" name="Google Shape;1551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3" name="Google Shape;1553;p48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1554" name="Google Shape;1554;p48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48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48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7" name="Google Shape;1557;p48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1558" name="Google Shape;1558;p48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48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48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48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48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48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48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5" name="Google Shape;1565;p48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1566" name="Google Shape;1566;p4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4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4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4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4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4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2" name="Google Shape;1572;p48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1573" name="Google Shape;1573;p4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4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4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4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7" name="Google Shape;1577;p48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78" name="Google Shape;1578;p48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1579" name="Google Shape;1579;p48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48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1" name="Google Shape;1581;p48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1582" name="Google Shape;1582;p48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48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48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48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48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7" name="Google Shape;1587;p48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1588" name="Google Shape;1588;p48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48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0" name="Google Shape;1590;p48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1591" name="Google Shape;1591;p4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4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4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4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4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4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4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8" name="Google Shape;1598;p48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1599" name="Google Shape;1599;p48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48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48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48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48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4" name="Google Shape;1604;p48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1605" name="Google Shape;1605;p48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48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48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48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48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48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48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48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3" name="Google Shape;1613;p48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1614" name="Google Shape;1614;p4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4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4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4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8" name="Google Shape;1618;p48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1619" name="Google Shape;1619;p48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48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48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48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3" name="Google Shape;1623;p48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1624" name="Google Shape;1624;p48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48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48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48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8" name="Google Shape;1628;p48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1629" name="Google Shape;1629;p48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48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1" name="Google Shape;1631;p48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1632" name="Google Shape;1632;p48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48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4" name="Google Shape;1634;p48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1635" name="Google Shape;1635;p48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48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37" name="Google Shape;1637;p48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38" name="Google Shape;1638;p48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1639" name="Google Shape;1639;p4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4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1" name="Google Shape;1641;p48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1642" name="Google Shape;1642;p48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48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48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48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48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48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48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48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0" name="Google Shape;1650;p48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1" name="Google Shape;1651;p48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2" name="Google Shape;1652;p48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1653" name="Google Shape;1653;p48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48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5" name="Google Shape;1655;p48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6" name="Google Shape;1656;p48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1657" name="Google Shape;1657;p48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48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59" name="Google Shape;1659;p48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1660" name="Google Shape;1660;p4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4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4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4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4" name="Google Shape;1664;p48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1665" name="Google Shape;1665;p48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48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48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8" name="Google Shape;1668;p48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69" name="Google Shape;1669;p48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1670" name="Google Shape;1670;p48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48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48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48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48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48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76" name="Google Shape;1676;p48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1677" name="Google Shape;1677;p48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48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48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48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48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48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48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48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6" name="Google Shape;1686;p48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1687" name="Google Shape;1687;p48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48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48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0" name="Google Shape;1690;p48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1691" name="Google Shape;1691;p48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48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48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4" name="Google Shape;1694;p48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1695" name="Google Shape;1695;p4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4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4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4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4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0" name="Google Shape;1700;p48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1701" name="Google Shape;1701;p48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1704" name="Google Shape;1704;p4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4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4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4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1" name="Google Shape;1711;p48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1712" name="Google Shape;1712;p4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4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4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4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4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4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8" name="Google Shape;1718;p48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1719" name="Google Shape;1719;p4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4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1" name="Google Shape;1721;p48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1722" name="Google Shape;1722;p4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4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4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5" name="Google Shape;1725;p4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26" name="Google Shape;1726;p48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7" name="Google Shape;1727;p48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8" name="Google Shape;1728;p48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9" name="Google Shape;1729;p48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30" name="Google Shape;1730;p48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1731" name="Google Shape;1731;p48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48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48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48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48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48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48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48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39" name="Google Shape;1739;p48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1740" name="Google Shape;1740;p48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48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42" name="Google Shape;1742;p48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1743" name="Google Shape;1743;p48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48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48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48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48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48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49" name="Google Shape;1749;p48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1750" name="Google Shape;1750;p48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48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48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48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48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48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48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7" name="Google Shape;1757;p48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1758" name="Google Shape;1758;p48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48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48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1" name="Google Shape;1761;p48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1762" name="Google Shape;1762;p48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48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48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48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48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48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8" name="Google Shape;1768;p48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1769" name="Google Shape;1769;p48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48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48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72" name="Google Shape;1772;p48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1773" name="Google Shape;1773;p48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48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48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76" name="Google Shape;1776;p48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1777" name="Google Shape;1777;p48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48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48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48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48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2" name="Google Shape;1782;p48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1783" name="Google Shape;1783;p48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48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48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48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48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48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48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48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48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48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48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48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48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48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48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48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48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48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48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48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48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48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48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48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48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48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48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0" name="Google Shape;1810;p48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1811" name="Google Shape;1811;p48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48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48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48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48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48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48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48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48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48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48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48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48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48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48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48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48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48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48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48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48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48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48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34" name="Google Shape;1834;p48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1835" name="Google Shape;1835;p48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48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48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48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48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48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1" name="Google Shape;1841;p48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2" name="Google Shape;1842;p48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3" name="Google Shape;1843;p48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4" name="Google Shape;1844;p48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48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48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48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48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49" name="Google Shape;1849;p48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1850" name="Google Shape;1850;p48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48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48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53" name="Google Shape;1853;p48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1854" name="Google Shape;1854;p48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48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48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48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48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48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0" name="Google Shape;1860;p48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1861" name="Google Shape;1861;p4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4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4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4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4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4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4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4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9" name="Google Shape;1869;p48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1870" name="Google Shape;1870;p48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48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48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73" name="Google Shape;1873;p48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1874" name="Google Shape;1874;p48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48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48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48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48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79" name="Google Shape;1879;p48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1880" name="Google Shape;1880;p48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48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48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48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48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48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48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87" name="Google Shape;1887;p48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1888" name="Google Shape;1888;p48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48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48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48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48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48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94" name="Google Shape;1894;p48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1895" name="Google Shape;1895;p48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48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48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48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48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48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48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48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48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04" name="Google Shape;1904;p48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1905" name="Google Shape;1905;p48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48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48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48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48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48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48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48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48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48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48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16" name="Google Shape;1916;p48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1917" name="Google Shape;1917;p48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48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48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48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48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2" name="Google Shape;1922;p48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1923" name="Google Shape;1923;p48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48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48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48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48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48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48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0" name="Google Shape;1930;p48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1931" name="Google Shape;1931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3" name="Google Shape;1933;p48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1934" name="Google Shape;1934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6" name="Google Shape;1936;p48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1937" name="Google Shape;1937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9" name="Google Shape;1939;p48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0" name="Google Shape;1940;p48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1" name="Google Shape;1941;p48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2" name="Google Shape;1942;p48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3" name="Google Shape;1943;p48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944" name="Google Shape;1944;p48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31000">
              <a:schemeClr val="lt1"/>
            </a:gs>
            <a:gs pos="100000">
              <a:schemeClr val="lt1"/>
            </a:gs>
          </a:gsLst>
          <a:lin ang="5400012" scaled="0"/>
        </a:gradFill>
      </p:bgPr>
    </p:bg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4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1950" name="Google Shape;1950;p4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4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6" name="Google Shape;1956;p4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1957" name="Google Shape;1957;p4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1" name="Google Shape;1961;p4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1962" name="Google Shape;1962;p4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3" name="Google Shape;1963;p4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p4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5" name="Google Shape;1965;p4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966" name="Google Shape;1966;p4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8" name="Google Shape;1968;p4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9" name="Google Shape;1969;p4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1" name="Google Shape;1971;p4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972" name="Google Shape;1972;p4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5" name="Google Shape;1975;p4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976" name="Google Shape;1976;p4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0" name="Google Shape;1980;p4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981" name="Google Shape;1981;p4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p4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6" name="Google Shape;1986;p4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987" name="Google Shape;1987;p4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3" name="Google Shape;1993;p4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994" name="Google Shape;1994;p4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6" name="Google Shape;1996;p4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997" name="Google Shape;1997;p4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0" name="Google Shape;2000;p4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2001" name="Google Shape;2001;p4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4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7" name="Google Shape;2007;p4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2008" name="Google Shape;2008;p4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p4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3" name="Google Shape;2013;p4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2014" name="Google Shape;2014;p4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5" name="Google Shape;2015;p4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p4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7" name="Google Shape;2017;p4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2018" name="Google Shape;2018;p4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019" name="Google Shape;2019;p4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0" name="Google Shape;2020;p4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1" name="Google Shape;2021;p4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2" name="Google Shape;2022;p4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3" name="Google Shape;2023;p4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4" name="Google Shape;2024;p4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5" name="Google Shape;2025;p4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6" name="Google Shape;2026;p4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7" name="Google Shape;2027;p4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8" name="Google Shape;2028;p4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29" name="Google Shape;2029;p4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4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4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4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4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4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5" name="Google Shape;2035;p4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2036" name="Google Shape;2036;p4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7" name="Google Shape;2037;p4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4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9" name="Google Shape;2039;p4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0" name="Google Shape;2040;p4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2041" name="Google Shape;2041;p4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4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3" name="Google Shape;2043;p4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4" name="Google Shape;2044;p4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4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6" name="Google Shape;2046;p4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2047" name="Google Shape;2047;p4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8" name="Google Shape;2048;p4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9" name="Google Shape;2049;p4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0" name="Google Shape;2050;p4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1" name="Google Shape;2051;p4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2" name="Google Shape;2052;p4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3" name="Google Shape;2053;p4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2054" name="Google Shape;2054;p4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5" name="Google Shape;2055;p4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6" name="Google Shape;2056;p4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7" name="Google Shape;2057;p4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8" name="Google Shape;2058;p4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2059" name="Google Shape;2059;p4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0" name="Google Shape;2060;p4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1" name="Google Shape;2061;p4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2" name="Google Shape;2062;p4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3" name="Google Shape;2063;p4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2064" name="Google Shape;2064;p4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5" name="Google Shape;2065;p4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6" name="Google Shape;2066;p4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7" name="Google Shape;2067;p4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8" name="Google Shape;2068;p4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69" name="Google Shape;2069;p4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2070" name="Google Shape;2070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1" name="Google Shape;2071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2" name="Google Shape;2072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3" name="Google Shape;2073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4" name="Google Shape;2074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5" name="Google Shape;2075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6" name="Google Shape;2076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7" name="Google Shape;2077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8" name="Google Shape;2078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9" name="Google Shape;2079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80" name="Google Shape;2080;p4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2081" name="Google Shape;2081;p4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2" name="Google Shape;2082;p4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3" name="Google Shape;2083;p4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4" name="Google Shape;2084;p4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2085" name="Google Shape;2085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95" name="Google Shape;2095;p4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2096" name="Google Shape;2096;p4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4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8" name="Google Shape;2098;p4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9" name="Google Shape;2099;p4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0" name="Google Shape;2100;p4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2101" name="Google Shape;2101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4" name="Google Shape;2104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5" name="Google Shape;2105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6" name="Google Shape;2106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7" name="Google Shape;2107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8" name="Google Shape;2108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11" name="Google Shape;2111;p4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2112" name="Google Shape;2112;p4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p4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4" name="Google Shape;2114;p4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5" name="Google Shape;2115;p4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6" name="Google Shape;2116;p4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4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8" name="Google Shape;2118;p4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9" name="Google Shape;2119;p4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2120" name="Google Shape;2120;p4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1" name="Google Shape;2121;p4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2" name="Google Shape;2122;p4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3" name="Google Shape;2123;p4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4" name="Google Shape;2124;p4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2125" name="Google Shape;2125;p4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6" name="Google Shape;2126;p4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7" name="Google Shape;2127;p4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8" name="Google Shape;2128;p4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9" name="Google Shape;2129;p4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2130" name="Google Shape;2130;p4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1" name="Google Shape;2131;p4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2" name="Google Shape;2132;p4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3" name="Google Shape;2133;p4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4" name="Google Shape;2134;p4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5" name="Google Shape;2135;p4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2136" name="Google Shape;2136;p4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7" name="Google Shape;2137;p4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8" name="Google Shape;2138;p4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9" name="Google Shape;2139;p4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0" name="Google Shape;2140;p4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1" name="Google Shape;2141;p4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2" name="Google Shape;2142;p4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2143" name="Google Shape;2143;p4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4" name="Google Shape;2144;p4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5" name="Google Shape;2145;p4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6" name="Google Shape;2146;p4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2147" name="Google Shape;2147;p4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8" name="Google Shape;2148;p4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9" name="Google Shape;2149;p4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0" name="Google Shape;2150;p4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1" name="Google Shape;2151;p4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2" name="Google Shape;2152;p4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2153" name="Google Shape;2153;p4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4" name="Google Shape;2154;p4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5" name="Google Shape;2155;p4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6" name="Google Shape;2156;p4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7" name="Google Shape;2157;p4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8" name="Google Shape;2158;p4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9" name="Google Shape;2159;p4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2160" name="Google Shape;2160;p4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1" name="Google Shape;2161;p4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2" name="Google Shape;2162;p4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3" name="Google Shape;2163;p4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2164" name="Google Shape;2164;p4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5" name="Google Shape;2165;p4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6" name="Google Shape;2166;p4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7" name="Google Shape;2167;p4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8" name="Google Shape;2168;p4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2169" name="Google Shape;2169;p4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0" name="Google Shape;2170;p4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1" name="Google Shape;2171;p4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2" name="Google Shape;2172;p4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3" name="Google Shape;2173;p4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4" name="Google Shape;2174;p4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5" name="Google Shape;2175;p4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2176" name="Google Shape;2176;p4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7" name="Google Shape;2177;p4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8" name="Google Shape;2178;p4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9" name="Google Shape;2179;p4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0" name="Google Shape;2180;p4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1" name="Google Shape;2181;p4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2" name="Google Shape;2182;p4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3" name="Google Shape;2183;p4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2184" name="Google Shape;2184;p4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5" name="Google Shape;2185;p4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6" name="Google Shape;2186;p4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7" name="Google Shape;2187;p4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8" name="Google Shape;2188;p4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2189" name="Google Shape;2189;p4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0" name="Google Shape;2190;p4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1" name="Google Shape;2191;p4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2" name="Google Shape;2192;p4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2193" name="Google Shape;2193;p4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4" name="Google Shape;2194;p4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5" name="Google Shape;2195;p4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6" name="Google Shape;2196;p4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2197" name="Google Shape;2197;p4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8" name="Google Shape;2198;p4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9" name="Google Shape;2199;p4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0" name="Google Shape;2200;p4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1" name="Google Shape;2201;p4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2202" name="Google Shape;2202;p4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4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4" name="Google Shape;2204;p4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5" name="Google Shape;2205;p4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6" name="Google Shape;2206;p4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2207" name="Google Shape;2207;p4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8" name="Google Shape;2208;p4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9" name="Google Shape;2209;p4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2" name="Google Shape;2212;p4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2213" name="Google Shape;2213;p4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4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4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4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9" name="Google Shape;2219;p4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2220" name="Google Shape;2220;p4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4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4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3" name="Google Shape;2223;p4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4" name="Google Shape;2224;p4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4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4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7" name="Google Shape;2227;p4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2228" name="Google Shape;2228;p4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9" name="Google Shape;2229;p4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0" name="Google Shape;2230;p4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1" name="Google Shape;2231;p4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4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4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4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4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4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7" name="Google Shape;2237;p4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8" name="Google Shape;2238;p4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4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0" name="Google Shape;2240;p4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2241" name="Google Shape;2241;p4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5" name="Google Shape;2245;p4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2246" name="Google Shape;2246;p4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9" name="Google Shape;2249;p4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2250" name="Google Shape;2250;p4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1" name="Google Shape;2251;p4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4" name="Google Shape;2254;p4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5" name="Google Shape;2255;p4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6" name="Google Shape;2256;p4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2257" name="Google Shape;2257;p4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0" name="Google Shape;2260;p4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1" name="Google Shape;2261;p4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4" name="Google Shape;2264;p4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5" name="Google Shape;2265;p4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2266" name="Google Shape;2266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9" name="Google Shape;2269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4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6" name="Google Shape;2276;p4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8" name="Google Shape;2278;p4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2279" name="Google Shape;2279;p4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4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4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4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4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4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4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1" name="Google Shape;2291;p4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2292" name="Google Shape;2292;p4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4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4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2" name="Google Shape;2302;p4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3" name="Google Shape;2303;p4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4" name="Google Shape;2304;p4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2305" name="Google Shape;2305;p4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6" name="Google Shape;2306;p4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4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8" name="Google Shape;2308;p4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4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4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1" name="Google Shape;2311;p4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2312" name="Google Shape;2312;p4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3" name="Google Shape;2313;p4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4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4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4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4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4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4" name="Google Shape;2324;p4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5" name="Google Shape;2325;p4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7" name="Google Shape;2327;p4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2328" name="Google Shape;2328;p4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9" name="Google Shape;2329;p4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0" name="Google Shape;2330;p4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1" name="Google Shape;2331;p4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2" name="Google Shape;2332;p4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2333" name="Google Shape;2333;p4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334" name="Google Shape;2334;p4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5" name="Google Shape;2335;p4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6" name="Google Shape;2336;p4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37" name="Google Shape;2337;p4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338" name="Google Shape;2338;p4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9" name="Google Shape;2339;p4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0" name="Google Shape;2340;p4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1" name="Google Shape;2341;p4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342" name="Google Shape;2342;p4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3" name="Google Shape;2343;p4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4" name="Google Shape;2344;p4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5" name="Google Shape;2345;p4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2346" name="Google Shape;2346;p4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7" name="Google Shape;2347;p4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8" name="Google Shape;2348;p4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49" name="Google Shape;2349;p4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2350" name="Google Shape;2350;p4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4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4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4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4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4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8" name="Google Shape;2358;p4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2359" name="Google Shape;2359;p4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4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4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2" name="Google Shape;2362;p4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3" name="Google Shape;2363;p4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4" name="Google Shape;2364;p4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5" name="Google Shape;2365;p4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6" name="Google Shape;2366;p4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4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8" name="Google Shape;2368;p4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4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4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1" name="Google Shape;2371;p4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2" name="Google Shape;2372;p4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4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4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4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6" name="Google Shape;2376;p4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7" name="Google Shape;2377;p4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8" name="Google Shape;2378;p4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9" name="Google Shape;2379;p4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0" name="Google Shape;2380;p4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1" name="Google Shape;2381;p4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4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3" name="Google Shape;2383;p4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2384" name="Google Shape;2384;p4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2385" name="Google Shape;2385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6" name="Google Shape;2386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7" name="Google Shape;2387;p4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2388" name="Google Shape;2388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9" name="Google Shape;2389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90" name="Google Shape;2390;p4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2391" name="Google Shape;2391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2" name="Google Shape;2392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93" name="Google Shape;2393;p4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2394" name="Google Shape;2394;p49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31000">
              <a:schemeClr val="lt1"/>
            </a:gs>
            <a:gs pos="100000">
              <a:schemeClr val="lt1"/>
            </a:gs>
          </a:gsLst>
          <a:lin ang="5400012" scaled="0"/>
        </a:gradFill>
      </p:bgPr>
    </p:bg>
    <p:spTree>
      <p:nvGrpSpPr>
        <p:cNvPr id="2398" name="Shape 2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9" name="Google Shape;2399;p50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Space Grotesk"/>
                <a:ea typeface="Space Grotesk"/>
                <a:cs typeface="Space Grotesk"/>
                <a:sym typeface="Space Grotesk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00" name="Google Shape;2400;p50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01" name="Google Shape;2401;p50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05" name="Shape 2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" name="Google Shape;2406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7" name="Google Shape;2407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08" name="Google Shape;2408;p5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409" name="Google Shape;2409;p5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410" name="Google Shape;2410;p5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1" name="Google Shape;2411;p5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412" name="Google Shape;2412;p5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413" name="Google Shape;2413;p5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4" name="Google Shape;2414;p5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415" name="Google Shape;2415;p5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416" name="Google Shape;2416;p5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17" name="Google Shape;2417;p5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418" name="Google Shape;2418;p5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419" name="Google Shape;2419;p5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420" name="Google Shape;2420;p5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6"/>
          <p:cNvSpPr txBox="1"/>
          <p:nvPr>
            <p:ph type="ctrTitle"/>
          </p:nvPr>
        </p:nvSpPr>
        <p:spPr>
          <a:xfrm>
            <a:off x="1632600" y="1673063"/>
            <a:ext cx="5878800" cy="1303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CE5CD"/>
                </a:solidFill>
              </a:rPr>
              <a:t>1.</a:t>
            </a:r>
            <a:endParaRPr>
              <a:solidFill>
                <a:srgbClr val="FCE5C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00" name="Google Shape;900;p16"/>
          <p:cNvSpPr txBox="1"/>
          <p:nvPr>
            <p:ph idx="1" type="subTitle"/>
          </p:nvPr>
        </p:nvSpPr>
        <p:spPr>
          <a:xfrm>
            <a:off x="1632600" y="3073838"/>
            <a:ext cx="5878800" cy="3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7"/>
          <p:cNvSpPr txBox="1"/>
          <p:nvPr>
            <p:ph idx="1" type="body"/>
          </p:nvPr>
        </p:nvSpPr>
        <p:spPr>
          <a:xfrm>
            <a:off x="1675575" y="2161800"/>
            <a:ext cx="57786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906" name="Google Shape;906;p17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8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912" name="Google Shape;912;p18"/>
          <p:cNvSpPr txBox="1"/>
          <p:nvPr>
            <p:ph idx="1" type="body"/>
          </p:nvPr>
        </p:nvSpPr>
        <p:spPr>
          <a:xfrm>
            <a:off x="855300" y="1553825"/>
            <a:ext cx="6240900" cy="28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➢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13" name="Google Shape;913;p18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19"/>
          <p:cNvSpPr txBox="1"/>
          <p:nvPr>
            <p:ph idx="4294967295" type="ctrTitle"/>
          </p:nvPr>
        </p:nvSpPr>
        <p:spPr>
          <a:xfrm>
            <a:off x="855300" y="21167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919" name="Google Shape;919;p19"/>
          <p:cNvSpPr txBox="1"/>
          <p:nvPr>
            <p:ph idx="4294967295" type="subTitle"/>
          </p:nvPr>
        </p:nvSpPr>
        <p:spPr>
          <a:xfrm>
            <a:off x="855300" y="3411555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920" name="Google Shape;920;p19"/>
          <p:cNvSpPr/>
          <p:nvPr/>
        </p:nvSpPr>
        <p:spPr>
          <a:xfrm>
            <a:off x="5659688" y="2561584"/>
            <a:ext cx="198765" cy="18978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1" name="Google Shape;921;p19"/>
          <p:cNvGrpSpPr/>
          <p:nvPr/>
        </p:nvGrpSpPr>
        <p:grpSpPr>
          <a:xfrm>
            <a:off x="5198192" y="817552"/>
            <a:ext cx="1512402" cy="1512781"/>
            <a:chOff x="6654650" y="3665275"/>
            <a:chExt cx="409100" cy="409125"/>
          </a:xfrm>
        </p:grpSpPr>
        <p:sp>
          <p:nvSpPr>
            <p:cNvPr id="922" name="Google Shape;922;p1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1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rgbClr val="2A4B7A"/>
                </a:gs>
                <a:gs pos="100000">
                  <a:srgbClr val="0A101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4" name="Google Shape;924;p19"/>
          <p:cNvSpPr/>
          <p:nvPr/>
        </p:nvSpPr>
        <p:spPr>
          <a:xfrm rot="2466855">
            <a:off x="4650530" y="701259"/>
            <a:ext cx="276136" cy="26366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19"/>
          <p:cNvSpPr/>
          <p:nvPr/>
        </p:nvSpPr>
        <p:spPr>
          <a:xfrm rot="-1609135">
            <a:off x="5050683" y="1057826"/>
            <a:ext cx="198710" cy="18973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19"/>
          <p:cNvSpPr/>
          <p:nvPr/>
        </p:nvSpPr>
        <p:spPr>
          <a:xfrm rot="2925883">
            <a:off x="6612543" y="1861803"/>
            <a:ext cx="148820" cy="14209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19"/>
          <p:cNvSpPr/>
          <p:nvPr/>
        </p:nvSpPr>
        <p:spPr>
          <a:xfrm rot="-1609533">
            <a:off x="5692051" y="666347"/>
            <a:ext cx="134065" cy="12801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82BAF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p19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29" name="Google Shape;929;p19"/>
          <p:cNvGrpSpPr/>
          <p:nvPr/>
        </p:nvGrpSpPr>
        <p:grpSpPr>
          <a:xfrm rot="5400000">
            <a:off x="1864911" y="-692198"/>
            <a:ext cx="711327" cy="4441016"/>
            <a:chOff x="967895" y="415018"/>
            <a:chExt cx="628714" cy="3926280"/>
          </a:xfrm>
        </p:grpSpPr>
        <p:sp>
          <p:nvSpPr>
            <p:cNvPr id="930" name="Google Shape;930;p19"/>
            <p:cNvSpPr/>
            <p:nvPr/>
          </p:nvSpPr>
          <p:spPr>
            <a:xfrm>
              <a:off x="1207102" y="963599"/>
              <a:ext cx="150300" cy="3377700"/>
            </a:xfrm>
            <a:prstGeom prst="trapezoid">
              <a:avLst>
                <a:gd fmla="val 25183" name="adj"/>
              </a:avLst>
            </a:prstGeom>
            <a:gradFill>
              <a:gsLst>
                <a:gs pos="0">
                  <a:srgbClr val="FFFFFF">
                    <a:alpha val="50588"/>
                    <a:alpha val="16200"/>
                  </a:srgbClr>
                </a:gs>
                <a:gs pos="100000">
                  <a:srgbClr val="FFFFFF">
                    <a:alpha val="0"/>
                    <a:alpha val="1620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31" name="Google Shape;931;p19"/>
            <p:cNvGrpSpPr/>
            <p:nvPr/>
          </p:nvGrpSpPr>
          <p:grpSpPr>
            <a:xfrm>
              <a:off x="967895" y="415018"/>
              <a:ext cx="628714" cy="801374"/>
              <a:chOff x="1774126" y="766200"/>
              <a:chExt cx="1582467" cy="2017050"/>
            </a:xfrm>
          </p:grpSpPr>
          <p:sp>
            <p:nvSpPr>
              <p:cNvPr id="932" name="Google Shape;932;p19"/>
              <p:cNvSpPr/>
              <p:nvPr/>
            </p:nvSpPr>
            <p:spPr>
              <a:xfrm>
                <a:off x="2394628" y="2579744"/>
                <a:ext cx="341579" cy="203506"/>
              </a:xfrm>
              <a:custGeom>
                <a:rect b="b" l="l" r="r" t="t"/>
                <a:pathLst>
                  <a:path extrusionOk="0" h="163131" w="273811">
                    <a:moveTo>
                      <a:pt x="20002" y="0"/>
                    </a:moveTo>
                    <a:lnTo>
                      <a:pt x="0" y="120967"/>
                    </a:lnTo>
                    <a:cubicBezTo>
                      <a:pt x="0" y="120967"/>
                      <a:pt x="34798" y="163132"/>
                      <a:pt x="136906" y="163132"/>
                    </a:cubicBezTo>
                    <a:cubicBezTo>
                      <a:pt x="239014" y="163132"/>
                      <a:pt x="273812" y="120967"/>
                      <a:pt x="273812" y="120967"/>
                    </a:cubicBezTo>
                    <a:lnTo>
                      <a:pt x="253810" y="0"/>
                    </a:lnTo>
                    <a:close/>
                  </a:path>
                </a:pathLst>
              </a:custGeom>
              <a:gradFill>
                <a:gsLst>
                  <a:gs pos="0">
                    <a:srgbClr val="808CAD"/>
                  </a:gs>
                  <a:gs pos="100000">
                    <a:srgbClr val="A7AFCB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19"/>
              <p:cNvSpPr/>
              <p:nvPr/>
            </p:nvSpPr>
            <p:spPr>
              <a:xfrm>
                <a:off x="1774126" y="1886912"/>
                <a:ext cx="638562" cy="840960"/>
              </a:xfrm>
              <a:custGeom>
                <a:rect b="b" l="l" r="r" t="t"/>
                <a:pathLst>
                  <a:path extrusionOk="0" h="674116" w="511873">
                    <a:moveTo>
                      <a:pt x="436626" y="414528"/>
                    </a:moveTo>
                    <a:lnTo>
                      <a:pt x="0" y="674116"/>
                    </a:lnTo>
                    <a:cubicBezTo>
                      <a:pt x="0" y="674116"/>
                      <a:pt x="55118" y="297752"/>
                      <a:pt x="230759" y="183261"/>
                    </a:cubicBezTo>
                    <a:lnTo>
                      <a:pt x="51187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19"/>
              <p:cNvSpPr/>
              <p:nvPr/>
            </p:nvSpPr>
            <p:spPr>
              <a:xfrm>
                <a:off x="2718110" y="1886912"/>
                <a:ext cx="638483" cy="840960"/>
              </a:xfrm>
              <a:custGeom>
                <a:rect b="b" l="l" r="r" t="t"/>
                <a:pathLst>
                  <a:path extrusionOk="0" h="674116" w="511810">
                    <a:moveTo>
                      <a:pt x="75248" y="414528"/>
                    </a:moveTo>
                    <a:lnTo>
                      <a:pt x="511810" y="674116"/>
                    </a:lnTo>
                    <a:cubicBezTo>
                      <a:pt x="511810" y="674116"/>
                      <a:pt x="456755" y="297752"/>
                      <a:pt x="281114" y="18326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19"/>
              <p:cNvSpPr/>
              <p:nvPr/>
            </p:nvSpPr>
            <p:spPr>
              <a:xfrm>
                <a:off x="2187286" y="766200"/>
                <a:ext cx="756210" cy="1882078"/>
              </a:xfrm>
              <a:custGeom>
                <a:rect b="b" l="l" r="r" t="t"/>
                <a:pathLst>
                  <a:path extrusionOk="0" h="1508680" w="606180">
                    <a:moveTo>
                      <a:pt x="366146" y="30147"/>
                    </a:moveTo>
                    <a:cubicBezTo>
                      <a:pt x="336237" y="-10049"/>
                      <a:pt x="269943" y="-10049"/>
                      <a:pt x="239971" y="30147"/>
                    </a:cubicBezTo>
                    <a:cubicBezTo>
                      <a:pt x="140276" y="164005"/>
                      <a:pt x="-38095" y="453882"/>
                      <a:pt x="7244" y="765794"/>
                    </a:cubicBezTo>
                    <a:lnTo>
                      <a:pt x="84968" y="1391460"/>
                    </a:lnTo>
                    <a:cubicBezTo>
                      <a:pt x="84968" y="1391460"/>
                      <a:pt x="140403" y="1508681"/>
                      <a:pt x="303090" y="1508681"/>
                    </a:cubicBezTo>
                    <a:cubicBezTo>
                      <a:pt x="465777" y="1508681"/>
                      <a:pt x="521213" y="1391460"/>
                      <a:pt x="521213" y="1391460"/>
                    </a:cubicBezTo>
                    <a:lnTo>
                      <a:pt x="598937" y="765794"/>
                    </a:lnTo>
                    <a:cubicBezTo>
                      <a:pt x="644276" y="453882"/>
                      <a:pt x="465904" y="164005"/>
                      <a:pt x="366146" y="30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50000">
                    <a:schemeClr val="accent5"/>
                  </a:gs>
                  <a:gs pos="100000">
                    <a:schemeClr val="accent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19"/>
              <p:cNvSpPr/>
              <p:nvPr/>
            </p:nvSpPr>
            <p:spPr>
              <a:xfrm>
                <a:off x="2568529" y="766497"/>
                <a:ext cx="375239" cy="1881623"/>
              </a:xfrm>
              <a:custGeom>
                <a:rect b="b" l="l" r="r" t="t"/>
                <a:pathLst>
                  <a:path extrusionOk="0" h="1508315" w="300793">
                    <a:moveTo>
                      <a:pt x="60579" y="29909"/>
                    </a:moveTo>
                    <a:cubicBezTo>
                      <a:pt x="46025" y="11195"/>
                      <a:pt x="23705" y="178"/>
                      <a:pt x="0" y="0"/>
                    </a:cubicBezTo>
                    <a:lnTo>
                      <a:pt x="0" y="1508316"/>
                    </a:lnTo>
                    <a:cubicBezTo>
                      <a:pt x="160718" y="1507109"/>
                      <a:pt x="215900" y="1391222"/>
                      <a:pt x="215900" y="1391222"/>
                    </a:cubicBezTo>
                    <a:lnTo>
                      <a:pt x="293624" y="765556"/>
                    </a:lnTo>
                    <a:cubicBezTo>
                      <a:pt x="338709" y="453644"/>
                      <a:pt x="160338" y="163766"/>
                      <a:pt x="60579" y="29909"/>
                    </a:cubicBezTo>
                    <a:close/>
                  </a:path>
                </a:pathLst>
              </a:custGeom>
              <a:solidFill>
                <a:srgbClr val="FFFFFF">
                  <a:alpha val="162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9"/>
              <p:cNvSpPr/>
              <p:nvPr/>
            </p:nvSpPr>
            <p:spPr>
              <a:xfrm>
                <a:off x="2353668" y="1074766"/>
                <a:ext cx="423489" cy="184811"/>
              </a:xfrm>
              <a:custGeom>
                <a:rect b="b" l="l" r="r" t="t"/>
                <a:pathLst>
                  <a:path extrusionOk="0" h="148145" w="339470">
                    <a:moveTo>
                      <a:pt x="169736" y="78295"/>
                    </a:moveTo>
                    <a:cubicBezTo>
                      <a:pt x="233236" y="78295"/>
                      <a:pt x="292036" y="104457"/>
                      <a:pt x="339471" y="148145"/>
                    </a:cubicBezTo>
                    <a:cubicBezTo>
                      <a:pt x="301752" y="58610"/>
                      <a:pt x="239839" y="0"/>
                      <a:pt x="169736" y="0"/>
                    </a:cubicBezTo>
                    <a:cubicBezTo>
                      <a:pt x="99632" y="0"/>
                      <a:pt x="37719" y="58610"/>
                      <a:pt x="0" y="148145"/>
                    </a:cubicBezTo>
                    <a:cubicBezTo>
                      <a:pt x="47371" y="104457"/>
                      <a:pt x="106045" y="78295"/>
                      <a:pt x="169736" y="7829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19"/>
              <p:cNvSpPr/>
              <p:nvPr/>
            </p:nvSpPr>
            <p:spPr>
              <a:xfrm>
                <a:off x="2568529" y="1074924"/>
                <a:ext cx="208654" cy="184732"/>
              </a:xfrm>
              <a:custGeom>
                <a:rect b="b" l="l" r="r" t="t"/>
                <a:pathLst>
                  <a:path extrusionOk="0" h="148082" w="167258">
                    <a:moveTo>
                      <a:pt x="0" y="78232"/>
                    </a:moveTo>
                    <a:cubicBezTo>
                      <a:pt x="62738" y="78867"/>
                      <a:pt x="120650" y="104839"/>
                      <a:pt x="167259" y="148082"/>
                    </a:cubicBezTo>
                    <a:cubicBezTo>
                      <a:pt x="129985" y="59563"/>
                      <a:pt x="69088" y="1333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19"/>
              <p:cNvSpPr/>
              <p:nvPr/>
            </p:nvSpPr>
            <p:spPr>
              <a:xfrm>
                <a:off x="2513864" y="1953303"/>
                <a:ext cx="103138" cy="765386"/>
              </a:xfrm>
              <a:custGeom>
                <a:rect b="b" l="l" r="r" t="t"/>
                <a:pathLst>
                  <a:path extrusionOk="0" h="613536" w="82676">
                    <a:moveTo>
                      <a:pt x="82677" y="414782"/>
                    </a:moveTo>
                    <a:cubicBezTo>
                      <a:pt x="82677" y="584200"/>
                      <a:pt x="41339" y="613537"/>
                      <a:pt x="41339" y="613537"/>
                    </a:cubicBezTo>
                    <a:cubicBezTo>
                      <a:pt x="41339" y="613537"/>
                      <a:pt x="0" y="584200"/>
                      <a:pt x="0" y="414782"/>
                    </a:cubicBezTo>
                    <a:cubicBezTo>
                      <a:pt x="0" y="245364"/>
                      <a:pt x="41339" y="0"/>
                      <a:pt x="41339" y="0"/>
                    </a:cubicBezTo>
                    <a:cubicBezTo>
                      <a:pt x="41339" y="0"/>
                      <a:pt x="82677" y="245364"/>
                      <a:pt x="82677" y="4147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8B1B1"/>
                  </a:gs>
                  <a:gs pos="100000">
                    <a:srgbClr val="E83F3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20"/>
          <p:cNvSpPr txBox="1"/>
          <p:nvPr>
            <p:ph idx="1" type="body"/>
          </p:nvPr>
        </p:nvSpPr>
        <p:spPr>
          <a:xfrm>
            <a:off x="855300" y="1553825"/>
            <a:ext cx="2932500" cy="29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945" name="Google Shape;945;p20"/>
          <p:cNvSpPr txBox="1"/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946" name="Google Shape;946;p20"/>
          <p:cNvSpPr txBox="1"/>
          <p:nvPr>
            <p:ph idx="2" type="body"/>
          </p:nvPr>
        </p:nvSpPr>
        <p:spPr>
          <a:xfrm>
            <a:off x="4199271" y="1553825"/>
            <a:ext cx="2932500" cy="29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947" name="Google Shape;947;p20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1"/>
          <p:cNvSpPr txBox="1"/>
          <p:nvPr>
            <p:ph type="title"/>
          </p:nvPr>
        </p:nvSpPr>
        <p:spPr>
          <a:xfrm>
            <a:off x="855300" y="836000"/>
            <a:ext cx="6699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953" name="Google Shape;953;p21"/>
          <p:cNvSpPr txBox="1"/>
          <p:nvPr>
            <p:ph idx="1" type="body"/>
          </p:nvPr>
        </p:nvSpPr>
        <p:spPr>
          <a:xfrm>
            <a:off x="855434" y="1553825"/>
            <a:ext cx="2087100" cy="321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954" name="Google Shape;954;p21"/>
          <p:cNvSpPr txBox="1"/>
          <p:nvPr>
            <p:ph idx="2" type="body"/>
          </p:nvPr>
        </p:nvSpPr>
        <p:spPr>
          <a:xfrm>
            <a:off x="3161403" y="1553825"/>
            <a:ext cx="2087100" cy="321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955" name="Google Shape;955;p21"/>
          <p:cNvSpPr txBox="1"/>
          <p:nvPr>
            <p:ph idx="3" type="body"/>
          </p:nvPr>
        </p:nvSpPr>
        <p:spPr>
          <a:xfrm>
            <a:off x="5467372" y="1553825"/>
            <a:ext cx="2087100" cy="321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21"/>
          <p:cNvSpPr txBox="1"/>
          <p:nvPr>
            <p:ph idx="12" type="sldNum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ianca template">
  <a:themeElements>
    <a:clrScheme name="Custom 347">
      <a:dk1>
        <a:srgbClr val="192D49"/>
      </a:dk1>
      <a:lt1>
        <a:srgbClr val="FFFFFF"/>
      </a:lt1>
      <a:dk2>
        <a:srgbClr val="9199A0"/>
      </a:dk2>
      <a:lt2>
        <a:srgbClr val="E0E8F0"/>
      </a:lt2>
      <a:accent1>
        <a:srgbClr val="5B87C8"/>
      </a:accent1>
      <a:accent2>
        <a:srgbClr val="9DC0EA"/>
      </a:accent2>
      <a:accent3>
        <a:srgbClr val="C5E0FE"/>
      </a:accent3>
      <a:accent4>
        <a:srgbClr val="F8DB51"/>
      </a:accent4>
      <a:accent5>
        <a:srgbClr val="F7A479"/>
      </a:accent5>
      <a:accent6>
        <a:srgbClr val="F37474"/>
      </a:accent6>
      <a:hlink>
        <a:srgbClr val="224C8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